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21" r:id="rId2"/>
    <p:sldMasterId id="2147483733" r:id="rId3"/>
    <p:sldMasterId id="2147483759" r:id="rId4"/>
    <p:sldMasterId id="2147483772" r:id="rId5"/>
    <p:sldMasterId id="2147483785" r:id="rId6"/>
    <p:sldMasterId id="2147483800" r:id="rId7"/>
  </p:sldMasterIdLst>
  <p:notesMasterIdLst>
    <p:notesMasterId r:id="rId33"/>
  </p:notesMasterIdLst>
  <p:sldIdLst>
    <p:sldId id="331" r:id="rId8"/>
    <p:sldId id="335" r:id="rId9"/>
    <p:sldId id="336" r:id="rId10"/>
    <p:sldId id="337" r:id="rId11"/>
    <p:sldId id="338" r:id="rId12"/>
    <p:sldId id="339" r:id="rId13"/>
    <p:sldId id="340" r:id="rId14"/>
    <p:sldId id="355" r:id="rId15"/>
    <p:sldId id="342" r:id="rId16"/>
    <p:sldId id="341" r:id="rId17"/>
    <p:sldId id="343" r:id="rId18"/>
    <p:sldId id="324" r:id="rId19"/>
    <p:sldId id="344" r:id="rId20"/>
    <p:sldId id="345" r:id="rId21"/>
    <p:sldId id="354" r:id="rId22"/>
    <p:sldId id="347" r:id="rId23"/>
    <p:sldId id="348" r:id="rId24"/>
    <p:sldId id="349" r:id="rId25"/>
    <p:sldId id="350" r:id="rId26"/>
    <p:sldId id="356" r:id="rId27"/>
    <p:sldId id="311" r:id="rId28"/>
    <p:sldId id="351" r:id="rId29"/>
    <p:sldId id="352" r:id="rId30"/>
    <p:sldId id="333" r:id="rId31"/>
    <p:sldId id="353" r:id="rId32"/>
  </p:sldIdLst>
  <p:sldSz cx="9144000" cy="6858000" type="screen4x3"/>
  <p:notesSz cx="6858000" cy="9144000"/>
  <p:defaultTextStyle>
    <a:defPPr>
      <a:defRPr lang="en-US"/>
    </a:defPPr>
    <a:lvl1pPr algn="l" rtl="0" eaLnBrk="0" fontAlgn="t" hangingPunct="0">
      <a:spcBef>
        <a:spcPct val="50000"/>
      </a:spcBef>
      <a:spcAft>
        <a:spcPct val="0"/>
      </a:spcAft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charset="0"/>
        <a:ea typeface="ＭＳ Ｐゴシック" charset="0"/>
        <a:cs typeface="ＭＳ Ｐゴシック" charset="0"/>
      </a:defRPr>
    </a:lvl1pPr>
    <a:lvl2pPr marL="457200" algn="l" rtl="0" eaLnBrk="0" fontAlgn="t" hangingPunct="0">
      <a:spcBef>
        <a:spcPct val="50000"/>
      </a:spcBef>
      <a:spcAft>
        <a:spcPct val="0"/>
      </a:spcAft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charset="0"/>
        <a:ea typeface="ＭＳ Ｐゴシック" charset="0"/>
        <a:cs typeface="ＭＳ Ｐゴシック" charset="0"/>
      </a:defRPr>
    </a:lvl2pPr>
    <a:lvl3pPr marL="914400" algn="l" rtl="0" eaLnBrk="0" fontAlgn="t" hangingPunct="0">
      <a:spcBef>
        <a:spcPct val="50000"/>
      </a:spcBef>
      <a:spcAft>
        <a:spcPct val="0"/>
      </a:spcAft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charset="0"/>
        <a:ea typeface="ＭＳ Ｐゴシック" charset="0"/>
        <a:cs typeface="ＭＳ Ｐゴシック" charset="0"/>
      </a:defRPr>
    </a:lvl3pPr>
    <a:lvl4pPr marL="1371600" algn="l" rtl="0" eaLnBrk="0" fontAlgn="t" hangingPunct="0">
      <a:spcBef>
        <a:spcPct val="50000"/>
      </a:spcBef>
      <a:spcAft>
        <a:spcPct val="0"/>
      </a:spcAft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charset="0"/>
        <a:ea typeface="ＭＳ Ｐゴシック" charset="0"/>
        <a:cs typeface="ＭＳ Ｐゴシック" charset="0"/>
      </a:defRPr>
    </a:lvl4pPr>
    <a:lvl5pPr marL="1828800" algn="l" rtl="0" eaLnBrk="0" fontAlgn="t" hangingPunct="0">
      <a:spcBef>
        <a:spcPct val="50000"/>
      </a:spcBef>
      <a:spcAft>
        <a:spcPct val="0"/>
      </a:spcAft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FF5050"/>
    <a:srgbClr val="663300"/>
    <a:srgbClr val="CCFF99"/>
    <a:srgbClr val="E9E9E9"/>
    <a:srgbClr val="F6F6F6"/>
    <a:srgbClr val="0000FF"/>
    <a:srgbClr val="00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471"/>
    <p:restoredTop sz="73633"/>
  </p:normalViewPr>
  <p:slideViewPr>
    <p:cSldViewPr>
      <p:cViewPr varScale="1">
        <p:scale>
          <a:sx n="97" d="100"/>
          <a:sy n="97" d="100"/>
        </p:scale>
        <p:origin x="216" y="5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base" hangingPunct="1">
              <a:spcBef>
                <a:spcPct val="0"/>
              </a:spcBef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base" hangingPunct="1">
              <a:spcBef>
                <a:spcPct val="0"/>
              </a:spcBef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defRPr sz="1200" smtClean="0">
                <a:effectLst/>
                <a:latin typeface="Arial" charset="0"/>
              </a:defRPr>
            </a:lvl1pPr>
          </a:lstStyle>
          <a:p>
            <a:pPr>
              <a:defRPr/>
            </a:pPr>
            <a:fld id="{EF064318-C468-CE40-AA43-BD25C0490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06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806C6144-B4C2-7647-8606-BFB85B0B42DB}" type="slidenum">
              <a:rPr lang="en-US" sz="1200">
                <a:latin typeface="Arial" charset="0"/>
              </a:rPr>
              <a:pPr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C61C9E-5DB7-D84C-AA7B-71927CE84E2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Some say Jerusalem was in the </a:t>
            </a:r>
            <a:r>
              <a:rPr lang="ja-JP" altLang="en-US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ea typeface="ＭＳ Ｐゴシック" charset="0"/>
                <a:cs typeface="ＭＳ Ｐゴシック" charset="0"/>
              </a:rPr>
              <a:t>navel</a:t>
            </a:r>
            <a:r>
              <a:rPr lang="ja-JP" altLang="en-US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ea typeface="ＭＳ Ｐゴシック" charset="0"/>
                <a:cs typeface="ＭＳ Ｐゴシック" charset="0"/>
              </a:rPr>
              <a:t> of Israel, meaning the center!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589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EF0DD7-692B-A14D-8E1E-6CAD1BEDC7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7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812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6C04BBC5-D90E-DC49-B6B5-7AFC097999EA}" type="slidenum">
              <a:rPr lang="en-US" sz="1200">
                <a:latin typeface="Arial" charset="0"/>
              </a:rPr>
              <a:pPr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C33467-5C08-274C-9607-0DECEFAAF29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3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82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0C8D6F-62A0-D649-B740-0D8E91D409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5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94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996409F-5F3F-4DA7-81CD-36FA793100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F85F08-DD9D-4C7E-ADA7-02BC6A9D7C1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40994" name="Rectangle 2">
            <a:extLst>
              <a:ext uri="{FF2B5EF4-FFF2-40B4-BE49-F238E27FC236}">
                <a16:creationId xmlns:a16="http://schemas.microsoft.com/office/drawing/2014/main" id="{8A229692-7585-490F-84A5-5BBE0BF2BB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0995" name="Rectangle 3">
            <a:extLst>
              <a:ext uri="{FF2B5EF4-FFF2-40B4-BE49-F238E27FC236}">
                <a16:creationId xmlns:a16="http://schemas.microsoft.com/office/drawing/2014/main" id="{4B679702-DCF7-478F-A707-49759B5F0A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523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434EC2-3AC1-8643-B224-56966AA0F2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BAR Nov/Dec 1999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446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64BF6A-09DA-A546-BD28-48EAA4D2C8E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40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079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6F8E05-5A6F-6649-A494-AD38F24DA52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6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531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A6C069-D5A2-B842-8A79-BFF93A6D2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051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AB2DF7-C215-AD4C-AE9B-0AD557CFD0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826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SimSun" charset="0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0BAC76F-E394-674A-ABA8-ED6EB5F3223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SimSun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64516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116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BCD8538D-86EF-224D-907B-2DAC8F45AE3C}" type="slidenum">
              <a:rPr lang="en-US" sz="1200">
                <a:latin typeface="Arial" charset="0"/>
              </a:rPr>
              <a:pPr/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5B0EBE2-2D30-4076-B63D-E16870F90F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C041E7-F133-433C-9F4E-DFB5382085D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72387" name="Rectangle 3">
            <a:extLst>
              <a:ext uri="{FF2B5EF4-FFF2-40B4-BE49-F238E27FC236}">
                <a16:creationId xmlns:a16="http://schemas.microsoft.com/office/drawing/2014/main" id="{1CB1420D-419B-4921-8D98-4D4FCF54DD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2386" name="Rectangle 2">
            <a:extLst>
              <a:ext uri="{FF2B5EF4-FFF2-40B4-BE49-F238E27FC236}">
                <a16:creationId xmlns:a16="http://schemas.microsoft.com/office/drawing/2014/main" id="{5D697E73-378B-4902-B77C-0716019EFF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4097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64C37A-39FC-5A4C-97F4-9578A8720A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4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896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Bible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Geograhpy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bg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0316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A441D3-92D3-2E40-B4A1-59A4CDCD20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92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345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5FD6DB-5ECA-0F4F-93C1-ED0EECDAF4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13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10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BE6A3B-88E5-514D-86C2-1556FEB7862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3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913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F0097E-9D12-4947-AF5C-2FBCBC2371B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5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644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092D9B-550D-0641-8E49-C93568D3993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819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78244-F08A-4C4C-935D-52F62F7069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489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8C4155-D78B-B048-B9C5-ED8403CD921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Some say Jerusalem was in the </a:t>
            </a:r>
            <a:r>
              <a:rPr lang="ja-JP" altLang="en-US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ea typeface="ＭＳ Ｐゴシック" charset="0"/>
                <a:cs typeface="ＭＳ Ｐゴシック" charset="0"/>
              </a:rPr>
              <a:t>navel</a:t>
            </a:r>
            <a:r>
              <a:rPr lang="ja-JP" altLang="en-US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ea typeface="ＭＳ Ｐゴシック" charset="0"/>
                <a:cs typeface="ＭＳ Ｐゴシック" charset="0"/>
              </a:rPr>
              <a:t> of Israel, meaning the center!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20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sp>
        <p:nvSpPr>
          <p:cNvPr id="1229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78E538-9304-BF4D-9496-36E1AEA68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9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73D40-FCFD-7241-B821-EFB8D126D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59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91F39-E2B0-6B48-80CA-B6171B0BD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28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2534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9954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1252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0406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701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0492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6954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109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44D41-04E6-F144-A33E-041F1F4DF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53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3071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0757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8994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1F0F4F-31D8-D34B-9289-A061A1EB0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797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F1594-85A2-2742-9A1F-993E9E8FE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30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A6E61-B9B2-E545-BEF8-FA21E9FE0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70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A7C9A-BBEE-2D46-AD1D-85068BFEF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91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AE7F-CFA2-7F43-A688-38152FFFF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79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D8806-BD27-9945-AEE5-DEEB4F868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11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AE2CE-8D34-FD43-B0FF-24698E836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5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82D95-0814-B449-BCC0-FCABB5AF9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299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31CA9-D51C-DF42-8560-3CBAC51CA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06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3DECF-262A-6945-9BB4-F85D5929D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81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7B6F4-2DF7-A342-928C-B5FAB247F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247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55948-990D-534F-B2B0-EB6A14310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448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ADC93-CA61-574A-A1D1-5692864B2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026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2EAD476-4C8E-4BB7-90D1-F47F610D93A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187E4C47-D598-4C04-82B4-81E1B55FB1D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C96EB266-B4B9-4D0D-945E-C801C83BBF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271ED6B4-6338-42B0-A52B-C948257DA2A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B0A913F6-735E-4CBB-9B9D-7A718776CA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A9F7CE0F-189D-4D0E-8529-0934B253EA6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AD921B3F-2104-4A8D-B93B-19A0EA77865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109B502A-5BB7-413F-85BF-CB62DD514F4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F5914035-6ACD-406F-A6C5-5689DAD3540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229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3DC83843-8817-47CE-9DEA-92ADD493464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1962200F-A821-4DDB-9929-B42FD7FB12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104530FB-3424-47D6-B70B-A87435FC3F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A9907E57-B0DA-40C6-825B-0CDEE2FE79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8580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D86DBDE-9708-4338-9E46-18F81A312F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2CF91E-D847-4F6D-8B4F-D30BF13F9AB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7DA85C-544B-4ED3-B837-6DAD5E2D1CB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26028B3-5B88-48C9-AC4C-7360262F335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008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3CCADB4-83D3-4DB1-BBE9-4DCACF01F8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5A6D7D4-F75F-45B3-AD53-2660ABF82BC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BD7BA8-9EE9-4FFC-B709-3BA066A5D18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1133DBC-D7E3-4F2D-8941-F64B3937FD2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413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B28E343-9EB6-4DDE-A621-F9845AEC7D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FBD2A7E-CBCA-4DEA-B2C3-CEE40489996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901C4-16C1-4D91-ADF4-3F33E3115EA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4141757-0F15-471F-8BFD-119B95BA1A3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9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EDEEF47-BDAB-4E90-87D7-AF47642240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BC52E71-35F6-4FA6-B868-2B34B9B468E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3E419-E5FA-4096-AAE2-B9AD9092574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D426E52D-D0FF-4177-A552-C6C5FB9DAAD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5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DC4D7-1009-AF4F-810F-6B1B61B70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88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5E5FEF-2FC1-4B40-8D6C-BE7A581365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C4A607-341C-4881-B17A-109AB940EE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C35AD-AD92-4316-9577-85363E3C4B8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D1F39745-5D92-48EF-B7FD-259BA70CF8C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446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E105A69-0027-4810-845A-A5297E5F1F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1A2EE70-9CE4-4533-8E73-6939AC5DEE9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A9DA5-A284-41BD-8B2E-13FAE7A70B1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A0549BD4-5B40-4C19-BE8F-CD5B2C91179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038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A316BAA-3D6A-4958-9613-184F42B899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8D19BE5-E561-403A-9BFC-2610B92736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00E77-7EF6-4F22-B483-A693EFA3B9A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7C570F7-8C7E-4090-80F7-68791B1D90C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493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E17FCE5-AEBF-4A7A-A3C1-3C941B1E95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8B8DCF3-D8CE-4A49-87E3-A7C987DDA46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18BB4-B6F3-4C7C-AD85-FD5F6AE8AEF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D18B8CFB-DD84-45AD-9AE4-1DA475317A8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850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986FD15-F4EB-45FE-AC90-BDA2892467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CAD345B-2679-4D7C-A15E-75A037AE49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4FC992-D2C5-4D7A-A1A3-558940B2BBB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6A10E88-C9CC-4189-9676-2B94F674258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746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40DA838-5344-495C-898E-D806488D85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68ECE8E-926D-4EB7-AEA5-09BFD1D40DC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AF15F-67D1-4456-A35D-192613247CF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239F9AB-DF63-4DA5-B8F8-1F1AEC6BD71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023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CEE5E66-5279-408B-89AD-B413075680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DD4FFD6-0E28-419B-A553-08918F12654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73BCC5-F469-4C66-850A-7C2E86CC5B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1392645E-2E10-4E74-ADD1-43D091795F9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580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C46767B-6100-425E-A926-7C7FFF1FD01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6A1E6EF-5DDA-412C-905A-FF016785A08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0D3A1127-2432-48B1-981F-86C5EF13F8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charset="0"/>
                  <a:ea typeface="ＭＳ Ｐゴシック" charset="0"/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3FF3FB0F-DA26-46E8-BAEE-CAE2A5229B5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charset="0"/>
                  <a:ea typeface="ＭＳ Ｐゴシック" charset="0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B643C70A-6EF3-45E4-A541-85E650317CD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charset="0"/>
                  <a:ea typeface="ＭＳ Ｐゴシック" charset="0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A07B4EC4-ACF7-4B6A-B14F-F15ED5C7E2B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charset="0"/>
                  <a:ea typeface="ＭＳ Ｐゴシック" charset="0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D7BC0D2F-9913-4D92-9031-017C1374C8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charset="0"/>
                  <a:ea typeface="ＭＳ Ｐゴシック" charset="0"/>
                </a:endParaRPr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D752EABB-896F-4D17-8F5A-10F58A7448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charset="0"/>
                <a:ea typeface="ＭＳ Ｐゴシック" charset="0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057534E4-FCAC-47B5-A026-E2FF82DA91C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charset="0"/>
                <a:ea typeface="ＭＳ Ｐゴシック" charset="0"/>
              </a:endParaRPr>
            </a:p>
          </p:txBody>
        </p:sp>
      </p:grpSp>
      <p:sp>
        <p:nvSpPr>
          <p:cNvPr id="1229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5C428E24-76C6-4AE3-B037-66C72451052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763CE867-EE96-46CC-9FE9-4954C6D37C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AC87F30D-7564-4AAC-B6A2-2C1C9529D1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10BD3D8D-DA0E-42C9-A8D8-AE9D9EF184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0312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15844E4-E607-43F0-8A71-FFA2691E2F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05BE190-2BC9-48FA-B84E-6384CDA5C19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DF9905-A305-43F4-894A-AC10D1A849D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BAA1350-3635-4B7E-B11A-BFF55C2CB39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200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1B1C739-69B2-49DD-96D9-DA0949A690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ADD6321-FD2C-4E70-896C-5E2B0355298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41BFDD-D8A2-4B6E-BE7D-172E30410D8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42F9DB2-449A-4CDF-B5C0-96D69187FD3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97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1A9FD-1BC4-BD44-ABF7-F4725D749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444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7E193A1-4BC9-4BA8-A75B-E7EFA9B5C4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94E969A-003C-4473-B60A-335F221C261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AC427B-CBDD-4017-8CF6-B82F3D0ED2B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5B83C852-E392-491A-8DE4-8592C8B01D9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308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9D074DC-7258-4224-BF1C-20B230675B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50FC439-C2FF-4C33-AA6D-BC34457CF94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F72B22-64CE-4EFB-841C-20A3599C3D6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03C22BF1-E926-4265-90AD-0F468DB076D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529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796F4D-AF93-4B8B-8D63-4B1F0CBDF4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B59AA6-74DA-4743-8CA4-7950ED84890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DDF25-075A-41EA-A5D1-B73126FF66C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0AB4832E-760B-481B-83EE-FB714B942B3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679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9952B3C-A316-472E-AEDE-D15269FBBE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E557FD7-DD3B-48B7-BCF6-8E69534855B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A0CCB-934D-4581-A22B-495EA564F73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D7639D33-4B97-4D10-83E6-78F77C9EAF0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679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6FC2516-EC61-49C5-B7B0-887FED4279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AA1D551-03E8-47D6-A6E8-2240E662EA0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F3F2B-91CA-4D20-8172-DF04092CE7A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A7BCCCE-4847-400D-AED5-53BF5FAFFFA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667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7EF786E-5F33-4B46-ABC9-2FC1C782EF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635D827-22AD-4D12-A5B6-0E548DDAD1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7F0FF1-2FA0-4C41-A8BF-EABE439E0F2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6BB46F1-B3A5-4DB8-89D5-AD873F75C07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442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7B7ECC1-B6AA-42E3-8E25-33C2797D37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5E9E976-8A8D-4B1E-8895-E3368A22986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F0C2E1-9194-40EF-A5BD-A8F944F3209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F5986D8-CD1D-43A0-8D38-C5CCB4F75B9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477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D9EFCED-D0FD-4812-A730-8E405C75EB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F8FEBB4-EE40-41B7-A00A-3474F7CD63B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8D834-9655-46B2-B335-43A1A447B63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7EA55587-4F8C-4C8F-BF2B-0A41BBC4DBC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65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703E5D5-3750-4D33-A95D-9B2F159E83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3ED0564-F192-461E-9B40-FEB5ED19EE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86774-C832-4769-BD86-645439B2848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4C3EB64A-5CFA-4475-9B79-CB1EE979953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660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1229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09C502-986A-3A45-B23D-A71B7EC68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5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B0007-89F6-B943-AD74-AFD5A7A20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253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AB5E4-E70C-3F4C-A032-D6ECA000B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434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32DE8-FFE5-5D40-A8E1-4CA41F461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481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5FBD5-5EAA-AA40-9CA0-2E0CF06AC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473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3D019-8AD5-AF40-96B7-513EC3F8A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251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5F40B-4140-F347-965B-7E5D71321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069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B95EB-671F-CC4C-9821-CAFD3E6B1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7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F14D1-F688-6D4F-8EFD-0E4803783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302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1423D-2BC3-D146-9338-A8529DECC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933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D9A85-C1B1-884A-A021-69836C259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238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09E55-5C45-114F-819E-9CADFAD64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0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FEDF1-0621-AF4C-8125-142A322A8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765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B29CA-53FD-E34F-9D60-BEC57210B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375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934F5-A150-3143-90E6-0868C2363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696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05803-8C36-E845-AC37-937F4D000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036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01892-68C7-8E41-A29F-49A8C25397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275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E57497-0B6A-7246-8387-FDED1A84DB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436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55E6AD-00F8-CF46-A04E-7D351FB9BC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125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81200"/>
            <a:ext cx="3922713" cy="3808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924300" cy="3808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5F1C9-3F37-0440-A667-D6FEE56247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877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F8115D-48A2-864F-A3D0-7A64F21336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346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32C58B-5D8A-8A4E-A795-D6B8E5862A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35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AF6315-4F6E-3649-8A29-7F375B13A5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6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AAD23-AE3C-8B4F-955D-6A69368A0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403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A3437-52BF-AB44-9EF8-0DEDB60E6F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118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A821F-A288-314A-AFF6-504606D096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488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3F071-F5BD-7B4A-A85D-A9ECF8B3CD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064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1998663" cy="5103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685800"/>
            <a:ext cx="5848350" cy="5103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595D6C-6EF2-F84F-97E9-983042970E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97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D13CB-D244-CC44-83C6-A26BAC6D7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0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base" hangingPunct="1">
              <a:spcBef>
                <a:spcPct val="0"/>
              </a:spcBef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defRPr sz="1200" smtClean="0">
                <a:effectLst/>
                <a:latin typeface="Arial" charset="0"/>
              </a:defRPr>
            </a:lvl1pPr>
          </a:lstStyle>
          <a:p>
            <a:pPr>
              <a:defRPr/>
            </a:pPr>
            <a:fld id="{A4FF9E5A-01D3-EB4B-B480-238130A99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27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127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127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127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127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  <p:sp>
          <p:nvSpPr>
            <p:cNvPr id="1127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127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sp>
        <p:nvSpPr>
          <p:cNvPr id="1127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27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hangingPunct="1">
              <a:spcBef>
                <a:spcPct val="0"/>
              </a:spcBef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9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base" hangingPunct="1">
                <a:spcBef>
                  <a:spcPct val="0"/>
                </a:spcBef>
                <a:defRPr/>
              </a:pPr>
              <a:endParaRPr lang="en-US" sz="2400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base" hangingPunct="1">
                <a:spcBef>
                  <a:spcPct val="0"/>
                </a:spcBef>
                <a:defRPr/>
              </a:pPr>
              <a:endParaRPr lang="en-US" sz="2400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base" hangingPunct="1">
                <a:spcBef>
                  <a:spcPct val="0"/>
                </a:spcBef>
                <a:defRPr/>
              </a:pPr>
              <a:endParaRPr lang="en-US" sz="2400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base" hangingPunct="1">
                <a:spcBef>
                  <a:spcPct val="0"/>
                </a:spcBef>
                <a:defRPr/>
              </a:pPr>
              <a:endParaRPr lang="en-US" sz="2400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base" hangingPunct="1">
                <a:spcBef>
                  <a:spcPct val="0"/>
                </a:spcBef>
              </a:pPr>
              <a:endParaRPr lang="en-US" sz="2400">
                <a:solidFill>
                  <a:srgbClr val="FFFFFF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base" hangingPunct="1">
                <a:spcBef>
                  <a:spcPct val="0"/>
                </a:spcBef>
              </a:pPr>
              <a:endParaRPr lang="en-US" sz="2400">
                <a:solidFill>
                  <a:srgbClr val="FFFFFF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base" hangingPunct="1">
                <a:spcBef>
                  <a:spcPct val="0"/>
                </a:spcBef>
              </a:pPr>
              <a:endParaRPr lang="en-US" sz="2400">
                <a:solidFill>
                  <a:srgbClr val="FFFFFF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fontAlgn="base" hangingPunct="1">
              <a:spcBef>
                <a:spcPct val="0"/>
              </a:spcBef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fontAlgn="base" hangingPunct="1">
              <a:spcBef>
                <a:spcPct val="0"/>
              </a:spcBef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fontAlgn="base" hangingPunct="1">
              <a:spcBef>
                <a:spcPct val="0"/>
              </a:spcBef>
              <a:defRPr/>
            </a:pPr>
            <a:fld id="{61F442D0-A11F-2640-8129-5D1BEF7A3C1E}" type="slidenum">
              <a:rPr lang="en-US"/>
              <a:pPr eaLnBrk="1" fontAlgn="base" hangingPunct="1">
                <a:spcBef>
                  <a:spcPct val="0"/>
                </a:spcBef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608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35470F7-584A-4341-B0F3-3E1637451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789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07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07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08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790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308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789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32055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CA86FE9-0450-40D2-A748-78AD44C39A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base" hangingPunct="1">
              <a:spcBef>
                <a:spcPct val="0"/>
              </a:spcBef>
              <a:defRPr sz="120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A363961-1A47-4729-B24C-53F5BF9952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defRPr sz="12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DECE3303-8F76-4AE9-AA00-3A978576AB2C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92164" name="Group 4">
            <a:extLst>
              <a:ext uri="{FF2B5EF4-FFF2-40B4-BE49-F238E27FC236}">
                <a16:creationId xmlns:a16="http://schemas.microsoft.com/office/drawing/2014/main" id="{8FCDE470-AED8-4D21-A907-C30886D1C87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92168" name="Group 5">
              <a:extLst>
                <a:ext uri="{FF2B5EF4-FFF2-40B4-BE49-F238E27FC236}">
                  <a16:creationId xmlns:a16="http://schemas.microsoft.com/office/drawing/2014/main" id="{9928469D-F164-4E2A-8504-E3BBB972AE6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270" name="Freeform 6">
                <a:extLst>
                  <a:ext uri="{FF2B5EF4-FFF2-40B4-BE49-F238E27FC236}">
                    <a16:creationId xmlns:a16="http://schemas.microsoft.com/office/drawing/2014/main" id="{8F9821EA-C43B-4DF2-907C-6B9AF4566EE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271" name="Freeform 7">
                <a:extLst>
                  <a:ext uri="{FF2B5EF4-FFF2-40B4-BE49-F238E27FC236}">
                    <a16:creationId xmlns:a16="http://schemas.microsoft.com/office/drawing/2014/main" id="{ED1335B6-CB5B-471F-A33A-8F20417D24F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272" name="Freeform 8">
                <a:extLst>
                  <a:ext uri="{FF2B5EF4-FFF2-40B4-BE49-F238E27FC236}">
                    <a16:creationId xmlns:a16="http://schemas.microsoft.com/office/drawing/2014/main" id="{9A02E60F-3A48-47BA-A1F7-B8ECC9D5CE2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273" name="Freeform 9">
                <a:extLst>
                  <a:ext uri="{FF2B5EF4-FFF2-40B4-BE49-F238E27FC236}">
                    <a16:creationId xmlns:a16="http://schemas.microsoft.com/office/drawing/2014/main" id="{8E486B3C-6C93-46CF-9690-D8E3F3720A7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274" name="Freeform 10">
                <a:extLst>
                  <a:ext uri="{FF2B5EF4-FFF2-40B4-BE49-F238E27FC236}">
                    <a16:creationId xmlns:a16="http://schemas.microsoft.com/office/drawing/2014/main" id="{25B3FAAC-4C93-4453-B402-B7A4CB1593E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1275" name="Freeform 11">
              <a:extLst>
                <a:ext uri="{FF2B5EF4-FFF2-40B4-BE49-F238E27FC236}">
                  <a16:creationId xmlns:a16="http://schemas.microsoft.com/office/drawing/2014/main" id="{11ED85DE-CB42-4344-AA50-9A84B75F5CE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276" name="Freeform 12">
              <a:extLst>
                <a:ext uri="{FF2B5EF4-FFF2-40B4-BE49-F238E27FC236}">
                  <a16:creationId xmlns:a16="http://schemas.microsoft.com/office/drawing/2014/main" id="{E68305AE-1F31-4E3F-9C81-7D7F44CA871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1277" name="Rectangle 13">
            <a:extLst>
              <a:ext uri="{FF2B5EF4-FFF2-40B4-BE49-F238E27FC236}">
                <a16:creationId xmlns:a16="http://schemas.microsoft.com/office/drawing/2014/main" id="{3CF7EF9E-E412-4D4E-B0FA-692AEC75C13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78" name="Rectangle 14">
            <a:extLst>
              <a:ext uri="{FF2B5EF4-FFF2-40B4-BE49-F238E27FC236}">
                <a16:creationId xmlns:a16="http://schemas.microsoft.com/office/drawing/2014/main" id="{062676D5-4379-4494-B7BC-FB6AE984A1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hangingPunct="1">
              <a:spcBef>
                <a:spcPct val="0"/>
              </a:spcBef>
              <a:defRPr sz="120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9" name="Rectangle 15">
            <a:extLst>
              <a:ext uri="{FF2B5EF4-FFF2-40B4-BE49-F238E27FC236}">
                <a16:creationId xmlns:a16="http://schemas.microsoft.com/office/drawing/2014/main" id="{7B4C32C0-A0EF-482A-9E23-BDB79FB71D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24985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85F4061-B479-4C67-8E42-0F9B4E2F1A0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base" hangingPunct="1">
              <a:spcBef>
                <a:spcPct val="0"/>
              </a:spcBef>
              <a:defRPr sz="1200" smtClean="0">
                <a:effectLst/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AC062E1-4199-4BA4-9D1E-B4DEA5CF8D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3EBA1970-06B6-4A3D-9C4A-628AC336C24D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9301989E-2C38-4015-9CF1-426785AF50E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2EA587EB-8E1C-4957-BD97-629B1A5E176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270" name="Freeform 6">
                <a:extLst>
                  <a:ext uri="{FF2B5EF4-FFF2-40B4-BE49-F238E27FC236}">
                    <a16:creationId xmlns:a16="http://schemas.microsoft.com/office/drawing/2014/main" id="{7FFC0B02-C5F8-475B-AF95-420CBFD1009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charset="0"/>
                  <a:ea typeface="ＭＳ Ｐゴシック" charset="0"/>
                </a:endParaRPr>
              </a:p>
            </p:txBody>
          </p:sp>
          <p:sp>
            <p:nvSpPr>
              <p:cNvPr id="11271" name="Freeform 7">
                <a:extLst>
                  <a:ext uri="{FF2B5EF4-FFF2-40B4-BE49-F238E27FC236}">
                    <a16:creationId xmlns:a16="http://schemas.microsoft.com/office/drawing/2014/main" id="{B5874C50-6062-469F-8EAC-17F57B96BBD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charset="0"/>
                  <a:ea typeface="ＭＳ Ｐゴシック" charset="0"/>
                </a:endParaRPr>
              </a:p>
            </p:txBody>
          </p:sp>
          <p:sp>
            <p:nvSpPr>
              <p:cNvPr id="11272" name="Freeform 8">
                <a:extLst>
                  <a:ext uri="{FF2B5EF4-FFF2-40B4-BE49-F238E27FC236}">
                    <a16:creationId xmlns:a16="http://schemas.microsoft.com/office/drawing/2014/main" id="{1D6CE379-D81C-44C1-8536-17B4EE6961C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charset="0"/>
                  <a:ea typeface="ＭＳ Ｐゴシック" charset="0"/>
                </a:endParaRPr>
              </a:p>
            </p:txBody>
          </p:sp>
          <p:sp>
            <p:nvSpPr>
              <p:cNvPr id="11273" name="Freeform 9">
                <a:extLst>
                  <a:ext uri="{FF2B5EF4-FFF2-40B4-BE49-F238E27FC236}">
                    <a16:creationId xmlns:a16="http://schemas.microsoft.com/office/drawing/2014/main" id="{89C9EDE9-791D-45B5-B68C-8EA2942459E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charset="0"/>
                  <a:ea typeface="ＭＳ Ｐゴシック" charset="0"/>
                </a:endParaRPr>
              </a:p>
            </p:txBody>
          </p:sp>
          <p:sp>
            <p:nvSpPr>
              <p:cNvPr id="11274" name="Freeform 10">
                <a:extLst>
                  <a:ext uri="{FF2B5EF4-FFF2-40B4-BE49-F238E27FC236}">
                    <a16:creationId xmlns:a16="http://schemas.microsoft.com/office/drawing/2014/main" id="{541B83EF-0D0F-4CA8-A695-5F9C0C1FF01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charset="0"/>
                  <a:ea typeface="ＭＳ Ｐゴシック" charset="0"/>
                </a:endParaRPr>
              </a:p>
            </p:txBody>
          </p:sp>
        </p:grpSp>
        <p:sp>
          <p:nvSpPr>
            <p:cNvPr id="11275" name="Freeform 11">
              <a:extLst>
                <a:ext uri="{FF2B5EF4-FFF2-40B4-BE49-F238E27FC236}">
                  <a16:creationId xmlns:a16="http://schemas.microsoft.com/office/drawing/2014/main" id="{3C02A8A8-3338-4F3E-8067-C493C4D88E7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charset="0"/>
                <a:ea typeface="ＭＳ Ｐゴシック" charset="0"/>
              </a:endParaRPr>
            </a:p>
          </p:txBody>
        </p:sp>
        <p:sp>
          <p:nvSpPr>
            <p:cNvPr id="11276" name="Freeform 12">
              <a:extLst>
                <a:ext uri="{FF2B5EF4-FFF2-40B4-BE49-F238E27FC236}">
                  <a16:creationId xmlns:a16="http://schemas.microsoft.com/office/drawing/2014/main" id="{7BBCF756-5CDD-445C-B35C-FD348198EE9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charset="0"/>
                <a:ea typeface="ＭＳ Ｐゴシック" charset="0"/>
              </a:endParaRPr>
            </a:p>
          </p:txBody>
        </p:sp>
      </p:grpSp>
      <p:sp>
        <p:nvSpPr>
          <p:cNvPr id="11277" name="Rectangle 13">
            <a:extLst>
              <a:ext uri="{FF2B5EF4-FFF2-40B4-BE49-F238E27FC236}">
                <a16:creationId xmlns:a16="http://schemas.microsoft.com/office/drawing/2014/main" id="{B7F4C8EE-4CD6-4A71-BF2A-1ECF97F822A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78" name="Rectangle 14">
            <a:extLst>
              <a:ext uri="{FF2B5EF4-FFF2-40B4-BE49-F238E27FC236}">
                <a16:creationId xmlns:a16="http://schemas.microsoft.com/office/drawing/2014/main" id="{373BFA96-6D9F-4C34-AAB3-0E2EDABE09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hangingPunct="1">
              <a:spcBef>
                <a:spcPct val="0"/>
              </a:spcBef>
              <a:defRPr sz="1200" smtClean="0">
                <a:effectLst/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9" name="Rectangle 15">
            <a:extLst>
              <a:ext uri="{FF2B5EF4-FFF2-40B4-BE49-F238E27FC236}">
                <a16:creationId xmlns:a16="http://schemas.microsoft.com/office/drawing/2014/main" id="{E2FB84D2-6F9E-4CDA-B9E8-8F9BC43EA4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79205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base" hangingPunct="1">
              <a:spcBef>
                <a:spcPct val="0"/>
              </a:spcBef>
              <a:defRPr sz="1200" smtClean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defRPr sz="1200" smtClean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CA16182-3909-5C43-83BF-6C7BB1D11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27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127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127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127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127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1127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127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1127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7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hangingPunct="1">
              <a:spcBef>
                <a:spcPct val="0"/>
              </a:spcBef>
              <a:defRPr sz="1200" smtClean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39099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1"/>
          <p:cNvGrpSpPr>
            <a:grpSpLocks/>
          </p:cNvGrpSpPr>
          <p:nvPr/>
        </p:nvGrpSpPr>
        <p:grpSpPr bwMode="auto">
          <a:xfrm>
            <a:off x="0" y="2286000"/>
            <a:ext cx="9142413" cy="3579813"/>
            <a:chOff x="0" y="1440"/>
            <a:chExt cx="5759" cy="2255"/>
          </a:xfrm>
        </p:grpSpPr>
        <p:sp>
          <p:nvSpPr>
            <p:cNvPr id="3074" name="Rectangle 2"/>
            <p:cNvSpPr>
              <a:spLocks noChangeArrowheads="1"/>
            </p:cNvSpPr>
            <p:nvPr/>
          </p:nvSpPr>
          <p:spPr bwMode="auto">
            <a:xfrm>
              <a:off x="0" y="1632"/>
              <a:ext cx="5760" cy="528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26262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96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192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288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384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0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480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576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672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768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864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auto">
            <a:xfrm>
              <a:off x="960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087" name="Rectangle 15"/>
            <p:cNvSpPr>
              <a:spLocks noChangeArrowheads="1"/>
            </p:cNvSpPr>
            <p:nvPr/>
          </p:nvSpPr>
          <p:spPr bwMode="auto">
            <a:xfrm>
              <a:off x="1056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088" name="Rectangle 16"/>
            <p:cNvSpPr>
              <a:spLocks noChangeArrowheads="1"/>
            </p:cNvSpPr>
            <p:nvPr/>
          </p:nvSpPr>
          <p:spPr bwMode="auto">
            <a:xfrm>
              <a:off x="1152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089" name="Rectangle 17"/>
            <p:cNvSpPr>
              <a:spLocks noChangeArrowheads="1"/>
            </p:cNvSpPr>
            <p:nvPr/>
          </p:nvSpPr>
          <p:spPr bwMode="auto">
            <a:xfrm>
              <a:off x="1248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090" name="Rectangle 18"/>
            <p:cNvSpPr>
              <a:spLocks noChangeArrowheads="1"/>
            </p:cNvSpPr>
            <p:nvPr/>
          </p:nvSpPr>
          <p:spPr bwMode="auto">
            <a:xfrm>
              <a:off x="1344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091" name="Rectangle 19"/>
            <p:cNvSpPr>
              <a:spLocks noChangeArrowheads="1"/>
            </p:cNvSpPr>
            <p:nvPr/>
          </p:nvSpPr>
          <p:spPr bwMode="auto">
            <a:xfrm>
              <a:off x="1440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092" name="Rectangle 20"/>
            <p:cNvSpPr>
              <a:spLocks noChangeArrowheads="1"/>
            </p:cNvSpPr>
            <p:nvPr/>
          </p:nvSpPr>
          <p:spPr bwMode="auto">
            <a:xfrm>
              <a:off x="1536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093" name="Rectangle 21"/>
            <p:cNvSpPr>
              <a:spLocks noChangeArrowheads="1"/>
            </p:cNvSpPr>
            <p:nvPr/>
          </p:nvSpPr>
          <p:spPr bwMode="auto">
            <a:xfrm>
              <a:off x="1632" y="1440"/>
              <a:ext cx="96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094" name="Rectangle 22"/>
            <p:cNvSpPr>
              <a:spLocks noChangeArrowheads="1"/>
            </p:cNvSpPr>
            <p:nvPr/>
          </p:nvSpPr>
          <p:spPr bwMode="auto">
            <a:xfrm>
              <a:off x="1728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095" name="Rectangle 23"/>
            <p:cNvSpPr>
              <a:spLocks noChangeArrowheads="1"/>
            </p:cNvSpPr>
            <p:nvPr/>
          </p:nvSpPr>
          <p:spPr bwMode="auto">
            <a:xfrm>
              <a:off x="1824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096" name="Rectangle 24"/>
            <p:cNvSpPr>
              <a:spLocks noChangeArrowheads="1"/>
            </p:cNvSpPr>
            <p:nvPr/>
          </p:nvSpPr>
          <p:spPr bwMode="auto">
            <a:xfrm>
              <a:off x="1920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097" name="Rectangle 25"/>
            <p:cNvSpPr>
              <a:spLocks noChangeArrowheads="1"/>
            </p:cNvSpPr>
            <p:nvPr/>
          </p:nvSpPr>
          <p:spPr bwMode="auto">
            <a:xfrm>
              <a:off x="2016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098" name="Rectangle 26"/>
            <p:cNvSpPr>
              <a:spLocks noChangeArrowheads="1"/>
            </p:cNvSpPr>
            <p:nvPr/>
          </p:nvSpPr>
          <p:spPr bwMode="auto">
            <a:xfrm>
              <a:off x="2112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099" name="Rectangle 27"/>
            <p:cNvSpPr>
              <a:spLocks noChangeArrowheads="1"/>
            </p:cNvSpPr>
            <p:nvPr/>
          </p:nvSpPr>
          <p:spPr bwMode="auto">
            <a:xfrm>
              <a:off x="2208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100" name="Rectangle 28"/>
            <p:cNvSpPr>
              <a:spLocks noChangeArrowheads="1"/>
            </p:cNvSpPr>
            <p:nvPr/>
          </p:nvSpPr>
          <p:spPr bwMode="auto">
            <a:xfrm>
              <a:off x="2304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auto">
            <a:xfrm>
              <a:off x="2400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102" name="Rectangle 30"/>
            <p:cNvSpPr>
              <a:spLocks noChangeArrowheads="1"/>
            </p:cNvSpPr>
            <p:nvPr/>
          </p:nvSpPr>
          <p:spPr bwMode="auto">
            <a:xfrm>
              <a:off x="2496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103" name="Rectangle 31"/>
            <p:cNvSpPr>
              <a:spLocks noChangeArrowheads="1"/>
            </p:cNvSpPr>
            <p:nvPr/>
          </p:nvSpPr>
          <p:spPr bwMode="auto">
            <a:xfrm>
              <a:off x="2592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104" name="Rectangle 32"/>
            <p:cNvSpPr>
              <a:spLocks noChangeArrowheads="1"/>
            </p:cNvSpPr>
            <p:nvPr/>
          </p:nvSpPr>
          <p:spPr bwMode="auto">
            <a:xfrm>
              <a:off x="2688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105" name="Rectangle 33"/>
            <p:cNvSpPr>
              <a:spLocks noChangeArrowheads="1"/>
            </p:cNvSpPr>
            <p:nvPr/>
          </p:nvSpPr>
          <p:spPr bwMode="auto">
            <a:xfrm>
              <a:off x="2784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106" name="Rectangle 34"/>
            <p:cNvSpPr>
              <a:spLocks noChangeArrowheads="1"/>
            </p:cNvSpPr>
            <p:nvPr/>
          </p:nvSpPr>
          <p:spPr bwMode="auto">
            <a:xfrm>
              <a:off x="2880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107" name="Rectangle 35"/>
            <p:cNvSpPr>
              <a:spLocks noChangeArrowheads="1"/>
            </p:cNvSpPr>
            <p:nvPr/>
          </p:nvSpPr>
          <p:spPr bwMode="auto">
            <a:xfrm>
              <a:off x="2976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108" name="Rectangle 36"/>
            <p:cNvSpPr>
              <a:spLocks noChangeArrowheads="1"/>
            </p:cNvSpPr>
            <p:nvPr/>
          </p:nvSpPr>
          <p:spPr bwMode="auto">
            <a:xfrm>
              <a:off x="3072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109" name="Rectangle 37"/>
            <p:cNvSpPr>
              <a:spLocks noChangeArrowheads="1"/>
            </p:cNvSpPr>
            <p:nvPr/>
          </p:nvSpPr>
          <p:spPr bwMode="auto">
            <a:xfrm>
              <a:off x="3168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110" name="Rectangle 38"/>
            <p:cNvSpPr>
              <a:spLocks noChangeArrowheads="1"/>
            </p:cNvSpPr>
            <p:nvPr/>
          </p:nvSpPr>
          <p:spPr bwMode="auto">
            <a:xfrm>
              <a:off x="3264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111" name="Rectangle 39"/>
            <p:cNvSpPr>
              <a:spLocks noChangeArrowheads="1"/>
            </p:cNvSpPr>
            <p:nvPr/>
          </p:nvSpPr>
          <p:spPr bwMode="auto">
            <a:xfrm>
              <a:off x="3360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112" name="Rectangle 40"/>
            <p:cNvSpPr>
              <a:spLocks noChangeArrowheads="1"/>
            </p:cNvSpPr>
            <p:nvPr/>
          </p:nvSpPr>
          <p:spPr bwMode="auto">
            <a:xfrm>
              <a:off x="3456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113" name="Rectangle 41"/>
            <p:cNvSpPr>
              <a:spLocks noChangeArrowheads="1"/>
            </p:cNvSpPr>
            <p:nvPr/>
          </p:nvSpPr>
          <p:spPr bwMode="auto">
            <a:xfrm>
              <a:off x="3552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114" name="Rectangle 42"/>
            <p:cNvSpPr>
              <a:spLocks noChangeArrowheads="1"/>
            </p:cNvSpPr>
            <p:nvPr/>
          </p:nvSpPr>
          <p:spPr bwMode="auto">
            <a:xfrm>
              <a:off x="3648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115" name="Rectangle 43"/>
            <p:cNvSpPr>
              <a:spLocks noChangeArrowheads="1"/>
            </p:cNvSpPr>
            <p:nvPr/>
          </p:nvSpPr>
          <p:spPr bwMode="auto">
            <a:xfrm>
              <a:off x="3744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116" name="Rectangle 44"/>
            <p:cNvSpPr>
              <a:spLocks noChangeArrowheads="1"/>
            </p:cNvSpPr>
            <p:nvPr/>
          </p:nvSpPr>
          <p:spPr bwMode="auto">
            <a:xfrm>
              <a:off x="3792" y="1440"/>
              <a:ext cx="96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117" name="Rectangle 45"/>
            <p:cNvSpPr>
              <a:spLocks noChangeArrowheads="1"/>
            </p:cNvSpPr>
            <p:nvPr/>
          </p:nvSpPr>
          <p:spPr bwMode="auto">
            <a:xfrm>
              <a:off x="3936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118" name="Rectangle 46"/>
            <p:cNvSpPr>
              <a:spLocks noChangeArrowheads="1"/>
            </p:cNvSpPr>
            <p:nvPr/>
          </p:nvSpPr>
          <p:spPr bwMode="auto">
            <a:xfrm>
              <a:off x="4032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119" name="Rectangle 47"/>
            <p:cNvSpPr>
              <a:spLocks noChangeArrowheads="1"/>
            </p:cNvSpPr>
            <p:nvPr/>
          </p:nvSpPr>
          <p:spPr bwMode="auto">
            <a:xfrm>
              <a:off x="4128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120" name="Rectangle 48"/>
            <p:cNvSpPr>
              <a:spLocks noChangeArrowheads="1"/>
            </p:cNvSpPr>
            <p:nvPr/>
          </p:nvSpPr>
          <p:spPr bwMode="auto">
            <a:xfrm>
              <a:off x="4224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121" name="Rectangle 49"/>
            <p:cNvSpPr>
              <a:spLocks noChangeArrowheads="1"/>
            </p:cNvSpPr>
            <p:nvPr/>
          </p:nvSpPr>
          <p:spPr bwMode="auto">
            <a:xfrm>
              <a:off x="4320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122" name="Rectangle 50"/>
            <p:cNvSpPr>
              <a:spLocks noChangeArrowheads="1"/>
            </p:cNvSpPr>
            <p:nvPr/>
          </p:nvSpPr>
          <p:spPr bwMode="auto">
            <a:xfrm>
              <a:off x="4416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123" name="Rectangle 51"/>
            <p:cNvSpPr>
              <a:spLocks noChangeArrowheads="1"/>
            </p:cNvSpPr>
            <p:nvPr/>
          </p:nvSpPr>
          <p:spPr bwMode="auto">
            <a:xfrm>
              <a:off x="4512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124" name="Rectangle 52"/>
            <p:cNvSpPr>
              <a:spLocks noChangeArrowheads="1"/>
            </p:cNvSpPr>
            <p:nvPr/>
          </p:nvSpPr>
          <p:spPr bwMode="auto">
            <a:xfrm>
              <a:off x="4608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125" name="Rectangle 53"/>
            <p:cNvSpPr>
              <a:spLocks noChangeArrowheads="1"/>
            </p:cNvSpPr>
            <p:nvPr/>
          </p:nvSpPr>
          <p:spPr bwMode="auto">
            <a:xfrm>
              <a:off x="4704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126" name="Rectangle 54"/>
            <p:cNvSpPr>
              <a:spLocks noChangeArrowheads="1"/>
            </p:cNvSpPr>
            <p:nvPr/>
          </p:nvSpPr>
          <p:spPr bwMode="auto">
            <a:xfrm>
              <a:off x="4800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127" name="Rectangle 55"/>
            <p:cNvSpPr>
              <a:spLocks noChangeArrowheads="1"/>
            </p:cNvSpPr>
            <p:nvPr/>
          </p:nvSpPr>
          <p:spPr bwMode="auto">
            <a:xfrm>
              <a:off x="4896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128" name="Rectangle 56"/>
            <p:cNvSpPr>
              <a:spLocks noChangeArrowheads="1"/>
            </p:cNvSpPr>
            <p:nvPr/>
          </p:nvSpPr>
          <p:spPr bwMode="auto">
            <a:xfrm>
              <a:off x="4992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129" name="Rectangle 57"/>
            <p:cNvSpPr>
              <a:spLocks noChangeArrowheads="1"/>
            </p:cNvSpPr>
            <p:nvPr/>
          </p:nvSpPr>
          <p:spPr bwMode="auto">
            <a:xfrm>
              <a:off x="5088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130" name="Rectangle 58"/>
            <p:cNvSpPr>
              <a:spLocks noChangeArrowheads="1"/>
            </p:cNvSpPr>
            <p:nvPr/>
          </p:nvSpPr>
          <p:spPr bwMode="auto">
            <a:xfrm>
              <a:off x="5184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131" name="Rectangle 59"/>
            <p:cNvSpPr>
              <a:spLocks noChangeArrowheads="1"/>
            </p:cNvSpPr>
            <p:nvPr/>
          </p:nvSpPr>
          <p:spPr bwMode="auto">
            <a:xfrm>
              <a:off x="5280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132" name="Rectangle 60"/>
            <p:cNvSpPr>
              <a:spLocks noChangeArrowheads="1"/>
            </p:cNvSpPr>
            <p:nvPr/>
          </p:nvSpPr>
          <p:spPr bwMode="auto">
            <a:xfrm>
              <a:off x="5376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133" name="Rectangle 61"/>
            <p:cNvSpPr>
              <a:spLocks noChangeArrowheads="1"/>
            </p:cNvSpPr>
            <p:nvPr/>
          </p:nvSpPr>
          <p:spPr bwMode="auto">
            <a:xfrm>
              <a:off x="5472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134" name="Rectangle 62"/>
            <p:cNvSpPr>
              <a:spLocks noChangeArrowheads="1"/>
            </p:cNvSpPr>
            <p:nvPr/>
          </p:nvSpPr>
          <p:spPr bwMode="auto">
            <a:xfrm>
              <a:off x="5568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135" name="Rectangle 63"/>
            <p:cNvSpPr>
              <a:spLocks noChangeArrowheads="1"/>
            </p:cNvSpPr>
            <p:nvPr/>
          </p:nvSpPr>
          <p:spPr bwMode="auto">
            <a:xfrm>
              <a:off x="5664" y="1440"/>
              <a:ext cx="48" cy="225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  <p:sp>
          <p:nvSpPr>
            <p:cNvPr id="3136" name="Rectangle 64"/>
            <p:cNvSpPr>
              <a:spLocks noChangeArrowheads="1"/>
            </p:cNvSpPr>
            <p:nvPr/>
          </p:nvSpPr>
          <p:spPr bwMode="auto">
            <a:xfrm>
              <a:off x="0" y="2208"/>
              <a:ext cx="5760" cy="48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a typeface="Osaka" charset="0"/>
                <a:cs typeface="Osaka" charset="0"/>
              </a:endParaRPr>
            </a:p>
          </p:txBody>
        </p:sp>
      </p:grpSp>
      <p:sp>
        <p:nvSpPr>
          <p:cNvPr id="27651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685800"/>
            <a:ext cx="7999413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7652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981200"/>
            <a:ext cx="7999413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dt"/>
          </p:nvPr>
        </p:nvSpPr>
        <p:spPr bwMode="auto">
          <a:xfrm>
            <a:off x="152400" y="6248400"/>
            <a:ext cx="1751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defRPr sz="14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defRPr>
            </a:lvl1pPr>
          </a:lstStyle>
          <a:p>
            <a:endParaRPr lang="en-US"/>
          </a:p>
        </p:txBody>
      </p:sp>
      <p:sp>
        <p:nvSpPr>
          <p:cNvPr id="3140" name="Rectangle 68"/>
          <p:cNvSpPr>
            <a:spLocks noGrp="1" noChangeArrowheads="1"/>
          </p:cNvSpPr>
          <p:nvPr>
            <p:ph type="ftr"/>
          </p:nvPr>
        </p:nvSpPr>
        <p:spPr bwMode="auto">
          <a:xfrm>
            <a:off x="2057400" y="6248400"/>
            <a:ext cx="52355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>
              <a:defRPr sz="14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defRPr>
            </a:lvl1pPr>
          </a:lstStyle>
          <a:p>
            <a:endParaRPr lang="en-US"/>
          </a:p>
        </p:txBody>
      </p:sp>
      <p:sp>
        <p:nvSpPr>
          <p:cNvPr id="3141" name="Rectangle 69"/>
          <p:cNvSpPr>
            <a:spLocks noGrp="1" noChangeArrowheads="1"/>
          </p:cNvSpPr>
          <p:nvPr>
            <p:ph type="sldNum"/>
          </p:nvPr>
        </p:nvSpPr>
        <p:spPr bwMode="auto">
          <a:xfrm>
            <a:off x="7467600" y="6248400"/>
            <a:ext cx="1446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>
              <a:defRPr sz="14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defRPr>
            </a:lvl1pPr>
          </a:lstStyle>
          <a:p>
            <a:fld id="{7A7CDC19-5BA0-354C-B917-033BE468871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7656" name="Picture 70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52588"/>
            <a:ext cx="914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22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FFFFFF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FFFFFF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FFFFFF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FFFFFF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2" charset="0"/>
        <a:defRPr sz="4000">
          <a:solidFill>
            <a:srgbClr val="FFFFFF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2" charset="0"/>
        <a:defRPr sz="4000">
          <a:solidFill>
            <a:srgbClr val="FFFFFF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2" charset="0"/>
        <a:defRPr sz="4000">
          <a:solidFill>
            <a:srgbClr val="FFFFFF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2" charset="0"/>
        <a:defRPr sz="4000">
          <a:solidFill>
            <a:srgbClr val="FFFFFF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defTabSz="457200" rtl="0" eaLnBrk="0" fontAlgn="base" hangingPunct="0">
        <a:lnSpc>
          <a:spcPct val="110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12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12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12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12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42 Jer O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95763" y="-76200"/>
            <a:ext cx="4948237" cy="7010400"/>
          </a:xfrm>
        </p:spPr>
      </p:pic>
      <p:sp>
        <p:nvSpPr>
          <p:cNvPr id="2549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920875"/>
          </a:xfrm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8000" dirty="0">
                <a:latin typeface="Garamond" charset="0"/>
              </a:rPr>
              <a:t>耶路撒冷的地理</a:t>
            </a:r>
            <a:endParaRPr lang="en-US" sz="8000" dirty="0">
              <a:latin typeface="Garamond" charset="0"/>
            </a:endParaRPr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02075"/>
            <a:ext cx="6400800" cy="1752600"/>
          </a:xfrm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zh-CN" altLang="en-US" sz="4400" b="1">
                <a:latin typeface="Garamond" charset="0"/>
              </a:rPr>
              <a:t>圣城</a:t>
            </a:r>
            <a:endParaRPr lang="en-US" sz="4400" b="1">
              <a:latin typeface="Garamond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337905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</a:t>
            </a:r>
            <a:r>
              <a:rPr lang="en-US" sz="2000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• </a:t>
            </a:r>
            <a:r>
              <a:rPr lang="zh-CN" altLang="en-US" sz="2000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新加坡神学院 </a:t>
            </a:r>
            <a:r>
              <a:rPr lang="en-US" sz="2000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•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2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5425" y="0"/>
            <a:ext cx="5260975" cy="7010400"/>
          </a:xfrm>
        </p:spPr>
      </p:pic>
      <p:sp>
        <p:nvSpPr>
          <p:cNvPr id="150530" name="Text Box 3"/>
          <p:cNvSpPr txBox="1">
            <a:spLocks noChangeArrowheads="1"/>
          </p:cNvSpPr>
          <p:nvPr/>
        </p:nvSpPr>
        <p:spPr bwMode="auto">
          <a:xfrm>
            <a:off x="381000" y="3105150"/>
            <a:ext cx="32004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t>耶路撒冷       被称为           以色列的肚脐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charset="0"/>
              <a:ea typeface="ＭＳ Ｐゴシック" charset="0"/>
            </a:endParaRPr>
          </a:p>
        </p:txBody>
      </p:sp>
      <p:sp>
        <p:nvSpPr>
          <p:cNvPr id="2662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52400" y="457200"/>
            <a:ext cx="3657600" cy="2133600"/>
          </a:xfrm>
          <a:solidFill>
            <a:srgbClr val="800000"/>
          </a:solidFill>
          <a:ln w="57150">
            <a:solidFill>
              <a:schemeClr val="bg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zh-CN" altLang="en-US">
                <a:latin typeface="Garamond" charset="0"/>
                <a:cs typeface="宋体" charset="0"/>
              </a:rPr>
              <a:t>中心地点</a:t>
            </a:r>
            <a:endParaRPr lang="en-US">
              <a:latin typeface="Garamond" charset="0"/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610711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3" name="Text Box 6"/>
          <p:cNvSpPr txBox="1">
            <a:spLocks noChangeArrowheads="1"/>
          </p:cNvSpPr>
          <p:nvPr/>
        </p:nvSpPr>
        <p:spPr bwMode="auto">
          <a:xfrm>
            <a:off x="6858000" y="4648200"/>
            <a:ext cx="1752600" cy="4730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t>耶路撒冷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charset="0"/>
              <a:ea typeface="ＭＳ Ｐゴシック" charset="0"/>
            </a:endParaRPr>
          </a:p>
        </p:txBody>
      </p:sp>
      <p:sp>
        <p:nvSpPr>
          <p:cNvPr id="150534" name="Line 7"/>
          <p:cNvSpPr>
            <a:spLocks noChangeShapeType="1"/>
          </p:cNvSpPr>
          <p:nvPr/>
        </p:nvSpPr>
        <p:spPr bwMode="auto">
          <a:xfrm flipH="1" flipV="1">
            <a:off x="6477000" y="4648200"/>
            <a:ext cx="3810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22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876800" y="0"/>
            <a:ext cx="3429000" cy="792163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>
                <a:latin typeface="Garamond" charset="0"/>
                <a:cs typeface="宋体" charset="0"/>
              </a:rPr>
              <a:t>耶路撒冷</a:t>
            </a:r>
            <a:endParaRPr lang="en-US">
              <a:latin typeface="Garamond" charset="0"/>
            </a:endParaRPr>
          </a:p>
        </p:txBody>
      </p:sp>
      <p:pic>
        <p:nvPicPr>
          <p:cNvPr id="15667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200" y="0"/>
            <a:ext cx="4948238" cy="6934200"/>
          </a:xfrm>
        </p:spPr>
      </p:pic>
      <p:sp>
        <p:nvSpPr>
          <p:cNvPr id="156675" name="Text Box 4"/>
          <p:cNvSpPr txBox="1">
            <a:spLocks noChangeArrowheads="1"/>
          </p:cNvSpPr>
          <p:nvPr/>
        </p:nvSpPr>
        <p:spPr bwMode="auto">
          <a:xfrm>
            <a:off x="5257800" y="1295400"/>
            <a:ext cx="35814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t>不利条件</a:t>
            </a:r>
            <a:endParaRPr kumimoji="0" lang="en-US" altLang="ja-JP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charset="0"/>
              <a:ea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t>有利条件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charset="0"/>
              <a:ea typeface="ＭＳ Ｐゴシック" charset="0"/>
            </a:endParaRPr>
          </a:p>
        </p:txBody>
      </p:sp>
      <p:sp>
        <p:nvSpPr>
          <p:cNvPr id="156676" name="Text Box 5"/>
          <p:cNvSpPr txBox="1">
            <a:spLocks noChangeArrowheads="1"/>
          </p:cNvSpPr>
          <p:nvPr/>
        </p:nvSpPr>
        <p:spPr bwMode="auto">
          <a:xfrm>
            <a:off x="5638800" y="2895600"/>
            <a:ext cx="35052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t>山区保护</a:t>
            </a:r>
          </a:p>
        </p:txBody>
      </p:sp>
      <p:sp>
        <p:nvSpPr>
          <p:cNvPr id="156677" name="Freeform 6" descr="Horizontal brick"/>
          <p:cNvSpPr>
            <a:spLocks/>
          </p:cNvSpPr>
          <p:nvPr/>
        </p:nvSpPr>
        <p:spPr bwMode="auto">
          <a:xfrm>
            <a:off x="3038475" y="4668838"/>
            <a:ext cx="612775" cy="1533525"/>
          </a:xfrm>
          <a:custGeom>
            <a:avLst/>
            <a:gdLst>
              <a:gd name="T0" fmla="*/ 284163 w 386"/>
              <a:gd name="T1" fmla="*/ 1487488 h 966"/>
              <a:gd name="T2" fmla="*/ 322263 w 386"/>
              <a:gd name="T3" fmla="*/ 1404938 h 966"/>
              <a:gd name="T4" fmla="*/ 344488 w 386"/>
              <a:gd name="T5" fmla="*/ 1373188 h 966"/>
              <a:gd name="T6" fmla="*/ 382588 w 386"/>
              <a:gd name="T7" fmla="*/ 1198563 h 966"/>
              <a:gd name="T8" fmla="*/ 436563 w 386"/>
              <a:gd name="T9" fmla="*/ 1100138 h 966"/>
              <a:gd name="T10" fmla="*/ 458788 w 386"/>
              <a:gd name="T11" fmla="*/ 1084263 h 966"/>
              <a:gd name="T12" fmla="*/ 474663 w 386"/>
              <a:gd name="T13" fmla="*/ 1062038 h 966"/>
              <a:gd name="T14" fmla="*/ 520700 w 386"/>
              <a:gd name="T15" fmla="*/ 969963 h 966"/>
              <a:gd name="T16" fmla="*/ 504825 w 386"/>
              <a:gd name="T17" fmla="*/ 771525 h 966"/>
              <a:gd name="T18" fmla="*/ 573088 w 386"/>
              <a:gd name="T19" fmla="*/ 542925 h 966"/>
              <a:gd name="T20" fmla="*/ 611188 w 386"/>
              <a:gd name="T21" fmla="*/ 452438 h 966"/>
              <a:gd name="T22" fmla="*/ 603250 w 386"/>
              <a:gd name="T23" fmla="*/ 192088 h 966"/>
              <a:gd name="T24" fmla="*/ 482600 w 386"/>
              <a:gd name="T25" fmla="*/ 139700 h 966"/>
              <a:gd name="T26" fmla="*/ 412750 w 386"/>
              <a:gd name="T27" fmla="*/ 115888 h 966"/>
              <a:gd name="T28" fmla="*/ 330200 w 386"/>
              <a:gd name="T29" fmla="*/ 17463 h 966"/>
              <a:gd name="T30" fmla="*/ 284163 w 386"/>
              <a:gd name="T31" fmla="*/ 1588 h 966"/>
              <a:gd name="T32" fmla="*/ 254000 w 386"/>
              <a:gd name="T33" fmla="*/ 33338 h 966"/>
              <a:gd name="T34" fmla="*/ 238125 w 386"/>
              <a:gd name="T35" fmla="*/ 77788 h 966"/>
              <a:gd name="T36" fmla="*/ 192088 w 386"/>
              <a:gd name="T37" fmla="*/ 246063 h 966"/>
              <a:gd name="T38" fmla="*/ 169863 w 386"/>
              <a:gd name="T39" fmla="*/ 268288 h 966"/>
              <a:gd name="T40" fmla="*/ 139700 w 386"/>
              <a:gd name="T41" fmla="*/ 314325 h 966"/>
              <a:gd name="T42" fmla="*/ 115888 w 386"/>
              <a:gd name="T43" fmla="*/ 382588 h 966"/>
              <a:gd name="T44" fmla="*/ 107950 w 386"/>
              <a:gd name="T45" fmla="*/ 406400 h 966"/>
              <a:gd name="T46" fmla="*/ 17463 w 386"/>
              <a:gd name="T47" fmla="*/ 795338 h 966"/>
              <a:gd name="T48" fmla="*/ 63500 w 386"/>
              <a:gd name="T49" fmla="*/ 1076325 h 966"/>
              <a:gd name="T50" fmla="*/ 85725 w 386"/>
              <a:gd name="T51" fmla="*/ 1152525 h 966"/>
              <a:gd name="T52" fmla="*/ 93663 w 386"/>
              <a:gd name="T53" fmla="*/ 1443038 h 966"/>
              <a:gd name="T54" fmla="*/ 107950 w 386"/>
              <a:gd name="T55" fmla="*/ 1487488 h 966"/>
              <a:gd name="T56" fmla="*/ 222250 w 386"/>
              <a:gd name="T57" fmla="*/ 1511300 h 966"/>
              <a:gd name="T58" fmla="*/ 292100 w 386"/>
              <a:gd name="T59" fmla="*/ 1525588 h 966"/>
              <a:gd name="T60" fmla="*/ 336550 w 386"/>
              <a:gd name="T61" fmla="*/ 1465263 h 96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86"/>
              <a:gd name="T94" fmla="*/ 0 h 966"/>
              <a:gd name="T95" fmla="*/ 386 w 386"/>
              <a:gd name="T96" fmla="*/ 966 h 96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86" h="966">
                <a:moveTo>
                  <a:pt x="179" y="937"/>
                </a:moveTo>
                <a:cubicBezTo>
                  <a:pt x="187" y="920"/>
                  <a:pt x="194" y="902"/>
                  <a:pt x="203" y="885"/>
                </a:cubicBezTo>
                <a:cubicBezTo>
                  <a:pt x="207" y="878"/>
                  <a:pt x="215" y="873"/>
                  <a:pt x="217" y="865"/>
                </a:cubicBezTo>
                <a:cubicBezTo>
                  <a:pt x="227" y="829"/>
                  <a:pt x="225" y="790"/>
                  <a:pt x="241" y="755"/>
                </a:cubicBezTo>
                <a:cubicBezTo>
                  <a:pt x="251" y="732"/>
                  <a:pt x="261" y="714"/>
                  <a:pt x="275" y="693"/>
                </a:cubicBezTo>
                <a:cubicBezTo>
                  <a:pt x="278" y="688"/>
                  <a:pt x="285" y="687"/>
                  <a:pt x="289" y="683"/>
                </a:cubicBezTo>
                <a:cubicBezTo>
                  <a:pt x="293" y="679"/>
                  <a:pt x="296" y="674"/>
                  <a:pt x="299" y="669"/>
                </a:cubicBezTo>
                <a:cubicBezTo>
                  <a:pt x="311" y="650"/>
                  <a:pt x="315" y="629"/>
                  <a:pt x="328" y="611"/>
                </a:cubicBezTo>
                <a:cubicBezTo>
                  <a:pt x="334" y="567"/>
                  <a:pt x="329" y="528"/>
                  <a:pt x="318" y="486"/>
                </a:cubicBezTo>
                <a:cubicBezTo>
                  <a:pt x="321" y="427"/>
                  <a:pt x="311" y="377"/>
                  <a:pt x="361" y="342"/>
                </a:cubicBezTo>
                <a:cubicBezTo>
                  <a:pt x="368" y="322"/>
                  <a:pt x="378" y="305"/>
                  <a:pt x="385" y="285"/>
                </a:cubicBezTo>
                <a:cubicBezTo>
                  <a:pt x="383" y="230"/>
                  <a:pt x="386" y="175"/>
                  <a:pt x="380" y="121"/>
                </a:cubicBezTo>
                <a:cubicBezTo>
                  <a:pt x="380" y="119"/>
                  <a:pt x="314" y="91"/>
                  <a:pt x="304" y="88"/>
                </a:cubicBezTo>
                <a:cubicBezTo>
                  <a:pt x="289" y="83"/>
                  <a:pt x="260" y="73"/>
                  <a:pt x="260" y="73"/>
                </a:cubicBezTo>
                <a:cubicBezTo>
                  <a:pt x="252" y="45"/>
                  <a:pt x="234" y="23"/>
                  <a:pt x="208" y="11"/>
                </a:cubicBezTo>
                <a:cubicBezTo>
                  <a:pt x="199" y="7"/>
                  <a:pt x="179" y="1"/>
                  <a:pt x="179" y="1"/>
                </a:cubicBezTo>
                <a:cubicBezTo>
                  <a:pt x="158" y="8"/>
                  <a:pt x="167" y="0"/>
                  <a:pt x="160" y="21"/>
                </a:cubicBezTo>
                <a:cubicBezTo>
                  <a:pt x="157" y="30"/>
                  <a:pt x="150" y="49"/>
                  <a:pt x="150" y="49"/>
                </a:cubicBezTo>
                <a:cubicBezTo>
                  <a:pt x="144" y="86"/>
                  <a:pt x="133" y="120"/>
                  <a:pt x="121" y="155"/>
                </a:cubicBezTo>
                <a:cubicBezTo>
                  <a:pt x="119" y="161"/>
                  <a:pt x="111" y="164"/>
                  <a:pt x="107" y="169"/>
                </a:cubicBezTo>
                <a:cubicBezTo>
                  <a:pt x="100" y="178"/>
                  <a:pt x="94" y="188"/>
                  <a:pt x="88" y="198"/>
                </a:cubicBezTo>
                <a:cubicBezTo>
                  <a:pt x="80" y="211"/>
                  <a:pt x="78" y="227"/>
                  <a:pt x="73" y="241"/>
                </a:cubicBezTo>
                <a:cubicBezTo>
                  <a:pt x="71" y="246"/>
                  <a:pt x="68" y="256"/>
                  <a:pt x="68" y="256"/>
                </a:cubicBezTo>
                <a:cubicBezTo>
                  <a:pt x="62" y="343"/>
                  <a:pt x="24" y="415"/>
                  <a:pt x="11" y="501"/>
                </a:cubicBezTo>
                <a:cubicBezTo>
                  <a:pt x="14" y="582"/>
                  <a:pt x="0" y="622"/>
                  <a:pt x="40" y="678"/>
                </a:cubicBezTo>
                <a:cubicBezTo>
                  <a:pt x="44" y="694"/>
                  <a:pt x="50" y="710"/>
                  <a:pt x="54" y="726"/>
                </a:cubicBezTo>
                <a:cubicBezTo>
                  <a:pt x="56" y="787"/>
                  <a:pt x="56" y="848"/>
                  <a:pt x="59" y="909"/>
                </a:cubicBezTo>
                <a:cubicBezTo>
                  <a:pt x="59" y="919"/>
                  <a:pt x="61" y="930"/>
                  <a:pt x="68" y="937"/>
                </a:cubicBezTo>
                <a:cubicBezTo>
                  <a:pt x="82" y="951"/>
                  <a:pt x="120" y="948"/>
                  <a:pt x="140" y="952"/>
                </a:cubicBezTo>
                <a:cubicBezTo>
                  <a:pt x="155" y="955"/>
                  <a:pt x="184" y="961"/>
                  <a:pt x="184" y="961"/>
                </a:cubicBezTo>
                <a:cubicBezTo>
                  <a:pt x="223" y="955"/>
                  <a:pt x="212" y="966"/>
                  <a:pt x="212" y="923"/>
                </a:cubicBezTo>
              </a:path>
            </a:pathLst>
          </a:custGeom>
          <a:pattFill prst="horzBrick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3657600" y="533400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2438400" y="53340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3200400" y="6324600"/>
            <a:ext cx="228600" cy="457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3276600" y="4038600"/>
            <a:ext cx="228600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6248400" y="3760788"/>
            <a:ext cx="203835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algn="l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charset="0"/>
                <a:ea typeface="ＭＳ Ｐゴシック" charset="0"/>
              </a:rPr>
              <a:t>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charset="0"/>
                <a:ea typeface="ＭＳ Ｐゴシック" charset="0"/>
                <a:cs typeface="宋体" charset="0"/>
              </a:rPr>
              <a:t>中央山谷</a:t>
            </a:r>
            <a:endParaRPr kumimoji="0" lang="en-US" altLang="ja-JP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 charset="0"/>
              <a:ea typeface="ＭＳ Ｐゴシック" charset="0"/>
            </a:endParaRPr>
          </a:p>
          <a:p>
            <a:pPr marL="342900" marR="0" lvl="0" indent="-342900" algn="l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charset="0"/>
                <a:ea typeface="ＭＳ Ｐゴシック" charset="0"/>
                <a:cs typeface="宋体" charset="0"/>
              </a:rPr>
              <a:t>欣嫩谷</a:t>
            </a:r>
            <a:endParaRPr kumimoji="0" lang="en-US" altLang="ja-JP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 charset="0"/>
              <a:ea typeface="ＭＳ Ｐゴシック" charset="0"/>
            </a:endParaRPr>
          </a:p>
          <a:p>
            <a:pPr marL="342900" marR="0" lvl="0" indent="-342900" algn="l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charset="0"/>
                <a:ea typeface="ＭＳ Ｐゴシック" charset="0"/>
              </a:rPr>
              <a:t>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charset="0"/>
                <a:ea typeface="ＭＳ Ｐゴシック" charset="0"/>
                <a:cs typeface="宋体" charset="0"/>
              </a:rPr>
              <a:t>汲沦溪谷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 charset="0"/>
              <a:ea typeface="ＭＳ Ｐゴシック" charset="0"/>
            </a:endParaRP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 rot="369527">
            <a:off x="2000250" y="6308725"/>
            <a:ext cx="17081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Garamond" charset="0"/>
                <a:ea typeface="ＭＳ Ｐゴシック" charset="0"/>
                <a:cs typeface="宋体" charset="0"/>
              </a:rPr>
              <a:t>欣嫩谷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000514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 charset="0"/>
              <a:ea typeface="ＭＳ Ｐゴシック" charset="0"/>
              <a:cs typeface="宋体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 rot="1380000">
            <a:off x="3143250" y="3986213"/>
            <a:ext cx="14541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vert="eaVer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Garamond" charset="0"/>
                <a:ea typeface="ＭＳ Ｐゴシック" charset="0"/>
                <a:cs typeface="宋体" charset="0"/>
              </a:rPr>
              <a:t>汲 沦 溪 谷 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 rot="20940000">
            <a:off x="1803400" y="3889375"/>
            <a:ext cx="8191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vert="eaVer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Garamond" charset="0"/>
                <a:ea typeface="ＭＳ Ｐゴシック" charset="0"/>
                <a:cs typeface="宋体" charset="0"/>
              </a:rPr>
              <a:t>中央山谷</a:t>
            </a:r>
          </a:p>
        </p:txBody>
      </p:sp>
    </p:spTree>
    <p:extLst>
      <p:ext uri="{BB962C8B-B14F-4D97-AF65-F5344CB8AC3E}">
        <p14:creationId xmlns:p14="http://schemas.microsoft.com/office/powerpoint/2010/main" val="138491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animBg="1"/>
      <p:bldP spid="30728" grpId="0" animBg="1"/>
      <p:bldP spid="30729" grpId="0" animBg="1"/>
      <p:bldP spid="30730" grpId="0" animBg="1"/>
      <p:bldP spid="30732" grpId="0"/>
      <p:bldP spid="30733" grpId="0"/>
      <p:bldP spid="307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9159" name="Picture 5" descr="Double Wall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672" cy="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0" name="Picture 6" descr="Double Wall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9" y="11"/>
              <a:ext cx="3881" cy="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228600" y="5715000"/>
            <a:ext cx="5867400" cy="11430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大卫城的东部</a:t>
            </a:r>
            <a:endParaRPr lang="en-US" sz="40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32107" name="Oval 11"/>
          <p:cNvSpPr>
            <a:spLocks noChangeArrowheads="1"/>
          </p:cNvSpPr>
          <p:nvPr/>
        </p:nvSpPr>
        <p:spPr bwMode="auto">
          <a:xfrm rot="-1395041">
            <a:off x="762000" y="3124200"/>
            <a:ext cx="7924800" cy="1371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132106" name="Picture 10" descr="Single W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97050"/>
            <a:ext cx="937260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8" name="Rectangle 12"/>
          <p:cNvSpPr>
            <a:spLocks noRot="1" noChangeArrowheads="1"/>
          </p:cNvSpPr>
          <p:nvPr/>
        </p:nvSpPr>
        <p:spPr bwMode="auto">
          <a:xfrm>
            <a:off x="8229600" y="0"/>
            <a:ext cx="914400" cy="609600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base" hangingPunct="1">
              <a:spcBef>
                <a:spcPct val="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147e</a:t>
            </a:r>
            <a:endParaRPr lang="en-US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32109" name="Text Box 13"/>
          <p:cNvSpPr txBox="1">
            <a:spLocks noChangeArrowheads="1"/>
          </p:cNvSpPr>
          <p:nvPr/>
        </p:nvSpPr>
        <p:spPr bwMode="auto">
          <a:xfrm>
            <a:off x="0" y="-11113"/>
            <a:ext cx="5638800" cy="1754326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L="169863" indent="-169863">
              <a:defRPr/>
            </a:pPr>
            <a:r>
              <a:rPr lang="zh-CN" altLang="en-US" sz="2400" b="1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希西家力图自强，就修筑所有拆毁的，高与城楼相齐，在城外又筑一城，坚大卫城的米罗，制造了许多军器、盾牌</a:t>
            </a:r>
            <a:endParaRPr lang="en-US" altLang="zh-CN" sz="2400" b="1" dirty="0">
              <a:effectLst/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  <a:p>
            <a:pPr marL="169863" indent="-169863">
              <a:defRPr/>
            </a:pPr>
            <a:r>
              <a:rPr lang="en-US" sz="2400" b="1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(</a:t>
            </a:r>
            <a:r>
              <a:rPr lang="zh-CN" altLang="en-SG" sz="2400" b="1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代下</a:t>
            </a:r>
            <a:r>
              <a:rPr lang="en-US" sz="2400" b="1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lang="en-US" sz="2400" b="1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32:5)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2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7" grpId="0" animBg="1"/>
      <p:bldP spid="1321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876800" y="0"/>
            <a:ext cx="3429000" cy="792163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>
                <a:latin typeface="Garamond" charset="0"/>
                <a:cs typeface="宋体" charset="0"/>
              </a:rPr>
              <a:t>耶路撒冷</a:t>
            </a:r>
            <a:endParaRPr lang="en-US">
              <a:latin typeface="Garamond" charset="0"/>
            </a:endParaRPr>
          </a:p>
        </p:txBody>
      </p:sp>
      <p:pic>
        <p:nvPicPr>
          <p:cNvPr id="16281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200" y="0"/>
            <a:ext cx="4948238" cy="6934200"/>
          </a:xfrm>
        </p:spPr>
      </p:pic>
      <p:sp>
        <p:nvSpPr>
          <p:cNvPr id="162819" name="Text Box 4"/>
          <p:cNvSpPr txBox="1">
            <a:spLocks noChangeArrowheads="1"/>
          </p:cNvSpPr>
          <p:nvPr/>
        </p:nvSpPr>
        <p:spPr bwMode="auto">
          <a:xfrm>
            <a:off x="5257800" y="1295400"/>
            <a:ext cx="35814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t>不利条件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t>有利条件</a:t>
            </a:r>
          </a:p>
        </p:txBody>
      </p:sp>
      <p:sp>
        <p:nvSpPr>
          <p:cNvPr id="162820" name="Text Box 5"/>
          <p:cNvSpPr txBox="1">
            <a:spLocks noChangeArrowheads="1"/>
          </p:cNvSpPr>
          <p:nvPr/>
        </p:nvSpPr>
        <p:spPr bwMode="auto">
          <a:xfrm>
            <a:off x="5867400" y="2895600"/>
            <a:ext cx="32766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t>山区保护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t>水源</a:t>
            </a: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H="1">
            <a:off x="3962400" y="3810000"/>
            <a:ext cx="1981200" cy="12192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0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257800" y="609600"/>
            <a:ext cx="3429000" cy="12192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000">
                <a:latin typeface="Garamond" charset="0"/>
                <a:cs typeface="宋体" charset="0"/>
              </a:rPr>
              <a:t>希西家地道</a:t>
            </a:r>
            <a:endParaRPr lang="en-US" sz="4000">
              <a:latin typeface="Garamond" charset="0"/>
            </a:endParaRPr>
          </a:p>
        </p:txBody>
      </p:sp>
      <p:pic>
        <p:nvPicPr>
          <p:cNvPr id="164866" name="Picture 3" descr="Hezekiah's Tun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514600"/>
            <a:ext cx="43053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7" name="Picture 4" descr="Hezekiah's Tunnel0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62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Line 5"/>
          <p:cNvSpPr>
            <a:spLocks noChangeShapeType="1"/>
          </p:cNvSpPr>
          <p:nvPr/>
        </p:nvSpPr>
        <p:spPr bwMode="auto">
          <a:xfrm flipH="1">
            <a:off x="2362200" y="3200400"/>
            <a:ext cx="2514600" cy="914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04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4" name="Text Box 6">
            <a:extLst>
              <a:ext uri="{FF2B5EF4-FFF2-40B4-BE49-F238E27FC236}">
                <a16:creationId xmlns:a16="http://schemas.microsoft.com/office/drawing/2014/main" id="{81BFAAC7-0F16-43C0-80AE-0D158B893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76200"/>
            <a:ext cx="685800" cy="519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文鼎中明簡" pitchFamily="49" charset="-128"/>
                <a:ea typeface="文鼎中明簡" pitchFamily="49" charset="-128"/>
                <a:cs typeface="+mn-cs"/>
              </a:rPr>
              <a:t>30</a:t>
            </a:r>
          </a:p>
        </p:txBody>
      </p:sp>
      <p:sp>
        <p:nvSpPr>
          <p:cNvPr id="339979" name="Text Box 11">
            <a:extLst>
              <a:ext uri="{FF2B5EF4-FFF2-40B4-BE49-F238E27FC236}">
                <a16:creationId xmlns:a16="http://schemas.microsoft.com/office/drawing/2014/main" id="{65807355-3FE6-479C-B546-2F6A630CA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667000"/>
            <a:ext cx="8991600" cy="36814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t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文鼎中明簡" pitchFamily="49" charset="-128"/>
                <a:cs typeface="+mn-cs"/>
              </a:rPr>
              <a:t>“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明簡" pitchFamily="49" charset="-128"/>
                <a:ea typeface="文鼎中明簡" pitchFamily="49" charset="-128"/>
                <a:cs typeface="+mn-cs"/>
              </a:rPr>
              <a:t>[...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明簡" pitchFamily="49" charset="-128"/>
                <a:ea typeface="文鼎中明簡" pitchFamily="49" charset="-128"/>
                <a:cs typeface="+mn-cs"/>
              </a:rPr>
              <a:t>當時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明簡" pitchFamily="49" charset="-128"/>
                <a:ea typeface="文鼎中明簡" pitchFamily="49" charset="-128"/>
                <a:cs typeface="+mn-cs"/>
              </a:rPr>
              <a:t>] (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明簡" pitchFamily="49" charset="-128"/>
                <a:ea typeface="文鼎中明簡" pitchFamily="49" charset="-128"/>
                <a:cs typeface="+mn-cs"/>
              </a:rPr>
              <a:t>隧道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明簡" pitchFamily="49" charset="-128"/>
                <a:ea typeface="文鼎中明簡" pitchFamily="49" charset="-128"/>
                <a:cs typeface="+mn-cs"/>
              </a:rPr>
              <a:t>)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明簡" pitchFamily="49" charset="-128"/>
                <a:ea typeface="文鼎中明簡" pitchFamily="49" charset="-128"/>
                <a:cs typeface="+mn-cs"/>
              </a:rPr>
              <a:t>已挖通。 就是這樣把它打通： 當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明簡" pitchFamily="49" charset="-128"/>
                <a:ea typeface="文鼎中明簡" pitchFamily="49" charset="-128"/>
                <a:cs typeface="+mn-cs"/>
              </a:rPr>
              <a:t>[...] (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明簡" pitchFamily="49" charset="-128"/>
                <a:ea typeface="文鼎中明簡" pitchFamily="49" charset="-128"/>
                <a:cs typeface="+mn-cs"/>
              </a:rPr>
              <a:t>是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明簡" pitchFamily="49" charset="-128"/>
                <a:ea typeface="文鼎中明簡" pitchFamily="49" charset="-128"/>
                <a:cs typeface="+mn-cs"/>
              </a:rPr>
              <a:t>)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明簡" pitchFamily="49" charset="-128"/>
                <a:ea typeface="文鼎中明簡" pitchFamily="49" charset="-128"/>
                <a:cs typeface="+mn-cs"/>
              </a:rPr>
              <a:t>還在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明簡" pitchFamily="49" charset="-128"/>
                <a:ea typeface="文鼎中明簡" pitchFamily="49" charset="-128"/>
                <a:cs typeface="+mn-cs"/>
              </a:rPr>
              <a:t>[...]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明簡" pitchFamily="49" charset="-128"/>
                <a:ea typeface="文鼎中明簡" pitchFamily="49" charset="-128"/>
                <a:cs typeface="+mn-cs"/>
              </a:rPr>
              <a:t>斧頭，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明簡" pitchFamily="49" charset="-128"/>
                <a:ea typeface="文鼎中明簡" pitchFamily="49" charset="-128"/>
                <a:cs typeface="+mn-cs"/>
              </a:rPr>
              <a:t>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明簡" pitchFamily="49" charset="-128"/>
                <a:ea typeface="文鼎中明簡" pitchFamily="49" charset="-128"/>
                <a:cs typeface="+mn-cs"/>
              </a:rPr>
              <a:t>每個人向著同伴， 以及當那裡還有三肘要打通，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明簡" pitchFamily="49" charset="-128"/>
                <a:ea typeface="文鼎中明簡" pitchFamily="49" charset="-128"/>
                <a:cs typeface="+mn-cs"/>
              </a:rPr>
              <a:t>[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明簡" pitchFamily="49" charset="-128"/>
                <a:ea typeface="文鼎中明簡" pitchFamily="49" charset="-128"/>
                <a:cs typeface="+mn-cs"/>
              </a:rPr>
              <a:t>聽見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明簡" pitchFamily="49" charset="-128"/>
                <a:ea typeface="文鼎中明簡" pitchFamily="49" charset="-128"/>
                <a:cs typeface="+mn-cs"/>
              </a:rPr>
              <a:t>]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明簡" pitchFamily="49" charset="-128"/>
                <a:ea typeface="文鼎中明簡" pitchFamily="49" charset="-128"/>
                <a:cs typeface="+mn-cs"/>
              </a:rPr>
              <a:t>人聲呼叫他的同伴，因為有石塊重疊在右邊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明簡" pitchFamily="49" charset="-128"/>
                <a:ea typeface="文鼎中明簡" pitchFamily="49" charset="-128"/>
                <a:cs typeface="+mn-cs"/>
              </a:rPr>
              <a:t>(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明簡" pitchFamily="49" charset="-128"/>
                <a:ea typeface="文鼎中明簡" pitchFamily="49" charset="-128"/>
                <a:cs typeface="+mn-cs"/>
              </a:rPr>
              <a:t>和在左邊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明簡" pitchFamily="49" charset="-128"/>
                <a:ea typeface="文鼎中明簡" pitchFamily="49" charset="-128"/>
                <a:cs typeface="+mn-cs"/>
              </a:rPr>
              <a:t>)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明簡" pitchFamily="49" charset="-128"/>
                <a:ea typeface="文鼎中明簡" pitchFamily="49" charset="-128"/>
                <a:cs typeface="+mn-cs"/>
              </a:rPr>
              <a:t> 。 當隧道挖通時，石礦工人劈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明簡" pitchFamily="49" charset="-128"/>
                <a:ea typeface="文鼎中明簡" pitchFamily="49" charset="-128"/>
                <a:cs typeface="+mn-cs"/>
              </a:rPr>
              <a:t>(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明簡" pitchFamily="49" charset="-128"/>
                <a:ea typeface="文鼎中明簡" pitchFamily="49" charset="-128"/>
                <a:cs typeface="+mn-cs"/>
              </a:rPr>
              <a:t>石頭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明簡" pitchFamily="49" charset="-128"/>
                <a:ea typeface="文鼎中明簡" pitchFamily="49" charset="-128"/>
                <a:cs typeface="+mn-cs"/>
              </a:rPr>
              <a:t>)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明簡" pitchFamily="49" charset="-128"/>
                <a:ea typeface="文鼎中明簡" pitchFamily="49" charset="-128"/>
                <a:cs typeface="+mn-cs"/>
              </a:rPr>
              <a:t>，每個人向著同伴， 斧頭向著斧頭；水由泉源流至水庫有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明簡" pitchFamily="49" charset="-128"/>
                <a:ea typeface="文鼎中明簡" pitchFamily="49" charset="-128"/>
                <a:cs typeface="+mn-cs"/>
              </a:rPr>
              <a:t>1,200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明簡" pitchFamily="49" charset="-128"/>
                <a:ea typeface="文鼎中明簡" pitchFamily="49" charset="-128"/>
                <a:cs typeface="+mn-cs"/>
              </a:rPr>
              <a:t>肘，石礦工人頭上的岩石高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明簡" pitchFamily="49" charset="-128"/>
                <a:ea typeface="文鼎中明簡" pitchFamily="49" charset="-128"/>
                <a:cs typeface="+mn-cs"/>
              </a:rPr>
              <a:t>100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明簡" pitchFamily="49" charset="-128"/>
                <a:ea typeface="文鼎中明簡" pitchFamily="49" charset="-128"/>
                <a:cs typeface="+mn-cs"/>
              </a:rPr>
              <a:t>肘。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文鼎中明簡" pitchFamily="49" charset="-128"/>
              <a:ea typeface="文鼎中明簡" pitchFamily="49" charset="-128"/>
              <a:cs typeface="+mn-cs"/>
            </a:endParaRPr>
          </a:p>
        </p:txBody>
      </p:sp>
      <p:sp>
        <p:nvSpPr>
          <p:cNvPr id="339970" name="Rectangle 2">
            <a:extLst>
              <a:ext uri="{FF2B5EF4-FFF2-40B4-BE49-F238E27FC236}">
                <a16:creationId xmlns:a16="http://schemas.microsoft.com/office/drawing/2014/main" id="{02F5A4C7-1300-4800-BAC9-8B2C4DC2F25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562600" y="762000"/>
            <a:ext cx="3505200" cy="1371600"/>
          </a:xfrm>
        </p:spPr>
        <p:txBody>
          <a:bodyPr/>
          <a:lstStyle/>
          <a:p>
            <a:pPr eaLnBrk="1" hangingPunct="1"/>
            <a:r>
              <a:rPr lang="zh-TW" altLang="en-US" sz="4000">
                <a:solidFill>
                  <a:schemeClr val="tx1"/>
                </a:solidFill>
                <a:effectLst/>
                <a:latin typeface="文鼎中明簡" pitchFamily="49" charset="-128"/>
                <a:ea typeface="文鼎中明簡" pitchFamily="49" charset="-128"/>
              </a:rPr>
              <a:t>西羅亞</a:t>
            </a:r>
            <a:br>
              <a:rPr lang="zh-TW" altLang="en-US" sz="4000">
                <a:solidFill>
                  <a:schemeClr val="tx1"/>
                </a:solidFill>
                <a:effectLst/>
                <a:latin typeface="文鼎中明簡" pitchFamily="49" charset="-128"/>
                <a:ea typeface="文鼎中明簡" pitchFamily="49" charset="-128"/>
              </a:rPr>
            </a:br>
            <a:r>
              <a:rPr lang="zh-TW" altLang="en-US" sz="4000">
                <a:solidFill>
                  <a:schemeClr val="tx1"/>
                </a:solidFill>
                <a:effectLst/>
                <a:latin typeface="文鼎中明簡" pitchFamily="49" charset="-128"/>
                <a:ea typeface="文鼎中明簡" pitchFamily="49" charset="-128"/>
              </a:rPr>
              <a:t>銘文</a:t>
            </a:r>
            <a:endParaRPr lang="en-US" altLang="en-US" sz="4000">
              <a:solidFill>
                <a:schemeClr val="tx1"/>
              </a:solidFill>
              <a:effectLst/>
              <a:latin typeface="文鼎中明簡" pitchFamily="49" charset="-128"/>
              <a:ea typeface="文鼎中明簡" pitchFamily="49" charset="-128"/>
            </a:endParaRPr>
          </a:p>
        </p:txBody>
      </p:sp>
      <p:pic>
        <p:nvPicPr>
          <p:cNvPr id="339982" name="Picture 14" descr="Siloam Inscription">
            <a:extLst>
              <a:ext uri="{FF2B5EF4-FFF2-40B4-BE49-F238E27FC236}">
                <a16:creationId xmlns:a16="http://schemas.microsoft.com/office/drawing/2014/main" id="{7DB5F021-2032-4C39-BB79-719DEF55B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5541963" cy="2103438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977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09" name="Picture 2" descr="Hezekiah's Tunnel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62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 descr="Hezekiah's Tunnel000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5410200" cy="69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715000" y="762000"/>
            <a:ext cx="3429000" cy="5334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000">
                <a:latin typeface="Garamond" charset="0"/>
                <a:cs typeface="宋体" charset="0"/>
              </a:rPr>
              <a:t>狭窄的通道</a:t>
            </a:r>
            <a:endParaRPr lang="en-US" sz="4000">
              <a:latin typeface="Garamond" charset="0"/>
            </a:endParaRPr>
          </a:p>
        </p:txBody>
      </p:sp>
      <p:pic>
        <p:nvPicPr>
          <p:cNvPr id="41989" name="Picture 5" descr="Warren's Shaft M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35225"/>
            <a:ext cx="541020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 rot="339438">
            <a:off x="2894013" y="1230313"/>
            <a:ext cx="4267200" cy="3733800"/>
            <a:chOff x="1824" y="336"/>
            <a:chExt cx="2544" cy="2784"/>
          </a:xfrm>
        </p:grpSpPr>
        <p:sp>
          <p:nvSpPr>
            <p:cNvPr id="171015" name="Line 7"/>
            <p:cNvSpPr>
              <a:spLocks noChangeShapeType="1"/>
            </p:cNvSpPr>
            <p:nvPr/>
          </p:nvSpPr>
          <p:spPr bwMode="auto">
            <a:xfrm flipH="1">
              <a:off x="1824" y="336"/>
              <a:ext cx="1920" cy="134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1016" name="Line 8"/>
            <p:cNvSpPr>
              <a:spLocks noChangeShapeType="1"/>
            </p:cNvSpPr>
            <p:nvPr/>
          </p:nvSpPr>
          <p:spPr bwMode="auto">
            <a:xfrm>
              <a:off x="3744" y="336"/>
              <a:ext cx="624" cy="278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1993" name="Rectangle 9"/>
          <p:cNvSpPr>
            <a:spLocks noRot="1" noChangeArrowheads="1"/>
          </p:cNvSpPr>
          <p:nvPr/>
        </p:nvSpPr>
        <p:spPr bwMode="auto">
          <a:xfrm>
            <a:off x="8229600" y="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charset="0"/>
                <a:ea typeface="ＭＳ Ｐゴシック" charset="0"/>
              </a:rPr>
              <a:t>24c</a:t>
            </a:r>
          </a:p>
        </p:txBody>
      </p:sp>
    </p:spTree>
    <p:extLst>
      <p:ext uri="{BB962C8B-B14F-4D97-AF65-F5344CB8AC3E}">
        <p14:creationId xmlns:p14="http://schemas.microsoft.com/office/powerpoint/2010/main" val="268157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0" y="0"/>
            <a:ext cx="3429000" cy="792163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>
                <a:latin typeface="Garamond" charset="0"/>
                <a:cs typeface="宋体" charset="0"/>
              </a:rPr>
              <a:t>耶路撒冷</a:t>
            </a:r>
            <a:endParaRPr lang="en-US">
              <a:latin typeface="Garamond" charset="0"/>
            </a:endParaRPr>
          </a:p>
        </p:txBody>
      </p:sp>
      <p:pic>
        <p:nvPicPr>
          <p:cNvPr id="17305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200" y="0"/>
            <a:ext cx="4948238" cy="6934200"/>
          </a:xfrm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5486400" y="762000"/>
            <a:ext cx="35814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t>不利条件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t>有利条件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t>不同阶段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44825" y="3429000"/>
            <a:ext cx="5372100" cy="2752725"/>
            <a:chOff x="1918" y="2160"/>
            <a:chExt cx="3384" cy="1734"/>
          </a:xfrm>
        </p:grpSpPr>
        <p:sp>
          <p:nvSpPr>
            <p:cNvPr id="173062" name="Freeform 6" descr="Horizontal brick"/>
            <p:cNvSpPr>
              <a:spLocks/>
            </p:cNvSpPr>
            <p:nvPr/>
          </p:nvSpPr>
          <p:spPr bwMode="auto">
            <a:xfrm>
              <a:off x="1918" y="2928"/>
              <a:ext cx="386" cy="966"/>
            </a:xfrm>
            <a:custGeom>
              <a:avLst/>
              <a:gdLst>
                <a:gd name="T0" fmla="*/ 179 w 386"/>
                <a:gd name="T1" fmla="*/ 937 h 966"/>
                <a:gd name="T2" fmla="*/ 203 w 386"/>
                <a:gd name="T3" fmla="*/ 885 h 966"/>
                <a:gd name="T4" fmla="*/ 217 w 386"/>
                <a:gd name="T5" fmla="*/ 865 h 966"/>
                <a:gd name="T6" fmla="*/ 241 w 386"/>
                <a:gd name="T7" fmla="*/ 755 h 966"/>
                <a:gd name="T8" fmla="*/ 275 w 386"/>
                <a:gd name="T9" fmla="*/ 693 h 966"/>
                <a:gd name="T10" fmla="*/ 289 w 386"/>
                <a:gd name="T11" fmla="*/ 683 h 966"/>
                <a:gd name="T12" fmla="*/ 299 w 386"/>
                <a:gd name="T13" fmla="*/ 669 h 966"/>
                <a:gd name="T14" fmla="*/ 328 w 386"/>
                <a:gd name="T15" fmla="*/ 611 h 966"/>
                <a:gd name="T16" fmla="*/ 318 w 386"/>
                <a:gd name="T17" fmla="*/ 486 h 966"/>
                <a:gd name="T18" fmla="*/ 361 w 386"/>
                <a:gd name="T19" fmla="*/ 342 h 966"/>
                <a:gd name="T20" fmla="*/ 385 w 386"/>
                <a:gd name="T21" fmla="*/ 285 h 966"/>
                <a:gd name="T22" fmla="*/ 380 w 386"/>
                <a:gd name="T23" fmla="*/ 121 h 966"/>
                <a:gd name="T24" fmla="*/ 304 w 386"/>
                <a:gd name="T25" fmla="*/ 88 h 966"/>
                <a:gd name="T26" fmla="*/ 260 w 386"/>
                <a:gd name="T27" fmla="*/ 73 h 966"/>
                <a:gd name="T28" fmla="*/ 208 w 386"/>
                <a:gd name="T29" fmla="*/ 11 h 966"/>
                <a:gd name="T30" fmla="*/ 179 w 386"/>
                <a:gd name="T31" fmla="*/ 1 h 966"/>
                <a:gd name="T32" fmla="*/ 160 w 386"/>
                <a:gd name="T33" fmla="*/ 21 h 966"/>
                <a:gd name="T34" fmla="*/ 150 w 386"/>
                <a:gd name="T35" fmla="*/ 49 h 966"/>
                <a:gd name="T36" fmla="*/ 121 w 386"/>
                <a:gd name="T37" fmla="*/ 155 h 966"/>
                <a:gd name="T38" fmla="*/ 107 w 386"/>
                <a:gd name="T39" fmla="*/ 169 h 966"/>
                <a:gd name="T40" fmla="*/ 88 w 386"/>
                <a:gd name="T41" fmla="*/ 198 h 966"/>
                <a:gd name="T42" fmla="*/ 73 w 386"/>
                <a:gd name="T43" fmla="*/ 241 h 966"/>
                <a:gd name="T44" fmla="*/ 68 w 386"/>
                <a:gd name="T45" fmla="*/ 256 h 966"/>
                <a:gd name="T46" fmla="*/ 11 w 386"/>
                <a:gd name="T47" fmla="*/ 501 h 966"/>
                <a:gd name="T48" fmla="*/ 40 w 386"/>
                <a:gd name="T49" fmla="*/ 678 h 966"/>
                <a:gd name="T50" fmla="*/ 54 w 386"/>
                <a:gd name="T51" fmla="*/ 726 h 966"/>
                <a:gd name="T52" fmla="*/ 59 w 386"/>
                <a:gd name="T53" fmla="*/ 909 h 966"/>
                <a:gd name="T54" fmla="*/ 68 w 386"/>
                <a:gd name="T55" fmla="*/ 937 h 966"/>
                <a:gd name="T56" fmla="*/ 140 w 386"/>
                <a:gd name="T57" fmla="*/ 952 h 966"/>
                <a:gd name="T58" fmla="*/ 184 w 386"/>
                <a:gd name="T59" fmla="*/ 961 h 966"/>
                <a:gd name="T60" fmla="*/ 212 w 386"/>
                <a:gd name="T61" fmla="*/ 923 h 9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86"/>
                <a:gd name="T94" fmla="*/ 0 h 966"/>
                <a:gd name="T95" fmla="*/ 386 w 386"/>
                <a:gd name="T96" fmla="*/ 966 h 9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86" h="966">
                  <a:moveTo>
                    <a:pt x="179" y="937"/>
                  </a:moveTo>
                  <a:cubicBezTo>
                    <a:pt x="187" y="920"/>
                    <a:pt x="194" y="902"/>
                    <a:pt x="203" y="885"/>
                  </a:cubicBezTo>
                  <a:cubicBezTo>
                    <a:pt x="207" y="878"/>
                    <a:pt x="215" y="873"/>
                    <a:pt x="217" y="865"/>
                  </a:cubicBezTo>
                  <a:cubicBezTo>
                    <a:pt x="227" y="829"/>
                    <a:pt x="225" y="790"/>
                    <a:pt x="241" y="755"/>
                  </a:cubicBezTo>
                  <a:cubicBezTo>
                    <a:pt x="251" y="732"/>
                    <a:pt x="261" y="714"/>
                    <a:pt x="275" y="693"/>
                  </a:cubicBezTo>
                  <a:cubicBezTo>
                    <a:pt x="278" y="688"/>
                    <a:pt x="285" y="687"/>
                    <a:pt x="289" y="683"/>
                  </a:cubicBezTo>
                  <a:cubicBezTo>
                    <a:pt x="293" y="679"/>
                    <a:pt x="296" y="674"/>
                    <a:pt x="299" y="669"/>
                  </a:cubicBezTo>
                  <a:cubicBezTo>
                    <a:pt x="311" y="650"/>
                    <a:pt x="315" y="629"/>
                    <a:pt x="328" y="611"/>
                  </a:cubicBezTo>
                  <a:cubicBezTo>
                    <a:pt x="334" y="567"/>
                    <a:pt x="329" y="528"/>
                    <a:pt x="318" y="486"/>
                  </a:cubicBezTo>
                  <a:cubicBezTo>
                    <a:pt x="321" y="427"/>
                    <a:pt x="311" y="377"/>
                    <a:pt x="361" y="342"/>
                  </a:cubicBezTo>
                  <a:cubicBezTo>
                    <a:pt x="368" y="322"/>
                    <a:pt x="378" y="305"/>
                    <a:pt x="385" y="285"/>
                  </a:cubicBezTo>
                  <a:cubicBezTo>
                    <a:pt x="383" y="230"/>
                    <a:pt x="386" y="175"/>
                    <a:pt x="380" y="121"/>
                  </a:cubicBezTo>
                  <a:cubicBezTo>
                    <a:pt x="380" y="119"/>
                    <a:pt x="314" y="91"/>
                    <a:pt x="304" y="88"/>
                  </a:cubicBezTo>
                  <a:cubicBezTo>
                    <a:pt x="289" y="83"/>
                    <a:pt x="260" y="73"/>
                    <a:pt x="260" y="73"/>
                  </a:cubicBezTo>
                  <a:cubicBezTo>
                    <a:pt x="252" y="45"/>
                    <a:pt x="234" y="23"/>
                    <a:pt x="208" y="11"/>
                  </a:cubicBezTo>
                  <a:cubicBezTo>
                    <a:pt x="199" y="7"/>
                    <a:pt x="179" y="1"/>
                    <a:pt x="179" y="1"/>
                  </a:cubicBezTo>
                  <a:cubicBezTo>
                    <a:pt x="158" y="8"/>
                    <a:pt x="167" y="0"/>
                    <a:pt x="160" y="21"/>
                  </a:cubicBezTo>
                  <a:cubicBezTo>
                    <a:pt x="157" y="30"/>
                    <a:pt x="150" y="49"/>
                    <a:pt x="150" y="49"/>
                  </a:cubicBezTo>
                  <a:cubicBezTo>
                    <a:pt x="144" y="86"/>
                    <a:pt x="133" y="120"/>
                    <a:pt x="121" y="155"/>
                  </a:cubicBezTo>
                  <a:cubicBezTo>
                    <a:pt x="119" y="161"/>
                    <a:pt x="111" y="164"/>
                    <a:pt x="107" y="169"/>
                  </a:cubicBezTo>
                  <a:cubicBezTo>
                    <a:pt x="100" y="178"/>
                    <a:pt x="94" y="188"/>
                    <a:pt x="88" y="198"/>
                  </a:cubicBezTo>
                  <a:cubicBezTo>
                    <a:pt x="80" y="211"/>
                    <a:pt x="78" y="227"/>
                    <a:pt x="73" y="241"/>
                  </a:cubicBezTo>
                  <a:cubicBezTo>
                    <a:pt x="71" y="246"/>
                    <a:pt x="68" y="256"/>
                    <a:pt x="68" y="256"/>
                  </a:cubicBezTo>
                  <a:cubicBezTo>
                    <a:pt x="62" y="343"/>
                    <a:pt x="24" y="415"/>
                    <a:pt x="11" y="501"/>
                  </a:cubicBezTo>
                  <a:cubicBezTo>
                    <a:pt x="14" y="582"/>
                    <a:pt x="0" y="622"/>
                    <a:pt x="40" y="678"/>
                  </a:cubicBezTo>
                  <a:cubicBezTo>
                    <a:pt x="44" y="694"/>
                    <a:pt x="50" y="710"/>
                    <a:pt x="54" y="726"/>
                  </a:cubicBezTo>
                  <a:cubicBezTo>
                    <a:pt x="56" y="787"/>
                    <a:pt x="56" y="848"/>
                    <a:pt x="59" y="909"/>
                  </a:cubicBezTo>
                  <a:cubicBezTo>
                    <a:pt x="59" y="919"/>
                    <a:pt x="61" y="930"/>
                    <a:pt x="68" y="937"/>
                  </a:cubicBezTo>
                  <a:cubicBezTo>
                    <a:pt x="82" y="951"/>
                    <a:pt x="120" y="948"/>
                    <a:pt x="140" y="952"/>
                  </a:cubicBezTo>
                  <a:cubicBezTo>
                    <a:pt x="155" y="955"/>
                    <a:pt x="184" y="961"/>
                    <a:pt x="184" y="961"/>
                  </a:cubicBezTo>
                  <a:cubicBezTo>
                    <a:pt x="223" y="955"/>
                    <a:pt x="212" y="966"/>
                    <a:pt x="212" y="923"/>
                  </a:cubicBezTo>
                </a:path>
              </a:pathLst>
            </a:custGeom>
            <a:pattFill prst="horzBrick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039" name="Line 7"/>
            <p:cNvSpPr>
              <a:spLocks noChangeShapeType="1"/>
            </p:cNvSpPr>
            <p:nvPr/>
          </p:nvSpPr>
          <p:spPr bwMode="auto">
            <a:xfrm>
              <a:off x="3120" y="2319"/>
              <a:ext cx="288" cy="0"/>
            </a:xfrm>
            <a:prstGeom prst="line">
              <a:avLst/>
            </a:prstGeom>
            <a:noFill/>
            <a:ln w="76200">
              <a:pattFill prst="horzBrick">
                <a:fgClr>
                  <a:schemeClr val="accent1"/>
                </a:fgClr>
                <a:bgClr>
                  <a:srgbClr val="FFFFFF"/>
                </a:bgClr>
              </a:patt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4040" name="Text Box 8"/>
            <p:cNvSpPr txBox="1">
              <a:spLocks noChangeArrowheads="1"/>
            </p:cNvSpPr>
            <p:nvPr/>
          </p:nvSpPr>
          <p:spPr bwMode="auto">
            <a:xfrm>
              <a:off x="3504" y="2160"/>
              <a:ext cx="179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  <a:cs typeface="宋体" charset="0"/>
                </a:rPr>
                <a:t>耶布斯</a:t>
              </a:r>
              <a:r>
                <a:rPr kumimoji="0" lang="en-US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</a:rPr>
                <a:t> (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  <a:cs typeface="宋体" charset="0"/>
                </a:rPr>
                <a:t>主前</a:t>
              </a:r>
              <a:r>
                <a:rPr kumimoji="0" lang="en-US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</a:rPr>
                <a:t>1500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  <a:cs typeface="宋体" charset="0"/>
                </a:rPr>
                <a:t>年</a:t>
              </a:r>
              <a:r>
                <a:rPr kumimoji="0" lang="en-US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</a:rPr>
                <a:t>)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endParaRPr>
            </a:p>
          </p:txBody>
        </p:sp>
      </p:grp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8594725" y="55563"/>
            <a:ext cx="46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charset="0"/>
                <a:ea typeface="ＭＳ Ｐゴシック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85567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000">
                <a:latin typeface="Garamond" charset="0"/>
                <a:cs typeface="宋体" charset="0"/>
              </a:rPr>
              <a:t>大卫城之模型城</a:t>
            </a:r>
            <a:r>
              <a:rPr lang="en-US" altLang="ja-JP" sz="4000">
                <a:latin typeface="Garamond" charset="0"/>
              </a:rPr>
              <a:t> (</a:t>
            </a:r>
            <a:r>
              <a:rPr lang="zh-CN" altLang="en-US" sz="4000">
                <a:latin typeface="Garamond" charset="0"/>
                <a:cs typeface="宋体" charset="0"/>
              </a:rPr>
              <a:t>主后</a:t>
            </a:r>
            <a:r>
              <a:rPr lang="en-US" altLang="ja-JP" sz="4000">
                <a:latin typeface="Garamond" charset="0"/>
              </a:rPr>
              <a:t> 66</a:t>
            </a:r>
            <a:r>
              <a:rPr lang="zh-CN" altLang="en-US" sz="4000">
                <a:latin typeface="Garamond" charset="0"/>
                <a:cs typeface="宋体" charset="0"/>
              </a:rPr>
              <a:t>年</a:t>
            </a:r>
            <a:r>
              <a:rPr lang="en-US" altLang="ja-JP" sz="4000">
                <a:latin typeface="Garamond" charset="0"/>
              </a:rPr>
              <a:t>)</a:t>
            </a:r>
            <a:br>
              <a:rPr lang="en-US" altLang="ja-JP" sz="4000">
                <a:latin typeface="Garamond" charset="0"/>
              </a:rPr>
            </a:br>
            <a:r>
              <a:rPr lang="en-US" altLang="ja-JP" sz="4000">
                <a:latin typeface="Garamond" charset="0"/>
              </a:rPr>
              <a:t>(</a:t>
            </a:r>
            <a:r>
              <a:rPr lang="zh-CN" altLang="en-US" sz="4000">
                <a:latin typeface="Garamond" charset="0"/>
                <a:cs typeface="宋体" charset="0"/>
              </a:rPr>
              <a:t>重建后的耶布斯城</a:t>
            </a:r>
            <a:r>
              <a:rPr lang="en-US" altLang="ja-JP" sz="4000">
                <a:latin typeface="Garamond" charset="0"/>
              </a:rPr>
              <a:t>)</a:t>
            </a:r>
            <a:endParaRPr lang="en-US" sz="4000">
              <a:latin typeface="Garamond" charset="0"/>
            </a:endParaRPr>
          </a:p>
        </p:txBody>
      </p:sp>
      <p:pic>
        <p:nvPicPr>
          <p:cNvPr id="175106" name="Picture 3" descr="Model of the City of Davi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384300"/>
            <a:ext cx="7010400" cy="5549900"/>
          </a:xfrm>
        </p:spPr>
      </p:pic>
      <p:sp>
        <p:nvSpPr>
          <p:cNvPr id="46084" name="Oval 4"/>
          <p:cNvSpPr>
            <a:spLocks noChangeArrowheads="1"/>
          </p:cNvSpPr>
          <p:nvPr/>
        </p:nvSpPr>
        <p:spPr bwMode="auto">
          <a:xfrm rot="-819886">
            <a:off x="3810000" y="1905000"/>
            <a:ext cx="2057400" cy="51054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017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0" y="0"/>
            <a:ext cx="3429000" cy="792163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>
                <a:latin typeface="Garamond" charset="0"/>
                <a:cs typeface="宋体" charset="0"/>
              </a:rPr>
              <a:t>耶路撒冷</a:t>
            </a:r>
            <a:endParaRPr lang="en-US">
              <a:latin typeface="Garamond" charset="0"/>
            </a:endParaRPr>
          </a:p>
        </p:txBody>
      </p:sp>
      <p:pic>
        <p:nvPicPr>
          <p:cNvPr id="18125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200" y="0"/>
            <a:ext cx="4800600" cy="6934200"/>
          </a:xfrm>
        </p:spPr>
      </p:pic>
      <p:sp>
        <p:nvSpPr>
          <p:cNvPr id="181251" name="Text Box 4"/>
          <p:cNvSpPr txBox="1">
            <a:spLocks noChangeArrowheads="1"/>
          </p:cNvSpPr>
          <p:nvPr/>
        </p:nvSpPr>
        <p:spPr bwMode="auto">
          <a:xfrm>
            <a:off x="5486400" y="762000"/>
            <a:ext cx="35814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t>不利条件</a:t>
            </a:r>
            <a:endParaRPr kumimoji="0" lang="en-US" altLang="ja-JP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charset="0"/>
              <a:ea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t>有利条件</a:t>
            </a:r>
            <a:endParaRPr kumimoji="0" lang="en-US" altLang="ja-JP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charset="0"/>
              <a:ea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t>不同阶段</a:t>
            </a:r>
          </a:p>
        </p:txBody>
      </p:sp>
      <p:grpSp>
        <p:nvGrpSpPr>
          <p:cNvPr id="181252" name="Group 5"/>
          <p:cNvGrpSpPr>
            <a:grpSpLocks/>
          </p:cNvGrpSpPr>
          <p:nvPr/>
        </p:nvGrpSpPr>
        <p:grpSpPr bwMode="auto">
          <a:xfrm>
            <a:off x="2971800" y="3429000"/>
            <a:ext cx="5372100" cy="2752725"/>
            <a:chOff x="1918" y="2160"/>
            <a:chExt cx="3384" cy="1734"/>
          </a:xfrm>
        </p:grpSpPr>
        <p:sp>
          <p:nvSpPr>
            <p:cNvPr id="181284" name="Freeform 6" descr="Horizontal brick"/>
            <p:cNvSpPr>
              <a:spLocks/>
            </p:cNvSpPr>
            <p:nvPr/>
          </p:nvSpPr>
          <p:spPr bwMode="auto">
            <a:xfrm>
              <a:off x="1918" y="2928"/>
              <a:ext cx="386" cy="966"/>
            </a:xfrm>
            <a:custGeom>
              <a:avLst/>
              <a:gdLst>
                <a:gd name="T0" fmla="*/ 179 w 386"/>
                <a:gd name="T1" fmla="*/ 937 h 966"/>
                <a:gd name="T2" fmla="*/ 203 w 386"/>
                <a:gd name="T3" fmla="*/ 885 h 966"/>
                <a:gd name="T4" fmla="*/ 217 w 386"/>
                <a:gd name="T5" fmla="*/ 865 h 966"/>
                <a:gd name="T6" fmla="*/ 241 w 386"/>
                <a:gd name="T7" fmla="*/ 755 h 966"/>
                <a:gd name="T8" fmla="*/ 275 w 386"/>
                <a:gd name="T9" fmla="*/ 693 h 966"/>
                <a:gd name="T10" fmla="*/ 289 w 386"/>
                <a:gd name="T11" fmla="*/ 683 h 966"/>
                <a:gd name="T12" fmla="*/ 299 w 386"/>
                <a:gd name="T13" fmla="*/ 669 h 966"/>
                <a:gd name="T14" fmla="*/ 328 w 386"/>
                <a:gd name="T15" fmla="*/ 611 h 966"/>
                <a:gd name="T16" fmla="*/ 318 w 386"/>
                <a:gd name="T17" fmla="*/ 486 h 966"/>
                <a:gd name="T18" fmla="*/ 361 w 386"/>
                <a:gd name="T19" fmla="*/ 342 h 966"/>
                <a:gd name="T20" fmla="*/ 385 w 386"/>
                <a:gd name="T21" fmla="*/ 285 h 966"/>
                <a:gd name="T22" fmla="*/ 380 w 386"/>
                <a:gd name="T23" fmla="*/ 121 h 966"/>
                <a:gd name="T24" fmla="*/ 304 w 386"/>
                <a:gd name="T25" fmla="*/ 88 h 966"/>
                <a:gd name="T26" fmla="*/ 260 w 386"/>
                <a:gd name="T27" fmla="*/ 73 h 966"/>
                <a:gd name="T28" fmla="*/ 208 w 386"/>
                <a:gd name="T29" fmla="*/ 11 h 966"/>
                <a:gd name="T30" fmla="*/ 179 w 386"/>
                <a:gd name="T31" fmla="*/ 1 h 966"/>
                <a:gd name="T32" fmla="*/ 160 w 386"/>
                <a:gd name="T33" fmla="*/ 21 h 966"/>
                <a:gd name="T34" fmla="*/ 150 w 386"/>
                <a:gd name="T35" fmla="*/ 49 h 966"/>
                <a:gd name="T36" fmla="*/ 121 w 386"/>
                <a:gd name="T37" fmla="*/ 155 h 966"/>
                <a:gd name="T38" fmla="*/ 107 w 386"/>
                <a:gd name="T39" fmla="*/ 169 h 966"/>
                <a:gd name="T40" fmla="*/ 88 w 386"/>
                <a:gd name="T41" fmla="*/ 198 h 966"/>
                <a:gd name="T42" fmla="*/ 73 w 386"/>
                <a:gd name="T43" fmla="*/ 241 h 966"/>
                <a:gd name="T44" fmla="*/ 68 w 386"/>
                <a:gd name="T45" fmla="*/ 256 h 966"/>
                <a:gd name="T46" fmla="*/ 11 w 386"/>
                <a:gd name="T47" fmla="*/ 501 h 966"/>
                <a:gd name="T48" fmla="*/ 40 w 386"/>
                <a:gd name="T49" fmla="*/ 678 h 966"/>
                <a:gd name="T50" fmla="*/ 54 w 386"/>
                <a:gd name="T51" fmla="*/ 726 h 966"/>
                <a:gd name="T52" fmla="*/ 59 w 386"/>
                <a:gd name="T53" fmla="*/ 909 h 966"/>
                <a:gd name="T54" fmla="*/ 68 w 386"/>
                <a:gd name="T55" fmla="*/ 937 h 966"/>
                <a:gd name="T56" fmla="*/ 140 w 386"/>
                <a:gd name="T57" fmla="*/ 952 h 966"/>
                <a:gd name="T58" fmla="*/ 184 w 386"/>
                <a:gd name="T59" fmla="*/ 961 h 966"/>
                <a:gd name="T60" fmla="*/ 212 w 386"/>
                <a:gd name="T61" fmla="*/ 923 h 9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86"/>
                <a:gd name="T94" fmla="*/ 0 h 966"/>
                <a:gd name="T95" fmla="*/ 386 w 386"/>
                <a:gd name="T96" fmla="*/ 966 h 9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86" h="966">
                  <a:moveTo>
                    <a:pt x="179" y="937"/>
                  </a:moveTo>
                  <a:cubicBezTo>
                    <a:pt x="187" y="920"/>
                    <a:pt x="194" y="902"/>
                    <a:pt x="203" y="885"/>
                  </a:cubicBezTo>
                  <a:cubicBezTo>
                    <a:pt x="207" y="878"/>
                    <a:pt x="215" y="873"/>
                    <a:pt x="217" y="865"/>
                  </a:cubicBezTo>
                  <a:cubicBezTo>
                    <a:pt x="227" y="829"/>
                    <a:pt x="225" y="790"/>
                    <a:pt x="241" y="755"/>
                  </a:cubicBezTo>
                  <a:cubicBezTo>
                    <a:pt x="251" y="732"/>
                    <a:pt x="261" y="714"/>
                    <a:pt x="275" y="693"/>
                  </a:cubicBezTo>
                  <a:cubicBezTo>
                    <a:pt x="278" y="688"/>
                    <a:pt x="285" y="687"/>
                    <a:pt x="289" y="683"/>
                  </a:cubicBezTo>
                  <a:cubicBezTo>
                    <a:pt x="293" y="679"/>
                    <a:pt x="296" y="674"/>
                    <a:pt x="299" y="669"/>
                  </a:cubicBezTo>
                  <a:cubicBezTo>
                    <a:pt x="311" y="650"/>
                    <a:pt x="315" y="629"/>
                    <a:pt x="328" y="611"/>
                  </a:cubicBezTo>
                  <a:cubicBezTo>
                    <a:pt x="334" y="567"/>
                    <a:pt x="329" y="528"/>
                    <a:pt x="318" y="486"/>
                  </a:cubicBezTo>
                  <a:cubicBezTo>
                    <a:pt x="321" y="427"/>
                    <a:pt x="311" y="377"/>
                    <a:pt x="361" y="342"/>
                  </a:cubicBezTo>
                  <a:cubicBezTo>
                    <a:pt x="368" y="322"/>
                    <a:pt x="378" y="305"/>
                    <a:pt x="385" y="285"/>
                  </a:cubicBezTo>
                  <a:cubicBezTo>
                    <a:pt x="383" y="230"/>
                    <a:pt x="386" y="175"/>
                    <a:pt x="380" y="121"/>
                  </a:cubicBezTo>
                  <a:cubicBezTo>
                    <a:pt x="380" y="119"/>
                    <a:pt x="314" y="91"/>
                    <a:pt x="304" y="88"/>
                  </a:cubicBezTo>
                  <a:cubicBezTo>
                    <a:pt x="289" y="83"/>
                    <a:pt x="260" y="73"/>
                    <a:pt x="260" y="73"/>
                  </a:cubicBezTo>
                  <a:cubicBezTo>
                    <a:pt x="252" y="45"/>
                    <a:pt x="234" y="23"/>
                    <a:pt x="208" y="11"/>
                  </a:cubicBezTo>
                  <a:cubicBezTo>
                    <a:pt x="199" y="7"/>
                    <a:pt x="179" y="1"/>
                    <a:pt x="179" y="1"/>
                  </a:cubicBezTo>
                  <a:cubicBezTo>
                    <a:pt x="158" y="8"/>
                    <a:pt x="167" y="0"/>
                    <a:pt x="160" y="21"/>
                  </a:cubicBezTo>
                  <a:cubicBezTo>
                    <a:pt x="157" y="30"/>
                    <a:pt x="150" y="49"/>
                    <a:pt x="150" y="49"/>
                  </a:cubicBezTo>
                  <a:cubicBezTo>
                    <a:pt x="144" y="86"/>
                    <a:pt x="133" y="120"/>
                    <a:pt x="121" y="155"/>
                  </a:cubicBezTo>
                  <a:cubicBezTo>
                    <a:pt x="119" y="161"/>
                    <a:pt x="111" y="164"/>
                    <a:pt x="107" y="169"/>
                  </a:cubicBezTo>
                  <a:cubicBezTo>
                    <a:pt x="100" y="178"/>
                    <a:pt x="94" y="188"/>
                    <a:pt x="88" y="198"/>
                  </a:cubicBezTo>
                  <a:cubicBezTo>
                    <a:pt x="80" y="211"/>
                    <a:pt x="78" y="227"/>
                    <a:pt x="73" y="241"/>
                  </a:cubicBezTo>
                  <a:cubicBezTo>
                    <a:pt x="71" y="246"/>
                    <a:pt x="68" y="256"/>
                    <a:pt x="68" y="256"/>
                  </a:cubicBezTo>
                  <a:cubicBezTo>
                    <a:pt x="62" y="343"/>
                    <a:pt x="24" y="415"/>
                    <a:pt x="11" y="501"/>
                  </a:cubicBezTo>
                  <a:cubicBezTo>
                    <a:pt x="14" y="582"/>
                    <a:pt x="0" y="622"/>
                    <a:pt x="40" y="678"/>
                  </a:cubicBezTo>
                  <a:cubicBezTo>
                    <a:pt x="44" y="694"/>
                    <a:pt x="50" y="710"/>
                    <a:pt x="54" y="726"/>
                  </a:cubicBezTo>
                  <a:cubicBezTo>
                    <a:pt x="56" y="787"/>
                    <a:pt x="56" y="848"/>
                    <a:pt x="59" y="909"/>
                  </a:cubicBezTo>
                  <a:cubicBezTo>
                    <a:pt x="59" y="919"/>
                    <a:pt x="61" y="930"/>
                    <a:pt x="68" y="937"/>
                  </a:cubicBezTo>
                  <a:cubicBezTo>
                    <a:pt x="82" y="951"/>
                    <a:pt x="120" y="948"/>
                    <a:pt x="140" y="952"/>
                  </a:cubicBezTo>
                  <a:cubicBezTo>
                    <a:pt x="155" y="955"/>
                    <a:pt x="184" y="961"/>
                    <a:pt x="184" y="961"/>
                  </a:cubicBezTo>
                  <a:cubicBezTo>
                    <a:pt x="223" y="955"/>
                    <a:pt x="212" y="966"/>
                    <a:pt x="212" y="923"/>
                  </a:cubicBezTo>
                </a:path>
              </a:pathLst>
            </a:custGeom>
            <a:pattFill prst="horzBrick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8135" name="Line 7"/>
            <p:cNvSpPr>
              <a:spLocks noChangeShapeType="1"/>
            </p:cNvSpPr>
            <p:nvPr/>
          </p:nvSpPr>
          <p:spPr bwMode="auto">
            <a:xfrm>
              <a:off x="3120" y="2319"/>
              <a:ext cx="288" cy="0"/>
            </a:xfrm>
            <a:prstGeom prst="line">
              <a:avLst/>
            </a:prstGeom>
            <a:noFill/>
            <a:ln w="76200">
              <a:pattFill prst="horzBrick">
                <a:fgClr>
                  <a:schemeClr val="accent1"/>
                </a:fgClr>
                <a:bgClr>
                  <a:srgbClr val="FFFFFF"/>
                </a:bgClr>
              </a:patt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8136" name="Text Box 8"/>
            <p:cNvSpPr txBox="1">
              <a:spLocks noChangeArrowheads="1"/>
            </p:cNvSpPr>
            <p:nvPr/>
          </p:nvSpPr>
          <p:spPr bwMode="auto">
            <a:xfrm>
              <a:off x="3504" y="2160"/>
              <a:ext cx="179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  <a:cs typeface="宋体" charset="0"/>
                </a:rPr>
                <a:t>耶布斯</a:t>
              </a:r>
              <a:r>
                <a:rPr kumimoji="0" lang="en-US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</a:rPr>
                <a:t> (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  <a:cs typeface="宋体" charset="0"/>
                </a:rPr>
                <a:t>主前</a:t>
              </a:r>
              <a:r>
                <a:rPr kumimoji="0" lang="en-US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</a:rPr>
                <a:t>1500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  <a:cs typeface="宋体" charset="0"/>
                </a:rPr>
                <a:t>年</a:t>
              </a:r>
              <a:r>
                <a:rPr kumimoji="0" lang="en-US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</a:rPr>
                <a:t>)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590800" y="2316163"/>
            <a:ext cx="5573713" cy="2554287"/>
            <a:chOff x="1701" y="1459"/>
            <a:chExt cx="3511" cy="1609"/>
          </a:xfrm>
        </p:grpSpPr>
        <p:sp>
          <p:nvSpPr>
            <p:cNvPr id="181281" name="Freeform 10"/>
            <p:cNvSpPr>
              <a:spLocks/>
            </p:cNvSpPr>
            <p:nvPr/>
          </p:nvSpPr>
          <p:spPr bwMode="auto">
            <a:xfrm>
              <a:off x="1701" y="1459"/>
              <a:ext cx="853" cy="1609"/>
            </a:xfrm>
            <a:custGeom>
              <a:avLst/>
              <a:gdLst>
                <a:gd name="T0" fmla="*/ 598 w 853"/>
                <a:gd name="T1" fmla="*/ 1608 h 1609"/>
                <a:gd name="T2" fmla="*/ 617 w 853"/>
                <a:gd name="T3" fmla="*/ 1570 h 1609"/>
                <a:gd name="T4" fmla="*/ 656 w 853"/>
                <a:gd name="T5" fmla="*/ 1522 h 1609"/>
                <a:gd name="T6" fmla="*/ 699 w 853"/>
                <a:gd name="T7" fmla="*/ 1397 h 1609"/>
                <a:gd name="T8" fmla="*/ 728 w 853"/>
                <a:gd name="T9" fmla="*/ 1306 h 1609"/>
                <a:gd name="T10" fmla="*/ 752 w 853"/>
                <a:gd name="T11" fmla="*/ 1253 h 1609"/>
                <a:gd name="T12" fmla="*/ 819 w 853"/>
                <a:gd name="T13" fmla="*/ 1147 h 1609"/>
                <a:gd name="T14" fmla="*/ 853 w 853"/>
                <a:gd name="T15" fmla="*/ 1099 h 1609"/>
                <a:gd name="T16" fmla="*/ 824 w 853"/>
                <a:gd name="T17" fmla="*/ 874 h 1609"/>
                <a:gd name="T18" fmla="*/ 800 w 853"/>
                <a:gd name="T19" fmla="*/ 663 h 1609"/>
                <a:gd name="T20" fmla="*/ 728 w 853"/>
                <a:gd name="T21" fmla="*/ 245 h 1609"/>
                <a:gd name="T22" fmla="*/ 709 w 853"/>
                <a:gd name="T23" fmla="*/ 168 h 1609"/>
                <a:gd name="T24" fmla="*/ 675 w 853"/>
                <a:gd name="T25" fmla="*/ 0 h 1609"/>
                <a:gd name="T26" fmla="*/ 430 w 853"/>
                <a:gd name="T27" fmla="*/ 10 h 1609"/>
                <a:gd name="T28" fmla="*/ 17 w 853"/>
                <a:gd name="T29" fmla="*/ 48 h 1609"/>
                <a:gd name="T30" fmla="*/ 13 w 853"/>
                <a:gd name="T31" fmla="*/ 101 h 1609"/>
                <a:gd name="T32" fmla="*/ 27 w 853"/>
                <a:gd name="T33" fmla="*/ 283 h 1609"/>
                <a:gd name="T34" fmla="*/ 61 w 853"/>
                <a:gd name="T35" fmla="*/ 451 h 1609"/>
                <a:gd name="T36" fmla="*/ 118 w 853"/>
                <a:gd name="T37" fmla="*/ 591 h 1609"/>
                <a:gd name="T38" fmla="*/ 152 w 853"/>
                <a:gd name="T39" fmla="*/ 667 h 1609"/>
                <a:gd name="T40" fmla="*/ 176 w 853"/>
                <a:gd name="T41" fmla="*/ 735 h 1609"/>
                <a:gd name="T42" fmla="*/ 224 w 853"/>
                <a:gd name="T43" fmla="*/ 970 h 1609"/>
                <a:gd name="T44" fmla="*/ 267 w 853"/>
                <a:gd name="T45" fmla="*/ 1128 h 1609"/>
                <a:gd name="T46" fmla="*/ 344 w 853"/>
                <a:gd name="T47" fmla="*/ 1397 h 1609"/>
                <a:gd name="T48" fmla="*/ 377 w 853"/>
                <a:gd name="T49" fmla="*/ 1469 h 1609"/>
                <a:gd name="T50" fmla="*/ 382 w 853"/>
                <a:gd name="T51" fmla="*/ 1483 h 1609"/>
                <a:gd name="T52" fmla="*/ 425 w 853"/>
                <a:gd name="T53" fmla="*/ 1493 h 1609"/>
                <a:gd name="T54" fmla="*/ 459 w 853"/>
                <a:gd name="T55" fmla="*/ 1527 h 1609"/>
                <a:gd name="T56" fmla="*/ 469 w 853"/>
                <a:gd name="T57" fmla="*/ 1541 h 1609"/>
                <a:gd name="T58" fmla="*/ 526 w 853"/>
                <a:gd name="T59" fmla="*/ 1560 h 1609"/>
                <a:gd name="T60" fmla="*/ 569 w 853"/>
                <a:gd name="T61" fmla="*/ 1584 h 1609"/>
                <a:gd name="T62" fmla="*/ 603 w 853"/>
                <a:gd name="T63" fmla="*/ 1599 h 1609"/>
                <a:gd name="T64" fmla="*/ 617 w 853"/>
                <a:gd name="T65" fmla="*/ 1603 h 1609"/>
                <a:gd name="T66" fmla="*/ 598 w 853"/>
                <a:gd name="T67" fmla="*/ 1608 h 16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3"/>
                <a:gd name="T103" fmla="*/ 0 h 1609"/>
                <a:gd name="T104" fmla="*/ 853 w 853"/>
                <a:gd name="T105" fmla="*/ 1609 h 16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3" h="1609">
                  <a:moveTo>
                    <a:pt x="598" y="1608"/>
                  </a:moveTo>
                  <a:cubicBezTo>
                    <a:pt x="604" y="1595"/>
                    <a:pt x="609" y="1581"/>
                    <a:pt x="617" y="1570"/>
                  </a:cubicBezTo>
                  <a:cubicBezTo>
                    <a:pt x="664" y="1506"/>
                    <a:pt x="643" y="1559"/>
                    <a:pt x="656" y="1522"/>
                  </a:cubicBezTo>
                  <a:cubicBezTo>
                    <a:pt x="663" y="1481"/>
                    <a:pt x="674" y="1432"/>
                    <a:pt x="699" y="1397"/>
                  </a:cubicBezTo>
                  <a:cubicBezTo>
                    <a:pt x="707" y="1365"/>
                    <a:pt x="712" y="1335"/>
                    <a:pt x="728" y="1306"/>
                  </a:cubicBezTo>
                  <a:cubicBezTo>
                    <a:pt x="733" y="1281"/>
                    <a:pt x="741" y="1274"/>
                    <a:pt x="752" y="1253"/>
                  </a:cubicBezTo>
                  <a:cubicBezTo>
                    <a:pt x="773" y="1214"/>
                    <a:pt x="770" y="1165"/>
                    <a:pt x="819" y="1147"/>
                  </a:cubicBezTo>
                  <a:cubicBezTo>
                    <a:pt x="834" y="1126"/>
                    <a:pt x="847" y="1124"/>
                    <a:pt x="853" y="1099"/>
                  </a:cubicBezTo>
                  <a:cubicBezTo>
                    <a:pt x="849" y="1026"/>
                    <a:pt x="849" y="944"/>
                    <a:pt x="824" y="874"/>
                  </a:cubicBezTo>
                  <a:cubicBezTo>
                    <a:pt x="821" y="784"/>
                    <a:pt x="814" y="740"/>
                    <a:pt x="800" y="663"/>
                  </a:cubicBezTo>
                  <a:cubicBezTo>
                    <a:pt x="794" y="505"/>
                    <a:pt x="774" y="393"/>
                    <a:pt x="728" y="245"/>
                  </a:cubicBezTo>
                  <a:cubicBezTo>
                    <a:pt x="724" y="218"/>
                    <a:pt x="716" y="194"/>
                    <a:pt x="709" y="168"/>
                  </a:cubicBezTo>
                  <a:cubicBezTo>
                    <a:pt x="705" y="125"/>
                    <a:pt x="707" y="23"/>
                    <a:pt x="675" y="0"/>
                  </a:cubicBezTo>
                  <a:cubicBezTo>
                    <a:pt x="566" y="39"/>
                    <a:pt x="777" y="18"/>
                    <a:pt x="430" y="10"/>
                  </a:cubicBezTo>
                  <a:cubicBezTo>
                    <a:pt x="292" y="13"/>
                    <a:pt x="150" y="4"/>
                    <a:pt x="17" y="48"/>
                  </a:cubicBezTo>
                  <a:cubicBezTo>
                    <a:pt x="0" y="76"/>
                    <a:pt x="10" y="52"/>
                    <a:pt x="13" y="101"/>
                  </a:cubicBezTo>
                  <a:cubicBezTo>
                    <a:pt x="16" y="164"/>
                    <a:pt x="11" y="223"/>
                    <a:pt x="27" y="283"/>
                  </a:cubicBezTo>
                  <a:cubicBezTo>
                    <a:pt x="34" y="339"/>
                    <a:pt x="42" y="397"/>
                    <a:pt x="61" y="451"/>
                  </a:cubicBezTo>
                  <a:cubicBezTo>
                    <a:pt x="69" y="501"/>
                    <a:pt x="96" y="546"/>
                    <a:pt x="118" y="591"/>
                  </a:cubicBezTo>
                  <a:cubicBezTo>
                    <a:pt x="130" y="616"/>
                    <a:pt x="136" y="644"/>
                    <a:pt x="152" y="667"/>
                  </a:cubicBezTo>
                  <a:cubicBezTo>
                    <a:pt x="158" y="691"/>
                    <a:pt x="168" y="712"/>
                    <a:pt x="176" y="735"/>
                  </a:cubicBezTo>
                  <a:cubicBezTo>
                    <a:pt x="201" y="808"/>
                    <a:pt x="217" y="893"/>
                    <a:pt x="224" y="970"/>
                  </a:cubicBezTo>
                  <a:cubicBezTo>
                    <a:pt x="227" y="1007"/>
                    <a:pt x="216" y="1110"/>
                    <a:pt x="267" y="1128"/>
                  </a:cubicBezTo>
                  <a:cubicBezTo>
                    <a:pt x="291" y="1218"/>
                    <a:pt x="317" y="1308"/>
                    <a:pt x="344" y="1397"/>
                  </a:cubicBezTo>
                  <a:cubicBezTo>
                    <a:pt x="352" y="1425"/>
                    <a:pt x="360" y="1444"/>
                    <a:pt x="377" y="1469"/>
                  </a:cubicBezTo>
                  <a:cubicBezTo>
                    <a:pt x="380" y="1473"/>
                    <a:pt x="378" y="1481"/>
                    <a:pt x="382" y="1483"/>
                  </a:cubicBezTo>
                  <a:cubicBezTo>
                    <a:pt x="395" y="1490"/>
                    <a:pt x="411" y="1490"/>
                    <a:pt x="425" y="1493"/>
                  </a:cubicBezTo>
                  <a:cubicBezTo>
                    <a:pt x="448" y="1526"/>
                    <a:pt x="434" y="1518"/>
                    <a:pt x="459" y="1527"/>
                  </a:cubicBezTo>
                  <a:cubicBezTo>
                    <a:pt x="462" y="1532"/>
                    <a:pt x="464" y="1538"/>
                    <a:pt x="469" y="1541"/>
                  </a:cubicBezTo>
                  <a:cubicBezTo>
                    <a:pt x="486" y="1552"/>
                    <a:pt x="508" y="1551"/>
                    <a:pt x="526" y="1560"/>
                  </a:cubicBezTo>
                  <a:cubicBezTo>
                    <a:pt x="541" y="1568"/>
                    <a:pt x="555" y="1576"/>
                    <a:pt x="569" y="1584"/>
                  </a:cubicBezTo>
                  <a:cubicBezTo>
                    <a:pt x="583" y="1592"/>
                    <a:pt x="589" y="1595"/>
                    <a:pt x="603" y="1599"/>
                  </a:cubicBezTo>
                  <a:cubicBezTo>
                    <a:pt x="608" y="1600"/>
                    <a:pt x="619" y="1599"/>
                    <a:pt x="617" y="1603"/>
                  </a:cubicBezTo>
                  <a:cubicBezTo>
                    <a:pt x="614" y="1609"/>
                    <a:pt x="604" y="1606"/>
                    <a:pt x="598" y="1608"/>
                  </a:cubicBez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8139" name="Line 11"/>
            <p:cNvSpPr>
              <a:spLocks noChangeShapeType="1"/>
            </p:cNvSpPr>
            <p:nvPr/>
          </p:nvSpPr>
          <p:spPr bwMode="auto">
            <a:xfrm>
              <a:off x="3120" y="2570"/>
              <a:ext cx="2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8140" name="Text Box 12"/>
            <p:cNvSpPr txBox="1">
              <a:spLocks noChangeArrowheads="1"/>
            </p:cNvSpPr>
            <p:nvPr/>
          </p:nvSpPr>
          <p:spPr bwMode="auto">
            <a:xfrm>
              <a:off x="3504" y="2414"/>
              <a:ext cx="170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  <a:cs typeface="宋体" charset="0"/>
                </a:rPr>
                <a:t>所罗门</a:t>
              </a:r>
              <a:r>
                <a:rPr kumimoji="0" lang="en-US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</a:rPr>
                <a:t> (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  <a:cs typeface="宋体" charset="0"/>
                </a:rPr>
                <a:t>主前</a:t>
              </a:r>
              <a:r>
                <a:rPr kumimoji="0" lang="en-US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</a:rPr>
                <a:t>971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  <a:cs typeface="宋体" charset="0"/>
                </a:rPr>
                <a:t>年</a:t>
              </a:r>
              <a:r>
                <a:rPr kumimoji="0" lang="en-US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</a:rPr>
                <a:t>)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352800" y="4638675"/>
            <a:ext cx="4860925" cy="1822450"/>
            <a:chOff x="2164" y="2922"/>
            <a:chExt cx="3062" cy="1148"/>
          </a:xfrm>
        </p:grpSpPr>
        <p:sp>
          <p:nvSpPr>
            <p:cNvPr id="181278" name="Freeform 14"/>
            <p:cNvSpPr>
              <a:spLocks/>
            </p:cNvSpPr>
            <p:nvPr/>
          </p:nvSpPr>
          <p:spPr bwMode="auto">
            <a:xfrm>
              <a:off x="2164" y="3091"/>
              <a:ext cx="288" cy="979"/>
            </a:xfrm>
            <a:custGeom>
              <a:avLst/>
              <a:gdLst>
                <a:gd name="T0" fmla="*/ 15 w 288"/>
                <a:gd name="T1" fmla="*/ 979 h 979"/>
                <a:gd name="T2" fmla="*/ 10 w 288"/>
                <a:gd name="T3" fmla="*/ 869 h 979"/>
                <a:gd name="T4" fmla="*/ 30 w 288"/>
                <a:gd name="T5" fmla="*/ 840 h 979"/>
                <a:gd name="T6" fmla="*/ 73 w 288"/>
                <a:gd name="T7" fmla="*/ 739 h 979"/>
                <a:gd name="T8" fmla="*/ 169 w 288"/>
                <a:gd name="T9" fmla="*/ 567 h 979"/>
                <a:gd name="T10" fmla="*/ 202 w 288"/>
                <a:gd name="T11" fmla="*/ 528 h 979"/>
                <a:gd name="T12" fmla="*/ 255 w 288"/>
                <a:gd name="T13" fmla="*/ 365 h 979"/>
                <a:gd name="T14" fmla="*/ 260 w 288"/>
                <a:gd name="T15" fmla="*/ 331 h 979"/>
                <a:gd name="T16" fmla="*/ 270 w 288"/>
                <a:gd name="T17" fmla="*/ 293 h 979"/>
                <a:gd name="T18" fmla="*/ 274 w 288"/>
                <a:gd name="T19" fmla="*/ 245 h 979"/>
                <a:gd name="T20" fmla="*/ 284 w 288"/>
                <a:gd name="T21" fmla="*/ 216 h 979"/>
                <a:gd name="T22" fmla="*/ 231 w 288"/>
                <a:gd name="T23" fmla="*/ 67 h 979"/>
                <a:gd name="T24" fmla="*/ 212 w 288"/>
                <a:gd name="T25" fmla="*/ 24 h 979"/>
                <a:gd name="T26" fmla="*/ 178 w 288"/>
                <a:gd name="T27" fmla="*/ 0 h 9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8"/>
                <a:gd name="T43" fmla="*/ 0 h 979"/>
                <a:gd name="T44" fmla="*/ 288 w 288"/>
                <a:gd name="T45" fmla="*/ 979 h 97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8" h="979">
                  <a:moveTo>
                    <a:pt x="15" y="979"/>
                  </a:moveTo>
                  <a:cubicBezTo>
                    <a:pt x="2" y="942"/>
                    <a:pt x="0" y="911"/>
                    <a:pt x="10" y="869"/>
                  </a:cubicBezTo>
                  <a:cubicBezTo>
                    <a:pt x="13" y="858"/>
                    <a:pt x="30" y="840"/>
                    <a:pt x="30" y="840"/>
                  </a:cubicBezTo>
                  <a:cubicBezTo>
                    <a:pt x="32" y="814"/>
                    <a:pt x="43" y="749"/>
                    <a:pt x="73" y="739"/>
                  </a:cubicBezTo>
                  <a:cubicBezTo>
                    <a:pt x="94" y="676"/>
                    <a:pt x="114" y="608"/>
                    <a:pt x="169" y="567"/>
                  </a:cubicBezTo>
                  <a:cubicBezTo>
                    <a:pt x="179" y="550"/>
                    <a:pt x="186" y="539"/>
                    <a:pt x="202" y="528"/>
                  </a:cubicBezTo>
                  <a:cubicBezTo>
                    <a:pt x="222" y="473"/>
                    <a:pt x="245" y="424"/>
                    <a:pt x="255" y="365"/>
                  </a:cubicBezTo>
                  <a:cubicBezTo>
                    <a:pt x="257" y="354"/>
                    <a:pt x="258" y="342"/>
                    <a:pt x="260" y="331"/>
                  </a:cubicBezTo>
                  <a:cubicBezTo>
                    <a:pt x="263" y="318"/>
                    <a:pt x="270" y="293"/>
                    <a:pt x="270" y="293"/>
                  </a:cubicBezTo>
                  <a:cubicBezTo>
                    <a:pt x="271" y="277"/>
                    <a:pt x="271" y="261"/>
                    <a:pt x="274" y="245"/>
                  </a:cubicBezTo>
                  <a:cubicBezTo>
                    <a:pt x="276" y="235"/>
                    <a:pt x="284" y="216"/>
                    <a:pt x="284" y="216"/>
                  </a:cubicBezTo>
                  <a:cubicBezTo>
                    <a:pt x="281" y="169"/>
                    <a:pt x="288" y="86"/>
                    <a:pt x="231" y="67"/>
                  </a:cubicBezTo>
                  <a:cubicBezTo>
                    <a:pt x="226" y="52"/>
                    <a:pt x="224" y="36"/>
                    <a:pt x="212" y="24"/>
                  </a:cubicBezTo>
                  <a:cubicBezTo>
                    <a:pt x="199" y="11"/>
                    <a:pt x="186" y="16"/>
                    <a:pt x="178" y="0"/>
                  </a:cubicBezTo>
                </a:path>
              </a:pathLst>
            </a:custGeom>
            <a:noFill/>
            <a:ln w="762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8143" name="Line 15"/>
            <p:cNvSpPr>
              <a:spLocks noChangeShapeType="1"/>
            </p:cNvSpPr>
            <p:nvPr/>
          </p:nvSpPr>
          <p:spPr bwMode="auto">
            <a:xfrm>
              <a:off x="3120" y="3073"/>
              <a:ext cx="288" cy="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8144" name="Text Box 16"/>
            <p:cNvSpPr txBox="1">
              <a:spLocks noChangeArrowheads="1"/>
            </p:cNvSpPr>
            <p:nvPr/>
          </p:nvSpPr>
          <p:spPr bwMode="auto">
            <a:xfrm>
              <a:off x="3504" y="2922"/>
              <a:ext cx="172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  <a:cs typeface="宋体" charset="0"/>
                </a:rPr>
                <a:t>希西家</a:t>
              </a:r>
              <a:r>
                <a:rPr kumimoji="0" lang="en-US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</a:rPr>
                <a:t> (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  <a:cs typeface="宋体" charset="0"/>
                </a:rPr>
                <a:t>主前</a:t>
              </a:r>
              <a:r>
                <a:rPr kumimoji="0" lang="en-US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  <a:cs typeface="宋体" charset="0"/>
                </a:rPr>
                <a:t>700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  <a:cs typeface="宋体" charset="0"/>
                </a:rPr>
                <a:t>年</a:t>
              </a:r>
              <a:r>
                <a:rPr kumimoji="0" lang="en-US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</a:rPr>
                <a:t>)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endParaRP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447800" y="2422525"/>
            <a:ext cx="6743700" cy="4117975"/>
            <a:chOff x="978" y="1526"/>
            <a:chExt cx="4248" cy="2594"/>
          </a:xfrm>
        </p:grpSpPr>
        <p:sp>
          <p:nvSpPr>
            <p:cNvPr id="48146" name="Line 18"/>
            <p:cNvSpPr>
              <a:spLocks noChangeShapeType="1"/>
            </p:cNvSpPr>
            <p:nvPr/>
          </p:nvSpPr>
          <p:spPr bwMode="auto">
            <a:xfrm>
              <a:off x="3120" y="2822"/>
              <a:ext cx="28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8147" name="Text Box 19"/>
            <p:cNvSpPr txBox="1">
              <a:spLocks noChangeArrowheads="1"/>
            </p:cNvSpPr>
            <p:nvPr/>
          </p:nvSpPr>
          <p:spPr bwMode="auto">
            <a:xfrm>
              <a:off x="3504" y="2668"/>
              <a:ext cx="172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  <a:cs typeface="宋体" charset="0"/>
                </a:rPr>
                <a:t>希西家</a:t>
              </a:r>
              <a:r>
                <a:rPr kumimoji="0" lang="en-US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</a:rPr>
                <a:t> (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  <a:cs typeface="宋体" charset="0"/>
                </a:rPr>
                <a:t>主前</a:t>
              </a:r>
              <a:r>
                <a:rPr kumimoji="0" lang="en-US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</a:rPr>
                <a:t>700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  <a:cs typeface="宋体" charset="0"/>
                </a:rPr>
                <a:t>年</a:t>
              </a:r>
              <a:r>
                <a:rPr kumimoji="0" lang="en-US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</a:rPr>
                <a:t>)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endParaRPr>
            </a:p>
          </p:txBody>
        </p:sp>
        <p:sp>
          <p:nvSpPr>
            <p:cNvPr id="48148" name="Freeform 20"/>
            <p:cNvSpPr>
              <a:spLocks/>
            </p:cNvSpPr>
            <p:nvPr/>
          </p:nvSpPr>
          <p:spPr bwMode="auto">
            <a:xfrm>
              <a:off x="978" y="1526"/>
              <a:ext cx="1184" cy="2594"/>
            </a:xfrm>
            <a:custGeom>
              <a:avLst/>
              <a:gdLst/>
              <a:ahLst/>
              <a:cxnLst>
                <a:cxn ang="0">
                  <a:pos x="721" y="0"/>
                </a:cxn>
                <a:cxn ang="0">
                  <a:pos x="625" y="58"/>
                </a:cxn>
                <a:cxn ang="0">
                  <a:pos x="587" y="106"/>
                </a:cxn>
                <a:cxn ang="0">
                  <a:pos x="548" y="164"/>
                </a:cxn>
                <a:cxn ang="0">
                  <a:pos x="520" y="192"/>
                </a:cxn>
                <a:cxn ang="0">
                  <a:pos x="500" y="231"/>
                </a:cxn>
                <a:cxn ang="0">
                  <a:pos x="452" y="269"/>
                </a:cxn>
                <a:cxn ang="0">
                  <a:pos x="414" y="327"/>
                </a:cxn>
                <a:cxn ang="0">
                  <a:pos x="376" y="394"/>
                </a:cxn>
                <a:cxn ang="0">
                  <a:pos x="347" y="461"/>
                </a:cxn>
                <a:cxn ang="0">
                  <a:pos x="280" y="682"/>
                </a:cxn>
                <a:cxn ang="0">
                  <a:pos x="241" y="1008"/>
                </a:cxn>
                <a:cxn ang="0">
                  <a:pos x="174" y="1172"/>
                </a:cxn>
                <a:cxn ang="0">
                  <a:pos x="136" y="1229"/>
                </a:cxn>
                <a:cxn ang="0">
                  <a:pos x="116" y="1258"/>
                </a:cxn>
                <a:cxn ang="0">
                  <a:pos x="88" y="1392"/>
                </a:cxn>
                <a:cxn ang="0">
                  <a:pos x="126" y="1940"/>
                </a:cxn>
                <a:cxn ang="0">
                  <a:pos x="155" y="1988"/>
                </a:cxn>
                <a:cxn ang="0">
                  <a:pos x="164" y="2016"/>
                </a:cxn>
                <a:cxn ang="0">
                  <a:pos x="184" y="2045"/>
                </a:cxn>
                <a:cxn ang="0">
                  <a:pos x="212" y="2151"/>
                </a:cxn>
                <a:cxn ang="0">
                  <a:pos x="251" y="2304"/>
                </a:cxn>
                <a:cxn ang="0">
                  <a:pos x="385" y="2410"/>
                </a:cxn>
                <a:cxn ang="0">
                  <a:pos x="462" y="2468"/>
                </a:cxn>
                <a:cxn ang="0">
                  <a:pos x="520" y="2487"/>
                </a:cxn>
                <a:cxn ang="0">
                  <a:pos x="644" y="2525"/>
                </a:cxn>
                <a:cxn ang="0">
                  <a:pos x="932" y="2554"/>
                </a:cxn>
                <a:cxn ang="0">
                  <a:pos x="1163" y="2554"/>
                </a:cxn>
                <a:cxn ang="0">
                  <a:pos x="1124" y="2381"/>
                </a:cxn>
              </a:cxnLst>
              <a:rect l="0" t="0" r="r" b="b"/>
              <a:pathLst>
                <a:path w="1184" h="2594">
                  <a:moveTo>
                    <a:pt x="721" y="0"/>
                  </a:moveTo>
                  <a:cubicBezTo>
                    <a:pt x="670" y="11"/>
                    <a:pt x="653" y="15"/>
                    <a:pt x="625" y="58"/>
                  </a:cubicBezTo>
                  <a:cubicBezTo>
                    <a:pt x="605" y="122"/>
                    <a:pt x="633" y="54"/>
                    <a:pt x="587" y="106"/>
                  </a:cubicBezTo>
                  <a:cubicBezTo>
                    <a:pt x="572" y="123"/>
                    <a:pt x="561" y="145"/>
                    <a:pt x="548" y="164"/>
                  </a:cubicBezTo>
                  <a:cubicBezTo>
                    <a:pt x="541" y="175"/>
                    <a:pt x="528" y="181"/>
                    <a:pt x="520" y="192"/>
                  </a:cubicBezTo>
                  <a:cubicBezTo>
                    <a:pt x="511" y="204"/>
                    <a:pt x="509" y="220"/>
                    <a:pt x="500" y="231"/>
                  </a:cubicBezTo>
                  <a:cubicBezTo>
                    <a:pt x="487" y="247"/>
                    <a:pt x="467" y="255"/>
                    <a:pt x="452" y="269"/>
                  </a:cubicBezTo>
                  <a:cubicBezTo>
                    <a:pt x="433" y="330"/>
                    <a:pt x="458" y="266"/>
                    <a:pt x="414" y="327"/>
                  </a:cubicBezTo>
                  <a:cubicBezTo>
                    <a:pt x="399" y="348"/>
                    <a:pt x="390" y="373"/>
                    <a:pt x="376" y="394"/>
                  </a:cubicBezTo>
                  <a:cubicBezTo>
                    <a:pt x="355" y="473"/>
                    <a:pt x="380" y="395"/>
                    <a:pt x="347" y="461"/>
                  </a:cubicBezTo>
                  <a:cubicBezTo>
                    <a:pt x="315" y="525"/>
                    <a:pt x="294" y="612"/>
                    <a:pt x="280" y="682"/>
                  </a:cubicBezTo>
                  <a:cubicBezTo>
                    <a:pt x="259" y="789"/>
                    <a:pt x="270" y="903"/>
                    <a:pt x="241" y="1008"/>
                  </a:cubicBezTo>
                  <a:cubicBezTo>
                    <a:pt x="226" y="1063"/>
                    <a:pt x="208" y="1127"/>
                    <a:pt x="174" y="1172"/>
                  </a:cubicBezTo>
                  <a:cubicBezTo>
                    <a:pt x="160" y="1190"/>
                    <a:pt x="149" y="1210"/>
                    <a:pt x="136" y="1229"/>
                  </a:cubicBezTo>
                  <a:cubicBezTo>
                    <a:pt x="129" y="1239"/>
                    <a:pt x="116" y="1258"/>
                    <a:pt x="116" y="1258"/>
                  </a:cubicBezTo>
                  <a:cubicBezTo>
                    <a:pt x="102" y="1304"/>
                    <a:pt x="94" y="1344"/>
                    <a:pt x="88" y="1392"/>
                  </a:cubicBezTo>
                  <a:cubicBezTo>
                    <a:pt x="91" y="1575"/>
                    <a:pt x="0" y="1807"/>
                    <a:pt x="126" y="1940"/>
                  </a:cubicBezTo>
                  <a:cubicBezTo>
                    <a:pt x="156" y="2024"/>
                    <a:pt x="113" y="1917"/>
                    <a:pt x="155" y="1988"/>
                  </a:cubicBezTo>
                  <a:cubicBezTo>
                    <a:pt x="160" y="1996"/>
                    <a:pt x="160" y="2007"/>
                    <a:pt x="164" y="2016"/>
                  </a:cubicBezTo>
                  <a:cubicBezTo>
                    <a:pt x="169" y="2026"/>
                    <a:pt x="177" y="2035"/>
                    <a:pt x="184" y="2045"/>
                  </a:cubicBezTo>
                  <a:cubicBezTo>
                    <a:pt x="192" y="2081"/>
                    <a:pt x="206" y="2115"/>
                    <a:pt x="212" y="2151"/>
                  </a:cubicBezTo>
                  <a:cubicBezTo>
                    <a:pt x="220" y="2197"/>
                    <a:pt x="226" y="2262"/>
                    <a:pt x="251" y="2304"/>
                  </a:cubicBezTo>
                  <a:cubicBezTo>
                    <a:pt x="286" y="2361"/>
                    <a:pt x="324" y="2390"/>
                    <a:pt x="385" y="2410"/>
                  </a:cubicBezTo>
                  <a:cubicBezTo>
                    <a:pt x="518" y="2454"/>
                    <a:pt x="400" y="2431"/>
                    <a:pt x="462" y="2468"/>
                  </a:cubicBezTo>
                  <a:cubicBezTo>
                    <a:pt x="479" y="2479"/>
                    <a:pt x="502" y="2478"/>
                    <a:pt x="520" y="2487"/>
                  </a:cubicBezTo>
                  <a:cubicBezTo>
                    <a:pt x="570" y="2513"/>
                    <a:pt x="581" y="2516"/>
                    <a:pt x="644" y="2525"/>
                  </a:cubicBezTo>
                  <a:cubicBezTo>
                    <a:pt x="733" y="2556"/>
                    <a:pt x="844" y="2549"/>
                    <a:pt x="932" y="2554"/>
                  </a:cubicBezTo>
                  <a:cubicBezTo>
                    <a:pt x="1002" y="2569"/>
                    <a:pt x="1103" y="2594"/>
                    <a:pt x="1163" y="2554"/>
                  </a:cubicBezTo>
                  <a:cubicBezTo>
                    <a:pt x="1184" y="2540"/>
                    <a:pt x="1149" y="2406"/>
                    <a:pt x="1124" y="2381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609600" y="1262063"/>
            <a:ext cx="7432675" cy="5138737"/>
            <a:chOff x="454" y="795"/>
            <a:chExt cx="4682" cy="3237"/>
          </a:xfrm>
        </p:grpSpPr>
        <p:sp>
          <p:nvSpPr>
            <p:cNvPr id="48150" name="Line 22"/>
            <p:cNvSpPr>
              <a:spLocks noChangeShapeType="1"/>
            </p:cNvSpPr>
            <p:nvPr/>
          </p:nvSpPr>
          <p:spPr bwMode="auto">
            <a:xfrm>
              <a:off x="3120" y="3828"/>
              <a:ext cx="288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8151" name="Text Box 23"/>
            <p:cNvSpPr txBox="1">
              <a:spLocks noChangeArrowheads="1"/>
            </p:cNvSpPr>
            <p:nvPr/>
          </p:nvSpPr>
          <p:spPr bwMode="auto">
            <a:xfrm>
              <a:off x="3504" y="3683"/>
              <a:ext cx="163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  <a:cs typeface="宋体" charset="0"/>
                </a:rPr>
                <a:t>西律王</a:t>
              </a:r>
              <a:r>
                <a:rPr kumimoji="0" lang="en-US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</a:rPr>
                <a:t> (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  <a:cs typeface="宋体" charset="0"/>
                </a:rPr>
                <a:t>主前</a:t>
              </a:r>
              <a:r>
                <a:rPr kumimoji="0" lang="en-US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</a:rPr>
                <a:t>20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  <a:cs typeface="宋体" charset="0"/>
                </a:rPr>
                <a:t>年</a:t>
              </a:r>
              <a:r>
                <a:rPr kumimoji="0" lang="en-US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</a:rPr>
                <a:t>)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endParaRPr>
            </a:p>
          </p:txBody>
        </p:sp>
        <p:sp>
          <p:nvSpPr>
            <p:cNvPr id="48152" name="Freeform 24"/>
            <p:cNvSpPr>
              <a:spLocks/>
            </p:cNvSpPr>
            <p:nvPr/>
          </p:nvSpPr>
          <p:spPr bwMode="auto">
            <a:xfrm>
              <a:off x="454" y="795"/>
              <a:ext cx="1716" cy="3237"/>
            </a:xfrm>
            <a:custGeom>
              <a:avLst/>
              <a:gdLst/>
              <a:ahLst/>
              <a:cxnLst>
                <a:cxn ang="0">
                  <a:pos x="1389" y="271"/>
                </a:cxn>
                <a:cxn ang="0">
                  <a:pos x="1216" y="50"/>
                </a:cxn>
                <a:cxn ang="0">
                  <a:pos x="1053" y="11"/>
                </a:cxn>
                <a:cxn ang="0">
                  <a:pos x="996" y="79"/>
                </a:cxn>
                <a:cxn ang="0">
                  <a:pos x="775" y="107"/>
                </a:cxn>
                <a:cxn ang="0">
                  <a:pos x="564" y="280"/>
                </a:cxn>
                <a:cxn ang="0">
                  <a:pos x="487" y="424"/>
                </a:cxn>
                <a:cxn ang="0">
                  <a:pos x="554" y="703"/>
                </a:cxn>
                <a:cxn ang="0">
                  <a:pos x="679" y="1163"/>
                </a:cxn>
                <a:cxn ang="0">
                  <a:pos x="564" y="1279"/>
                </a:cxn>
                <a:cxn ang="0">
                  <a:pos x="352" y="1461"/>
                </a:cxn>
                <a:cxn ang="0">
                  <a:pos x="295" y="1682"/>
                </a:cxn>
                <a:cxn ang="0">
                  <a:pos x="64" y="1787"/>
                </a:cxn>
                <a:cxn ang="0">
                  <a:pos x="16" y="2488"/>
                </a:cxn>
                <a:cxn ang="0">
                  <a:pos x="84" y="2757"/>
                </a:cxn>
                <a:cxn ang="0">
                  <a:pos x="122" y="2959"/>
                </a:cxn>
                <a:cxn ang="0">
                  <a:pos x="180" y="3026"/>
                </a:cxn>
                <a:cxn ang="0">
                  <a:pos x="352" y="3227"/>
                </a:cxn>
                <a:cxn ang="0">
                  <a:pos x="477" y="3122"/>
                </a:cxn>
                <a:cxn ang="0">
                  <a:pos x="535" y="3083"/>
                </a:cxn>
                <a:cxn ang="0">
                  <a:pos x="592" y="2978"/>
                </a:cxn>
                <a:cxn ang="0">
                  <a:pos x="688" y="2853"/>
                </a:cxn>
                <a:cxn ang="0">
                  <a:pos x="852" y="2719"/>
                </a:cxn>
                <a:cxn ang="0">
                  <a:pos x="957" y="2546"/>
                </a:cxn>
                <a:cxn ang="0">
                  <a:pos x="1015" y="2421"/>
                </a:cxn>
                <a:cxn ang="0">
                  <a:pos x="1082" y="2306"/>
                </a:cxn>
                <a:cxn ang="0">
                  <a:pos x="1226" y="2123"/>
                </a:cxn>
                <a:cxn ang="0">
                  <a:pos x="1255" y="2075"/>
                </a:cxn>
                <a:cxn ang="0">
                  <a:pos x="1437" y="2037"/>
                </a:cxn>
                <a:cxn ang="0">
                  <a:pos x="1533" y="2037"/>
                </a:cxn>
                <a:cxn ang="0">
                  <a:pos x="1572" y="2114"/>
                </a:cxn>
                <a:cxn ang="0">
                  <a:pos x="1476" y="2555"/>
                </a:cxn>
                <a:cxn ang="0">
                  <a:pos x="1456" y="2613"/>
                </a:cxn>
                <a:cxn ang="0">
                  <a:pos x="1495" y="2863"/>
                </a:cxn>
                <a:cxn ang="0">
                  <a:pos x="1543" y="3064"/>
                </a:cxn>
                <a:cxn ang="0">
                  <a:pos x="1639" y="3122"/>
                </a:cxn>
              </a:cxnLst>
              <a:rect l="0" t="0" r="r" b="b"/>
              <a:pathLst>
                <a:path w="1716" h="3237">
                  <a:moveTo>
                    <a:pt x="1476" y="645"/>
                  </a:moveTo>
                  <a:cubicBezTo>
                    <a:pt x="1376" y="550"/>
                    <a:pt x="1536" y="317"/>
                    <a:pt x="1389" y="271"/>
                  </a:cubicBezTo>
                  <a:cubicBezTo>
                    <a:pt x="1376" y="229"/>
                    <a:pt x="1334" y="188"/>
                    <a:pt x="1303" y="155"/>
                  </a:cubicBezTo>
                  <a:cubicBezTo>
                    <a:pt x="1285" y="104"/>
                    <a:pt x="1271" y="67"/>
                    <a:pt x="1216" y="50"/>
                  </a:cubicBezTo>
                  <a:cubicBezTo>
                    <a:pt x="1188" y="31"/>
                    <a:pt x="1172" y="12"/>
                    <a:pt x="1140" y="2"/>
                  </a:cubicBezTo>
                  <a:cubicBezTo>
                    <a:pt x="1111" y="5"/>
                    <a:pt x="1080" y="0"/>
                    <a:pt x="1053" y="11"/>
                  </a:cubicBezTo>
                  <a:cubicBezTo>
                    <a:pt x="1044" y="15"/>
                    <a:pt x="1049" y="31"/>
                    <a:pt x="1044" y="40"/>
                  </a:cubicBezTo>
                  <a:cubicBezTo>
                    <a:pt x="1039" y="48"/>
                    <a:pt x="1002" y="77"/>
                    <a:pt x="996" y="79"/>
                  </a:cubicBezTo>
                  <a:cubicBezTo>
                    <a:pt x="937" y="97"/>
                    <a:pt x="874" y="93"/>
                    <a:pt x="813" y="98"/>
                  </a:cubicBezTo>
                  <a:cubicBezTo>
                    <a:pt x="800" y="101"/>
                    <a:pt x="787" y="103"/>
                    <a:pt x="775" y="107"/>
                  </a:cubicBezTo>
                  <a:cubicBezTo>
                    <a:pt x="755" y="113"/>
                    <a:pt x="717" y="127"/>
                    <a:pt x="717" y="127"/>
                  </a:cubicBezTo>
                  <a:cubicBezTo>
                    <a:pt x="674" y="170"/>
                    <a:pt x="616" y="263"/>
                    <a:pt x="564" y="280"/>
                  </a:cubicBezTo>
                  <a:cubicBezTo>
                    <a:pt x="541" y="302"/>
                    <a:pt x="523" y="321"/>
                    <a:pt x="496" y="338"/>
                  </a:cubicBezTo>
                  <a:cubicBezTo>
                    <a:pt x="469" y="380"/>
                    <a:pt x="471" y="361"/>
                    <a:pt x="487" y="424"/>
                  </a:cubicBezTo>
                  <a:cubicBezTo>
                    <a:pt x="492" y="444"/>
                    <a:pt x="506" y="482"/>
                    <a:pt x="506" y="482"/>
                  </a:cubicBezTo>
                  <a:cubicBezTo>
                    <a:pt x="511" y="550"/>
                    <a:pt x="501" y="647"/>
                    <a:pt x="554" y="703"/>
                  </a:cubicBezTo>
                  <a:cubicBezTo>
                    <a:pt x="576" y="766"/>
                    <a:pt x="586" y="830"/>
                    <a:pt x="602" y="895"/>
                  </a:cubicBezTo>
                  <a:cubicBezTo>
                    <a:pt x="624" y="985"/>
                    <a:pt x="655" y="1073"/>
                    <a:pt x="679" y="1163"/>
                  </a:cubicBezTo>
                  <a:cubicBezTo>
                    <a:pt x="668" y="1336"/>
                    <a:pt x="711" y="1335"/>
                    <a:pt x="592" y="1298"/>
                  </a:cubicBezTo>
                  <a:cubicBezTo>
                    <a:pt x="583" y="1292"/>
                    <a:pt x="575" y="1280"/>
                    <a:pt x="564" y="1279"/>
                  </a:cubicBezTo>
                  <a:cubicBezTo>
                    <a:pt x="507" y="1272"/>
                    <a:pt x="436" y="1313"/>
                    <a:pt x="381" y="1327"/>
                  </a:cubicBezTo>
                  <a:cubicBezTo>
                    <a:pt x="339" y="1389"/>
                    <a:pt x="373" y="1329"/>
                    <a:pt x="352" y="1461"/>
                  </a:cubicBezTo>
                  <a:cubicBezTo>
                    <a:pt x="344" y="1509"/>
                    <a:pt x="332" y="1557"/>
                    <a:pt x="324" y="1605"/>
                  </a:cubicBezTo>
                  <a:cubicBezTo>
                    <a:pt x="320" y="1629"/>
                    <a:pt x="317" y="1665"/>
                    <a:pt x="295" y="1682"/>
                  </a:cubicBezTo>
                  <a:cubicBezTo>
                    <a:pt x="270" y="1702"/>
                    <a:pt x="159" y="1728"/>
                    <a:pt x="122" y="1749"/>
                  </a:cubicBezTo>
                  <a:cubicBezTo>
                    <a:pt x="102" y="1760"/>
                    <a:pt x="64" y="1787"/>
                    <a:pt x="64" y="1787"/>
                  </a:cubicBezTo>
                  <a:cubicBezTo>
                    <a:pt x="20" y="1854"/>
                    <a:pt x="34" y="1823"/>
                    <a:pt x="16" y="1874"/>
                  </a:cubicBezTo>
                  <a:cubicBezTo>
                    <a:pt x="7" y="2161"/>
                    <a:pt x="0" y="2190"/>
                    <a:pt x="16" y="2488"/>
                  </a:cubicBezTo>
                  <a:cubicBezTo>
                    <a:pt x="19" y="2543"/>
                    <a:pt x="55" y="2596"/>
                    <a:pt x="64" y="2651"/>
                  </a:cubicBezTo>
                  <a:cubicBezTo>
                    <a:pt x="81" y="2755"/>
                    <a:pt x="63" y="2697"/>
                    <a:pt x="84" y="2757"/>
                  </a:cubicBezTo>
                  <a:cubicBezTo>
                    <a:pt x="91" y="2805"/>
                    <a:pt x="97" y="2876"/>
                    <a:pt x="112" y="2930"/>
                  </a:cubicBezTo>
                  <a:cubicBezTo>
                    <a:pt x="115" y="2940"/>
                    <a:pt x="116" y="2951"/>
                    <a:pt x="122" y="2959"/>
                  </a:cubicBezTo>
                  <a:cubicBezTo>
                    <a:pt x="129" y="2968"/>
                    <a:pt x="141" y="2972"/>
                    <a:pt x="151" y="2978"/>
                  </a:cubicBezTo>
                  <a:cubicBezTo>
                    <a:pt x="176" y="3059"/>
                    <a:pt x="140" y="2960"/>
                    <a:pt x="180" y="3026"/>
                  </a:cubicBezTo>
                  <a:cubicBezTo>
                    <a:pt x="212" y="3079"/>
                    <a:pt x="184" y="3119"/>
                    <a:pt x="247" y="3160"/>
                  </a:cubicBezTo>
                  <a:cubicBezTo>
                    <a:pt x="277" y="3205"/>
                    <a:pt x="299" y="3209"/>
                    <a:pt x="352" y="3227"/>
                  </a:cubicBezTo>
                  <a:cubicBezTo>
                    <a:pt x="362" y="3230"/>
                    <a:pt x="381" y="3237"/>
                    <a:pt x="381" y="3237"/>
                  </a:cubicBezTo>
                  <a:cubicBezTo>
                    <a:pt x="413" y="3189"/>
                    <a:pt x="417" y="3141"/>
                    <a:pt x="477" y="3122"/>
                  </a:cubicBezTo>
                  <a:cubicBezTo>
                    <a:pt x="487" y="3112"/>
                    <a:pt x="495" y="3101"/>
                    <a:pt x="506" y="3093"/>
                  </a:cubicBezTo>
                  <a:cubicBezTo>
                    <a:pt x="514" y="3087"/>
                    <a:pt x="527" y="3089"/>
                    <a:pt x="535" y="3083"/>
                  </a:cubicBezTo>
                  <a:cubicBezTo>
                    <a:pt x="551" y="3070"/>
                    <a:pt x="559" y="3050"/>
                    <a:pt x="573" y="3035"/>
                  </a:cubicBezTo>
                  <a:cubicBezTo>
                    <a:pt x="580" y="3016"/>
                    <a:pt x="582" y="2995"/>
                    <a:pt x="592" y="2978"/>
                  </a:cubicBezTo>
                  <a:cubicBezTo>
                    <a:pt x="603" y="2960"/>
                    <a:pt x="620" y="2947"/>
                    <a:pt x="631" y="2930"/>
                  </a:cubicBezTo>
                  <a:cubicBezTo>
                    <a:pt x="647" y="2880"/>
                    <a:pt x="633" y="2907"/>
                    <a:pt x="688" y="2853"/>
                  </a:cubicBezTo>
                  <a:cubicBezTo>
                    <a:pt x="695" y="2847"/>
                    <a:pt x="708" y="2834"/>
                    <a:pt x="708" y="2834"/>
                  </a:cubicBezTo>
                  <a:cubicBezTo>
                    <a:pt x="729" y="2766"/>
                    <a:pt x="807" y="2766"/>
                    <a:pt x="852" y="2719"/>
                  </a:cubicBezTo>
                  <a:cubicBezTo>
                    <a:pt x="873" y="2697"/>
                    <a:pt x="888" y="2673"/>
                    <a:pt x="909" y="2651"/>
                  </a:cubicBezTo>
                  <a:cubicBezTo>
                    <a:pt x="929" y="2596"/>
                    <a:pt x="915" y="2632"/>
                    <a:pt x="957" y="2546"/>
                  </a:cubicBezTo>
                  <a:cubicBezTo>
                    <a:pt x="963" y="2534"/>
                    <a:pt x="962" y="2519"/>
                    <a:pt x="967" y="2507"/>
                  </a:cubicBezTo>
                  <a:cubicBezTo>
                    <a:pt x="979" y="2479"/>
                    <a:pt x="998" y="2447"/>
                    <a:pt x="1015" y="2421"/>
                  </a:cubicBezTo>
                  <a:cubicBezTo>
                    <a:pt x="1021" y="2403"/>
                    <a:pt x="1037" y="2344"/>
                    <a:pt x="1053" y="2325"/>
                  </a:cubicBezTo>
                  <a:cubicBezTo>
                    <a:pt x="1060" y="2316"/>
                    <a:pt x="1073" y="2314"/>
                    <a:pt x="1082" y="2306"/>
                  </a:cubicBezTo>
                  <a:cubicBezTo>
                    <a:pt x="1122" y="2271"/>
                    <a:pt x="1156" y="2223"/>
                    <a:pt x="1188" y="2181"/>
                  </a:cubicBezTo>
                  <a:cubicBezTo>
                    <a:pt x="1202" y="2163"/>
                    <a:pt x="1218" y="2145"/>
                    <a:pt x="1226" y="2123"/>
                  </a:cubicBezTo>
                  <a:cubicBezTo>
                    <a:pt x="1229" y="2114"/>
                    <a:pt x="1231" y="2103"/>
                    <a:pt x="1236" y="2095"/>
                  </a:cubicBezTo>
                  <a:cubicBezTo>
                    <a:pt x="1241" y="2087"/>
                    <a:pt x="1246" y="2077"/>
                    <a:pt x="1255" y="2075"/>
                  </a:cubicBezTo>
                  <a:cubicBezTo>
                    <a:pt x="1286" y="2067"/>
                    <a:pt x="1319" y="2069"/>
                    <a:pt x="1351" y="2066"/>
                  </a:cubicBezTo>
                  <a:cubicBezTo>
                    <a:pt x="1418" y="2044"/>
                    <a:pt x="1389" y="2054"/>
                    <a:pt x="1437" y="2037"/>
                  </a:cubicBezTo>
                  <a:cubicBezTo>
                    <a:pt x="1447" y="2034"/>
                    <a:pt x="1466" y="2027"/>
                    <a:pt x="1466" y="2027"/>
                  </a:cubicBezTo>
                  <a:cubicBezTo>
                    <a:pt x="1488" y="2030"/>
                    <a:pt x="1513" y="2027"/>
                    <a:pt x="1533" y="2037"/>
                  </a:cubicBezTo>
                  <a:cubicBezTo>
                    <a:pt x="1542" y="2042"/>
                    <a:pt x="1540" y="2056"/>
                    <a:pt x="1543" y="2066"/>
                  </a:cubicBezTo>
                  <a:cubicBezTo>
                    <a:pt x="1556" y="2105"/>
                    <a:pt x="1544" y="2087"/>
                    <a:pt x="1572" y="2114"/>
                  </a:cubicBezTo>
                  <a:cubicBezTo>
                    <a:pt x="1610" y="2237"/>
                    <a:pt x="1598" y="2380"/>
                    <a:pt x="1504" y="2469"/>
                  </a:cubicBezTo>
                  <a:cubicBezTo>
                    <a:pt x="1495" y="2498"/>
                    <a:pt x="1486" y="2526"/>
                    <a:pt x="1476" y="2555"/>
                  </a:cubicBezTo>
                  <a:cubicBezTo>
                    <a:pt x="1473" y="2565"/>
                    <a:pt x="1469" y="2574"/>
                    <a:pt x="1466" y="2584"/>
                  </a:cubicBezTo>
                  <a:cubicBezTo>
                    <a:pt x="1463" y="2594"/>
                    <a:pt x="1456" y="2613"/>
                    <a:pt x="1456" y="2613"/>
                  </a:cubicBezTo>
                  <a:cubicBezTo>
                    <a:pt x="1468" y="2804"/>
                    <a:pt x="1448" y="2721"/>
                    <a:pt x="1476" y="2805"/>
                  </a:cubicBezTo>
                  <a:cubicBezTo>
                    <a:pt x="1482" y="2824"/>
                    <a:pt x="1489" y="2844"/>
                    <a:pt x="1495" y="2863"/>
                  </a:cubicBezTo>
                  <a:cubicBezTo>
                    <a:pt x="1498" y="2872"/>
                    <a:pt x="1504" y="2891"/>
                    <a:pt x="1504" y="2891"/>
                  </a:cubicBezTo>
                  <a:cubicBezTo>
                    <a:pt x="1512" y="2956"/>
                    <a:pt x="1523" y="3003"/>
                    <a:pt x="1543" y="3064"/>
                  </a:cubicBezTo>
                  <a:cubicBezTo>
                    <a:pt x="1546" y="3074"/>
                    <a:pt x="1544" y="3087"/>
                    <a:pt x="1552" y="3093"/>
                  </a:cubicBezTo>
                  <a:cubicBezTo>
                    <a:pt x="1583" y="3115"/>
                    <a:pt x="1609" y="3105"/>
                    <a:pt x="1639" y="3122"/>
                  </a:cubicBezTo>
                  <a:cubicBezTo>
                    <a:pt x="1709" y="3161"/>
                    <a:pt x="1673" y="3170"/>
                    <a:pt x="1716" y="3151"/>
                  </a:cubicBezTo>
                </a:path>
              </a:pathLst>
            </a:custGeom>
            <a:noFill/>
            <a:ln w="5715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2743200" y="2573338"/>
            <a:ext cx="5505450" cy="3703637"/>
            <a:chOff x="1806" y="1621"/>
            <a:chExt cx="3468" cy="2333"/>
          </a:xfrm>
        </p:grpSpPr>
        <p:sp>
          <p:nvSpPr>
            <p:cNvPr id="48154" name="Text Box 26"/>
            <p:cNvSpPr txBox="1">
              <a:spLocks noChangeArrowheads="1"/>
            </p:cNvSpPr>
            <p:nvPr/>
          </p:nvSpPr>
          <p:spPr bwMode="auto">
            <a:xfrm>
              <a:off x="3504" y="3175"/>
              <a:ext cx="177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  <a:cs typeface="宋体" charset="0"/>
                </a:rPr>
                <a:t>尼希米</a:t>
              </a:r>
              <a:r>
                <a:rPr kumimoji="0" lang="en-US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</a:rPr>
                <a:t> (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  <a:cs typeface="宋体" charset="0"/>
                </a:rPr>
                <a:t>主前</a:t>
              </a:r>
              <a:r>
                <a:rPr kumimoji="0" lang="en-US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</a:rPr>
                <a:t>444 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  <a:cs typeface="宋体" charset="0"/>
                </a:rPr>
                <a:t>年</a:t>
              </a:r>
              <a:r>
                <a:rPr kumimoji="0" lang="en-US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</a:rPr>
                <a:t>)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endParaRPr>
            </a:p>
          </p:txBody>
        </p:sp>
        <p:sp>
          <p:nvSpPr>
            <p:cNvPr id="48155" name="Line 27"/>
            <p:cNvSpPr>
              <a:spLocks noChangeShapeType="1"/>
            </p:cNvSpPr>
            <p:nvPr/>
          </p:nvSpPr>
          <p:spPr bwMode="auto">
            <a:xfrm>
              <a:off x="3120" y="3325"/>
              <a:ext cx="288" cy="0"/>
            </a:xfrm>
            <a:prstGeom prst="line">
              <a:avLst/>
            </a:prstGeom>
            <a:noFill/>
            <a:ln w="76200">
              <a:solidFill>
                <a:srgbClr val="80008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8156" name="Freeform 28"/>
            <p:cNvSpPr>
              <a:spLocks/>
            </p:cNvSpPr>
            <p:nvPr/>
          </p:nvSpPr>
          <p:spPr bwMode="auto">
            <a:xfrm>
              <a:off x="1806" y="1621"/>
              <a:ext cx="713" cy="2333"/>
            </a:xfrm>
            <a:custGeom>
              <a:avLst/>
              <a:gdLst/>
              <a:ahLst/>
              <a:cxnLst>
                <a:cxn ang="0">
                  <a:pos x="313" y="2333"/>
                </a:cxn>
                <a:cxn ang="0">
                  <a:pos x="313" y="2245"/>
                </a:cxn>
                <a:cxn ang="0">
                  <a:pos x="420" y="1972"/>
                </a:cxn>
                <a:cxn ang="0">
                  <a:pos x="469" y="1542"/>
                </a:cxn>
                <a:cxn ang="0">
                  <a:pos x="518" y="1454"/>
                </a:cxn>
                <a:cxn ang="0">
                  <a:pos x="566" y="1279"/>
                </a:cxn>
                <a:cxn ang="0">
                  <a:pos x="605" y="1191"/>
                </a:cxn>
                <a:cxn ang="0">
                  <a:pos x="625" y="1122"/>
                </a:cxn>
                <a:cxn ang="0">
                  <a:pos x="664" y="1064"/>
                </a:cxn>
                <a:cxn ang="0">
                  <a:pos x="703" y="937"/>
                </a:cxn>
                <a:cxn ang="0">
                  <a:pos x="713" y="908"/>
                </a:cxn>
                <a:cxn ang="0">
                  <a:pos x="683" y="556"/>
                </a:cxn>
                <a:cxn ang="0">
                  <a:pos x="664" y="449"/>
                </a:cxn>
                <a:cxn ang="0">
                  <a:pos x="644" y="390"/>
                </a:cxn>
                <a:cxn ang="0">
                  <a:pos x="635" y="322"/>
                </a:cxn>
                <a:cxn ang="0">
                  <a:pos x="586" y="175"/>
                </a:cxn>
                <a:cxn ang="0">
                  <a:pos x="576" y="146"/>
                </a:cxn>
                <a:cxn ang="0">
                  <a:pos x="547" y="127"/>
                </a:cxn>
                <a:cxn ang="0">
                  <a:pos x="469" y="78"/>
                </a:cxn>
                <a:cxn ang="0">
                  <a:pos x="439" y="68"/>
                </a:cxn>
                <a:cxn ang="0">
                  <a:pos x="410" y="58"/>
                </a:cxn>
                <a:cxn ang="0">
                  <a:pos x="332" y="0"/>
                </a:cxn>
                <a:cxn ang="0">
                  <a:pos x="68" y="9"/>
                </a:cxn>
                <a:cxn ang="0">
                  <a:pos x="39" y="19"/>
                </a:cxn>
                <a:cxn ang="0">
                  <a:pos x="0" y="78"/>
                </a:cxn>
                <a:cxn ang="0">
                  <a:pos x="107" y="449"/>
                </a:cxn>
                <a:cxn ang="0">
                  <a:pos x="166" y="537"/>
                </a:cxn>
                <a:cxn ang="0">
                  <a:pos x="186" y="595"/>
                </a:cxn>
                <a:cxn ang="0">
                  <a:pos x="225" y="654"/>
                </a:cxn>
                <a:cxn ang="0">
                  <a:pos x="244" y="712"/>
                </a:cxn>
                <a:cxn ang="0">
                  <a:pos x="254" y="742"/>
                </a:cxn>
                <a:cxn ang="0">
                  <a:pos x="264" y="1357"/>
                </a:cxn>
                <a:cxn ang="0">
                  <a:pos x="215" y="1484"/>
                </a:cxn>
                <a:cxn ang="0">
                  <a:pos x="186" y="1669"/>
                </a:cxn>
                <a:cxn ang="0">
                  <a:pos x="137" y="1728"/>
                </a:cxn>
                <a:cxn ang="0">
                  <a:pos x="98" y="1864"/>
                </a:cxn>
                <a:cxn ang="0">
                  <a:pos x="137" y="2030"/>
                </a:cxn>
                <a:cxn ang="0">
                  <a:pos x="205" y="2235"/>
                </a:cxn>
                <a:cxn ang="0">
                  <a:pos x="225" y="2294"/>
                </a:cxn>
                <a:cxn ang="0">
                  <a:pos x="254" y="2313"/>
                </a:cxn>
                <a:cxn ang="0">
                  <a:pos x="313" y="2333"/>
                </a:cxn>
              </a:cxnLst>
              <a:rect l="0" t="0" r="r" b="b"/>
              <a:pathLst>
                <a:path w="713" h="2333">
                  <a:moveTo>
                    <a:pt x="313" y="2333"/>
                  </a:moveTo>
                  <a:cubicBezTo>
                    <a:pt x="289" y="2263"/>
                    <a:pt x="281" y="2291"/>
                    <a:pt x="313" y="2245"/>
                  </a:cubicBezTo>
                  <a:cubicBezTo>
                    <a:pt x="336" y="2150"/>
                    <a:pt x="349" y="2043"/>
                    <a:pt x="420" y="1972"/>
                  </a:cubicBezTo>
                  <a:cubicBezTo>
                    <a:pt x="466" y="1833"/>
                    <a:pt x="378" y="1674"/>
                    <a:pt x="469" y="1542"/>
                  </a:cubicBezTo>
                  <a:cubicBezTo>
                    <a:pt x="479" y="1510"/>
                    <a:pt x="518" y="1454"/>
                    <a:pt x="518" y="1454"/>
                  </a:cubicBezTo>
                  <a:cubicBezTo>
                    <a:pt x="536" y="1398"/>
                    <a:pt x="543" y="1333"/>
                    <a:pt x="566" y="1279"/>
                  </a:cubicBezTo>
                  <a:cubicBezTo>
                    <a:pt x="579" y="1248"/>
                    <a:pt x="596" y="1225"/>
                    <a:pt x="605" y="1191"/>
                  </a:cubicBezTo>
                  <a:cubicBezTo>
                    <a:pt x="608" y="1182"/>
                    <a:pt x="619" y="1134"/>
                    <a:pt x="625" y="1122"/>
                  </a:cubicBezTo>
                  <a:cubicBezTo>
                    <a:pt x="636" y="1102"/>
                    <a:pt x="664" y="1064"/>
                    <a:pt x="664" y="1064"/>
                  </a:cubicBezTo>
                  <a:cubicBezTo>
                    <a:pt x="675" y="1020"/>
                    <a:pt x="688" y="980"/>
                    <a:pt x="703" y="937"/>
                  </a:cubicBezTo>
                  <a:cubicBezTo>
                    <a:pt x="706" y="927"/>
                    <a:pt x="713" y="908"/>
                    <a:pt x="713" y="908"/>
                  </a:cubicBezTo>
                  <a:cubicBezTo>
                    <a:pt x="707" y="760"/>
                    <a:pt x="706" y="683"/>
                    <a:pt x="683" y="556"/>
                  </a:cubicBezTo>
                  <a:cubicBezTo>
                    <a:pt x="677" y="520"/>
                    <a:pt x="672" y="484"/>
                    <a:pt x="664" y="449"/>
                  </a:cubicBezTo>
                  <a:cubicBezTo>
                    <a:pt x="659" y="429"/>
                    <a:pt x="644" y="390"/>
                    <a:pt x="644" y="390"/>
                  </a:cubicBezTo>
                  <a:cubicBezTo>
                    <a:pt x="641" y="367"/>
                    <a:pt x="640" y="344"/>
                    <a:pt x="635" y="322"/>
                  </a:cubicBezTo>
                  <a:cubicBezTo>
                    <a:pt x="624" y="276"/>
                    <a:pt x="601" y="221"/>
                    <a:pt x="586" y="175"/>
                  </a:cubicBezTo>
                  <a:cubicBezTo>
                    <a:pt x="583" y="165"/>
                    <a:pt x="585" y="152"/>
                    <a:pt x="576" y="146"/>
                  </a:cubicBezTo>
                  <a:cubicBezTo>
                    <a:pt x="566" y="140"/>
                    <a:pt x="557" y="133"/>
                    <a:pt x="547" y="127"/>
                  </a:cubicBezTo>
                  <a:cubicBezTo>
                    <a:pt x="516" y="80"/>
                    <a:pt x="539" y="101"/>
                    <a:pt x="469" y="78"/>
                  </a:cubicBezTo>
                  <a:cubicBezTo>
                    <a:pt x="459" y="75"/>
                    <a:pt x="449" y="71"/>
                    <a:pt x="439" y="68"/>
                  </a:cubicBezTo>
                  <a:cubicBezTo>
                    <a:pt x="429" y="65"/>
                    <a:pt x="410" y="58"/>
                    <a:pt x="410" y="58"/>
                  </a:cubicBezTo>
                  <a:cubicBezTo>
                    <a:pt x="384" y="19"/>
                    <a:pt x="370" y="25"/>
                    <a:pt x="332" y="0"/>
                  </a:cubicBezTo>
                  <a:cubicBezTo>
                    <a:pt x="244" y="3"/>
                    <a:pt x="156" y="3"/>
                    <a:pt x="68" y="9"/>
                  </a:cubicBezTo>
                  <a:cubicBezTo>
                    <a:pt x="58" y="10"/>
                    <a:pt x="46" y="12"/>
                    <a:pt x="39" y="19"/>
                  </a:cubicBezTo>
                  <a:cubicBezTo>
                    <a:pt x="22" y="36"/>
                    <a:pt x="16" y="61"/>
                    <a:pt x="0" y="78"/>
                  </a:cubicBezTo>
                  <a:cubicBezTo>
                    <a:pt x="10" y="254"/>
                    <a:pt x="6" y="320"/>
                    <a:pt x="107" y="449"/>
                  </a:cubicBezTo>
                  <a:cubicBezTo>
                    <a:pt x="127" y="474"/>
                    <a:pt x="148" y="509"/>
                    <a:pt x="166" y="537"/>
                  </a:cubicBezTo>
                  <a:cubicBezTo>
                    <a:pt x="177" y="554"/>
                    <a:pt x="175" y="578"/>
                    <a:pt x="186" y="595"/>
                  </a:cubicBezTo>
                  <a:cubicBezTo>
                    <a:pt x="199" y="615"/>
                    <a:pt x="225" y="654"/>
                    <a:pt x="225" y="654"/>
                  </a:cubicBezTo>
                  <a:cubicBezTo>
                    <a:pt x="231" y="673"/>
                    <a:pt x="238" y="693"/>
                    <a:pt x="244" y="712"/>
                  </a:cubicBezTo>
                  <a:cubicBezTo>
                    <a:pt x="247" y="722"/>
                    <a:pt x="254" y="742"/>
                    <a:pt x="254" y="742"/>
                  </a:cubicBezTo>
                  <a:cubicBezTo>
                    <a:pt x="281" y="950"/>
                    <a:pt x="273" y="1142"/>
                    <a:pt x="264" y="1357"/>
                  </a:cubicBezTo>
                  <a:cubicBezTo>
                    <a:pt x="262" y="1404"/>
                    <a:pt x="229" y="1441"/>
                    <a:pt x="215" y="1484"/>
                  </a:cubicBezTo>
                  <a:cubicBezTo>
                    <a:pt x="203" y="1631"/>
                    <a:pt x="218" y="1570"/>
                    <a:pt x="186" y="1669"/>
                  </a:cubicBezTo>
                  <a:cubicBezTo>
                    <a:pt x="178" y="1693"/>
                    <a:pt x="147" y="1705"/>
                    <a:pt x="137" y="1728"/>
                  </a:cubicBezTo>
                  <a:cubicBezTo>
                    <a:pt x="117" y="1773"/>
                    <a:pt x="107" y="1817"/>
                    <a:pt x="98" y="1864"/>
                  </a:cubicBezTo>
                  <a:cubicBezTo>
                    <a:pt x="105" y="1946"/>
                    <a:pt x="97" y="1972"/>
                    <a:pt x="137" y="2030"/>
                  </a:cubicBezTo>
                  <a:cubicBezTo>
                    <a:pt x="159" y="2099"/>
                    <a:pt x="182" y="2167"/>
                    <a:pt x="205" y="2235"/>
                  </a:cubicBezTo>
                  <a:cubicBezTo>
                    <a:pt x="212" y="2255"/>
                    <a:pt x="208" y="2283"/>
                    <a:pt x="225" y="2294"/>
                  </a:cubicBezTo>
                  <a:cubicBezTo>
                    <a:pt x="235" y="2300"/>
                    <a:pt x="243" y="2308"/>
                    <a:pt x="254" y="2313"/>
                  </a:cubicBezTo>
                  <a:cubicBezTo>
                    <a:pt x="273" y="2321"/>
                    <a:pt x="313" y="2333"/>
                    <a:pt x="313" y="2333"/>
                  </a:cubicBezTo>
                  <a:close/>
                </a:path>
              </a:pathLst>
            </a:custGeom>
            <a:noFill/>
            <a:ln w="5715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533400" y="2122488"/>
            <a:ext cx="8740775" cy="4294187"/>
            <a:chOff x="406" y="1337"/>
            <a:chExt cx="5506" cy="2705"/>
          </a:xfrm>
        </p:grpSpPr>
        <p:sp>
          <p:nvSpPr>
            <p:cNvPr id="48158" name="Line 30"/>
            <p:cNvSpPr>
              <a:spLocks noChangeShapeType="1"/>
            </p:cNvSpPr>
            <p:nvPr/>
          </p:nvSpPr>
          <p:spPr bwMode="auto">
            <a:xfrm>
              <a:off x="3120" y="3576"/>
              <a:ext cx="288" cy="0"/>
            </a:xfrm>
            <a:prstGeom prst="line">
              <a:avLst/>
            </a:prstGeom>
            <a:noFill/>
            <a:ln w="76200">
              <a:solidFill>
                <a:srgbClr val="6633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8159" name="Text Box 31"/>
            <p:cNvSpPr txBox="1">
              <a:spLocks noChangeArrowheads="1"/>
            </p:cNvSpPr>
            <p:nvPr/>
          </p:nvSpPr>
          <p:spPr bwMode="auto">
            <a:xfrm>
              <a:off x="3504" y="3429"/>
              <a:ext cx="240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  <a:cs typeface="宋体" charset="0"/>
                </a:rPr>
                <a:t>哈斯摩尼家族</a:t>
              </a:r>
              <a:r>
                <a:rPr kumimoji="0" lang="en-US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</a:rPr>
                <a:t> (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  <a:cs typeface="宋体" charset="0"/>
                </a:rPr>
                <a:t>主前</a:t>
              </a:r>
              <a:r>
                <a:rPr kumimoji="0" lang="en-US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</a:rPr>
                <a:t>100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  <a:cs typeface="宋体" charset="0"/>
                </a:rPr>
                <a:t>尼年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endParaRPr>
            </a:p>
          </p:txBody>
        </p:sp>
        <p:sp>
          <p:nvSpPr>
            <p:cNvPr id="48160" name="Freeform 32"/>
            <p:cNvSpPr>
              <a:spLocks/>
            </p:cNvSpPr>
            <p:nvPr/>
          </p:nvSpPr>
          <p:spPr bwMode="auto">
            <a:xfrm>
              <a:off x="406" y="1337"/>
              <a:ext cx="1498" cy="2705"/>
            </a:xfrm>
            <a:custGeom>
              <a:avLst/>
              <a:gdLst/>
              <a:ahLst/>
              <a:cxnLst>
                <a:cxn ang="0">
                  <a:pos x="1498" y="127"/>
                </a:cxn>
                <a:cxn ang="0">
                  <a:pos x="1468" y="10"/>
                </a:cxn>
                <a:cxn ang="0">
                  <a:pos x="1439" y="0"/>
                </a:cxn>
                <a:cxn ang="0">
                  <a:pos x="1283" y="30"/>
                </a:cxn>
                <a:cxn ang="0">
                  <a:pos x="1322" y="206"/>
                </a:cxn>
                <a:cxn ang="0">
                  <a:pos x="1342" y="352"/>
                </a:cxn>
                <a:cxn ang="0">
                  <a:pos x="1371" y="411"/>
                </a:cxn>
                <a:cxn ang="0">
                  <a:pos x="1381" y="821"/>
                </a:cxn>
                <a:cxn ang="0">
                  <a:pos x="1390" y="860"/>
                </a:cxn>
                <a:cxn ang="0">
                  <a:pos x="1371" y="830"/>
                </a:cxn>
                <a:cxn ang="0">
                  <a:pos x="1312" y="811"/>
                </a:cxn>
                <a:cxn ang="0">
                  <a:pos x="1234" y="821"/>
                </a:cxn>
                <a:cxn ang="0">
                  <a:pos x="1176" y="860"/>
                </a:cxn>
                <a:cxn ang="0">
                  <a:pos x="1019" y="928"/>
                </a:cxn>
                <a:cxn ang="0">
                  <a:pos x="1000" y="957"/>
                </a:cxn>
                <a:cxn ang="0">
                  <a:pos x="971" y="977"/>
                </a:cxn>
                <a:cxn ang="0">
                  <a:pos x="931" y="1035"/>
                </a:cxn>
                <a:cxn ang="0">
                  <a:pos x="922" y="1006"/>
                </a:cxn>
                <a:cxn ang="0">
                  <a:pos x="834" y="1035"/>
                </a:cxn>
                <a:cxn ang="0">
                  <a:pos x="639" y="1074"/>
                </a:cxn>
                <a:cxn ang="0">
                  <a:pos x="541" y="1084"/>
                </a:cxn>
                <a:cxn ang="0">
                  <a:pos x="346" y="1143"/>
                </a:cxn>
                <a:cxn ang="0">
                  <a:pos x="238" y="1182"/>
                </a:cxn>
                <a:cxn ang="0">
                  <a:pos x="190" y="1231"/>
                </a:cxn>
                <a:cxn ang="0">
                  <a:pos x="111" y="1289"/>
                </a:cxn>
                <a:cxn ang="0">
                  <a:pos x="72" y="1377"/>
                </a:cxn>
                <a:cxn ang="0">
                  <a:pos x="53" y="1436"/>
                </a:cxn>
                <a:cxn ang="0">
                  <a:pos x="43" y="1465"/>
                </a:cxn>
                <a:cxn ang="0">
                  <a:pos x="111" y="2256"/>
                </a:cxn>
                <a:cxn ang="0">
                  <a:pos x="121" y="2412"/>
                </a:cxn>
                <a:cxn ang="0">
                  <a:pos x="150" y="2480"/>
                </a:cxn>
                <a:cxn ang="0">
                  <a:pos x="248" y="2656"/>
                </a:cxn>
                <a:cxn ang="0">
                  <a:pos x="512" y="2705"/>
                </a:cxn>
                <a:cxn ang="0">
                  <a:pos x="853" y="2666"/>
                </a:cxn>
                <a:cxn ang="0">
                  <a:pos x="1185" y="2675"/>
                </a:cxn>
              </a:cxnLst>
              <a:rect l="0" t="0" r="r" b="b"/>
              <a:pathLst>
                <a:path w="1498" h="2705">
                  <a:moveTo>
                    <a:pt x="1498" y="127"/>
                  </a:moveTo>
                  <a:cubicBezTo>
                    <a:pt x="1494" y="113"/>
                    <a:pt x="1472" y="16"/>
                    <a:pt x="1468" y="10"/>
                  </a:cubicBezTo>
                  <a:cubicBezTo>
                    <a:pt x="1462" y="1"/>
                    <a:pt x="1449" y="3"/>
                    <a:pt x="1439" y="0"/>
                  </a:cubicBezTo>
                  <a:cubicBezTo>
                    <a:pt x="1385" y="8"/>
                    <a:pt x="1337" y="21"/>
                    <a:pt x="1283" y="30"/>
                  </a:cubicBezTo>
                  <a:cubicBezTo>
                    <a:pt x="1294" y="94"/>
                    <a:pt x="1302" y="146"/>
                    <a:pt x="1322" y="206"/>
                  </a:cubicBezTo>
                  <a:cubicBezTo>
                    <a:pt x="1324" y="226"/>
                    <a:pt x="1327" y="316"/>
                    <a:pt x="1342" y="352"/>
                  </a:cubicBezTo>
                  <a:cubicBezTo>
                    <a:pt x="1398" y="483"/>
                    <a:pt x="1329" y="285"/>
                    <a:pt x="1371" y="411"/>
                  </a:cubicBezTo>
                  <a:cubicBezTo>
                    <a:pt x="1374" y="548"/>
                    <a:pt x="1375" y="684"/>
                    <a:pt x="1381" y="821"/>
                  </a:cubicBezTo>
                  <a:cubicBezTo>
                    <a:pt x="1382" y="834"/>
                    <a:pt x="1400" y="851"/>
                    <a:pt x="1390" y="860"/>
                  </a:cubicBezTo>
                  <a:cubicBezTo>
                    <a:pt x="1381" y="868"/>
                    <a:pt x="1381" y="836"/>
                    <a:pt x="1371" y="830"/>
                  </a:cubicBezTo>
                  <a:cubicBezTo>
                    <a:pt x="1354" y="819"/>
                    <a:pt x="1312" y="811"/>
                    <a:pt x="1312" y="811"/>
                  </a:cubicBezTo>
                  <a:cubicBezTo>
                    <a:pt x="1286" y="814"/>
                    <a:pt x="1259" y="812"/>
                    <a:pt x="1234" y="821"/>
                  </a:cubicBezTo>
                  <a:cubicBezTo>
                    <a:pt x="1212" y="829"/>
                    <a:pt x="1196" y="849"/>
                    <a:pt x="1176" y="860"/>
                  </a:cubicBezTo>
                  <a:cubicBezTo>
                    <a:pt x="1127" y="887"/>
                    <a:pt x="1072" y="910"/>
                    <a:pt x="1019" y="928"/>
                  </a:cubicBezTo>
                  <a:cubicBezTo>
                    <a:pt x="1013" y="938"/>
                    <a:pt x="1008" y="949"/>
                    <a:pt x="1000" y="957"/>
                  </a:cubicBezTo>
                  <a:cubicBezTo>
                    <a:pt x="992" y="965"/>
                    <a:pt x="977" y="967"/>
                    <a:pt x="971" y="977"/>
                  </a:cubicBezTo>
                  <a:cubicBezTo>
                    <a:pt x="923" y="1050"/>
                    <a:pt x="1003" y="989"/>
                    <a:pt x="931" y="1035"/>
                  </a:cubicBezTo>
                  <a:cubicBezTo>
                    <a:pt x="928" y="1025"/>
                    <a:pt x="932" y="1009"/>
                    <a:pt x="922" y="1006"/>
                  </a:cubicBezTo>
                  <a:cubicBezTo>
                    <a:pt x="866" y="990"/>
                    <a:pt x="871" y="1021"/>
                    <a:pt x="834" y="1035"/>
                  </a:cubicBezTo>
                  <a:cubicBezTo>
                    <a:pt x="771" y="1059"/>
                    <a:pt x="706" y="1067"/>
                    <a:pt x="639" y="1074"/>
                  </a:cubicBezTo>
                  <a:cubicBezTo>
                    <a:pt x="599" y="1084"/>
                    <a:pt x="580" y="1097"/>
                    <a:pt x="541" y="1084"/>
                  </a:cubicBezTo>
                  <a:cubicBezTo>
                    <a:pt x="475" y="1098"/>
                    <a:pt x="412" y="1131"/>
                    <a:pt x="346" y="1143"/>
                  </a:cubicBezTo>
                  <a:cubicBezTo>
                    <a:pt x="300" y="1151"/>
                    <a:pt x="276" y="1157"/>
                    <a:pt x="238" y="1182"/>
                  </a:cubicBezTo>
                  <a:cubicBezTo>
                    <a:pt x="190" y="1255"/>
                    <a:pt x="251" y="1170"/>
                    <a:pt x="190" y="1231"/>
                  </a:cubicBezTo>
                  <a:cubicBezTo>
                    <a:pt x="157" y="1264"/>
                    <a:pt x="160" y="1273"/>
                    <a:pt x="111" y="1289"/>
                  </a:cubicBezTo>
                  <a:cubicBezTo>
                    <a:pt x="101" y="1321"/>
                    <a:pt x="83" y="1345"/>
                    <a:pt x="72" y="1377"/>
                  </a:cubicBezTo>
                  <a:cubicBezTo>
                    <a:pt x="66" y="1397"/>
                    <a:pt x="59" y="1416"/>
                    <a:pt x="53" y="1436"/>
                  </a:cubicBezTo>
                  <a:cubicBezTo>
                    <a:pt x="50" y="1446"/>
                    <a:pt x="43" y="1465"/>
                    <a:pt x="43" y="1465"/>
                  </a:cubicBezTo>
                  <a:cubicBezTo>
                    <a:pt x="57" y="2365"/>
                    <a:pt x="0" y="1884"/>
                    <a:pt x="111" y="2256"/>
                  </a:cubicBezTo>
                  <a:cubicBezTo>
                    <a:pt x="114" y="2308"/>
                    <a:pt x="116" y="2360"/>
                    <a:pt x="121" y="2412"/>
                  </a:cubicBezTo>
                  <a:cubicBezTo>
                    <a:pt x="127" y="2469"/>
                    <a:pt x="130" y="2434"/>
                    <a:pt x="150" y="2480"/>
                  </a:cubicBezTo>
                  <a:cubicBezTo>
                    <a:pt x="177" y="2542"/>
                    <a:pt x="186" y="2614"/>
                    <a:pt x="248" y="2656"/>
                  </a:cubicBezTo>
                  <a:cubicBezTo>
                    <a:pt x="303" y="2693"/>
                    <a:pt x="447" y="2697"/>
                    <a:pt x="512" y="2705"/>
                  </a:cubicBezTo>
                  <a:cubicBezTo>
                    <a:pt x="624" y="2698"/>
                    <a:pt x="745" y="2700"/>
                    <a:pt x="853" y="2666"/>
                  </a:cubicBezTo>
                  <a:cubicBezTo>
                    <a:pt x="959" y="2595"/>
                    <a:pt x="1076" y="2675"/>
                    <a:pt x="1185" y="2675"/>
                  </a:cubicBezTo>
                </a:path>
              </a:pathLst>
            </a:custGeom>
            <a:noFill/>
            <a:ln w="57150" cap="flat" cmpd="sng">
              <a:solidFill>
                <a:srgbClr val="66330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114300" y="914400"/>
            <a:ext cx="6965950" cy="5807075"/>
            <a:chOff x="0" y="576"/>
            <a:chExt cx="4388" cy="3658"/>
          </a:xfrm>
        </p:grpSpPr>
        <p:sp>
          <p:nvSpPr>
            <p:cNvPr id="48162" name="Line 34"/>
            <p:cNvSpPr>
              <a:spLocks noChangeShapeType="1"/>
            </p:cNvSpPr>
            <p:nvPr/>
          </p:nvSpPr>
          <p:spPr bwMode="auto">
            <a:xfrm>
              <a:off x="3120" y="4080"/>
              <a:ext cx="288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8163" name="Text Box 35"/>
            <p:cNvSpPr txBox="1">
              <a:spLocks noChangeArrowheads="1"/>
            </p:cNvSpPr>
            <p:nvPr/>
          </p:nvSpPr>
          <p:spPr bwMode="auto">
            <a:xfrm>
              <a:off x="3504" y="3936"/>
              <a:ext cx="88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  <a:cs typeface="宋体" charset="0"/>
                </a:rPr>
                <a:t>现代城墙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endParaRPr>
            </a:p>
          </p:txBody>
        </p:sp>
        <p:sp>
          <p:nvSpPr>
            <p:cNvPr id="48164" name="Freeform 36"/>
            <p:cNvSpPr>
              <a:spLocks/>
            </p:cNvSpPr>
            <p:nvPr/>
          </p:nvSpPr>
          <p:spPr bwMode="auto">
            <a:xfrm>
              <a:off x="0" y="576"/>
              <a:ext cx="2544" cy="3566"/>
            </a:xfrm>
            <a:custGeom>
              <a:avLst/>
              <a:gdLst/>
              <a:ahLst/>
              <a:cxnLst>
                <a:cxn ang="0">
                  <a:pos x="2390" y="230"/>
                </a:cxn>
                <a:cxn ang="0">
                  <a:pos x="2333" y="0"/>
                </a:cxn>
                <a:cxn ang="0">
                  <a:pos x="2016" y="67"/>
                </a:cxn>
                <a:cxn ang="0">
                  <a:pos x="1747" y="154"/>
                </a:cxn>
                <a:cxn ang="0">
                  <a:pos x="1613" y="211"/>
                </a:cxn>
                <a:cxn ang="0">
                  <a:pos x="1392" y="298"/>
                </a:cxn>
                <a:cxn ang="0">
                  <a:pos x="1046" y="432"/>
                </a:cxn>
                <a:cxn ang="0">
                  <a:pos x="941" y="566"/>
                </a:cxn>
                <a:cxn ang="0">
                  <a:pos x="816" y="643"/>
                </a:cxn>
                <a:cxn ang="0">
                  <a:pos x="643" y="845"/>
                </a:cxn>
                <a:cxn ang="0">
                  <a:pos x="480" y="989"/>
                </a:cxn>
                <a:cxn ang="0">
                  <a:pos x="250" y="1056"/>
                </a:cxn>
                <a:cxn ang="0">
                  <a:pos x="0" y="1171"/>
                </a:cxn>
                <a:cxn ang="0">
                  <a:pos x="115" y="1450"/>
                </a:cxn>
                <a:cxn ang="0">
                  <a:pos x="173" y="1517"/>
                </a:cxn>
                <a:cxn ang="0">
                  <a:pos x="374" y="1680"/>
                </a:cxn>
                <a:cxn ang="0">
                  <a:pos x="518" y="1930"/>
                </a:cxn>
                <a:cxn ang="0">
                  <a:pos x="461" y="2150"/>
                </a:cxn>
                <a:cxn ang="0">
                  <a:pos x="490" y="2726"/>
                </a:cxn>
                <a:cxn ang="0">
                  <a:pos x="566" y="3283"/>
                </a:cxn>
                <a:cxn ang="0">
                  <a:pos x="653" y="3360"/>
                </a:cxn>
                <a:cxn ang="0">
                  <a:pos x="768" y="3437"/>
                </a:cxn>
                <a:cxn ang="0">
                  <a:pos x="1075" y="3437"/>
                </a:cxn>
                <a:cxn ang="0">
                  <a:pos x="1968" y="3562"/>
                </a:cxn>
                <a:cxn ang="0">
                  <a:pos x="2131" y="3456"/>
                </a:cxn>
                <a:cxn ang="0">
                  <a:pos x="2150" y="3216"/>
                </a:cxn>
                <a:cxn ang="0">
                  <a:pos x="2227" y="2851"/>
                </a:cxn>
                <a:cxn ang="0">
                  <a:pos x="2333" y="2486"/>
                </a:cxn>
                <a:cxn ang="0">
                  <a:pos x="2390" y="2294"/>
                </a:cxn>
                <a:cxn ang="0">
                  <a:pos x="2486" y="2122"/>
                </a:cxn>
                <a:cxn ang="0">
                  <a:pos x="2458" y="1440"/>
                </a:cxn>
                <a:cxn ang="0">
                  <a:pos x="2371" y="883"/>
                </a:cxn>
                <a:cxn ang="0">
                  <a:pos x="2390" y="864"/>
                </a:cxn>
              </a:cxnLst>
              <a:rect l="0" t="0" r="r" b="b"/>
              <a:pathLst>
                <a:path w="2544" h="3566">
                  <a:moveTo>
                    <a:pt x="2390" y="864"/>
                  </a:moveTo>
                  <a:cubicBezTo>
                    <a:pt x="2323" y="660"/>
                    <a:pt x="2370" y="440"/>
                    <a:pt x="2390" y="230"/>
                  </a:cubicBezTo>
                  <a:cubicBezTo>
                    <a:pt x="2387" y="192"/>
                    <a:pt x="2386" y="153"/>
                    <a:pt x="2381" y="115"/>
                  </a:cubicBezTo>
                  <a:cubicBezTo>
                    <a:pt x="2377" y="86"/>
                    <a:pt x="2344" y="35"/>
                    <a:pt x="2333" y="0"/>
                  </a:cubicBezTo>
                  <a:cubicBezTo>
                    <a:pt x="2291" y="11"/>
                    <a:pt x="2250" y="25"/>
                    <a:pt x="2208" y="38"/>
                  </a:cubicBezTo>
                  <a:cubicBezTo>
                    <a:pt x="2148" y="57"/>
                    <a:pt x="2078" y="49"/>
                    <a:pt x="2016" y="67"/>
                  </a:cubicBezTo>
                  <a:cubicBezTo>
                    <a:pt x="1969" y="80"/>
                    <a:pt x="1924" y="139"/>
                    <a:pt x="1882" y="144"/>
                  </a:cubicBezTo>
                  <a:cubicBezTo>
                    <a:pt x="1837" y="149"/>
                    <a:pt x="1792" y="151"/>
                    <a:pt x="1747" y="154"/>
                  </a:cubicBezTo>
                  <a:cubicBezTo>
                    <a:pt x="1718" y="163"/>
                    <a:pt x="1690" y="173"/>
                    <a:pt x="1661" y="182"/>
                  </a:cubicBezTo>
                  <a:cubicBezTo>
                    <a:pt x="1618" y="227"/>
                    <a:pt x="1669" y="180"/>
                    <a:pt x="1613" y="211"/>
                  </a:cubicBezTo>
                  <a:cubicBezTo>
                    <a:pt x="1501" y="273"/>
                    <a:pt x="1614" y="236"/>
                    <a:pt x="1478" y="269"/>
                  </a:cubicBezTo>
                  <a:cubicBezTo>
                    <a:pt x="1449" y="276"/>
                    <a:pt x="1422" y="292"/>
                    <a:pt x="1392" y="298"/>
                  </a:cubicBezTo>
                  <a:cubicBezTo>
                    <a:pt x="1298" y="316"/>
                    <a:pt x="1204" y="352"/>
                    <a:pt x="1114" y="384"/>
                  </a:cubicBezTo>
                  <a:cubicBezTo>
                    <a:pt x="1092" y="401"/>
                    <a:pt x="1064" y="411"/>
                    <a:pt x="1046" y="432"/>
                  </a:cubicBezTo>
                  <a:cubicBezTo>
                    <a:pt x="1023" y="458"/>
                    <a:pt x="1013" y="494"/>
                    <a:pt x="989" y="518"/>
                  </a:cubicBezTo>
                  <a:cubicBezTo>
                    <a:pt x="973" y="534"/>
                    <a:pt x="941" y="566"/>
                    <a:pt x="941" y="566"/>
                  </a:cubicBezTo>
                  <a:cubicBezTo>
                    <a:pt x="924" y="615"/>
                    <a:pt x="894" y="617"/>
                    <a:pt x="845" y="634"/>
                  </a:cubicBezTo>
                  <a:cubicBezTo>
                    <a:pt x="835" y="637"/>
                    <a:pt x="816" y="643"/>
                    <a:pt x="816" y="643"/>
                  </a:cubicBezTo>
                  <a:cubicBezTo>
                    <a:pt x="764" y="677"/>
                    <a:pt x="742" y="735"/>
                    <a:pt x="691" y="768"/>
                  </a:cubicBezTo>
                  <a:cubicBezTo>
                    <a:pt x="680" y="802"/>
                    <a:pt x="661" y="814"/>
                    <a:pt x="643" y="845"/>
                  </a:cubicBezTo>
                  <a:cubicBezTo>
                    <a:pt x="617" y="890"/>
                    <a:pt x="609" y="934"/>
                    <a:pt x="557" y="950"/>
                  </a:cubicBezTo>
                  <a:cubicBezTo>
                    <a:pt x="532" y="977"/>
                    <a:pt x="511" y="972"/>
                    <a:pt x="480" y="989"/>
                  </a:cubicBezTo>
                  <a:cubicBezTo>
                    <a:pt x="460" y="1000"/>
                    <a:pt x="441" y="1014"/>
                    <a:pt x="422" y="1027"/>
                  </a:cubicBezTo>
                  <a:cubicBezTo>
                    <a:pt x="352" y="1073"/>
                    <a:pt x="413" y="1045"/>
                    <a:pt x="250" y="1056"/>
                  </a:cubicBezTo>
                  <a:cubicBezTo>
                    <a:pt x="235" y="1070"/>
                    <a:pt x="226" y="1090"/>
                    <a:pt x="211" y="1104"/>
                  </a:cubicBezTo>
                  <a:cubicBezTo>
                    <a:pt x="149" y="1159"/>
                    <a:pt x="79" y="1160"/>
                    <a:pt x="0" y="1171"/>
                  </a:cubicBezTo>
                  <a:cubicBezTo>
                    <a:pt x="11" y="1280"/>
                    <a:pt x="8" y="1322"/>
                    <a:pt x="67" y="1411"/>
                  </a:cubicBezTo>
                  <a:cubicBezTo>
                    <a:pt x="78" y="1428"/>
                    <a:pt x="101" y="1435"/>
                    <a:pt x="115" y="1450"/>
                  </a:cubicBezTo>
                  <a:cubicBezTo>
                    <a:pt x="137" y="1512"/>
                    <a:pt x="107" y="1449"/>
                    <a:pt x="154" y="1488"/>
                  </a:cubicBezTo>
                  <a:cubicBezTo>
                    <a:pt x="163" y="1495"/>
                    <a:pt x="166" y="1508"/>
                    <a:pt x="173" y="1517"/>
                  </a:cubicBezTo>
                  <a:cubicBezTo>
                    <a:pt x="216" y="1569"/>
                    <a:pt x="186" y="1526"/>
                    <a:pt x="230" y="1565"/>
                  </a:cubicBezTo>
                  <a:cubicBezTo>
                    <a:pt x="277" y="1606"/>
                    <a:pt x="314" y="1659"/>
                    <a:pt x="374" y="1680"/>
                  </a:cubicBezTo>
                  <a:cubicBezTo>
                    <a:pt x="397" y="1701"/>
                    <a:pt x="419" y="1707"/>
                    <a:pt x="442" y="1728"/>
                  </a:cubicBezTo>
                  <a:cubicBezTo>
                    <a:pt x="454" y="1816"/>
                    <a:pt x="455" y="1864"/>
                    <a:pt x="518" y="1930"/>
                  </a:cubicBezTo>
                  <a:cubicBezTo>
                    <a:pt x="510" y="1990"/>
                    <a:pt x="499" y="2036"/>
                    <a:pt x="480" y="2093"/>
                  </a:cubicBezTo>
                  <a:cubicBezTo>
                    <a:pt x="474" y="2112"/>
                    <a:pt x="467" y="2131"/>
                    <a:pt x="461" y="2150"/>
                  </a:cubicBezTo>
                  <a:cubicBezTo>
                    <a:pt x="458" y="2160"/>
                    <a:pt x="451" y="2179"/>
                    <a:pt x="451" y="2179"/>
                  </a:cubicBezTo>
                  <a:cubicBezTo>
                    <a:pt x="459" y="2362"/>
                    <a:pt x="473" y="2544"/>
                    <a:pt x="490" y="2726"/>
                  </a:cubicBezTo>
                  <a:cubicBezTo>
                    <a:pt x="495" y="2860"/>
                    <a:pt x="493" y="3001"/>
                    <a:pt x="538" y="3130"/>
                  </a:cubicBezTo>
                  <a:cubicBezTo>
                    <a:pt x="546" y="3181"/>
                    <a:pt x="539" y="3239"/>
                    <a:pt x="566" y="3283"/>
                  </a:cubicBezTo>
                  <a:cubicBezTo>
                    <a:pt x="576" y="3299"/>
                    <a:pt x="594" y="3308"/>
                    <a:pt x="605" y="3322"/>
                  </a:cubicBezTo>
                  <a:cubicBezTo>
                    <a:pt x="635" y="3360"/>
                    <a:pt x="608" y="3345"/>
                    <a:pt x="653" y="3360"/>
                  </a:cubicBezTo>
                  <a:cubicBezTo>
                    <a:pt x="720" y="3427"/>
                    <a:pt x="647" y="3363"/>
                    <a:pt x="710" y="3398"/>
                  </a:cubicBezTo>
                  <a:cubicBezTo>
                    <a:pt x="730" y="3409"/>
                    <a:pt x="768" y="3437"/>
                    <a:pt x="768" y="3437"/>
                  </a:cubicBezTo>
                  <a:cubicBezTo>
                    <a:pt x="803" y="3491"/>
                    <a:pt x="826" y="3474"/>
                    <a:pt x="893" y="3466"/>
                  </a:cubicBezTo>
                  <a:cubicBezTo>
                    <a:pt x="951" y="3446"/>
                    <a:pt x="1014" y="3443"/>
                    <a:pt x="1075" y="3437"/>
                  </a:cubicBezTo>
                  <a:cubicBezTo>
                    <a:pt x="1293" y="3442"/>
                    <a:pt x="1459" y="3419"/>
                    <a:pt x="1651" y="3485"/>
                  </a:cubicBezTo>
                  <a:cubicBezTo>
                    <a:pt x="1731" y="3565"/>
                    <a:pt x="1865" y="3556"/>
                    <a:pt x="1968" y="3562"/>
                  </a:cubicBezTo>
                  <a:cubicBezTo>
                    <a:pt x="2063" y="3555"/>
                    <a:pt x="2094" y="3566"/>
                    <a:pt x="2160" y="3523"/>
                  </a:cubicBezTo>
                  <a:cubicBezTo>
                    <a:pt x="2132" y="3417"/>
                    <a:pt x="2170" y="3546"/>
                    <a:pt x="2131" y="3456"/>
                  </a:cubicBezTo>
                  <a:cubicBezTo>
                    <a:pt x="2123" y="3437"/>
                    <a:pt x="2112" y="3398"/>
                    <a:pt x="2112" y="3398"/>
                  </a:cubicBezTo>
                  <a:cubicBezTo>
                    <a:pt x="2124" y="3337"/>
                    <a:pt x="2139" y="3277"/>
                    <a:pt x="2150" y="3216"/>
                  </a:cubicBezTo>
                  <a:cubicBezTo>
                    <a:pt x="2157" y="3128"/>
                    <a:pt x="2147" y="3063"/>
                    <a:pt x="2218" y="3014"/>
                  </a:cubicBezTo>
                  <a:cubicBezTo>
                    <a:pt x="2255" y="2960"/>
                    <a:pt x="2249" y="2913"/>
                    <a:pt x="2227" y="2851"/>
                  </a:cubicBezTo>
                  <a:cubicBezTo>
                    <a:pt x="2234" y="2753"/>
                    <a:pt x="2232" y="2674"/>
                    <a:pt x="2285" y="2592"/>
                  </a:cubicBezTo>
                  <a:cubicBezTo>
                    <a:pt x="2299" y="2548"/>
                    <a:pt x="2303" y="2518"/>
                    <a:pt x="2333" y="2486"/>
                  </a:cubicBezTo>
                  <a:cubicBezTo>
                    <a:pt x="2351" y="2431"/>
                    <a:pt x="2349" y="2382"/>
                    <a:pt x="2381" y="2333"/>
                  </a:cubicBezTo>
                  <a:cubicBezTo>
                    <a:pt x="2384" y="2320"/>
                    <a:pt x="2384" y="2306"/>
                    <a:pt x="2390" y="2294"/>
                  </a:cubicBezTo>
                  <a:cubicBezTo>
                    <a:pt x="2400" y="2273"/>
                    <a:pt x="2429" y="2237"/>
                    <a:pt x="2429" y="2237"/>
                  </a:cubicBezTo>
                  <a:cubicBezTo>
                    <a:pt x="2442" y="2195"/>
                    <a:pt x="2468" y="2161"/>
                    <a:pt x="2486" y="2122"/>
                  </a:cubicBezTo>
                  <a:cubicBezTo>
                    <a:pt x="2508" y="2073"/>
                    <a:pt x="2514" y="2023"/>
                    <a:pt x="2544" y="1978"/>
                  </a:cubicBezTo>
                  <a:cubicBezTo>
                    <a:pt x="2533" y="1802"/>
                    <a:pt x="2511" y="1610"/>
                    <a:pt x="2458" y="1440"/>
                  </a:cubicBezTo>
                  <a:cubicBezTo>
                    <a:pt x="2447" y="1309"/>
                    <a:pt x="2443" y="1181"/>
                    <a:pt x="2400" y="1056"/>
                  </a:cubicBezTo>
                  <a:cubicBezTo>
                    <a:pt x="2391" y="974"/>
                    <a:pt x="2394" y="958"/>
                    <a:pt x="2371" y="883"/>
                  </a:cubicBezTo>
                  <a:cubicBezTo>
                    <a:pt x="2368" y="873"/>
                    <a:pt x="2355" y="861"/>
                    <a:pt x="2362" y="854"/>
                  </a:cubicBezTo>
                  <a:cubicBezTo>
                    <a:pt x="2369" y="847"/>
                    <a:pt x="2381" y="861"/>
                    <a:pt x="2390" y="864"/>
                  </a:cubicBezTo>
                  <a:close/>
                </a:path>
              </a:pathLst>
            </a:custGeom>
            <a:noFill/>
            <a:ln w="57150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7924800" y="4419600"/>
            <a:ext cx="1447800" cy="990600"/>
            <a:chOff x="4992" y="2784"/>
            <a:chExt cx="912" cy="624"/>
          </a:xfrm>
        </p:grpSpPr>
        <p:sp>
          <p:nvSpPr>
            <p:cNvPr id="48166" name="AutoShape 38"/>
            <p:cNvSpPr>
              <a:spLocks noChangeArrowheads="1"/>
            </p:cNvSpPr>
            <p:nvPr/>
          </p:nvSpPr>
          <p:spPr bwMode="auto">
            <a:xfrm>
              <a:off x="4992" y="2784"/>
              <a:ext cx="912" cy="624"/>
            </a:xfrm>
            <a:prstGeom prst="irregularSeal2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8167" name="Text Box 39"/>
            <p:cNvSpPr txBox="1">
              <a:spLocks noChangeArrowheads="1"/>
            </p:cNvSpPr>
            <p:nvPr/>
          </p:nvSpPr>
          <p:spPr bwMode="auto">
            <a:xfrm>
              <a:off x="5066" y="2976"/>
              <a:ext cx="62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t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</a:rPr>
                <a:t>586 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charset="0"/>
                  <a:ea typeface="ＭＳ Ｐゴシック" charset="0"/>
                  <a:cs typeface="宋体" charset="0"/>
                </a:rPr>
                <a:t>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169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96400" cy="7010400"/>
          </a:xfrm>
        </p:spPr>
      </p:pic>
      <p:sp>
        <p:nvSpPr>
          <p:cNvPr id="12291" name="Freeform 3"/>
          <p:cNvSpPr>
            <a:spLocks/>
          </p:cNvSpPr>
          <p:nvPr/>
        </p:nvSpPr>
        <p:spPr bwMode="auto">
          <a:xfrm>
            <a:off x="1752600" y="-711200"/>
            <a:ext cx="7747000" cy="8113713"/>
          </a:xfrm>
          <a:custGeom>
            <a:avLst/>
            <a:gdLst/>
            <a:ahLst/>
            <a:cxnLst>
              <a:cxn ang="0">
                <a:pos x="227" y="4806"/>
              </a:cxn>
              <a:cxn ang="0">
                <a:pos x="292" y="4763"/>
              </a:cxn>
              <a:cxn ang="0">
                <a:pos x="640" y="4665"/>
              </a:cxn>
              <a:cxn ang="0">
                <a:pos x="847" y="4578"/>
              </a:cxn>
              <a:cxn ang="0">
                <a:pos x="977" y="4534"/>
              </a:cxn>
              <a:cxn ang="0">
                <a:pos x="1086" y="4437"/>
              </a:cxn>
              <a:cxn ang="0">
                <a:pos x="1140" y="4339"/>
              </a:cxn>
              <a:cxn ang="0">
                <a:pos x="1173" y="4274"/>
              </a:cxn>
              <a:cxn ang="0">
                <a:pos x="1281" y="4067"/>
              </a:cxn>
              <a:cxn ang="0">
                <a:pos x="1368" y="3806"/>
              </a:cxn>
              <a:cxn ang="0">
                <a:pos x="1455" y="3600"/>
              </a:cxn>
              <a:cxn ang="0">
                <a:pos x="1542" y="2969"/>
              </a:cxn>
              <a:cxn ang="0">
                <a:pos x="1520" y="2991"/>
              </a:cxn>
              <a:cxn ang="0">
                <a:pos x="1640" y="2459"/>
              </a:cxn>
              <a:cxn ang="0">
                <a:pos x="1705" y="2241"/>
              </a:cxn>
              <a:cxn ang="0">
                <a:pos x="1814" y="2154"/>
              </a:cxn>
              <a:cxn ang="0">
                <a:pos x="1868" y="2111"/>
              </a:cxn>
              <a:cxn ang="0">
                <a:pos x="1966" y="2067"/>
              </a:cxn>
              <a:cxn ang="0">
                <a:pos x="2107" y="2100"/>
              </a:cxn>
              <a:cxn ang="0">
                <a:pos x="2422" y="2122"/>
              </a:cxn>
              <a:cxn ang="0">
                <a:pos x="2488" y="2024"/>
              </a:cxn>
              <a:cxn ang="0">
                <a:pos x="2585" y="1252"/>
              </a:cxn>
              <a:cxn ang="0">
                <a:pos x="2553" y="1046"/>
              </a:cxn>
              <a:cxn ang="0">
                <a:pos x="2542" y="676"/>
              </a:cxn>
              <a:cxn ang="0">
                <a:pos x="2640" y="328"/>
              </a:cxn>
              <a:cxn ang="0">
                <a:pos x="2955" y="307"/>
              </a:cxn>
              <a:cxn ang="0">
                <a:pos x="3303" y="198"/>
              </a:cxn>
              <a:cxn ang="0">
                <a:pos x="3248" y="220"/>
              </a:cxn>
              <a:cxn ang="0">
                <a:pos x="3270" y="198"/>
              </a:cxn>
              <a:cxn ang="0">
                <a:pos x="3357" y="122"/>
              </a:cxn>
              <a:cxn ang="0">
                <a:pos x="3531" y="89"/>
              </a:cxn>
              <a:cxn ang="0">
                <a:pos x="3542" y="46"/>
              </a:cxn>
              <a:cxn ang="0">
                <a:pos x="3509" y="100"/>
              </a:cxn>
              <a:cxn ang="0">
                <a:pos x="3596" y="46"/>
              </a:cxn>
              <a:cxn ang="0">
                <a:pos x="4205" y="46"/>
              </a:cxn>
              <a:cxn ang="0">
                <a:pos x="4270" y="24"/>
              </a:cxn>
              <a:cxn ang="0">
                <a:pos x="4639" y="122"/>
              </a:cxn>
              <a:cxn ang="0">
                <a:pos x="4748" y="220"/>
              </a:cxn>
              <a:cxn ang="0">
                <a:pos x="4802" y="318"/>
              </a:cxn>
              <a:cxn ang="0">
                <a:pos x="4770" y="676"/>
              </a:cxn>
              <a:cxn ang="0">
                <a:pos x="4824" y="1448"/>
              </a:cxn>
              <a:cxn ang="0">
                <a:pos x="4824" y="2752"/>
              </a:cxn>
              <a:cxn ang="0">
                <a:pos x="4802" y="4208"/>
              </a:cxn>
              <a:cxn ang="0">
                <a:pos x="4694" y="4871"/>
              </a:cxn>
              <a:cxn ang="0">
                <a:pos x="4053" y="5078"/>
              </a:cxn>
              <a:cxn ang="0">
                <a:pos x="2607" y="5067"/>
              </a:cxn>
              <a:cxn ang="0">
                <a:pos x="1151" y="4991"/>
              </a:cxn>
              <a:cxn ang="0">
                <a:pos x="629" y="4926"/>
              </a:cxn>
              <a:cxn ang="0">
                <a:pos x="140" y="4936"/>
              </a:cxn>
              <a:cxn ang="0">
                <a:pos x="31" y="4871"/>
              </a:cxn>
              <a:cxn ang="0">
                <a:pos x="184" y="4893"/>
              </a:cxn>
            </a:cxnLst>
            <a:rect l="0" t="0" r="r" b="b"/>
            <a:pathLst>
              <a:path w="4880" h="5111">
                <a:moveTo>
                  <a:pt x="97" y="4882"/>
                </a:moveTo>
                <a:cubicBezTo>
                  <a:pt x="146" y="4865"/>
                  <a:pt x="185" y="4834"/>
                  <a:pt x="227" y="4806"/>
                </a:cubicBezTo>
                <a:cubicBezTo>
                  <a:pt x="238" y="4799"/>
                  <a:pt x="249" y="4791"/>
                  <a:pt x="260" y="4784"/>
                </a:cubicBezTo>
                <a:cubicBezTo>
                  <a:pt x="271" y="4777"/>
                  <a:pt x="292" y="4763"/>
                  <a:pt x="292" y="4763"/>
                </a:cubicBezTo>
                <a:cubicBezTo>
                  <a:pt x="358" y="4664"/>
                  <a:pt x="457" y="4693"/>
                  <a:pt x="575" y="4686"/>
                </a:cubicBezTo>
                <a:cubicBezTo>
                  <a:pt x="597" y="4679"/>
                  <a:pt x="621" y="4678"/>
                  <a:pt x="640" y="4665"/>
                </a:cubicBezTo>
                <a:cubicBezTo>
                  <a:pt x="662" y="4650"/>
                  <a:pt x="680" y="4629"/>
                  <a:pt x="705" y="4621"/>
                </a:cubicBezTo>
                <a:cubicBezTo>
                  <a:pt x="752" y="4605"/>
                  <a:pt x="800" y="4594"/>
                  <a:pt x="847" y="4578"/>
                </a:cubicBezTo>
                <a:cubicBezTo>
                  <a:pt x="879" y="4567"/>
                  <a:pt x="912" y="4556"/>
                  <a:pt x="944" y="4545"/>
                </a:cubicBezTo>
                <a:cubicBezTo>
                  <a:pt x="955" y="4541"/>
                  <a:pt x="966" y="4538"/>
                  <a:pt x="977" y="4534"/>
                </a:cubicBezTo>
                <a:cubicBezTo>
                  <a:pt x="988" y="4530"/>
                  <a:pt x="1010" y="4523"/>
                  <a:pt x="1010" y="4523"/>
                </a:cubicBezTo>
                <a:cubicBezTo>
                  <a:pt x="1060" y="4447"/>
                  <a:pt x="1031" y="4472"/>
                  <a:pt x="1086" y="4437"/>
                </a:cubicBezTo>
                <a:cubicBezTo>
                  <a:pt x="1090" y="4426"/>
                  <a:pt x="1091" y="4414"/>
                  <a:pt x="1097" y="4404"/>
                </a:cubicBezTo>
                <a:cubicBezTo>
                  <a:pt x="1110" y="4381"/>
                  <a:pt x="1140" y="4339"/>
                  <a:pt x="1140" y="4339"/>
                </a:cubicBezTo>
                <a:cubicBezTo>
                  <a:pt x="1144" y="4328"/>
                  <a:pt x="1146" y="4316"/>
                  <a:pt x="1151" y="4306"/>
                </a:cubicBezTo>
                <a:cubicBezTo>
                  <a:pt x="1157" y="4294"/>
                  <a:pt x="1168" y="4286"/>
                  <a:pt x="1173" y="4274"/>
                </a:cubicBezTo>
                <a:cubicBezTo>
                  <a:pt x="1187" y="4242"/>
                  <a:pt x="1178" y="4226"/>
                  <a:pt x="1194" y="4197"/>
                </a:cubicBezTo>
                <a:cubicBezTo>
                  <a:pt x="1219" y="4152"/>
                  <a:pt x="1253" y="4110"/>
                  <a:pt x="1281" y="4067"/>
                </a:cubicBezTo>
                <a:cubicBezTo>
                  <a:pt x="1293" y="4048"/>
                  <a:pt x="1296" y="4024"/>
                  <a:pt x="1303" y="4002"/>
                </a:cubicBezTo>
                <a:cubicBezTo>
                  <a:pt x="1325" y="3937"/>
                  <a:pt x="1346" y="3871"/>
                  <a:pt x="1368" y="3806"/>
                </a:cubicBezTo>
                <a:cubicBezTo>
                  <a:pt x="1389" y="3744"/>
                  <a:pt x="1407" y="3685"/>
                  <a:pt x="1423" y="3621"/>
                </a:cubicBezTo>
                <a:cubicBezTo>
                  <a:pt x="1426" y="3609"/>
                  <a:pt x="1444" y="3607"/>
                  <a:pt x="1455" y="3600"/>
                </a:cubicBezTo>
                <a:cubicBezTo>
                  <a:pt x="1548" y="3461"/>
                  <a:pt x="1489" y="3321"/>
                  <a:pt x="1499" y="3132"/>
                </a:cubicBezTo>
                <a:cubicBezTo>
                  <a:pt x="1502" y="3080"/>
                  <a:pt x="1529" y="3020"/>
                  <a:pt x="1542" y="2969"/>
                </a:cubicBezTo>
                <a:cubicBezTo>
                  <a:pt x="1536" y="3069"/>
                  <a:pt x="1566" y="3240"/>
                  <a:pt x="1477" y="3111"/>
                </a:cubicBezTo>
                <a:cubicBezTo>
                  <a:pt x="1488" y="3058"/>
                  <a:pt x="1500" y="3037"/>
                  <a:pt x="1520" y="2991"/>
                </a:cubicBezTo>
                <a:cubicBezTo>
                  <a:pt x="1546" y="2931"/>
                  <a:pt x="1554" y="2868"/>
                  <a:pt x="1575" y="2806"/>
                </a:cubicBezTo>
                <a:cubicBezTo>
                  <a:pt x="1584" y="2679"/>
                  <a:pt x="1599" y="2578"/>
                  <a:pt x="1640" y="2459"/>
                </a:cubicBezTo>
                <a:cubicBezTo>
                  <a:pt x="1648" y="2403"/>
                  <a:pt x="1657" y="2327"/>
                  <a:pt x="1683" y="2274"/>
                </a:cubicBezTo>
                <a:cubicBezTo>
                  <a:pt x="1689" y="2262"/>
                  <a:pt x="1695" y="2250"/>
                  <a:pt x="1705" y="2241"/>
                </a:cubicBezTo>
                <a:cubicBezTo>
                  <a:pt x="1725" y="2224"/>
                  <a:pt x="1770" y="2198"/>
                  <a:pt x="1770" y="2198"/>
                </a:cubicBezTo>
                <a:cubicBezTo>
                  <a:pt x="1794" y="2127"/>
                  <a:pt x="1761" y="2195"/>
                  <a:pt x="1814" y="2154"/>
                </a:cubicBezTo>
                <a:cubicBezTo>
                  <a:pt x="1824" y="2146"/>
                  <a:pt x="1826" y="2130"/>
                  <a:pt x="1836" y="2122"/>
                </a:cubicBezTo>
                <a:cubicBezTo>
                  <a:pt x="1845" y="2115"/>
                  <a:pt x="1858" y="2116"/>
                  <a:pt x="1868" y="2111"/>
                </a:cubicBezTo>
                <a:cubicBezTo>
                  <a:pt x="1880" y="2105"/>
                  <a:pt x="1889" y="2094"/>
                  <a:pt x="1901" y="2089"/>
                </a:cubicBezTo>
                <a:cubicBezTo>
                  <a:pt x="1922" y="2080"/>
                  <a:pt x="1944" y="2074"/>
                  <a:pt x="1966" y="2067"/>
                </a:cubicBezTo>
                <a:cubicBezTo>
                  <a:pt x="1977" y="2063"/>
                  <a:pt x="1999" y="2056"/>
                  <a:pt x="1999" y="2056"/>
                </a:cubicBezTo>
                <a:cubicBezTo>
                  <a:pt x="2038" y="2070"/>
                  <a:pt x="2065" y="2093"/>
                  <a:pt x="2107" y="2100"/>
                </a:cubicBezTo>
                <a:cubicBezTo>
                  <a:pt x="2170" y="2111"/>
                  <a:pt x="2231" y="2113"/>
                  <a:pt x="2292" y="2133"/>
                </a:cubicBezTo>
                <a:cubicBezTo>
                  <a:pt x="2335" y="2129"/>
                  <a:pt x="2382" y="2140"/>
                  <a:pt x="2422" y="2122"/>
                </a:cubicBezTo>
                <a:cubicBezTo>
                  <a:pt x="2446" y="2111"/>
                  <a:pt x="2451" y="2078"/>
                  <a:pt x="2466" y="2056"/>
                </a:cubicBezTo>
                <a:cubicBezTo>
                  <a:pt x="2473" y="2045"/>
                  <a:pt x="2488" y="2024"/>
                  <a:pt x="2488" y="2024"/>
                </a:cubicBezTo>
                <a:cubicBezTo>
                  <a:pt x="2524" y="1905"/>
                  <a:pt x="2505" y="1777"/>
                  <a:pt x="2542" y="1665"/>
                </a:cubicBezTo>
                <a:cubicBezTo>
                  <a:pt x="2549" y="1512"/>
                  <a:pt x="2553" y="1394"/>
                  <a:pt x="2585" y="1252"/>
                </a:cubicBezTo>
                <a:cubicBezTo>
                  <a:pt x="2582" y="1194"/>
                  <a:pt x="2584" y="1135"/>
                  <a:pt x="2575" y="1078"/>
                </a:cubicBezTo>
                <a:cubicBezTo>
                  <a:pt x="2573" y="1065"/>
                  <a:pt x="2553" y="1059"/>
                  <a:pt x="2553" y="1046"/>
                </a:cubicBezTo>
                <a:cubicBezTo>
                  <a:pt x="2553" y="1033"/>
                  <a:pt x="2568" y="1024"/>
                  <a:pt x="2575" y="1013"/>
                </a:cubicBezTo>
                <a:cubicBezTo>
                  <a:pt x="2538" y="904"/>
                  <a:pt x="2578" y="785"/>
                  <a:pt x="2542" y="676"/>
                </a:cubicBezTo>
                <a:cubicBezTo>
                  <a:pt x="2549" y="575"/>
                  <a:pt x="2547" y="522"/>
                  <a:pt x="2575" y="437"/>
                </a:cubicBezTo>
                <a:cubicBezTo>
                  <a:pt x="2584" y="376"/>
                  <a:pt x="2581" y="348"/>
                  <a:pt x="2640" y="328"/>
                </a:cubicBezTo>
                <a:cubicBezTo>
                  <a:pt x="2760" y="343"/>
                  <a:pt x="2768" y="350"/>
                  <a:pt x="2922" y="328"/>
                </a:cubicBezTo>
                <a:cubicBezTo>
                  <a:pt x="2935" y="326"/>
                  <a:pt x="2942" y="308"/>
                  <a:pt x="2955" y="307"/>
                </a:cubicBezTo>
                <a:cubicBezTo>
                  <a:pt x="3081" y="297"/>
                  <a:pt x="3208" y="300"/>
                  <a:pt x="3335" y="296"/>
                </a:cubicBezTo>
                <a:cubicBezTo>
                  <a:pt x="3286" y="221"/>
                  <a:pt x="3284" y="256"/>
                  <a:pt x="3303" y="198"/>
                </a:cubicBezTo>
                <a:cubicBezTo>
                  <a:pt x="3288" y="191"/>
                  <a:pt x="3274" y="170"/>
                  <a:pt x="3259" y="176"/>
                </a:cubicBezTo>
                <a:cubicBezTo>
                  <a:pt x="3245" y="182"/>
                  <a:pt x="3248" y="205"/>
                  <a:pt x="3248" y="220"/>
                </a:cubicBezTo>
                <a:cubicBezTo>
                  <a:pt x="3248" y="232"/>
                  <a:pt x="3255" y="198"/>
                  <a:pt x="3259" y="187"/>
                </a:cubicBezTo>
                <a:cubicBezTo>
                  <a:pt x="3314" y="296"/>
                  <a:pt x="3267" y="208"/>
                  <a:pt x="3270" y="198"/>
                </a:cubicBezTo>
                <a:cubicBezTo>
                  <a:pt x="3278" y="173"/>
                  <a:pt x="3299" y="155"/>
                  <a:pt x="3314" y="133"/>
                </a:cubicBezTo>
                <a:cubicBezTo>
                  <a:pt x="3322" y="121"/>
                  <a:pt x="3343" y="126"/>
                  <a:pt x="3357" y="122"/>
                </a:cubicBezTo>
                <a:cubicBezTo>
                  <a:pt x="3407" y="108"/>
                  <a:pt x="3454" y="97"/>
                  <a:pt x="3498" y="68"/>
                </a:cubicBezTo>
                <a:cubicBezTo>
                  <a:pt x="3509" y="75"/>
                  <a:pt x="3518" y="87"/>
                  <a:pt x="3531" y="89"/>
                </a:cubicBezTo>
                <a:cubicBezTo>
                  <a:pt x="3567" y="94"/>
                  <a:pt x="3596" y="45"/>
                  <a:pt x="3574" y="13"/>
                </a:cubicBezTo>
                <a:cubicBezTo>
                  <a:pt x="3565" y="0"/>
                  <a:pt x="3553" y="35"/>
                  <a:pt x="3542" y="46"/>
                </a:cubicBezTo>
                <a:cubicBezTo>
                  <a:pt x="3515" y="126"/>
                  <a:pt x="3536" y="95"/>
                  <a:pt x="3487" y="144"/>
                </a:cubicBezTo>
                <a:cubicBezTo>
                  <a:pt x="3469" y="84"/>
                  <a:pt x="3471" y="130"/>
                  <a:pt x="3509" y="100"/>
                </a:cubicBezTo>
                <a:cubicBezTo>
                  <a:pt x="3519" y="92"/>
                  <a:pt x="3520" y="75"/>
                  <a:pt x="3531" y="68"/>
                </a:cubicBezTo>
                <a:cubicBezTo>
                  <a:pt x="3550" y="56"/>
                  <a:pt x="3596" y="46"/>
                  <a:pt x="3596" y="46"/>
                </a:cubicBezTo>
                <a:cubicBezTo>
                  <a:pt x="3879" y="57"/>
                  <a:pt x="3847" y="51"/>
                  <a:pt x="4042" y="100"/>
                </a:cubicBezTo>
                <a:cubicBezTo>
                  <a:pt x="4106" y="89"/>
                  <a:pt x="4143" y="67"/>
                  <a:pt x="4205" y="46"/>
                </a:cubicBezTo>
                <a:cubicBezTo>
                  <a:pt x="4216" y="42"/>
                  <a:pt x="4226" y="39"/>
                  <a:pt x="4237" y="35"/>
                </a:cubicBezTo>
                <a:cubicBezTo>
                  <a:pt x="4248" y="31"/>
                  <a:pt x="4270" y="24"/>
                  <a:pt x="4270" y="24"/>
                </a:cubicBezTo>
                <a:cubicBezTo>
                  <a:pt x="4370" y="32"/>
                  <a:pt x="4470" y="49"/>
                  <a:pt x="4563" y="89"/>
                </a:cubicBezTo>
                <a:cubicBezTo>
                  <a:pt x="4588" y="100"/>
                  <a:pt x="4615" y="109"/>
                  <a:pt x="4639" y="122"/>
                </a:cubicBezTo>
                <a:cubicBezTo>
                  <a:pt x="4662" y="135"/>
                  <a:pt x="4705" y="165"/>
                  <a:pt x="4705" y="165"/>
                </a:cubicBezTo>
                <a:cubicBezTo>
                  <a:pt x="4729" y="238"/>
                  <a:pt x="4696" y="161"/>
                  <a:pt x="4748" y="220"/>
                </a:cubicBezTo>
                <a:cubicBezTo>
                  <a:pt x="4765" y="240"/>
                  <a:pt x="4792" y="285"/>
                  <a:pt x="4792" y="285"/>
                </a:cubicBezTo>
                <a:cubicBezTo>
                  <a:pt x="4795" y="296"/>
                  <a:pt x="4798" y="307"/>
                  <a:pt x="4802" y="318"/>
                </a:cubicBezTo>
                <a:cubicBezTo>
                  <a:pt x="4809" y="340"/>
                  <a:pt x="4824" y="383"/>
                  <a:pt x="4824" y="383"/>
                </a:cubicBezTo>
                <a:cubicBezTo>
                  <a:pt x="4816" y="488"/>
                  <a:pt x="4804" y="577"/>
                  <a:pt x="4770" y="676"/>
                </a:cubicBezTo>
                <a:cubicBezTo>
                  <a:pt x="4778" y="945"/>
                  <a:pt x="4788" y="1003"/>
                  <a:pt x="4802" y="1209"/>
                </a:cubicBezTo>
                <a:cubicBezTo>
                  <a:pt x="4817" y="1437"/>
                  <a:pt x="4791" y="1348"/>
                  <a:pt x="4824" y="1448"/>
                </a:cubicBezTo>
                <a:cubicBezTo>
                  <a:pt x="4832" y="1615"/>
                  <a:pt x="4848" y="1770"/>
                  <a:pt x="4857" y="1937"/>
                </a:cubicBezTo>
                <a:cubicBezTo>
                  <a:pt x="4855" y="2068"/>
                  <a:pt x="4880" y="2534"/>
                  <a:pt x="4824" y="2752"/>
                </a:cubicBezTo>
                <a:cubicBezTo>
                  <a:pt x="4815" y="2862"/>
                  <a:pt x="4808" y="2971"/>
                  <a:pt x="4781" y="3078"/>
                </a:cubicBezTo>
                <a:cubicBezTo>
                  <a:pt x="4755" y="3439"/>
                  <a:pt x="4737" y="3855"/>
                  <a:pt x="4802" y="4208"/>
                </a:cubicBezTo>
                <a:cubicBezTo>
                  <a:pt x="4795" y="4392"/>
                  <a:pt x="4809" y="4565"/>
                  <a:pt x="4726" y="4730"/>
                </a:cubicBezTo>
                <a:cubicBezTo>
                  <a:pt x="4718" y="4780"/>
                  <a:pt x="4706" y="4822"/>
                  <a:pt x="4694" y="4871"/>
                </a:cubicBezTo>
                <a:cubicBezTo>
                  <a:pt x="4679" y="5064"/>
                  <a:pt x="4710" y="5018"/>
                  <a:pt x="4520" y="5034"/>
                </a:cubicBezTo>
                <a:cubicBezTo>
                  <a:pt x="4404" y="5073"/>
                  <a:pt x="4170" y="5072"/>
                  <a:pt x="4053" y="5078"/>
                </a:cubicBezTo>
                <a:cubicBezTo>
                  <a:pt x="3955" y="5090"/>
                  <a:pt x="3857" y="5098"/>
                  <a:pt x="3759" y="5110"/>
                </a:cubicBezTo>
                <a:cubicBezTo>
                  <a:pt x="3331" y="5105"/>
                  <a:pt x="3002" y="5111"/>
                  <a:pt x="2607" y="5067"/>
                </a:cubicBezTo>
                <a:cubicBezTo>
                  <a:pt x="2506" y="5032"/>
                  <a:pt x="2386" y="5032"/>
                  <a:pt x="2281" y="5023"/>
                </a:cubicBezTo>
                <a:cubicBezTo>
                  <a:pt x="1914" y="4938"/>
                  <a:pt x="1510" y="4995"/>
                  <a:pt x="1151" y="4991"/>
                </a:cubicBezTo>
                <a:cubicBezTo>
                  <a:pt x="1085" y="4987"/>
                  <a:pt x="964" y="4981"/>
                  <a:pt x="890" y="4969"/>
                </a:cubicBezTo>
                <a:cubicBezTo>
                  <a:pt x="797" y="4954"/>
                  <a:pt x="724" y="4935"/>
                  <a:pt x="629" y="4926"/>
                </a:cubicBezTo>
                <a:cubicBezTo>
                  <a:pt x="549" y="4910"/>
                  <a:pt x="469" y="4913"/>
                  <a:pt x="390" y="4893"/>
                </a:cubicBezTo>
                <a:cubicBezTo>
                  <a:pt x="276" y="4901"/>
                  <a:pt x="235" y="4907"/>
                  <a:pt x="140" y="4936"/>
                </a:cubicBezTo>
                <a:cubicBezTo>
                  <a:pt x="122" y="4882"/>
                  <a:pt x="140" y="4907"/>
                  <a:pt x="64" y="4882"/>
                </a:cubicBezTo>
                <a:cubicBezTo>
                  <a:pt x="53" y="4878"/>
                  <a:pt x="31" y="4871"/>
                  <a:pt x="31" y="4871"/>
                </a:cubicBezTo>
                <a:cubicBezTo>
                  <a:pt x="127" y="4839"/>
                  <a:pt x="0" y="4869"/>
                  <a:pt x="86" y="4893"/>
                </a:cubicBezTo>
                <a:cubicBezTo>
                  <a:pt x="117" y="4902"/>
                  <a:pt x="151" y="4893"/>
                  <a:pt x="184" y="4893"/>
                </a:cubicBezTo>
              </a:path>
            </a:pathLst>
          </a:custGeom>
          <a:solidFill>
            <a:srgbClr val="0099CC">
              <a:alpha val="39999"/>
            </a:srgbClr>
          </a:solidFill>
          <a:ln w="9525" cap="flat" cmpd="sng">
            <a:noFill/>
            <a:prstDash val="solid"/>
            <a:round/>
            <a:headEnd/>
            <a:tailEnd/>
          </a:ln>
          <a:effectLst>
            <a:outerShdw blurRad="63500"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6195" name="Freeform 4"/>
          <p:cNvSpPr>
            <a:spLocks/>
          </p:cNvSpPr>
          <p:nvPr/>
        </p:nvSpPr>
        <p:spPr bwMode="auto">
          <a:xfrm>
            <a:off x="-100013" y="2193925"/>
            <a:ext cx="4954588" cy="5086350"/>
          </a:xfrm>
          <a:custGeom>
            <a:avLst/>
            <a:gdLst>
              <a:gd name="T0" fmla="*/ 0 w 3121"/>
              <a:gd name="T1" fmla="*/ 5072063 h 3204"/>
              <a:gd name="T2" fmla="*/ 300038 w 3121"/>
              <a:gd name="T3" fmla="*/ 5038725 h 3204"/>
              <a:gd name="T4" fmla="*/ 400050 w 3121"/>
              <a:gd name="T5" fmla="*/ 4972050 h 3204"/>
              <a:gd name="T6" fmla="*/ 449263 w 3121"/>
              <a:gd name="T7" fmla="*/ 4938713 h 3204"/>
              <a:gd name="T8" fmla="*/ 531813 w 3121"/>
              <a:gd name="T9" fmla="*/ 4838700 h 3204"/>
              <a:gd name="T10" fmla="*/ 965200 w 3121"/>
              <a:gd name="T11" fmla="*/ 4722813 h 3204"/>
              <a:gd name="T12" fmla="*/ 1314450 w 3121"/>
              <a:gd name="T13" fmla="*/ 4605338 h 3204"/>
              <a:gd name="T14" fmla="*/ 1446213 w 3121"/>
              <a:gd name="T15" fmla="*/ 4572000 h 3204"/>
              <a:gd name="T16" fmla="*/ 1695450 w 3121"/>
              <a:gd name="T17" fmla="*/ 4406900 h 3204"/>
              <a:gd name="T18" fmla="*/ 2162175 w 3121"/>
              <a:gd name="T19" fmla="*/ 4322763 h 3204"/>
              <a:gd name="T20" fmla="*/ 2327275 w 3121"/>
              <a:gd name="T21" fmla="*/ 4256088 h 3204"/>
              <a:gd name="T22" fmla="*/ 2543175 w 3121"/>
              <a:gd name="T23" fmla="*/ 4073525 h 3204"/>
              <a:gd name="T24" fmla="*/ 2593975 w 3121"/>
              <a:gd name="T25" fmla="*/ 3940175 h 3204"/>
              <a:gd name="T26" fmla="*/ 2709863 w 3121"/>
              <a:gd name="T27" fmla="*/ 3724275 h 3204"/>
              <a:gd name="T28" fmla="*/ 2876550 w 3121"/>
              <a:gd name="T29" fmla="*/ 3492500 h 3204"/>
              <a:gd name="T30" fmla="*/ 3043238 w 3121"/>
              <a:gd name="T31" fmla="*/ 3243263 h 3204"/>
              <a:gd name="T32" fmla="*/ 3092450 w 3121"/>
              <a:gd name="T33" fmla="*/ 3209925 h 3204"/>
              <a:gd name="T34" fmla="*/ 3143250 w 3121"/>
              <a:gd name="T35" fmla="*/ 3143250 h 3204"/>
              <a:gd name="T36" fmla="*/ 3208338 w 3121"/>
              <a:gd name="T37" fmla="*/ 3043238 h 3204"/>
              <a:gd name="T38" fmla="*/ 3225800 w 3121"/>
              <a:gd name="T39" fmla="*/ 2992438 h 3204"/>
              <a:gd name="T40" fmla="*/ 3275013 w 3121"/>
              <a:gd name="T41" fmla="*/ 2960688 h 3204"/>
              <a:gd name="T42" fmla="*/ 3359150 w 3121"/>
              <a:gd name="T43" fmla="*/ 2876550 h 3204"/>
              <a:gd name="T44" fmla="*/ 3441700 w 3121"/>
              <a:gd name="T45" fmla="*/ 2809875 h 3204"/>
              <a:gd name="T46" fmla="*/ 3541713 w 3121"/>
              <a:gd name="T47" fmla="*/ 2593975 h 3204"/>
              <a:gd name="T48" fmla="*/ 3624263 w 3121"/>
              <a:gd name="T49" fmla="*/ 2427288 h 3204"/>
              <a:gd name="T50" fmla="*/ 3708400 w 3121"/>
              <a:gd name="T51" fmla="*/ 2111375 h 3204"/>
              <a:gd name="T52" fmla="*/ 3806825 w 3121"/>
              <a:gd name="T53" fmla="*/ 1812925 h 3204"/>
              <a:gd name="T54" fmla="*/ 3940175 w 3121"/>
              <a:gd name="T55" fmla="*/ 1397000 h 3204"/>
              <a:gd name="T56" fmla="*/ 3990975 w 3121"/>
              <a:gd name="T57" fmla="*/ 1347788 h 3204"/>
              <a:gd name="T58" fmla="*/ 4106863 w 3121"/>
              <a:gd name="T59" fmla="*/ 1163638 h 3204"/>
              <a:gd name="T60" fmla="*/ 4322763 w 3121"/>
              <a:gd name="T61" fmla="*/ 865188 h 3204"/>
              <a:gd name="T62" fmla="*/ 4356100 w 3121"/>
              <a:gd name="T63" fmla="*/ 798513 h 3204"/>
              <a:gd name="T64" fmla="*/ 4422775 w 3121"/>
              <a:gd name="T65" fmla="*/ 698500 h 3204"/>
              <a:gd name="T66" fmla="*/ 4505325 w 3121"/>
              <a:gd name="T67" fmla="*/ 549275 h 3204"/>
              <a:gd name="T68" fmla="*/ 4656138 w 3121"/>
              <a:gd name="T69" fmla="*/ 300038 h 3204"/>
              <a:gd name="T70" fmla="*/ 4772025 w 3121"/>
              <a:gd name="T71" fmla="*/ 184150 h 3204"/>
              <a:gd name="T72" fmla="*/ 4905375 w 3121"/>
              <a:gd name="T73" fmla="*/ 84138 h 3204"/>
              <a:gd name="T74" fmla="*/ 4954588 w 3121"/>
              <a:gd name="T75" fmla="*/ 0 h 320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121"/>
              <a:gd name="T115" fmla="*/ 0 h 3204"/>
              <a:gd name="T116" fmla="*/ 3121 w 3121"/>
              <a:gd name="T117" fmla="*/ 3204 h 320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121" h="3204">
                <a:moveTo>
                  <a:pt x="0" y="3195"/>
                </a:moveTo>
                <a:cubicBezTo>
                  <a:pt x="63" y="3191"/>
                  <a:pt x="133" y="3204"/>
                  <a:pt x="189" y="3174"/>
                </a:cubicBezTo>
                <a:cubicBezTo>
                  <a:pt x="211" y="3162"/>
                  <a:pt x="231" y="3146"/>
                  <a:pt x="252" y="3132"/>
                </a:cubicBezTo>
                <a:cubicBezTo>
                  <a:pt x="262" y="3125"/>
                  <a:pt x="283" y="3111"/>
                  <a:pt x="283" y="3111"/>
                </a:cubicBezTo>
                <a:cubicBezTo>
                  <a:pt x="298" y="3064"/>
                  <a:pt x="285" y="3083"/>
                  <a:pt x="335" y="3048"/>
                </a:cubicBezTo>
                <a:cubicBezTo>
                  <a:pt x="429" y="2982"/>
                  <a:pt x="485" y="2984"/>
                  <a:pt x="608" y="2975"/>
                </a:cubicBezTo>
                <a:cubicBezTo>
                  <a:pt x="676" y="2940"/>
                  <a:pt x="754" y="2920"/>
                  <a:pt x="828" y="2901"/>
                </a:cubicBezTo>
                <a:cubicBezTo>
                  <a:pt x="853" y="2895"/>
                  <a:pt x="887" y="2893"/>
                  <a:pt x="911" y="2880"/>
                </a:cubicBezTo>
                <a:cubicBezTo>
                  <a:pt x="958" y="2854"/>
                  <a:pt x="1016" y="2793"/>
                  <a:pt x="1068" y="2776"/>
                </a:cubicBezTo>
                <a:cubicBezTo>
                  <a:pt x="1200" y="2732"/>
                  <a:pt x="1200" y="2734"/>
                  <a:pt x="1362" y="2723"/>
                </a:cubicBezTo>
                <a:cubicBezTo>
                  <a:pt x="1402" y="2713"/>
                  <a:pt x="1428" y="2695"/>
                  <a:pt x="1466" y="2681"/>
                </a:cubicBezTo>
                <a:cubicBezTo>
                  <a:pt x="1510" y="2638"/>
                  <a:pt x="1573" y="2624"/>
                  <a:pt x="1602" y="2566"/>
                </a:cubicBezTo>
                <a:cubicBezTo>
                  <a:pt x="1615" y="2539"/>
                  <a:pt x="1621" y="2509"/>
                  <a:pt x="1634" y="2482"/>
                </a:cubicBezTo>
                <a:cubicBezTo>
                  <a:pt x="1655" y="2436"/>
                  <a:pt x="1684" y="2391"/>
                  <a:pt x="1707" y="2346"/>
                </a:cubicBezTo>
                <a:cubicBezTo>
                  <a:pt x="1736" y="2289"/>
                  <a:pt x="1759" y="2236"/>
                  <a:pt x="1812" y="2200"/>
                </a:cubicBezTo>
                <a:cubicBezTo>
                  <a:pt x="1847" y="2148"/>
                  <a:pt x="1882" y="2095"/>
                  <a:pt x="1917" y="2043"/>
                </a:cubicBezTo>
                <a:cubicBezTo>
                  <a:pt x="1924" y="2033"/>
                  <a:pt x="1939" y="2031"/>
                  <a:pt x="1948" y="2022"/>
                </a:cubicBezTo>
                <a:cubicBezTo>
                  <a:pt x="1960" y="2010"/>
                  <a:pt x="1970" y="1994"/>
                  <a:pt x="1980" y="1980"/>
                </a:cubicBezTo>
                <a:cubicBezTo>
                  <a:pt x="1994" y="1959"/>
                  <a:pt x="2007" y="1938"/>
                  <a:pt x="2021" y="1917"/>
                </a:cubicBezTo>
                <a:cubicBezTo>
                  <a:pt x="2027" y="1908"/>
                  <a:pt x="2025" y="1894"/>
                  <a:pt x="2032" y="1885"/>
                </a:cubicBezTo>
                <a:cubicBezTo>
                  <a:pt x="2040" y="1875"/>
                  <a:pt x="2053" y="1872"/>
                  <a:pt x="2063" y="1865"/>
                </a:cubicBezTo>
                <a:cubicBezTo>
                  <a:pt x="2117" y="1783"/>
                  <a:pt x="2048" y="1879"/>
                  <a:pt x="2116" y="1812"/>
                </a:cubicBezTo>
                <a:cubicBezTo>
                  <a:pt x="2165" y="1764"/>
                  <a:pt x="2106" y="1792"/>
                  <a:pt x="2168" y="1770"/>
                </a:cubicBezTo>
                <a:cubicBezTo>
                  <a:pt x="2255" y="1640"/>
                  <a:pt x="2172" y="1778"/>
                  <a:pt x="2231" y="1634"/>
                </a:cubicBezTo>
                <a:cubicBezTo>
                  <a:pt x="2246" y="1598"/>
                  <a:pt x="2266" y="1564"/>
                  <a:pt x="2283" y="1529"/>
                </a:cubicBezTo>
                <a:cubicBezTo>
                  <a:pt x="2313" y="1469"/>
                  <a:pt x="2314" y="1393"/>
                  <a:pt x="2336" y="1330"/>
                </a:cubicBezTo>
                <a:cubicBezTo>
                  <a:pt x="2348" y="1258"/>
                  <a:pt x="2375" y="1211"/>
                  <a:pt x="2398" y="1142"/>
                </a:cubicBezTo>
                <a:cubicBezTo>
                  <a:pt x="2425" y="1061"/>
                  <a:pt x="2431" y="950"/>
                  <a:pt x="2482" y="880"/>
                </a:cubicBezTo>
                <a:cubicBezTo>
                  <a:pt x="2491" y="868"/>
                  <a:pt x="2505" y="861"/>
                  <a:pt x="2514" y="849"/>
                </a:cubicBezTo>
                <a:cubicBezTo>
                  <a:pt x="2551" y="802"/>
                  <a:pt x="2557" y="781"/>
                  <a:pt x="2587" y="733"/>
                </a:cubicBezTo>
                <a:cubicBezTo>
                  <a:pt x="2630" y="666"/>
                  <a:pt x="2679" y="610"/>
                  <a:pt x="2723" y="545"/>
                </a:cubicBezTo>
                <a:cubicBezTo>
                  <a:pt x="2732" y="532"/>
                  <a:pt x="2736" y="516"/>
                  <a:pt x="2744" y="503"/>
                </a:cubicBezTo>
                <a:cubicBezTo>
                  <a:pt x="2757" y="481"/>
                  <a:pt x="2786" y="440"/>
                  <a:pt x="2786" y="440"/>
                </a:cubicBezTo>
                <a:cubicBezTo>
                  <a:pt x="2806" y="378"/>
                  <a:pt x="2784" y="435"/>
                  <a:pt x="2838" y="346"/>
                </a:cubicBezTo>
                <a:cubicBezTo>
                  <a:pt x="2874" y="286"/>
                  <a:pt x="2871" y="229"/>
                  <a:pt x="2933" y="189"/>
                </a:cubicBezTo>
                <a:cubicBezTo>
                  <a:pt x="2980" y="117"/>
                  <a:pt x="2950" y="133"/>
                  <a:pt x="3006" y="116"/>
                </a:cubicBezTo>
                <a:cubicBezTo>
                  <a:pt x="3046" y="89"/>
                  <a:pt x="3062" y="94"/>
                  <a:pt x="3090" y="53"/>
                </a:cubicBezTo>
                <a:cubicBezTo>
                  <a:pt x="3103" y="12"/>
                  <a:pt x="3092" y="29"/>
                  <a:pt x="3121" y="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2971800" cy="1066800"/>
          </a:xfrm>
          <a:solidFill>
            <a:srgbClr val="FF0000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zh-CN" altLang="en-US" b="0">
                <a:latin typeface="Garamond" charset="0"/>
                <a:cs typeface="宋体" charset="0"/>
              </a:rPr>
              <a:t>左边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867400" y="228600"/>
            <a:ext cx="28956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charset="0"/>
                <a:ea typeface="ＭＳ Ｐゴシック" charset="0"/>
                <a:cs typeface="宋体" charset="0"/>
              </a:rPr>
              <a:t>右边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 charset="0"/>
              <a:ea typeface="ＭＳ Ｐゴシック" charset="0"/>
            </a:endParaRPr>
          </a:p>
        </p:txBody>
      </p:sp>
      <p:sp>
        <p:nvSpPr>
          <p:cNvPr id="136198" name="Freeform 7"/>
          <p:cNvSpPr>
            <a:spLocks/>
          </p:cNvSpPr>
          <p:nvPr/>
        </p:nvSpPr>
        <p:spPr bwMode="auto">
          <a:xfrm>
            <a:off x="4838700" y="1430338"/>
            <a:ext cx="935038" cy="995362"/>
          </a:xfrm>
          <a:custGeom>
            <a:avLst/>
            <a:gdLst>
              <a:gd name="T0" fmla="*/ 0 w 589"/>
              <a:gd name="T1" fmla="*/ 781050 h 627"/>
              <a:gd name="T2" fmla="*/ 15875 w 589"/>
              <a:gd name="T3" fmla="*/ 730250 h 627"/>
              <a:gd name="T4" fmla="*/ 65088 w 589"/>
              <a:gd name="T5" fmla="*/ 747712 h 627"/>
              <a:gd name="T6" fmla="*/ 165100 w 589"/>
              <a:gd name="T7" fmla="*/ 814387 h 627"/>
              <a:gd name="T8" fmla="*/ 481013 w 589"/>
              <a:gd name="T9" fmla="*/ 863600 h 627"/>
              <a:gd name="T10" fmla="*/ 581025 w 589"/>
              <a:gd name="T11" fmla="*/ 896937 h 627"/>
              <a:gd name="T12" fmla="*/ 696913 w 589"/>
              <a:gd name="T13" fmla="*/ 963612 h 627"/>
              <a:gd name="T14" fmla="*/ 863600 w 589"/>
              <a:gd name="T15" fmla="*/ 947737 h 627"/>
              <a:gd name="T16" fmla="*/ 763588 w 589"/>
              <a:gd name="T17" fmla="*/ 665162 h 627"/>
              <a:gd name="T18" fmla="*/ 614363 w 589"/>
              <a:gd name="T19" fmla="*/ 481012 h 627"/>
              <a:gd name="T20" fmla="*/ 663575 w 589"/>
              <a:gd name="T21" fmla="*/ 182562 h 627"/>
              <a:gd name="T22" fmla="*/ 696913 w 589"/>
              <a:gd name="T23" fmla="*/ 98425 h 627"/>
              <a:gd name="T24" fmla="*/ 730250 w 589"/>
              <a:gd name="T25" fmla="*/ 0 h 627"/>
              <a:gd name="T26" fmla="*/ 781050 w 589"/>
              <a:gd name="T27" fmla="*/ 15875 h 627"/>
              <a:gd name="T28" fmla="*/ 830263 w 589"/>
              <a:gd name="T29" fmla="*/ 33337 h 62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89"/>
              <a:gd name="T46" fmla="*/ 0 h 627"/>
              <a:gd name="T47" fmla="*/ 589 w 589"/>
              <a:gd name="T48" fmla="*/ 627 h 62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89" h="627">
                <a:moveTo>
                  <a:pt x="0" y="492"/>
                </a:moveTo>
                <a:cubicBezTo>
                  <a:pt x="3" y="481"/>
                  <a:pt x="0" y="465"/>
                  <a:pt x="10" y="460"/>
                </a:cubicBezTo>
                <a:cubicBezTo>
                  <a:pt x="20" y="455"/>
                  <a:pt x="31" y="466"/>
                  <a:pt x="41" y="471"/>
                </a:cubicBezTo>
                <a:cubicBezTo>
                  <a:pt x="63" y="483"/>
                  <a:pt x="83" y="499"/>
                  <a:pt x="104" y="513"/>
                </a:cubicBezTo>
                <a:cubicBezTo>
                  <a:pt x="151" y="544"/>
                  <a:pt x="271" y="542"/>
                  <a:pt x="303" y="544"/>
                </a:cubicBezTo>
                <a:cubicBezTo>
                  <a:pt x="324" y="551"/>
                  <a:pt x="350" y="549"/>
                  <a:pt x="366" y="565"/>
                </a:cubicBezTo>
                <a:cubicBezTo>
                  <a:pt x="408" y="607"/>
                  <a:pt x="383" y="593"/>
                  <a:pt x="439" y="607"/>
                </a:cubicBezTo>
                <a:cubicBezTo>
                  <a:pt x="474" y="604"/>
                  <a:pt x="525" y="627"/>
                  <a:pt x="544" y="597"/>
                </a:cubicBezTo>
                <a:cubicBezTo>
                  <a:pt x="589" y="527"/>
                  <a:pt x="543" y="438"/>
                  <a:pt x="481" y="419"/>
                </a:cubicBezTo>
                <a:cubicBezTo>
                  <a:pt x="425" y="381"/>
                  <a:pt x="447" y="344"/>
                  <a:pt x="387" y="303"/>
                </a:cubicBezTo>
                <a:cubicBezTo>
                  <a:pt x="394" y="234"/>
                  <a:pt x="397" y="179"/>
                  <a:pt x="418" y="115"/>
                </a:cubicBezTo>
                <a:cubicBezTo>
                  <a:pt x="424" y="97"/>
                  <a:pt x="432" y="80"/>
                  <a:pt x="439" y="62"/>
                </a:cubicBezTo>
                <a:cubicBezTo>
                  <a:pt x="446" y="42"/>
                  <a:pt x="460" y="0"/>
                  <a:pt x="460" y="0"/>
                </a:cubicBezTo>
                <a:cubicBezTo>
                  <a:pt x="471" y="3"/>
                  <a:pt x="481" y="6"/>
                  <a:pt x="492" y="10"/>
                </a:cubicBezTo>
                <a:cubicBezTo>
                  <a:pt x="502" y="13"/>
                  <a:pt x="523" y="21"/>
                  <a:pt x="523" y="21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6199" name="Freeform 8"/>
          <p:cNvSpPr>
            <a:spLocks/>
          </p:cNvSpPr>
          <p:nvPr/>
        </p:nvSpPr>
        <p:spPr bwMode="auto">
          <a:xfrm>
            <a:off x="4854575" y="1420813"/>
            <a:ext cx="681038" cy="739775"/>
          </a:xfrm>
          <a:custGeom>
            <a:avLst/>
            <a:gdLst>
              <a:gd name="T0" fmla="*/ 0 w 429"/>
              <a:gd name="T1" fmla="*/ 739775 h 466"/>
              <a:gd name="T2" fmla="*/ 82550 w 429"/>
              <a:gd name="T3" fmla="*/ 341313 h 466"/>
              <a:gd name="T4" fmla="*/ 166688 w 429"/>
              <a:gd name="T5" fmla="*/ 225425 h 466"/>
              <a:gd name="T6" fmla="*/ 681038 w 429"/>
              <a:gd name="T7" fmla="*/ 76200 h 466"/>
              <a:gd name="T8" fmla="*/ 0 60000 65536"/>
              <a:gd name="T9" fmla="*/ 0 60000 65536"/>
              <a:gd name="T10" fmla="*/ 0 60000 65536"/>
              <a:gd name="T11" fmla="*/ 0 60000 65536"/>
              <a:gd name="T12" fmla="*/ 0 w 429"/>
              <a:gd name="T13" fmla="*/ 0 h 466"/>
              <a:gd name="T14" fmla="*/ 429 w 429"/>
              <a:gd name="T15" fmla="*/ 466 h 4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9" h="466">
                <a:moveTo>
                  <a:pt x="0" y="466"/>
                </a:moveTo>
                <a:cubicBezTo>
                  <a:pt x="8" y="362"/>
                  <a:pt x="13" y="305"/>
                  <a:pt x="52" y="215"/>
                </a:cubicBezTo>
                <a:cubicBezTo>
                  <a:pt x="70" y="174"/>
                  <a:pt x="58" y="157"/>
                  <a:pt x="105" y="142"/>
                </a:cubicBezTo>
                <a:cubicBezTo>
                  <a:pt x="149" y="0"/>
                  <a:pt x="286" y="48"/>
                  <a:pt x="429" y="48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297" name="Freeform 9"/>
          <p:cNvSpPr>
            <a:spLocks/>
          </p:cNvSpPr>
          <p:nvPr/>
        </p:nvSpPr>
        <p:spPr bwMode="auto">
          <a:xfrm>
            <a:off x="-180975" y="1081088"/>
            <a:ext cx="6118225" cy="6130925"/>
          </a:xfrm>
          <a:custGeom>
            <a:avLst/>
            <a:gdLst/>
            <a:ahLst/>
            <a:cxnLst>
              <a:cxn ang="0">
                <a:pos x="375" y="3525"/>
              </a:cxn>
              <a:cxn ang="0">
                <a:pos x="733" y="3492"/>
              </a:cxn>
              <a:cxn ang="0">
                <a:pos x="1049" y="3427"/>
              </a:cxn>
              <a:cxn ang="0">
                <a:pos x="1212" y="3340"/>
              </a:cxn>
              <a:cxn ang="0">
                <a:pos x="1559" y="3123"/>
              </a:cxn>
              <a:cxn ang="0">
                <a:pos x="1733" y="2938"/>
              </a:cxn>
              <a:cxn ang="0">
                <a:pos x="1875" y="2721"/>
              </a:cxn>
              <a:cxn ang="0">
                <a:pos x="2092" y="2405"/>
              </a:cxn>
              <a:cxn ang="0">
                <a:pos x="2103" y="2373"/>
              </a:cxn>
              <a:cxn ang="0">
                <a:pos x="2222" y="2156"/>
              </a:cxn>
              <a:cxn ang="0">
                <a:pos x="2364" y="1938"/>
              </a:cxn>
              <a:cxn ang="0">
                <a:pos x="2483" y="1493"/>
              </a:cxn>
              <a:cxn ang="0">
                <a:pos x="2635" y="949"/>
              </a:cxn>
              <a:cxn ang="0">
                <a:pos x="2864" y="330"/>
              </a:cxn>
              <a:cxn ang="0">
                <a:pos x="2951" y="91"/>
              </a:cxn>
              <a:cxn ang="0">
                <a:pos x="3146" y="58"/>
              </a:cxn>
              <a:cxn ang="0">
                <a:pos x="3787" y="265"/>
              </a:cxn>
              <a:cxn ang="0">
                <a:pos x="3733" y="906"/>
              </a:cxn>
              <a:cxn ang="0">
                <a:pos x="3418" y="982"/>
              </a:cxn>
              <a:cxn ang="0">
                <a:pos x="3385" y="917"/>
              </a:cxn>
              <a:cxn ang="0">
                <a:pos x="3092" y="1004"/>
              </a:cxn>
              <a:cxn ang="0">
                <a:pos x="2994" y="1080"/>
              </a:cxn>
              <a:cxn ang="0">
                <a:pos x="2961" y="1145"/>
              </a:cxn>
              <a:cxn ang="0">
                <a:pos x="2798" y="1710"/>
              </a:cxn>
              <a:cxn ang="0">
                <a:pos x="2668" y="2503"/>
              </a:cxn>
              <a:cxn ang="0">
                <a:pos x="2527" y="3025"/>
              </a:cxn>
              <a:cxn ang="0">
                <a:pos x="2472" y="3123"/>
              </a:cxn>
              <a:cxn ang="0">
                <a:pos x="2331" y="3318"/>
              </a:cxn>
              <a:cxn ang="0">
                <a:pos x="2005" y="3460"/>
              </a:cxn>
              <a:cxn ang="0">
                <a:pos x="1538" y="3590"/>
              </a:cxn>
              <a:cxn ang="0">
                <a:pos x="1407" y="3699"/>
              </a:cxn>
              <a:cxn ang="0">
                <a:pos x="1331" y="3775"/>
              </a:cxn>
              <a:cxn ang="0">
                <a:pos x="1016" y="3862"/>
              </a:cxn>
              <a:cxn ang="0">
                <a:pos x="5" y="3775"/>
              </a:cxn>
              <a:cxn ang="0">
                <a:pos x="125" y="3612"/>
              </a:cxn>
              <a:cxn ang="0">
                <a:pos x="179" y="3568"/>
              </a:cxn>
            </a:cxnLst>
            <a:rect l="0" t="0" r="r" b="b"/>
            <a:pathLst>
              <a:path w="3854" h="3862">
                <a:moveTo>
                  <a:pt x="81" y="3579"/>
                </a:moveTo>
                <a:cubicBezTo>
                  <a:pt x="201" y="3571"/>
                  <a:pt x="270" y="3561"/>
                  <a:pt x="375" y="3525"/>
                </a:cubicBezTo>
                <a:cubicBezTo>
                  <a:pt x="447" y="3501"/>
                  <a:pt x="527" y="3518"/>
                  <a:pt x="603" y="3514"/>
                </a:cubicBezTo>
                <a:cubicBezTo>
                  <a:pt x="671" y="3491"/>
                  <a:pt x="613" y="3508"/>
                  <a:pt x="733" y="3492"/>
                </a:cubicBezTo>
                <a:cubicBezTo>
                  <a:pt x="794" y="3484"/>
                  <a:pt x="848" y="3460"/>
                  <a:pt x="907" y="3449"/>
                </a:cubicBezTo>
                <a:cubicBezTo>
                  <a:pt x="972" y="3437"/>
                  <a:pt x="991" y="3443"/>
                  <a:pt x="1049" y="3427"/>
                </a:cubicBezTo>
                <a:cubicBezTo>
                  <a:pt x="1124" y="3406"/>
                  <a:pt x="1112" y="3406"/>
                  <a:pt x="1179" y="3362"/>
                </a:cubicBezTo>
                <a:cubicBezTo>
                  <a:pt x="1190" y="3355"/>
                  <a:pt x="1212" y="3340"/>
                  <a:pt x="1212" y="3340"/>
                </a:cubicBezTo>
                <a:cubicBezTo>
                  <a:pt x="1240" y="3297"/>
                  <a:pt x="1286" y="3283"/>
                  <a:pt x="1331" y="3253"/>
                </a:cubicBezTo>
                <a:cubicBezTo>
                  <a:pt x="1404" y="3204"/>
                  <a:pt x="1476" y="3152"/>
                  <a:pt x="1559" y="3123"/>
                </a:cubicBezTo>
                <a:cubicBezTo>
                  <a:pt x="1606" y="3053"/>
                  <a:pt x="1640" y="3033"/>
                  <a:pt x="1701" y="2971"/>
                </a:cubicBezTo>
                <a:cubicBezTo>
                  <a:pt x="1712" y="2960"/>
                  <a:pt x="1724" y="2951"/>
                  <a:pt x="1733" y="2938"/>
                </a:cubicBezTo>
                <a:cubicBezTo>
                  <a:pt x="1748" y="2916"/>
                  <a:pt x="1777" y="2873"/>
                  <a:pt x="1777" y="2873"/>
                </a:cubicBezTo>
                <a:cubicBezTo>
                  <a:pt x="1799" y="2809"/>
                  <a:pt x="1816" y="2758"/>
                  <a:pt x="1875" y="2721"/>
                </a:cubicBezTo>
                <a:cubicBezTo>
                  <a:pt x="1921" y="2650"/>
                  <a:pt x="1966" y="2551"/>
                  <a:pt x="2038" y="2503"/>
                </a:cubicBezTo>
                <a:lnTo>
                  <a:pt x="2092" y="2405"/>
                </a:lnTo>
                <a:cubicBezTo>
                  <a:pt x="2092" y="2405"/>
                  <a:pt x="2092" y="2405"/>
                  <a:pt x="2092" y="2405"/>
                </a:cubicBezTo>
                <a:cubicBezTo>
                  <a:pt x="2096" y="2394"/>
                  <a:pt x="2096" y="2382"/>
                  <a:pt x="2103" y="2373"/>
                </a:cubicBezTo>
                <a:cubicBezTo>
                  <a:pt x="2111" y="2363"/>
                  <a:pt x="2124" y="2358"/>
                  <a:pt x="2135" y="2351"/>
                </a:cubicBezTo>
                <a:cubicBezTo>
                  <a:pt x="2158" y="2282"/>
                  <a:pt x="2193" y="2222"/>
                  <a:pt x="2222" y="2156"/>
                </a:cubicBezTo>
                <a:cubicBezTo>
                  <a:pt x="2250" y="2093"/>
                  <a:pt x="2260" y="2044"/>
                  <a:pt x="2320" y="2003"/>
                </a:cubicBezTo>
                <a:cubicBezTo>
                  <a:pt x="2335" y="1981"/>
                  <a:pt x="2355" y="1963"/>
                  <a:pt x="2364" y="1938"/>
                </a:cubicBezTo>
                <a:cubicBezTo>
                  <a:pt x="2382" y="1887"/>
                  <a:pt x="2399" y="1831"/>
                  <a:pt x="2429" y="1786"/>
                </a:cubicBezTo>
                <a:cubicBezTo>
                  <a:pt x="2449" y="1688"/>
                  <a:pt x="2463" y="1591"/>
                  <a:pt x="2483" y="1493"/>
                </a:cubicBezTo>
                <a:cubicBezTo>
                  <a:pt x="2498" y="1419"/>
                  <a:pt x="2528" y="1347"/>
                  <a:pt x="2548" y="1275"/>
                </a:cubicBezTo>
                <a:cubicBezTo>
                  <a:pt x="2578" y="1167"/>
                  <a:pt x="2599" y="1056"/>
                  <a:pt x="2635" y="949"/>
                </a:cubicBezTo>
                <a:cubicBezTo>
                  <a:pt x="2627" y="783"/>
                  <a:pt x="2599" y="566"/>
                  <a:pt x="2701" y="417"/>
                </a:cubicBezTo>
                <a:cubicBezTo>
                  <a:pt x="2728" y="328"/>
                  <a:pt x="2773" y="340"/>
                  <a:pt x="2864" y="330"/>
                </a:cubicBezTo>
                <a:cubicBezTo>
                  <a:pt x="2907" y="301"/>
                  <a:pt x="2900" y="284"/>
                  <a:pt x="2929" y="243"/>
                </a:cubicBezTo>
                <a:cubicBezTo>
                  <a:pt x="2938" y="193"/>
                  <a:pt x="2930" y="138"/>
                  <a:pt x="2951" y="91"/>
                </a:cubicBezTo>
                <a:cubicBezTo>
                  <a:pt x="2963" y="64"/>
                  <a:pt x="3008" y="73"/>
                  <a:pt x="3037" y="69"/>
                </a:cubicBezTo>
                <a:cubicBezTo>
                  <a:pt x="3073" y="64"/>
                  <a:pt x="3110" y="59"/>
                  <a:pt x="3146" y="58"/>
                </a:cubicBezTo>
                <a:cubicBezTo>
                  <a:pt x="3298" y="52"/>
                  <a:pt x="3451" y="51"/>
                  <a:pt x="3603" y="47"/>
                </a:cubicBezTo>
                <a:cubicBezTo>
                  <a:pt x="3854" y="63"/>
                  <a:pt x="3763" y="0"/>
                  <a:pt x="3787" y="265"/>
                </a:cubicBezTo>
                <a:cubicBezTo>
                  <a:pt x="3788" y="276"/>
                  <a:pt x="3794" y="286"/>
                  <a:pt x="3798" y="297"/>
                </a:cubicBezTo>
                <a:cubicBezTo>
                  <a:pt x="3790" y="497"/>
                  <a:pt x="3798" y="714"/>
                  <a:pt x="3733" y="906"/>
                </a:cubicBezTo>
                <a:cubicBezTo>
                  <a:pt x="3720" y="943"/>
                  <a:pt x="3668" y="949"/>
                  <a:pt x="3635" y="971"/>
                </a:cubicBezTo>
                <a:cubicBezTo>
                  <a:pt x="3575" y="1011"/>
                  <a:pt x="3490" y="978"/>
                  <a:pt x="3418" y="982"/>
                </a:cubicBezTo>
                <a:cubicBezTo>
                  <a:pt x="3400" y="978"/>
                  <a:pt x="3364" y="989"/>
                  <a:pt x="3364" y="971"/>
                </a:cubicBezTo>
                <a:cubicBezTo>
                  <a:pt x="3364" y="901"/>
                  <a:pt x="3471" y="943"/>
                  <a:pt x="3385" y="917"/>
                </a:cubicBezTo>
                <a:cubicBezTo>
                  <a:pt x="3291" y="946"/>
                  <a:pt x="3454" y="898"/>
                  <a:pt x="3255" y="938"/>
                </a:cubicBezTo>
                <a:cubicBezTo>
                  <a:pt x="3192" y="951"/>
                  <a:pt x="3150" y="984"/>
                  <a:pt x="3092" y="1004"/>
                </a:cubicBezTo>
                <a:cubicBezTo>
                  <a:pt x="3081" y="1015"/>
                  <a:pt x="3071" y="1027"/>
                  <a:pt x="3059" y="1036"/>
                </a:cubicBezTo>
                <a:cubicBezTo>
                  <a:pt x="3038" y="1052"/>
                  <a:pt x="2994" y="1080"/>
                  <a:pt x="2994" y="1080"/>
                </a:cubicBezTo>
                <a:cubicBezTo>
                  <a:pt x="2990" y="1091"/>
                  <a:pt x="2988" y="1102"/>
                  <a:pt x="2983" y="1112"/>
                </a:cubicBezTo>
                <a:cubicBezTo>
                  <a:pt x="2977" y="1124"/>
                  <a:pt x="2966" y="1133"/>
                  <a:pt x="2961" y="1145"/>
                </a:cubicBezTo>
                <a:cubicBezTo>
                  <a:pt x="2940" y="1193"/>
                  <a:pt x="2920" y="1256"/>
                  <a:pt x="2907" y="1308"/>
                </a:cubicBezTo>
                <a:cubicBezTo>
                  <a:pt x="2872" y="1443"/>
                  <a:pt x="2842" y="1578"/>
                  <a:pt x="2798" y="1710"/>
                </a:cubicBezTo>
                <a:cubicBezTo>
                  <a:pt x="2780" y="1763"/>
                  <a:pt x="2773" y="1820"/>
                  <a:pt x="2755" y="1873"/>
                </a:cubicBezTo>
                <a:cubicBezTo>
                  <a:pt x="2738" y="2075"/>
                  <a:pt x="2790" y="2325"/>
                  <a:pt x="2668" y="2503"/>
                </a:cubicBezTo>
                <a:cubicBezTo>
                  <a:pt x="2635" y="2634"/>
                  <a:pt x="2597" y="2762"/>
                  <a:pt x="2570" y="2895"/>
                </a:cubicBezTo>
                <a:cubicBezTo>
                  <a:pt x="2566" y="2916"/>
                  <a:pt x="2543" y="3001"/>
                  <a:pt x="2527" y="3025"/>
                </a:cubicBezTo>
                <a:cubicBezTo>
                  <a:pt x="2512" y="3047"/>
                  <a:pt x="2483" y="3090"/>
                  <a:pt x="2483" y="3090"/>
                </a:cubicBezTo>
                <a:cubicBezTo>
                  <a:pt x="2479" y="3101"/>
                  <a:pt x="2479" y="3114"/>
                  <a:pt x="2472" y="3123"/>
                </a:cubicBezTo>
                <a:cubicBezTo>
                  <a:pt x="2453" y="3147"/>
                  <a:pt x="2407" y="3188"/>
                  <a:pt x="2407" y="3188"/>
                </a:cubicBezTo>
                <a:cubicBezTo>
                  <a:pt x="2386" y="3250"/>
                  <a:pt x="2378" y="3272"/>
                  <a:pt x="2331" y="3318"/>
                </a:cubicBezTo>
                <a:cubicBezTo>
                  <a:pt x="2304" y="3398"/>
                  <a:pt x="2207" y="3396"/>
                  <a:pt x="2135" y="3405"/>
                </a:cubicBezTo>
                <a:cubicBezTo>
                  <a:pt x="2089" y="3421"/>
                  <a:pt x="2053" y="3444"/>
                  <a:pt x="2005" y="3460"/>
                </a:cubicBezTo>
                <a:cubicBezTo>
                  <a:pt x="1949" y="3479"/>
                  <a:pt x="1887" y="3484"/>
                  <a:pt x="1831" y="3503"/>
                </a:cubicBezTo>
                <a:cubicBezTo>
                  <a:pt x="1734" y="3536"/>
                  <a:pt x="1634" y="3557"/>
                  <a:pt x="1538" y="3590"/>
                </a:cubicBezTo>
                <a:cubicBezTo>
                  <a:pt x="1516" y="3612"/>
                  <a:pt x="1498" y="3638"/>
                  <a:pt x="1472" y="3655"/>
                </a:cubicBezTo>
                <a:cubicBezTo>
                  <a:pt x="1450" y="3670"/>
                  <a:pt x="1407" y="3699"/>
                  <a:pt x="1407" y="3699"/>
                </a:cubicBezTo>
                <a:cubicBezTo>
                  <a:pt x="1348" y="3789"/>
                  <a:pt x="1427" y="3683"/>
                  <a:pt x="1353" y="3742"/>
                </a:cubicBezTo>
                <a:cubicBezTo>
                  <a:pt x="1343" y="3750"/>
                  <a:pt x="1341" y="3767"/>
                  <a:pt x="1331" y="3775"/>
                </a:cubicBezTo>
                <a:cubicBezTo>
                  <a:pt x="1323" y="3781"/>
                  <a:pt x="1258" y="3796"/>
                  <a:pt x="1255" y="3797"/>
                </a:cubicBezTo>
                <a:cubicBezTo>
                  <a:pt x="1175" y="3819"/>
                  <a:pt x="1097" y="3842"/>
                  <a:pt x="1016" y="3862"/>
                </a:cubicBezTo>
                <a:cubicBezTo>
                  <a:pt x="703" y="3855"/>
                  <a:pt x="525" y="3841"/>
                  <a:pt x="234" y="3829"/>
                </a:cubicBezTo>
                <a:cubicBezTo>
                  <a:pt x="154" y="3809"/>
                  <a:pt x="87" y="3785"/>
                  <a:pt x="5" y="3775"/>
                </a:cubicBezTo>
                <a:cubicBezTo>
                  <a:pt x="11" y="3728"/>
                  <a:pt x="0" y="3673"/>
                  <a:pt x="27" y="3634"/>
                </a:cubicBezTo>
                <a:cubicBezTo>
                  <a:pt x="33" y="3625"/>
                  <a:pt x="115" y="3614"/>
                  <a:pt x="125" y="3612"/>
                </a:cubicBezTo>
                <a:cubicBezTo>
                  <a:pt x="132" y="3601"/>
                  <a:pt x="137" y="3587"/>
                  <a:pt x="147" y="3579"/>
                </a:cubicBezTo>
                <a:cubicBezTo>
                  <a:pt x="156" y="3572"/>
                  <a:pt x="179" y="3568"/>
                  <a:pt x="179" y="3568"/>
                </a:cubicBezTo>
              </a:path>
            </a:pathLst>
          </a:custGeom>
          <a:solidFill>
            <a:srgbClr val="FF5050">
              <a:alpha val="47000"/>
            </a:srgbClr>
          </a:solidFill>
          <a:ln w="9525" cap="flat" cmpd="sng">
            <a:noFill/>
            <a:prstDash val="solid"/>
            <a:round/>
            <a:headEnd/>
            <a:tailEnd/>
          </a:ln>
          <a:effectLst>
            <a:outerShdw blurRad="63500"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6201" name="Text Box 10"/>
          <p:cNvSpPr txBox="1">
            <a:spLocks noChangeArrowheads="1"/>
          </p:cNvSpPr>
          <p:nvPr/>
        </p:nvSpPr>
        <p:spPr bwMode="auto">
          <a:xfrm>
            <a:off x="2971800" y="228600"/>
            <a:ext cx="2895600" cy="11080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t>在古以色列    游动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charset="0"/>
              <a:ea typeface="ＭＳ Ｐゴシック" charset="0"/>
            </a:endParaRPr>
          </a:p>
        </p:txBody>
      </p:sp>
      <p:sp>
        <p:nvSpPr>
          <p:cNvPr id="136202" name="Freeform 11"/>
          <p:cNvSpPr>
            <a:spLocks/>
          </p:cNvSpPr>
          <p:nvPr/>
        </p:nvSpPr>
        <p:spPr bwMode="auto">
          <a:xfrm>
            <a:off x="5619750" y="-282575"/>
            <a:ext cx="614363" cy="1762125"/>
          </a:xfrm>
          <a:custGeom>
            <a:avLst/>
            <a:gdLst>
              <a:gd name="T0" fmla="*/ 15875 w 387"/>
              <a:gd name="T1" fmla="*/ 1762125 h 1110"/>
              <a:gd name="T2" fmla="*/ 115888 w 387"/>
              <a:gd name="T3" fmla="*/ 1479550 h 1110"/>
              <a:gd name="T4" fmla="*/ 198438 w 387"/>
              <a:gd name="T5" fmla="*/ 1147763 h 1110"/>
              <a:gd name="T6" fmla="*/ 298450 w 387"/>
              <a:gd name="T7" fmla="*/ 996950 h 1110"/>
              <a:gd name="T8" fmla="*/ 349250 w 387"/>
              <a:gd name="T9" fmla="*/ 896938 h 1110"/>
              <a:gd name="T10" fmla="*/ 382588 w 387"/>
              <a:gd name="T11" fmla="*/ 765175 h 1110"/>
              <a:gd name="T12" fmla="*/ 449263 w 387"/>
              <a:gd name="T13" fmla="*/ 665163 h 1110"/>
              <a:gd name="T14" fmla="*/ 514350 w 387"/>
              <a:gd name="T15" fmla="*/ 249238 h 1110"/>
              <a:gd name="T16" fmla="*/ 614363 w 387"/>
              <a:gd name="T17" fmla="*/ 0 h 11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7"/>
              <a:gd name="T28" fmla="*/ 0 h 1110"/>
              <a:gd name="T29" fmla="*/ 387 w 387"/>
              <a:gd name="T30" fmla="*/ 1110 h 11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7" h="1110">
                <a:moveTo>
                  <a:pt x="10" y="1110"/>
                </a:moveTo>
                <a:cubicBezTo>
                  <a:pt x="17" y="1042"/>
                  <a:pt x="0" y="958"/>
                  <a:pt x="73" y="932"/>
                </a:cubicBezTo>
                <a:cubicBezTo>
                  <a:pt x="97" y="865"/>
                  <a:pt x="94" y="786"/>
                  <a:pt x="125" y="723"/>
                </a:cubicBezTo>
                <a:cubicBezTo>
                  <a:pt x="142" y="689"/>
                  <a:pt x="175" y="664"/>
                  <a:pt x="188" y="628"/>
                </a:cubicBezTo>
                <a:cubicBezTo>
                  <a:pt x="203" y="585"/>
                  <a:pt x="193" y="606"/>
                  <a:pt x="220" y="565"/>
                </a:cubicBezTo>
                <a:cubicBezTo>
                  <a:pt x="227" y="537"/>
                  <a:pt x="225" y="506"/>
                  <a:pt x="241" y="482"/>
                </a:cubicBezTo>
                <a:cubicBezTo>
                  <a:pt x="255" y="461"/>
                  <a:pt x="283" y="419"/>
                  <a:pt x="283" y="419"/>
                </a:cubicBezTo>
                <a:cubicBezTo>
                  <a:pt x="300" y="332"/>
                  <a:pt x="275" y="231"/>
                  <a:pt x="324" y="157"/>
                </a:cubicBezTo>
                <a:cubicBezTo>
                  <a:pt x="374" y="82"/>
                  <a:pt x="387" y="83"/>
                  <a:pt x="387" y="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81000" y="1595438"/>
            <a:ext cx="13017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t>西北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charset="0"/>
              <a:ea typeface="ＭＳ Ｐゴシック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5867400" y="1595438"/>
            <a:ext cx="13017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t>东南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4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/>
      <p:bldP spid="1230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0"/>
            <a:ext cx="60848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6" name="Freeform 2"/>
          <p:cNvSpPr>
            <a:spLocks noChangeArrowheads="1"/>
          </p:cNvSpPr>
          <p:nvPr/>
        </p:nvSpPr>
        <p:spPr bwMode="auto">
          <a:xfrm>
            <a:off x="1981200" y="152400"/>
            <a:ext cx="4270375" cy="4649788"/>
          </a:xfrm>
          <a:custGeom>
            <a:avLst/>
            <a:gdLst/>
            <a:ahLst/>
            <a:cxnLst>
              <a:cxn ang="0">
                <a:pos x="2436" y="0"/>
              </a:cxn>
              <a:cxn ang="0">
                <a:pos x="2052" y="48"/>
              </a:cxn>
              <a:cxn ang="0">
                <a:pos x="1920" y="72"/>
              </a:cxn>
              <a:cxn ang="0">
                <a:pos x="1908" y="108"/>
              </a:cxn>
              <a:cxn ang="0">
                <a:pos x="1800" y="132"/>
              </a:cxn>
              <a:cxn ang="0">
                <a:pos x="1572" y="168"/>
              </a:cxn>
              <a:cxn ang="0">
                <a:pos x="1500" y="192"/>
              </a:cxn>
              <a:cxn ang="0">
                <a:pos x="1464" y="204"/>
              </a:cxn>
              <a:cxn ang="0">
                <a:pos x="1428" y="216"/>
              </a:cxn>
              <a:cxn ang="0">
                <a:pos x="1380" y="288"/>
              </a:cxn>
              <a:cxn ang="0">
                <a:pos x="1368" y="336"/>
              </a:cxn>
              <a:cxn ang="0">
                <a:pos x="1152" y="372"/>
              </a:cxn>
              <a:cxn ang="0">
                <a:pos x="1116" y="384"/>
              </a:cxn>
              <a:cxn ang="0">
                <a:pos x="972" y="540"/>
              </a:cxn>
              <a:cxn ang="0">
                <a:pos x="756" y="696"/>
              </a:cxn>
              <a:cxn ang="0">
                <a:pos x="720" y="732"/>
              </a:cxn>
              <a:cxn ang="0">
                <a:pos x="648" y="780"/>
              </a:cxn>
              <a:cxn ang="0">
                <a:pos x="588" y="840"/>
              </a:cxn>
              <a:cxn ang="0">
                <a:pos x="492" y="936"/>
              </a:cxn>
              <a:cxn ang="0">
                <a:pos x="432" y="984"/>
              </a:cxn>
              <a:cxn ang="0">
                <a:pos x="408" y="1020"/>
              </a:cxn>
              <a:cxn ang="0">
                <a:pos x="252" y="1104"/>
              </a:cxn>
              <a:cxn ang="0">
                <a:pos x="144" y="1248"/>
              </a:cxn>
              <a:cxn ang="0">
                <a:pos x="72" y="1320"/>
              </a:cxn>
              <a:cxn ang="0">
                <a:pos x="24" y="1392"/>
              </a:cxn>
              <a:cxn ang="0">
                <a:pos x="0" y="1428"/>
              </a:cxn>
              <a:cxn ang="0">
                <a:pos x="12" y="1536"/>
              </a:cxn>
              <a:cxn ang="0">
                <a:pos x="48" y="1560"/>
              </a:cxn>
              <a:cxn ang="0">
                <a:pos x="96" y="1632"/>
              </a:cxn>
              <a:cxn ang="0">
                <a:pos x="192" y="1776"/>
              </a:cxn>
              <a:cxn ang="0">
                <a:pos x="216" y="1824"/>
              </a:cxn>
              <a:cxn ang="0">
                <a:pos x="288" y="1872"/>
              </a:cxn>
              <a:cxn ang="0">
                <a:pos x="432" y="2004"/>
              </a:cxn>
              <a:cxn ang="0">
                <a:pos x="408" y="2112"/>
              </a:cxn>
              <a:cxn ang="0">
                <a:pos x="384" y="2208"/>
              </a:cxn>
              <a:cxn ang="0">
                <a:pos x="396" y="2724"/>
              </a:cxn>
              <a:cxn ang="0">
                <a:pos x="408" y="2808"/>
              </a:cxn>
              <a:cxn ang="0">
                <a:pos x="732" y="2856"/>
              </a:cxn>
              <a:cxn ang="0">
                <a:pos x="768" y="2880"/>
              </a:cxn>
              <a:cxn ang="0">
                <a:pos x="792" y="2916"/>
              </a:cxn>
              <a:cxn ang="0">
                <a:pos x="852" y="2928"/>
              </a:cxn>
              <a:cxn ang="0">
                <a:pos x="1020" y="2916"/>
              </a:cxn>
              <a:cxn ang="0">
                <a:pos x="1128" y="2892"/>
              </a:cxn>
              <a:cxn ang="0">
                <a:pos x="1200" y="2856"/>
              </a:cxn>
              <a:cxn ang="0">
                <a:pos x="1284" y="2844"/>
              </a:cxn>
              <a:cxn ang="0">
                <a:pos x="1392" y="2784"/>
              </a:cxn>
              <a:cxn ang="0">
                <a:pos x="1548" y="2544"/>
              </a:cxn>
              <a:cxn ang="0">
                <a:pos x="1620" y="2412"/>
              </a:cxn>
              <a:cxn ang="0">
                <a:pos x="1776" y="2400"/>
              </a:cxn>
              <a:cxn ang="0">
                <a:pos x="2016" y="2364"/>
              </a:cxn>
              <a:cxn ang="0">
                <a:pos x="2136" y="2304"/>
              </a:cxn>
              <a:cxn ang="0">
                <a:pos x="2196" y="2136"/>
              </a:cxn>
              <a:cxn ang="0">
                <a:pos x="2208" y="2028"/>
              </a:cxn>
              <a:cxn ang="0">
                <a:pos x="2316" y="1980"/>
              </a:cxn>
              <a:cxn ang="0">
                <a:pos x="2616" y="1968"/>
              </a:cxn>
              <a:cxn ang="0">
                <a:pos x="2664" y="1824"/>
              </a:cxn>
              <a:cxn ang="0">
                <a:pos x="2616" y="1368"/>
              </a:cxn>
              <a:cxn ang="0">
                <a:pos x="2568" y="900"/>
              </a:cxn>
              <a:cxn ang="0">
                <a:pos x="2556" y="516"/>
              </a:cxn>
              <a:cxn ang="0">
                <a:pos x="2496" y="120"/>
              </a:cxn>
              <a:cxn ang="0">
                <a:pos x="2472" y="36"/>
              </a:cxn>
              <a:cxn ang="0">
                <a:pos x="2436" y="0"/>
              </a:cxn>
            </a:cxnLst>
            <a:rect l="0" t="0" r="r" b="b"/>
            <a:pathLst>
              <a:path w="2690" h="2929">
                <a:moveTo>
                  <a:pt x="2436" y="0"/>
                </a:moveTo>
                <a:cubicBezTo>
                  <a:pt x="2308" y="16"/>
                  <a:pt x="2180" y="34"/>
                  <a:pt x="2052" y="48"/>
                </a:cubicBezTo>
                <a:cubicBezTo>
                  <a:pt x="2009" y="59"/>
                  <a:pt x="1960" y="52"/>
                  <a:pt x="1920" y="72"/>
                </a:cubicBezTo>
                <a:cubicBezTo>
                  <a:pt x="1909" y="78"/>
                  <a:pt x="1918" y="100"/>
                  <a:pt x="1908" y="108"/>
                </a:cubicBezTo>
                <a:cubicBezTo>
                  <a:pt x="1879" y="131"/>
                  <a:pt x="1836" y="122"/>
                  <a:pt x="1800" y="132"/>
                </a:cubicBezTo>
                <a:cubicBezTo>
                  <a:pt x="1641" y="175"/>
                  <a:pt x="1831" y="148"/>
                  <a:pt x="1572" y="168"/>
                </a:cubicBezTo>
                <a:cubicBezTo>
                  <a:pt x="1548" y="176"/>
                  <a:pt x="1524" y="184"/>
                  <a:pt x="1500" y="192"/>
                </a:cubicBezTo>
                <a:cubicBezTo>
                  <a:pt x="1488" y="196"/>
                  <a:pt x="1476" y="200"/>
                  <a:pt x="1464" y="204"/>
                </a:cubicBezTo>
                <a:cubicBezTo>
                  <a:pt x="1452" y="208"/>
                  <a:pt x="1428" y="216"/>
                  <a:pt x="1428" y="216"/>
                </a:cubicBezTo>
                <a:cubicBezTo>
                  <a:pt x="1412" y="240"/>
                  <a:pt x="1396" y="264"/>
                  <a:pt x="1380" y="288"/>
                </a:cubicBezTo>
                <a:cubicBezTo>
                  <a:pt x="1371" y="302"/>
                  <a:pt x="1381" y="325"/>
                  <a:pt x="1368" y="336"/>
                </a:cubicBezTo>
                <a:cubicBezTo>
                  <a:pt x="1330" y="369"/>
                  <a:pt x="1170" y="371"/>
                  <a:pt x="1152" y="372"/>
                </a:cubicBezTo>
                <a:cubicBezTo>
                  <a:pt x="1140" y="376"/>
                  <a:pt x="1125" y="375"/>
                  <a:pt x="1116" y="384"/>
                </a:cubicBezTo>
                <a:cubicBezTo>
                  <a:pt x="1064" y="436"/>
                  <a:pt x="1046" y="515"/>
                  <a:pt x="972" y="540"/>
                </a:cubicBezTo>
                <a:cubicBezTo>
                  <a:pt x="908" y="604"/>
                  <a:pt x="817" y="635"/>
                  <a:pt x="756" y="696"/>
                </a:cubicBezTo>
                <a:cubicBezTo>
                  <a:pt x="744" y="708"/>
                  <a:pt x="733" y="722"/>
                  <a:pt x="720" y="732"/>
                </a:cubicBezTo>
                <a:cubicBezTo>
                  <a:pt x="697" y="750"/>
                  <a:pt x="648" y="780"/>
                  <a:pt x="648" y="780"/>
                </a:cubicBezTo>
                <a:cubicBezTo>
                  <a:pt x="604" y="846"/>
                  <a:pt x="648" y="790"/>
                  <a:pt x="588" y="840"/>
                </a:cubicBezTo>
                <a:cubicBezTo>
                  <a:pt x="550" y="872"/>
                  <a:pt x="534" y="908"/>
                  <a:pt x="492" y="936"/>
                </a:cubicBezTo>
                <a:cubicBezTo>
                  <a:pt x="423" y="1039"/>
                  <a:pt x="515" y="918"/>
                  <a:pt x="432" y="984"/>
                </a:cubicBezTo>
                <a:cubicBezTo>
                  <a:pt x="421" y="993"/>
                  <a:pt x="418" y="1010"/>
                  <a:pt x="408" y="1020"/>
                </a:cubicBezTo>
                <a:cubicBezTo>
                  <a:pt x="361" y="1067"/>
                  <a:pt x="316" y="1088"/>
                  <a:pt x="252" y="1104"/>
                </a:cubicBezTo>
                <a:cubicBezTo>
                  <a:pt x="209" y="1147"/>
                  <a:pt x="186" y="1206"/>
                  <a:pt x="144" y="1248"/>
                </a:cubicBezTo>
                <a:cubicBezTo>
                  <a:pt x="120" y="1272"/>
                  <a:pt x="91" y="1292"/>
                  <a:pt x="72" y="1320"/>
                </a:cubicBezTo>
                <a:cubicBezTo>
                  <a:pt x="56" y="1344"/>
                  <a:pt x="40" y="1368"/>
                  <a:pt x="24" y="1392"/>
                </a:cubicBezTo>
                <a:cubicBezTo>
                  <a:pt x="16" y="1404"/>
                  <a:pt x="0" y="1428"/>
                  <a:pt x="0" y="1428"/>
                </a:cubicBezTo>
                <a:cubicBezTo>
                  <a:pt x="4" y="1464"/>
                  <a:pt x="0" y="1502"/>
                  <a:pt x="12" y="1536"/>
                </a:cubicBezTo>
                <a:cubicBezTo>
                  <a:pt x="17" y="1550"/>
                  <a:pt x="39" y="1549"/>
                  <a:pt x="48" y="1560"/>
                </a:cubicBezTo>
                <a:cubicBezTo>
                  <a:pt x="67" y="1582"/>
                  <a:pt x="80" y="1608"/>
                  <a:pt x="96" y="1632"/>
                </a:cubicBezTo>
                <a:cubicBezTo>
                  <a:pt x="127" y="1679"/>
                  <a:pt x="167" y="1726"/>
                  <a:pt x="192" y="1776"/>
                </a:cubicBezTo>
                <a:cubicBezTo>
                  <a:pt x="200" y="1792"/>
                  <a:pt x="203" y="1811"/>
                  <a:pt x="216" y="1824"/>
                </a:cubicBezTo>
                <a:cubicBezTo>
                  <a:pt x="236" y="1844"/>
                  <a:pt x="268" y="1852"/>
                  <a:pt x="288" y="1872"/>
                </a:cubicBezTo>
                <a:cubicBezTo>
                  <a:pt x="336" y="1920"/>
                  <a:pt x="385" y="1957"/>
                  <a:pt x="432" y="2004"/>
                </a:cubicBezTo>
                <a:cubicBezTo>
                  <a:pt x="407" y="2153"/>
                  <a:pt x="433" y="2019"/>
                  <a:pt x="408" y="2112"/>
                </a:cubicBezTo>
                <a:cubicBezTo>
                  <a:pt x="399" y="2144"/>
                  <a:pt x="384" y="2208"/>
                  <a:pt x="384" y="2208"/>
                </a:cubicBezTo>
                <a:cubicBezTo>
                  <a:pt x="388" y="2380"/>
                  <a:pt x="389" y="2552"/>
                  <a:pt x="396" y="2724"/>
                </a:cubicBezTo>
                <a:cubicBezTo>
                  <a:pt x="397" y="2752"/>
                  <a:pt x="391" y="2786"/>
                  <a:pt x="408" y="2808"/>
                </a:cubicBezTo>
                <a:cubicBezTo>
                  <a:pt x="437" y="2846"/>
                  <a:pt x="732" y="2856"/>
                  <a:pt x="732" y="2856"/>
                </a:cubicBezTo>
                <a:cubicBezTo>
                  <a:pt x="744" y="2864"/>
                  <a:pt x="758" y="2870"/>
                  <a:pt x="768" y="2880"/>
                </a:cubicBezTo>
                <a:cubicBezTo>
                  <a:pt x="778" y="2890"/>
                  <a:pt x="779" y="2909"/>
                  <a:pt x="792" y="2916"/>
                </a:cubicBezTo>
                <a:cubicBezTo>
                  <a:pt x="810" y="2926"/>
                  <a:pt x="832" y="2924"/>
                  <a:pt x="852" y="2928"/>
                </a:cubicBezTo>
                <a:cubicBezTo>
                  <a:pt x="908" y="2924"/>
                  <a:pt x="965" y="2929"/>
                  <a:pt x="1020" y="2916"/>
                </a:cubicBezTo>
                <a:cubicBezTo>
                  <a:pt x="1174" y="2880"/>
                  <a:pt x="894" y="2853"/>
                  <a:pt x="1128" y="2892"/>
                </a:cubicBezTo>
                <a:cubicBezTo>
                  <a:pt x="1153" y="2884"/>
                  <a:pt x="1174" y="2864"/>
                  <a:pt x="1200" y="2856"/>
                </a:cubicBezTo>
                <a:cubicBezTo>
                  <a:pt x="1227" y="2848"/>
                  <a:pt x="1256" y="2848"/>
                  <a:pt x="1284" y="2844"/>
                </a:cubicBezTo>
                <a:cubicBezTo>
                  <a:pt x="1367" y="2789"/>
                  <a:pt x="1329" y="2805"/>
                  <a:pt x="1392" y="2784"/>
                </a:cubicBezTo>
                <a:cubicBezTo>
                  <a:pt x="1413" y="2679"/>
                  <a:pt x="1438" y="2581"/>
                  <a:pt x="1548" y="2544"/>
                </a:cubicBezTo>
                <a:cubicBezTo>
                  <a:pt x="1564" y="2520"/>
                  <a:pt x="1598" y="2420"/>
                  <a:pt x="1620" y="2412"/>
                </a:cubicBezTo>
                <a:cubicBezTo>
                  <a:pt x="1669" y="2394"/>
                  <a:pt x="1724" y="2404"/>
                  <a:pt x="1776" y="2400"/>
                </a:cubicBezTo>
                <a:cubicBezTo>
                  <a:pt x="1853" y="2374"/>
                  <a:pt x="1936" y="2377"/>
                  <a:pt x="2016" y="2364"/>
                </a:cubicBezTo>
                <a:cubicBezTo>
                  <a:pt x="2102" y="2307"/>
                  <a:pt x="2060" y="2323"/>
                  <a:pt x="2136" y="2304"/>
                </a:cubicBezTo>
                <a:cubicBezTo>
                  <a:pt x="2170" y="2254"/>
                  <a:pt x="2181" y="2195"/>
                  <a:pt x="2196" y="2136"/>
                </a:cubicBezTo>
                <a:cubicBezTo>
                  <a:pt x="2200" y="2100"/>
                  <a:pt x="2196" y="2062"/>
                  <a:pt x="2208" y="2028"/>
                </a:cubicBezTo>
                <a:cubicBezTo>
                  <a:pt x="2214" y="2011"/>
                  <a:pt x="2301" y="1981"/>
                  <a:pt x="2316" y="1980"/>
                </a:cubicBezTo>
                <a:cubicBezTo>
                  <a:pt x="2416" y="1976"/>
                  <a:pt x="2516" y="1972"/>
                  <a:pt x="2616" y="1968"/>
                </a:cubicBezTo>
                <a:cubicBezTo>
                  <a:pt x="2690" y="1943"/>
                  <a:pt x="2664" y="1964"/>
                  <a:pt x="2664" y="1824"/>
                </a:cubicBezTo>
                <a:cubicBezTo>
                  <a:pt x="2664" y="1578"/>
                  <a:pt x="2647" y="1555"/>
                  <a:pt x="2616" y="1368"/>
                </a:cubicBezTo>
                <a:cubicBezTo>
                  <a:pt x="2588" y="995"/>
                  <a:pt x="2610" y="1151"/>
                  <a:pt x="2568" y="900"/>
                </a:cubicBezTo>
                <a:cubicBezTo>
                  <a:pt x="2563" y="807"/>
                  <a:pt x="2530" y="622"/>
                  <a:pt x="2556" y="516"/>
                </a:cubicBezTo>
                <a:cubicBezTo>
                  <a:pt x="2530" y="384"/>
                  <a:pt x="2515" y="254"/>
                  <a:pt x="2496" y="120"/>
                </a:cubicBezTo>
                <a:cubicBezTo>
                  <a:pt x="2495" y="115"/>
                  <a:pt x="2478" y="45"/>
                  <a:pt x="2472" y="36"/>
                </a:cubicBezTo>
                <a:cubicBezTo>
                  <a:pt x="2463" y="22"/>
                  <a:pt x="2436" y="0"/>
                  <a:pt x="2436" y="0"/>
                </a:cubicBezTo>
                <a:close/>
              </a:path>
            </a:pathLst>
          </a:custGeom>
          <a:noFill/>
          <a:ln w="76320">
            <a:solidFill>
              <a:srgbClr val="00FFFF"/>
            </a:solidFill>
            <a:prstDash val="dash"/>
            <a:round/>
            <a:headEnd/>
            <a:tailEnd/>
          </a:ln>
          <a:effectLst>
            <a:outerShdw blurRad="63500" dist="17819" dir="2700000" algn="ctr" rotWithShape="0">
              <a:srgbClr val="FFFFFF"/>
            </a:outerShdw>
          </a:effec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 rot="-540000">
            <a:off x="5049838" y="1749425"/>
            <a:ext cx="1066800" cy="1676400"/>
          </a:xfrm>
          <a:prstGeom prst="rect">
            <a:avLst/>
          </a:prstGeom>
          <a:noFill/>
          <a:ln w="76320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11268" name="Freeform 4"/>
          <p:cNvSpPr>
            <a:spLocks noChangeArrowheads="1"/>
          </p:cNvSpPr>
          <p:nvPr/>
        </p:nvSpPr>
        <p:spPr bwMode="auto">
          <a:xfrm>
            <a:off x="4800600" y="2209800"/>
            <a:ext cx="1131888" cy="3521075"/>
          </a:xfrm>
          <a:custGeom>
            <a:avLst/>
            <a:gdLst>
              <a:gd name="T0" fmla="*/ 120 w 713"/>
              <a:gd name="T1" fmla="*/ 2208 h 2218"/>
              <a:gd name="T2" fmla="*/ 88 w 713"/>
              <a:gd name="T3" fmla="*/ 2168 h 2218"/>
              <a:gd name="T4" fmla="*/ 40 w 713"/>
              <a:gd name="T5" fmla="*/ 2072 h 2218"/>
              <a:gd name="T6" fmla="*/ 16 w 713"/>
              <a:gd name="T7" fmla="*/ 1928 h 2218"/>
              <a:gd name="T8" fmla="*/ 0 w 713"/>
              <a:gd name="T9" fmla="*/ 1880 h 2218"/>
              <a:gd name="T10" fmla="*/ 24 w 713"/>
              <a:gd name="T11" fmla="*/ 1776 h 2218"/>
              <a:gd name="T12" fmla="*/ 40 w 713"/>
              <a:gd name="T13" fmla="*/ 1728 h 2218"/>
              <a:gd name="T14" fmla="*/ 48 w 713"/>
              <a:gd name="T15" fmla="*/ 1704 h 2218"/>
              <a:gd name="T16" fmla="*/ 152 w 713"/>
              <a:gd name="T17" fmla="*/ 1416 h 2218"/>
              <a:gd name="T18" fmla="*/ 216 w 713"/>
              <a:gd name="T19" fmla="*/ 1344 h 2218"/>
              <a:gd name="T20" fmla="*/ 312 w 713"/>
              <a:gd name="T21" fmla="*/ 1200 h 2218"/>
              <a:gd name="T22" fmla="*/ 360 w 713"/>
              <a:gd name="T23" fmla="*/ 1040 h 2218"/>
              <a:gd name="T24" fmla="*/ 336 w 713"/>
              <a:gd name="T25" fmla="*/ 840 h 2218"/>
              <a:gd name="T26" fmla="*/ 376 w 713"/>
              <a:gd name="T27" fmla="*/ 704 h 2218"/>
              <a:gd name="T28" fmla="*/ 400 w 713"/>
              <a:gd name="T29" fmla="*/ 632 h 2218"/>
              <a:gd name="T30" fmla="*/ 408 w 713"/>
              <a:gd name="T31" fmla="*/ 608 h 2218"/>
              <a:gd name="T32" fmla="*/ 352 w 713"/>
              <a:gd name="T33" fmla="*/ 512 h 2218"/>
              <a:gd name="T34" fmla="*/ 336 w 713"/>
              <a:gd name="T35" fmla="*/ 488 h 2218"/>
              <a:gd name="T36" fmla="*/ 312 w 713"/>
              <a:gd name="T37" fmla="*/ 472 h 2218"/>
              <a:gd name="T38" fmla="*/ 280 w 713"/>
              <a:gd name="T39" fmla="*/ 424 h 2218"/>
              <a:gd name="T40" fmla="*/ 264 w 713"/>
              <a:gd name="T41" fmla="*/ 400 h 2218"/>
              <a:gd name="T42" fmla="*/ 248 w 713"/>
              <a:gd name="T43" fmla="*/ 352 h 2218"/>
              <a:gd name="T44" fmla="*/ 216 w 713"/>
              <a:gd name="T45" fmla="*/ 296 h 2218"/>
              <a:gd name="T46" fmla="*/ 200 w 713"/>
              <a:gd name="T47" fmla="*/ 112 h 2218"/>
              <a:gd name="T48" fmla="*/ 224 w 713"/>
              <a:gd name="T49" fmla="*/ 56 h 2218"/>
              <a:gd name="T50" fmla="*/ 344 w 713"/>
              <a:gd name="T51" fmla="*/ 16 h 2218"/>
              <a:gd name="T52" fmla="*/ 392 w 713"/>
              <a:gd name="T53" fmla="*/ 0 h 2218"/>
              <a:gd name="T54" fmla="*/ 592 w 713"/>
              <a:gd name="T55" fmla="*/ 8 h 2218"/>
              <a:gd name="T56" fmla="*/ 656 w 713"/>
              <a:gd name="T57" fmla="*/ 96 h 2218"/>
              <a:gd name="T58" fmla="*/ 712 w 713"/>
              <a:gd name="T59" fmla="*/ 360 h 2218"/>
              <a:gd name="T60" fmla="*/ 696 w 713"/>
              <a:gd name="T61" fmla="*/ 488 h 2218"/>
              <a:gd name="T62" fmla="*/ 632 w 713"/>
              <a:gd name="T63" fmla="*/ 632 h 2218"/>
              <a:gd name="T64" fmla="*/ 608 w 713"/>
              <a:gd name="T65" fmla="*/ 760 h 2218"/>
              <a:gd name="T66" fmla="*/ 544 w 713"/>
              <a:gd name="T67" fmla="*/ 824 h 2218"/>
              <a:gd name="T68" fmla="*/ 512 w 713"/>
              <a:gd name="T69" fmla="*/ 872 h 2218"/>
              <a:gd name="T70" fmla="*/ 488 w 713"/>
              <a:gd name="T71" fmla="*/ 944 h 2218"/>
              <a:gd name="T72" fmla="*/ 440 w 713"/>
              <a:gd name="T73" fmla="*/ 1160 h 2218"/>
              <a:gd name="T74" fmla="*/ 448 w 713"/>
              <a:gd name="T75" fmla="*/ 1264 h 2218"/>
              <a:gd name="T76" fmla="*/ 496 w 713"/>
              <a:gd name="T77" fmla="*/ 1296 h 2218"/>
              <a:gd name="T78" fmla="*/ 536 w 713"/>
              <a:gd name="T79" fmla="*/ 1368 h 2218"/>
              <a:gd name="T80" fmla="*/ 456 w 713"/>
              <a:gd name="T81" fmla="*/ 1592 h 2218"/>
              <a:gd name="T82" fmla="*/ 408 w 713"/>
              <a:gd name="T83" fmla="*/ 1760 h 2218"/>
              <a:gd name="T84" fmla="*/ 344 w 713"/>
              <a:gd name="T85" fmla="*/ 1880 h 2218"/>
              <a:gd name="T86" fmla="*/ 192 w 713"/>
              <a:gd name="T87" fmla="*/ 2136 h 2218"/>
              <a:gd name="T88" fmla="*/ 152 w 713"/>
              <a:gd name="T89" fmla="*/ 2176 h 2218"/>
              <a:gd name="T90" fmla="*/ 112 w 713"/>
              <a:gd name="T91" fmla="*/ 2216 h 2218"/>
              <a:gd name="T92" fmla="*/ 120 w 713"/>
              <a:gd name="T93" fmla="*/ 2208 h 221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13"/>
              <a:gd name="T142" fmla="*/ 0 h 2218"/>
              <a:gd name="T143" fmla="*/ 713 w 713"/>
              <a:gd name="T144" fmla="*/ 2218 h 221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13" h="2218">
                <a:moveTo>
                  <a:pt x="120" y="2208"/>
                </a:moveTo>
                <a:cubicBezTo>
                  <a:pt x="104" y="2161"/>
                  <a:pt x="124" y="2204"/>
                  <a:pt x="88" y="2168"/>
                </a:cubicBezTo>
                <a:cubicBezTo>
                  <a:pt x="71" y="2151"/>
                  <a:pt x="48" y="2096"/>
                  <a:pt x="40" y="2072"/>
                </a:cubicBezTo>
                <a:cubicBezTo>
                  <a:pt x="31" y="1959"/>
                  <a:pt x="42" y="2006"/>
                  <a:pt x="16" y="1928"/>
                </a:cubicBezTo>
                <a:cubicBezTo>
                  <a:pt x="11" y="1912"/>
                  <a:pt x="0" y="1880"/>
                  <a:pt x="0" y="1880"/>
                </a:cubicBezTo>
                <a:cubicBezTo>
                  <a:pt x="6" y="1844"/>
                  <a:pt x="14" y="1811"/>
                  <a:pt x="24" y="1776"/>
                </a:cubicBezTo>
                <a:cubicBezTo>
                  <a:pt x="29" y="1760"/>
                  <a:pt x="35" y="1744"/>
                  <a:pt x="40" y="1728"/>
                </a:cubicBezTo>
                <a:cubicBezTo>
                  <a:pt x="43" y="1720"/>
                  <a:pt x="48" y="1704"/>
                  <a:pt x="48" y="1704"/>
                </a:cubicBezTo>
                <a:cubicBezTo>
                  <a:pt x="61" y="1610"/>
                  <a:pt x="64" y="1475"/>
                  <a:pt x="152" y="1416"/>
                </a:cubicBezTo>
                <a:cubicBezTo>
                  <a:pt x="170" y="1389"/>
                  <a:pt x="198" y="1371"/>
                  <a:pt x="216" y="1344"/>
                </a:cubicBezTo>
                <a:cubicBezTo>
                  <a:pt x="239" y="1310"/>
                  <a:pt x="299" y="1238"/>
                  <a:pt x="312" y="1200"/>
                </a:cubicBezTo>
                <a:cubicBezTo>
                  <a:pt x="330" y="1147"/>
                  <a:pt x="349" y="1095"/>
                  <a:pt x="360" y="1040"/>
                </a:cubicBezTo>
                <a:cubicBezTo>
                  <a:pt x="355" y="970"/>
                  <a:pt x="346" y="908"/>
                  <a:pt x="336" y="840"/>
                </a:cubicBezTo>
                <a:cubicBezTo>
                  <a:pt x="344" y="777"/>
                  <a:pt x="353" y="756"/>
                  <a:pt x="376" y="704"/>
                </a:cubicBezTo>
                <a:cubicBezTo>
                  <a:pt x="376" y="704"/>
                  <a:pt x="396" y="644"/>
                  <a:pt x="400" y="632"/>
                </a:cubicBezTo>
                <a:cubicBezTo>
                  <a:pt x="403" y="624"/>
                  <a:pt x="408" y="608"/>
                  <a:pt x="408" y="608"/>
                </a:cubicBezTo>
                <a:cubicBezTo>
                  <a:pt x="397" y="565"/>
                  <a:pt x="390" y="538"/>
                  <a:pt x="352" y="512"/>
                </a:cubicBezTo>
                <a:cubicBezTo>
                  <a:pt x="347" y="504"/>
                  <a:pt x="343" y="495"/>
                  <a:pt x="336" y="488"/>
                </a:cubicBezTo>
                <a:cubicBezTo>
                  <a:pt x="329" y="481"/>
                  <a:pt x="318" y="479"/>
                  <a:pt x="312" y="472"/>
                </a:cubicBezTo>
                <a:cubicBezTo>
                  <a:pt x="299" y="458"/>
                  <a:pt x="291" y="440"/>
                  <a:pt x="280" y="424"/>
                </a:cubicBezTo>
                <a:cubicBezTo>
                  <a:pt x="275" y="416"/>
                  <a:pt x="267" y="409"/>
                  <a:pt x="264" y="400"/>
                </a:cubicBezTo>
                <a:cubicBezTo>
                  <a:pt x="259" y="384"/>
                  <a:pt x="248" y="352"/>
                  <a:pt x="248" y="352"/>
                </a:cubicBezTo>
                <a:cubicBezTo>
                  <a:pt x="260" y="317"/>
                  <a:pt x="250" y="307"/>
                  <a:pt x="216" y="296"/>
                </a:cubicBezTo>
                <a:cubicBezTo>
                  <a:pt x="179" y="241"/>
                  <a:pt x="193" y="175"/>
                  <a:pt x="200" y="112"/>
                </a:cubicBezTo>
                <a:cubicBezTo>
                  <a:pt x="202" y="98"/>
                  <a:pt x="210" y="65"/>
                  <a:pt x="224" y="56"/>
                </a:cubicBezTo>
                <a:cubicBezTo>
                  <a:pt x="255" y="37"/>
                  <a:pt x="308" y="28"/>
                  <a:pt x="344" y="16"/>
                </a:cubicBezTo>
                <a:cubicBezTo>
                  <a:pt x="360" y="11"/>
                  <a:pt x="392" y="0"/>
                  <a:pt x="392" y="0"/>
                </a:cubicBezTo>
                <a:cubicBezTo>
                  <a:pt x="459" y="3"/>
                  <a:pt x="526" y="1"/>
                  <a:pt x="592" y="8"/>
                </a:cubicBezTo>
                <a:cubicBezTo>
                  <a:pt x="616" y="11"/>
                  <a:pt x="648" y="84"/>
                  <a:pt x="656" y="96"/>
                </a:cubicBezTo>
                <a:cubicBezTo>
                  <a:pt x="698" y="160"/>
                  <a:pt x="697" y="285"/>
                  <a:pt x="712" y="360"/>
                </a:cubicBezTo>
                <a:cubicBezTo>
                  <a:pt x="710" y="380"/>
                  <a:pt x="713" y="453"/>
                  <a:pt x="696" y="488"/>
                </a:cubicBezTo>
                <a:cubicBezTo>
                  <a:pt x="673" y="534"/>
                  <a:pt x="641" y="579"/>
                  <a:pt x="632" y="632"/>
                </a:cubicBezTo>
                <a:cubicBezTo>
                  <a:pt x="625" y="673"/>
                  <a:pt x="627" y="723"/>
                  <a:pt x="608" y="760"/>
                </a:cubicBezTo>
                <a:cubicBezTo>
                  <a:pt x="593" y="790"/>
                  <a:pt x="564" y="798"/>
                  <a:pt x="544" y="824"/>
                </a:cubicBezTo>
                <a:cubicBezTo>
                  <a:pt x="532" y="839"/>
                  <a:pt x="523" y="856"/>
                  <a:pt x="512" y="872"/>
                </a:cubicBezTo>
                <a:cubicBezTo>
                  <a:pt x="498" y="893"/>
                  <a:pt x="496" y="920"/>
                  <a:pt x="488" y="944"/>
                </a:cubicBezTo>
                <a:cubicBezTo>
                  <a:pt x="465" y="1013"/>
                  <a:pt x="452" y="1089"/>
                  <a:pt x="440" y="1160"/>
                </a:cubicBezTo>
                <a:cubicBezTo>
                  <a:pt x="443" y="1195"/>
                  <a:pt x="435" y="1232"/>
                  <a:pt x="448" y="1264"/>
                </a:cubicBezTo>
                <a:cubicBezTo>
                  <a:pt x="455" y="1282"/>
                  <a:pt x="496" y="1296"/>
                  <a:pt x="496" y="1296"/>
                </a:cubicBezTo>
                <a:cubicBezTo>
                  <a:pt x="533" y="1351"/>
                  <a:pt x="522" y="1326"/>
                  <a:pt x="536" y="1368"/>
                </a:cubicBezTo>
                <a:cubicBezTo>
                  <a:pt x="524" y="1451"/>
                  <a:pt x="489" y="1517"/>
                  <a:pt x="456" y="1592"/>
                </a:cubicBezTo>
                <a:cubicBezTo>
                  <a:pt x="432" y="1645"/>
                  <a:pt x="426" y="1705"/>
                  <a:pt x="408" y="1760"/>
                </a:cubicBezTo>
                <a:cubicBezTo>
                  <a:pt x="396" y="1797"/>
                  <a:pt x="361" y="1843"/>
                  <a:pt x="344" y="1880"/>
                </a:cubicBezTo>
                <a:cubicBezTo>
                  <a:pt x="306" y="1964"/>
                  <a:pt x="273" y="2082"/>
                  <a:pt x="192" y="2136"/>
                </a:cubicBezTo>
                <a:cubicBezTo>
                  <a:pt x="149" y="2200"/>
                  <a:pt x="205" y="2123"/>
                  <a:pt x="152" y="2176"/>
                </a:cubicBezTo>
                <a:cubicBezTo>
                  <a:pt x="120" y="2208"/>
                  <a:pt x="155" y="2195"/>
                  <a:pt x="112" y="2216"/>
                </a:cubicBezTo>
                <a:cubicBezTo>
                  <a:pt x="109" y="2218"/>
                  <a:pt x="117" y="2211"/>
                  <a:pt x="120" y="2208"/>
                </a:cubicBezTo>
                <a:close/>
              </a:path>
            </a:pathLst>
          </a:custGeom>
          <a:solidFill>
            <a:srgbClr val="FF0066"/>
          </a:solidFill>
          <a:ln w="7632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5257800" y="2362200"/>
            <a:ext cx="381000" cy="3810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63495" name="Text Box 6"/>
          <p:cNvSpPr txBox="1">
            <a:spLocks noChangeArrowheads="1"/>
          </p:cNvSpPr>
          <p:nvPr/>
        </p:nvSpPr>
        <p:spPr bwMode="auto">
          <a:xfrm>
            <a:off x="7315200" y="1676400"/>
            <a:ext cx="1752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SimSun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2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宋体" charset="0"/>
              </a:rPr>
              <a:t>橄榄山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0" y="220663"/>
            <a:ext cx="4343400" cy="1312862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63500" dist="36147" dir="2700000" algn="ctr" rotWithShape="0">
              <a:srgbClr val="000000"/>
            </a:outerShdw>
          </a:effec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SimSun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宋体" charset="0"/>
              </a:rPr>
              <a:t>围墙简介</a:t>
            </a:r>
            <a:b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宋体" charset="0"/>
              </a:rPr>
            </a:b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Osaka" charset="0"/>
                <a:cs typeface="Osaka" charset="0"/>
              </a:rPr>
              <a:t>(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宋体" charset="0"/>
              </a:rPr>
              <a:t>尼</a:t>
            </a:r>
            <a:r>
              <a:rPr kumimoji="0" lang="en-US" altLang="ja-JP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Osaka" charset="0"/>
                <a:cs typeface="Osaka" charset="0"/>
              </a:rPr>
              <a:t>2–3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宋体" charset="0"/>
              </a:rPr>
              <a:t>；</a:t>
            </a:r>
            <a:r>
              <a:rPr kumimoji="0" lang="en-US" altLang="ja-JP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Osaka" charset="0"/>
                <a:cs typeface="Osaka" charset="0"/>
              </a:rPr>
              <a:t>12)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11272" name="Freeform 8"/>
          <p:cNvSpPr>
            <a:spLocks noChangeArrowheads="1"/>
          </p:cNvSpPr>
          <p:nvPr/>
        </p:nvSpPr>
        <p:spPr bwMode="auto">
          <a:xfrm>
            <a:off x="4806950" y="4111625"/>
            <a:ext cx="1049338" cy="1571625"/>
          </a:xfrm>
          <a:custGeom>
            <a:avLst/>
            <a:gdLst>
              <a:gd name="T0" fmla="*/ 168 w 661"/>
              <a:gd name="T1" fmla="*/ 6 h 990"/>
              <a:gd name="T2" fmla="*/ 236 w 661"/>
              <a:gd name="T3" fmla="*/ 18 h 990"/>
              <a:gd name="T4" fmla="*/ 252 w 661"/>
              <a:gd name="T5" fmla="*/ 54 h 990"/>
              <a:gd name="T6" fmla="*/ 228 w 661"/>
              <a:gd name="T7" fmla="*/ 102 h 990"/>
              <a:gd name="T8" fmla="*/ 196 w 661"/>
              <a:gd name="T9" fmla="*/ 146 h 990"/>
              <a:gd name="T10" fmla="*/ 176 w 661"/>
              <a:gd name="T11" fmla="*/ 174 h 990"/>
              <a:gd name="T12" fmla="*/ 132 w 661"/>
              <a:gd name="T13" fmla="*/ 218 h 990"/>
              <a:gd name="T14" fmla="*/ 112 w 661"/>
              <a:gd name="T15" fmla="*/ 242 h 990"/>
              <a:gd name="T16" fmla="*/ 84 w 661"/>
              <a:gd name="T17" fmla="*/ 290 h 990"/>
              <a:gd name="T18" fmla="*/ 68 w 661"/>
              <a:gd name="T19" fmla="*/ 326 h 990"/>
              <a:gd name="T20" fmla="*/ 36 w 661"/>
              <a:gd name="T21" fmla="*/ 458 h 990"/>
              <a:gd name="T22" fmla="*/ 12 w 661"/>
              <a:gd name="T23" fmla="*/ 578 h 990"/>
              <a:gd name="T24" fmla="*/ 24 w 661"/>
              <a:gd name="T25" fmla="*/ 794 h 990"/>
              <a:gd name="T26" fmla="*/ 44 w 661"/>
              <a:gd name="T27" fmla="*/ 862 h 990"/>
              <a:gd name="T28" fmla="*/ 68 w 661"/>
              <a:gd name="T29" fmla="*/ 898 h 990"/>
              <a:gd name="T30" fmla="*/ 116 w 661"/>
              <a:gd name="T31" fmla="*/ 990 h 990"/>
              <a:gd name="T32" fmla="*/ 180 w 661"/>
              <a:gd name="T33" fmla="*/ 966 h 990"/>
              <a:gd name="T34" fmla="*/ 200 w 661"/>
              <a:gd name="T35" fmla="*/ 926 h 990"/>
              <a:gd name="T36" fmla="*/ 232 w 661"/>
              <a:gd name="T37" fmla="*/ 894 h 990"/>
              <a:gd name="T38" fmla="*/ 292 w 661"/>
              <a:gd name="T39" fmla="*/ 778 h 990"/>
              <a:gd name="T40" fmla="*/ 312 w 661"/>
              <a:gd name="T41" fmla="*/ 738 h 990"/>
              <a:gd name="T42" fmla="*/ 320 w 661"/>
              <a:gd name="T43" fmla="*/ 726 h 990"/>
              <a:gd name="T44" fmla="*/ 348 w 661"/>
              <a:gd name="T45" fmla="*/ 674 h 990"/>
              <a:gd name="T46" fmla="*/ 364 w 661"/>
              <a:gd name="T47" fmla="*/ 606 h 990"/>
              <a:gd name="T48" fmla="*/ 376 w 661"/>
              <a:gd name="T49" fmla="*/ 570 h 990"/>
              <a:gd name="T50" fmla="*/ 452 w 661"/>
              <a:gd name="T51" fmla="*/ 546 h 990"/>
              <a:gd name="T52" fmla="*/ 532 w 661"/>
              <a:gd name="T53" fmla="*/ 514 h 990"/>
              <a:gd name="T54" fmla="*/ 564 w 661"/>
              <a:gd name="T55" fmla="*/ 466 h 990"/>
              <a:gd name="T56" fmla="*/ 584 w 661"/>
              <a:gd name="T57" fmla="*/ 402 h 990"/>
              <a:gd name="T58" fmla="*/ 616 w 661"/>
              <a:gd name="T59" fmla="*/ 362 h 990"/>
              <a:gd name="T60" fmla="*/ 636 w 661"/>
              <a:gd name="T61" fmla="*/ 326 h 990"/>
              <a:gd name="T62" fmla="*/ 660 w 661"/>
              <a:gd name="T63" fmla="*/ 218 h 990"/>
              <a:gd name="T64" fmla="*/ 640 w 661"/>
              <a:gd name="T65" fmla="*/ 158 h 990"/>
              <a:gd name="T66" fmla="*/ 624 w 661"/>
              <a:gd name="T67" fmla="*/ 106 h 990"/>
              <a:gd name="T68" fmla="*/ 440 w 661"/>
              <a:gd name="T69" fmla="*/ 50 h 990"/>
              <a:gd name="T70" fmla="*/ 280 w 661"/>
              <a:gd name="T71" fmla="*/ 38 h 990"/>
              <a:gd name="T72" fmla="*/ 168 w 661"/>
              <a:gd name="T73" fmla="*/ 6 h 99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61"/>
              <a:gd name="T112" fmla="*/ 0 h 990"/>
              <a:gd name="T113" fmla="*/ 661 w 661"/>
              <a:gd name="T114" fmla="*/ 990 h 99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61" h="990">
                <a:moveTo>
                  <a:pt x="168" y="6"/>
                </a:moveTo>
                <a:cubicBezTo>
                  <a:pt x="190" y="7"/>
                  <a:pt x="218" y="0"/>
                  <a:pt x="236" y="18"/>
                </a:cubicBezTo>
                <a:cubicBezTo>
                  <a:pt x="245" y="27"/>
                  <a:pt x="252" y="54"/>
                  <a:pt x="252" y="54"/>
                </a:cubicBezTo>
                <a:cubicBezTo>
                  <a:pt x="248" y="80"/>
                  <a:pt x="249" y="87"/>
                  <a:pt x="228" y="102"/>
                </a:cubicBezTo>
                <a:cubicBezTo>
                  <a:pt x="221" y="121"/>
                  <a:pt x="212" y="134"/>
                  <a:pt x="196" y="146"/>
                </a:cubicBezTo>
                <a:cubicBezTo>
                  <a:pt x="186" y="174"/>
                  <a:pt x="196" y="167"/>
                  <a:pt x="176" y="174"/>
                </a:cubicBezTo>
                <a:cubicBezTo>
                  <a:pt x="162" y="187"/>
                  <a:pt x="147" y="207"/>
                  <a:pt x="132" y="218"/>
                </a:cubicBezTo>
                <a:cubicBezTo>
                  <a:pt x="128" y="223"/>
                  <a:pt x="112" y="241"/>
                  <a:pt x="112" y="242"/>
                </a:cubicBezTo>
                <a:cubicBezTo>
                  <a:pt x="100" y="258"/>
                  <a:pt x="98" y="275"/>
                  <a:pt x="84" y="290"/>
                </a:cubicBezTo>
                <a:cubicBezTo>
                  <a:pt x="79" y="302"/>
                  <a:pt x="70" y="312"/>
                  <a:pt x="68" y="326"/>
                </a:cubicBezTo>
                <a:cubicBezTo>
                  <a:pt x="58" y="370"/>
                  <a:pt x="44" y="413"/>
                  <a:pt x="36" y="458"/>
                </a:cubicBezTo>
                <a:cubicBezTo>
                  <a:pt x="32" y="500"/>
                  <a:pt x="25" y="538"/>
                  <a:pt x="12" y="578"/>
                </a:cubicBezTo>
                <a:cubicBezTo>
                  <a:pt x="5" y="652"/>
                  <a:pt x="0" y="722"/>
                  <a:pt x="24" y="794"/>
                </a:cubicBezTo>
                <a:cubicBezTo>
                  <a:pt x="30" y="814"/>
                  <a:pt x="35" y="842"/>
                  <a:pt x="44" y="862"/>
                </a:cubicBezTo>
                <a:cubicBezTo>
                  <a:pt x="49" y="875"/>
                  <a:pt x="68" y="898"/>
                  <a:pt x="68" y="898"/>
                </a:cubicBezTo>
                <a:cubicBezTo>
                  <a:pt x="74" y="956"/>
                  <a:pt x="69" y="958"/>
                  <a:pt x="116" y="990"/>
                </a:cubicBezTo>
                <a:cubicBezTo>
                  <a:pt x="194" y="983"/>
                  <a:pt x="143" y="990"/>
                  <a:pt x="180" y="966"/>
                </a:cubicBezTo>
                <a:cubicBezTo>
                  <a:pt x="185" y="948"/>
                  <a:pt x="186" y="939"/>
                  <a:pt x="200" y="926"/>
                </a:cubicBezTo>
                <a:cubicBezTo>
                  <a:pt x="205" y="908"/>
                  <a:pt x="217" y="904"/>
                  <a:pt x="232" y="894"/>
                </a:cubicBezTo>
                <a:cubicBezTo>
                  <a:pt x="242" y="850"/>
                  <a:pt x="276" y="819"/>
                  <a:pt x="292" y="778"/>
                </a:cubicBezTo>
                <a:cubicBezTo>
                  <a:pt x="305" y="741"/>
                  <a:pt x="280" y="785"/>
                  <a:pt x="312" y="738"/>
                </a:cubicBezTo>
                <a:cubicBezTo>
                  <a:pt x="314" y="734"/>
                  <a:pt x="320" y="726"/>
                  <a:pt x="320" y="726"/>
                </a:cubicBezTo>
                <a:cubicBezTo>
                  <a:pt x="324" y="706"/>
                  <a:pt x="333" y="688"/>
                  <a:pt x="348" y="674"/>
                </a:cubicBezTo>
                <a:cubicBezTo>
                  <a:pt x="355" y="651"/>
                  <a:pt x="356" y="627"/>
                  <a:pt x="364" y="606"/>
                </a:cubicBezTo>
                <a:cubicBezTo>
                  <a:pt x="368" y="594"/>
                  <a:pt x="365" y="577"/>
                  <a:pt x="376" y="570"/>
                </a:cubicBezTo>
                <a:cubicBezTo>
                  <a:pt x="399" y="554"/>
                  <a:pt x="425" y="554"/>
                  <a:pt x="452" y="546"/>
                </a:cubicBezTo>
                <a:cubicBezTo>
                  <a:pt x="479" y="536"/>
                  <a:pt x="504" y="523"/>
                  <a:pt x="532" y="514"/>
                </a:cubicBezTo>
                <a:cubicBezTo>
                  <a:pt x="542" y="497"/>
                  <a:pt x="555" y="483"/>
                  <a:pt x="564" y="466"/>
                </a:cubicBezTo>
                <a:cubicBezTo>
                  <a:pt x="572" y="448"/>
                  <a:pt x="572" y="418"/>
                  <a:pt x="584" y="402"/>
                </a:cubicBezTo>
                <a:cubicBezTo>
                  <a:pt x="593" y="388"/>
                  <a:pt x="608" y="378"/>
                  <a:pt x="616" y="362"/>
                </a:cubicBezTo>
                <a:cubicBezTo>
                  <a:pt x="631" y="326"/>
                  <a:pt x="614" y="347"/>
                  <a:pt x="636" y="326"/>
                </a:cubicBezTo>
                <a:cubicBezTo>
                  <a:pt x="648" y="289"/>
                  <a:pt x="653" y="256"/>
                  <a:pt x="660" y="218"/>
                </a:cubicBezTo>
                <a:cubicBezTo>
                  <a:pt x="657" y="192"/>
                  <a:pt x="661" y="172"/>
                  <a:pt x="640" y="158"/>
                </a:cubicBezTo>
                <a:cubicBezTo>
                  <a:pt x="636" y="147"/>
                  <a:pt x="630" y="114"/>
                  <a:pt x="624" y="106"/>
                </a:cubicBezTo>
                <a:cubicBezTo>
                  <a:pt x="581" y="51"/>
                  <a:pt x="501" y="53"/>
                  <a:pt x="440" y="50"/>
                </a:cubicBezTo>
                <a:cubicBezTo>
                  <a:pt x="389" y="33"/>
                  <a:pt x="280" y="38"/>
                  <a:pt x="280" y="38"/>
                </a:cubicBezTo>
                <a:cubicBezTo>
                  <a:pt x="242" y="28"/>
                  <a:pt x="206" y="12"/>
                  <a:pt x="168" y="6"/>
                </a:cubicBezTo>
                <a:close/>
              </a:path>
            </a:pathLst>
          </a:custGeom>
          <a:noFill/>
          <a:ln w="76320">
            <a:solidFill>
              <a:srgbClr val="9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867400" y="2057400"/>
            <a:ext cx="1166813" cy="306388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63500" dist="17819" dir="2700000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SimSun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宋体" charset="0"/>
              </a:rPr>
              <a:t>羊门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105400" y="1676400"/>
            <a:ext cx="1122363" cy="306388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63500" dist="17819" dir="2700000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SimSun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宋体" charset="0"/>
              </a:rPr>
              <a:t>哈米亚楼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962400" y="1676400"/>
            <a:ext cx="1066800" cy="306388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63500" dist="17819" dir="2700000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SimSun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宋体" charset="0"/>
              </a:rPr>
              <a:t>哈楠业楼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4038600" y="2286000"/>
            <a:ext cx="1066800" cy="306388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63500" dist="17819" dir="2700000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SimSun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宋体" charset="0"/>
              </a:rPr>
              <a:t>鱼门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3810000" y="2667000"/>
            <a:ext cx="1295400" cy="306388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63500" dist="17819" dir="2700000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SimSun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宋体" charset="0"/>
              </a:rPr>
              <a:t>古门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3962400" y="3276600"/>
            <a:ext cx="1295400" cy="306388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63500" dist="17819" dir="2700000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SimSun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宋体" charset="0"/>
              </a:rPr>
              <a:t>宽墙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3886200" y="3657600"/>
            <a:ext cx="1295400" cy="306388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63500" dist="17819" dir="2700000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SimSun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宋体" charset="0"/>
              </a:rPr>
              <a:t>炉楼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3810000" y="4267200"/>
            <a:ext cx="1295400" cy="306388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63500" dist="17819" dir="2700000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SimSun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宋体" charset="0"/>
              </a:rPr>
              <a:t>谷门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3429000" y="5181600"/>
            <a:ext cx="1295400" cy="306388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63500" dist="17819" dir="2700000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SimSun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宋体" charset="0"/>
              </a:rPr>
              <a:t>粪门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3124200" y="5715000"/>
            <a:ext cx="1600200" cy="306388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63500" dist="17819" dir="2700000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SimSun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宋体" charset="0"/>
              </a:rPr>
              <a:t>西罗亚池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4800600" y="5638800"/>
            <a:ext cx="1600200" cy="306388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63500" dist="17819" dir="2700000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SimSun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宋体" charset="0"/>
              </a:rPr>
              <a:t>泉门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5334000" y="5029200"/>
            <a:ext cx="1219200" cy="306388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63500" dist="17819" dir="2700000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SimSun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宋体" charset="0"/>
              </a:rPr>
              <a:t>城墙弯角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5486400" y="4495800"/>
            <a:ext cx="1219200" cy="306388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63500" dist="17819" dir="2700000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SimSun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宋体" charset="0"/>
              </a:rPr>
              <a:t>水门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5562600" y="3810000"/>
            <a:ext cx="2362200" cy="306388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63500" dist="17819" dir="2700000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SimSun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宋体" charset="0"/>
              </a:rPr>
              <a:t>凸出的大楼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562600" y="3467100"/>
            <a:ext cx="1524000" cy="306388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63500" dist="17819" dir="2700000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SimSun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宋体" charset="0"/>
              </a:rPr>
              <a:t>俄斐勒的墙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791200" y="3124200"/>
            <a:ext cx="1295400" cy="306388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63500" dist="17819" dir="2700000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SimSun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宋体" charset="0"/>
              </a:rPr>
              <a:t>马门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5867400" y="2781300"/>
            <a:ext cx="1295400" cy="306388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63500" dist="17819" dir="2700000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SimSun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宋体" charset="0"/>
              </a:rPr>
              <a:t>东门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5867400" y="2438400"/>
            <a:ext cx="1524000" cy="306388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63500" dist="17819" dir="2700000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SimSun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宋体" charset="0"/>
              </a:rPr>
              <a:t>检查门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7900988" y="76200"/>
            <a:ext cx="1166812" cy="460375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63500" dist="17819" dir="2700000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SimSun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304</a:t>
            </a:r>
          </a:p>
        </p:txBody>
      </p:sp>
      <p:sp>
        <p:nvSpPr>
          <p:cNvPr id="63517" name="Line 28"/>
          <p:cNvSpPr>
            <a:spLocks noChangeShapeType="1"/>
          </p:cNvSpPr>
          <p:nvPr/>
        </p:nvSpPr>
        <p:spPr bwMode="auto">
          <a:xfrm>
            <a:off x="152400" y="4876800"/>
            <a:ext cx="515938" cy="1588"/>
          </a:xfrm>
          <a:prstGeom prst="line">
            <a:avLst/>
          </a:prstGeom>
          <a:noFill/>
          <a:ln w="76320">
            <a:solidFill>
              <a:srgbClr val="9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33400" y="4692650"/>
            <a:ext cx="2819400" cy="336550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63500" dist="17819" dir="2700000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SimSun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宋体" charset="0"/>
              </a:rPr>
              <a:t>检测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(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宋体" charset="0"/>
              </a:rPr>
              <a:t>尼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2)</a:t>
            </a:r>
          </a:p>
        </p:txBody>
      </p:sp>
      <p:sp>
        <p:nvSpPr>
          <p:cNvPr id="63519" name="Line 30"/>
          <p:cNvSpPr>
            <a:spLocks noChangeShapeType="1"/>
          </p:cNvSpPr>
          <p:nvPr/>
        </p:nvSpPr>
        <p:spPr bwMode="auto">
          <a:xfrm>
            <a:off x="152400" y="5181600"/>
            <a:ext cx="515938" cy="1588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533400" y="4997450"/>
            <a:ext cx="2819400" cy="336550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63500" dist="17819" dir="2700000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SimSun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宋体" charset="0"/>
              </a:rPr>
              <a:t>围墙的建造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(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宋体" charset="0"/>
              </a:rPr>
              <a:t>尼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3)</a:t>
            </a:r>
          </a:p>
        </p:txBody>
      </p:sp>
      <p:sp>
        <p:nvSpPr>
          <p:cNvPr id="63521" name="Line 32"/>
          <p:cNvSpPr>
            <a:spLocks noChangeShapeType="1"/>
          </p:cNvSpPr>
          <p:nvPr/>
        </p:nvSpPr>
        <p:spPr bwMode="auto">
          <a:xfrm>
            <a:off x="152400" y="5486400"/>
            <a:ext cx="515938" cy="1588"/>
          </a:xfrm>
          <a:prstGeom prst="line">
            <a:avLst/>
          </a:prstGeom>
          <a:noFill/>
          <a:ln w="7632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533400" y="5302250"/>
            <a:ext cx="2819400" cy="336550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63500" dist="17819" dir="2700000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SimSun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宋体" charset="0"/>
              </a:rPr>
              <a:t>游行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(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宋体" charset="0"/>
              </a:rPr>
              <a:t>尼</a:t>
            </a:r>
            <a:r>
              <a:rPr kumimoji="0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12:27-43)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298" name="Freeform 34"/>
          <p:cNvSpPr>
            <a:spLocks noChangeArrowheads="1"/>
          </p:cNvSpPr>
          <p:nvPr/>
        </p:nvSpPr>
        <p:spPr bwMode="auto">
          <a:xfrm>
            <a:off x="4800600" y="4106863"/>
            <a:ext cx="439738" cy="1666875"/>
          </a:xfrm>
          <a:custGeom>
            <a:avLst/>
            <a:gdLst>
              <a:gd name="T0" fmla="*/ 176 w 277"/>
              <a:gd name="T1" fmla="*/ 0 h 1050"/>
              <a:gd name="T2" fmla="*/ 240 w 277"/>
              <a:gd name="T3" fmla="*/ 16 h 1050"/>
              <a:gd name="T4" fmla="*/ 267 w 277"/>
              <a:gd name="T5" fmla="*/ 48 h 1050"/>
              <a:gd name="T6" fmla="*/ 277 w 277"/>
              <a:gd name="T7" fmla="*/ 80 h 1050"/>
              <a:gd name="T8" fmla="*/ 208 w 277"/>
              <a:gd name="T9" fmla="*/ 144 h 1050"/>
              <a:gd name="T10" fmla="*/ 128 w 277"/>
              <a:gd name="T11" fmla="*/ 245 h 1050"/>
              <a:gd name="T12" fmla="*/ 107 w 277"/>
              <a:gd name="T13" fmla="*/ 277 h 1050"/>
              <a:gd name="T14" fmla="*/ 85 w 277"/>
              <a:gd name="T15" fmla="*/ 330 h 1050"/>
              <a:gd name="T16" fmla="*/ 53 w 277"/>
              <a:gd name="T17" fmla="*/ 421 h 1050"/>
              <a:gd name="T18" fmla="*/ 43 w 277"/>
              <a:gd name="T19" fmla="*/ 512 h 1050"/>
              <a:gd name="T20" fmla="*/ 27 w 277"/>
              <a:gd name="T21" fmla="*/ 560 h 1050"/>
              <a:gd name="T22" fmla="*/ 0 w 277"/>
              <a:gd name="T23" fmla="*/ 688 h 1050"/>
              <a:gd name="T24" fmla="*/ 43 w 277"/>
              <a:gd name="T25" fmla="*/ 789 h 1050"/>
              <a:gd name="T26" fmla="*/ 75 w 277"/>
              <a:gd name="T27" fmla="*/ 949 h 1050"/>
              <a:gd name="T28" fmla="*/ 80 w 277"/>
              <a:gd name="T29" fmla="*/ 965 h 1050"/>
              <a:gd name="T30" fmla="*/ 91 w 277"/>
              <a:gd name="T31" fmla="*/ 981 h 1050"/>
              <a:gd name="T32" fmla="*/ 117 w 277"/>
              <a:gd name="T33" fmla="*/ 1050 h 105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77"/>
              <a:gd name="T52" fmla="*/ 0 h 1050"/>
              <a:gd name="T53" fmla="*/ 277 w 277"/>
              <a:gd name="T54" fmla="*/ 1050 h 105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77" h="1050">
                <a:moveTo>
                  <a:pt x="176" y="0"/>
                </a:moveTo>
                <a:cubicBezTo>
                  <a:pt x="200" y="3"/>
                  <a:pt x="217" y="7"/>
                  <a:pt x="240" y="16"/>
                </a:cubicBezTo>
                <a:cubicBezTo>
                  <a:pt x="247" y="27"/>
                  <a:pt x="260" y="35"/>
                  <a:pt x="267" y="48"/>
                </a:cubicBezTo>
                <a:cubicBezTo>
                  <a:pt x="272" y="57"/>
                  <a:pt x="277" y="80"/>
                  <a:pt x="277" y="80"/>
                </a:cubicBezTo>
                <a:cubicBezTo>
                  <a:pt x="267" y="110"/>
                  <a:pt x="233" y="126"/>
                  <a:pt x="208" y="144"/>
                </a:cubicBezTo>
                <a:cubicBezTo>
                  <a:pt x="184" y="178"/>
                  <a:pt x="157" y="215"/>
                  <a:pt x="128" y="245"/>
                </a:cubicBezTo>
                <a:cubicBezTo>
                  <a:pt x="116" y="280"/>
                  <a:pt x="132" y="240"/>
                  <a:pt x="107" y="277"/>
                </a:cubicBezTo>
                <a:cubicBezTo>
                  <a:pt x="98" y="288"/>
                  <a:pt x="90" y="316"/>
                  <a:pt x="85" y="330"/>
                </a:cubicBezTo>
                <a:cubicBezTo>
                  <a:pt x="72" y="360"/>
                  <a:pt x="71" y="393"/>
                  <a:pt x="53" y="421"/>
                </a:cubicBezTo>
                <a:cubicBezTo>
                  <a:pt x="38" y="465"/>
                  <a:pt x="55" y="408"/>
                  <a:pt x="43" y="512"/>
                </a:cubicBezTo>
                <a:cubicBezTo>
                  <a:pt x="40" y="528"/>
                  <a:pt x="27" y="560"/>
                  <a:pt x="27" y="560"/>
                </a:cubicBezTo>
                <a:cubicBezTo>
                  <a:pt x="21" y="606"/>
                  <a:pt x="13" y="644"/>
                  <a:pt x="0" y="688"/>
                </a:cubicBezTo>
                <a:cubicBezTo>
                  <a:pt x="5" y="725"/>
                  <a:pt x="29" y="752"/>
                  <a:pt x="43" y="789"/>
                </a:cubicBezTo>
                <a:cubicBezTo>
                  <a:pt x="46" y="843"/>
                  <a:pt x="43" y="902"/>
                  <a:pt x="75" y="949"/>
                </a:cubicBezTo>
                <a:cubicBezTo>
                  <a:pt x="76" y="954"/>
                  <a:pt x="77" y="960"/>
                  <a:pt x="80" y="965"/>
                </a:cubicBezTo>
                <a:cubicBezTo>
                  <a:pt x="82" y="970"/>
                  <a:pt x="88" y="975"/>
                  <a:pt x="91" y="981"/>
                </a:cubicBezTo>
                <a:cubicBezTo>
                  <a:pt x="99" y="999"/>
                  <a:pt x="101" y="1034"/>
                  <a:pt x="117" y="1050"/>
                </a:cubicBezTo>
              </a:path>
            </a:pathLst>
          </a:custGeom>
          <a:noFill/>
          <a:ln w="7632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11299" name="Freeform 35"/>
          <p:cNvSpPr>
            <a:spLocks noChangeArrowheads="1"/>
          </p:cNvSpPr>
          <p:nvPr/>
        </p:nvSpPr>
        <p:spPr bwMode="auto">
          <a:xfrm>
            <a:off x="4978400" y="2743200"/>
            <a:ext cx="950913" cy="3055938"/>
          </a:xfrm>
          <a:custGeom>
            <a:avLst/>
            <a:gdLst>
              <a:gd name="T0" fmla="*/ 0 w 599"/>
              <a:gd name="T1" fmla="*/ 1925 h 1925"/>
              <a:gd name="T2" fmla="*/ 53 w 599"/>
              <a:gd name="T3" fmla="*/ 1856 h 1925"/>
              <a:gd name="T4" fmla="*/ 128 w 599"/>
              <a:gd name="T5" fmla="*/ 1755 h 1925"/>
              <a:gd name="T6" fmla="*/ 133 w 599"/>
              <a:gd name="T7" fmla="*/ 1701 h 1925"/>
              <a:gd name="T8" fmla="*/ 176 w 599"/>
              <a:gd name="T9" fmla="*/ 1648 h 1925"/>
              <a:gd name="T10" fmla="*/ 208 w 599"/>
              <a:gd name="T11" fmla="*/ 1552 h 1925"/>
              <a:gd name="T12" fmla="*/ 245 w 599"/>
              <a:gd name="T13" fmla="*/ 1504 h 1925"/>
              <a:gd name="T14" fmla="*/ 293 w 599"/>
              <a:gd name="T15" fmla="*/ 1403 h 1925"/>
              <a:gd name="T16" fmla="*/ 309 w 599"/>
              <a:gd name="T17" fmla="*/ 1333 h 1925"/>
              <a:gd name="T18" fmla="*/ 368 w 599"/>
              <a:gd name="T19" fmla="*/ 1184 h 1925"/>
              <a:gd name="T20" fmla="*/ 389 w 599"/>
              <a:gd name="T21" fmla="*/ 1120 h 1925"/>
              <a:gd name="T22" fmla="*/ 411 w 599"/>
              <a:gd name="T23" fmla="*/ 1088 h 1925"/>
              <a:gd name="T24" fmla="*/ 400 w 599"/>
              <a:gd name="T25" fmla="*/ 1013 h 1925"/>
              <a:gd name="T26" fmla="*/ 363 w 599"/>
              <a:gd name="T27" fmla="*/ 971 h 1925"/>
              <a:gd name="T28" fmla="*/ 336 w 599"/>
              <a:gd name="T29" fmla="*/ 901 h 1925"/>
              <a:gd name="T30" fmla="*/ 352 w 599"/>
              <a:gd name="T31" fmla="*/ 693 h 1925"/>
              <a:gd name="T32" fmla="*/ 411 w 599"/>
              <a:gd name="T33" fmla="*/ 528 h 1925"/>
              <a:gd name="T34" fmla="*/ 475 w 599"/>
              <a:gd name="T35" fmla="*/ 453 h 1925"/>
              <a:gd name="T36" fmla="*/ 491 w 599"/>
              <a:gd name="T37" fmla="*/ 437 h 1925"/>
              <a:gd name="T38" fmla="*/ 539 w 599"/>
              <a:gd name="T39" fmla="*/ 240 h 1925"/>
              <a:gd name="T40" fmla="*/ 592 w 599"/>
              <a:gd name="T41" fmla="*/ 96 h 1925"/>
              <a:gd name="T42" fmla="*/ 597 w 599"/>
              <a:gd name="T43" fmla="*/ 43 h 1925"/>
              <a:gd name="T44" fmla="*/ 469 w 599"/>
              <a:gd name="T45" fmla="*/ 0 h 192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99"/>
              <a:gd name="T70" fmla="*/ 0 h 1925"/>
              <a:gd name="T71" fmla="*/ 599 w 599"/>
              <a:gd name="T72" fmla="*/ 1925 h 192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99" h="1925">
                <a:moveTo>
                  <a:pt x="0" y="1925"/>
                </a:moveTo>
                <a:cubicBezTo>
                  <a:pt x="5" y="1874"/>
                  <a:pt x="7" y="1870"/>
                  <a:pt x="53" y="1856"/>
                </a:cubicBezTo>
                <a:cubicBezTo>
                  <a:pt x="83" y="1825"/>
                  <a:pt x="91" y="1782"/>
                  <a:pt x="128" y="1755"/>
                </a:cubicBezTo>
                <a:cubicBezTo>
                  <a:pt x="129" y="1737"/>
                  <a:pt x="125" y="1717"/>
                  <a:pt x="133" y="1701"/>
                </a:cubicBezTo>
                <a:cubicBezTo>
                  <a:pt x="141" y="1680"/>
                  <a:pt x="166" y="1668"/>
                  <a:pt x="176" y="1648"/>
                </a:cubicBezTo>
                <a:cubicBezTo>
                  <a:pt x="190" y="1616"/>
                  <a:pt x="194" y="1583"/>
                  <a:pt x="208" y="1552"/>
                </a:cubicBezTo>
                <a:cubicBezTo>
                  <a:pt x="215" y="1533"/>
                  <a:pt x="234" y="1520"/>
                  <a:pt x="245" y="1504"/>
                </a:cubicBezTo>
                <a:cubicBezTo>
                  <a:pt x="256" y="1463"/>
                  <a:pt x="262" y="1433"/>
                  <a:pt x="293" y="1403"/>
                </a:cubicBezTo>
                <a:cubicBezTo>
                  <a:pt x="301" y="1380"/>
                  <a:pt x="302" y="1356"/>
                  <a:pt x="309" y="1333"/>
                </a:cubicBezTo>
                <a:cubicBezTo>
                  <a:pt x="323" y="1283"/>
                  <a:pt x="338" y="1226"/>
                  <a:pt x="368" y="1184"/>
                </a:cubicBezTo>
                <a:cubicBezTo>
                  <a:pt x="373" y="1167"/>
                  <a:pt x="380" y="1132"/>
                  <a:pt x="389" y="1120"/>
                </a:cubicBezTo>
                <a:cubicBezTo>
                  <a:pt x="396" y="1109"/>
                  <a:pt x="411" y="1088"/>
                  <a:pt x="411" y="1088"/>
                </a:cubicBezTo>
                <a:cubicBezTo>
                  <a:pt x="419" y="1060"/>
                  <a:pt x="416" y="1036"/>
                  <a:pt x="400" y="1013"/>
                </a:cubicBezTo>
                <a:cubicBezTo>
                  <a:pt x="393" y="991"/>
                  <a:pt x="382" y="982"/>
                  <a:pt x="363" y="971"/>
                </a:cubicBezTo>
                <a:cubicBezTo>
                  <a:pt x="353" y="946"/>
                  <a:pt x="351" y="923"/>
                  <a:pt x="336" y="901"/>
                </a:cubicBezTo>
                <a:cubicBezTo>
                  <a:pt x="345" y="829"/>
                  <a:pt x="330" y="762"/>
                  <a:pt x="352" y="693"/>
                </a:cubicBezTo>
                <a:cubicBezTo>
                  <a:pt x="358" y="635"/>
                  <a:pt x="377" y="576"/>
                  <a:pt x="411" y="528"/>
                </a:cubicBezTo>
                <a:cubicBezTo>
                  <a:pt x="419" y="501"/>
                  <a:pt x="455" y="472"/>
                  <a:pt x="475" y="453"/>
                </a:cubicBezTo>
                <a:cubicBezTo>
                  <a:pt x="480" y="447"/>
                  <a:pt x="491" y="437"/>
                  <a:pt x="491" y="437"/>
                </a:cubicBezTo>
                <a:cubicBezTo>
                  <a:pt x="511" y="371"/>
                  <a:pt x="498" y="298"/>
                  <a:pt x="539" y="240"/>
                </a:cubicBezTo>
                <a:cubicBezTo>
                  <a:pt x="554" y="190"/>
                  <a:pt x="576" y="145"/>
                  <a:pt x="592" y="96"/>
                </a:cubicBezTo>
                <a:cubicBezTo>
                  <a:pt x="593" y="78"/>
                  <a:pt x="599" y="60"/>
                  <a:pt x="597" y="43"/>
                </a:cubicBezTo>
                <a:cubicBezTo>
                  <a:pt x="591" y="6"/>
                  <a:pt x="482" y="0"/>
                  <a:pt x="469" y="0"/>
                </a:cubicBezTo>
              </a:path>
            </a:pathLst>
          </a:custGeom>
          <a:noFill/>
          <a:ln w="7632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11300" name="Freeform 36"/>
          <p:cNvSpPr>
            <a:spLocks noChangeArrowheads="1"/>
          </p:cNvSpPr>
          <p:nvPr/>
        </p:nvSpPr>
        <p:spPr bwMode="auto">
          <a:xfrm>
            <a:off x="5091113" y="2311400"/>
            <a:ext cx="346075" cy="1722438"/>
          </a:xfrm>
          <a:custGeom>
            <a:avLst/>
            <a:gdLst>
              <a:gd name="T0" fmla="*/ 30 w 218"/>
              <a:gd name="T1" fmla="*/ 1061 h 1085"/>
              <a:gd name="T2" fmla="*/ 100 w 218"/>
              <a:gd name="T3" fmla="*/ 1077 h 1085"/>
              <a:gd name="T4" fmla="*/ 158 w 218"/>
              <a:gd name="T5" fmla="*/ 1061 h 1085"/>
              <a:gd name="T6" fmla="*/ 153 w 218"/>
              <a:gd name="T7" fmla="*/ 1013 h 1085"/>
              <a:gd name="T8" fmla="*/ 164 w 218"/>
              <a:gd name="T9" fmla="*/ 944 h 1085"/>
              <a:gd name="T10" fmla="*/ 174 w 218"/>
              <a:gd name="T11" fmla="*/ 912 h 1085"/>
              <a:gd name="T12" fmla="*/ 158 w 218"/>
              <a:gd name="T13" fmla="*/ 816 h 1085"/>
              <a:gd name="T14" fmla="*/ 180 w 218"/>
              <a:gd name="T15" fmla="*/ 688 h 1085"/>
              <a:gd name="T16" fmla="*/ 196 w 218"/>
              <a:gd name="T17" fmla="*/ 629 h 1085"/>
              <a:gd name="T18" fmla="*/ 206 w 218"/>
              <a:gd name="T19" fmla="*/ 597 h 1085"/>
              <a:gd name="T20" fmla="*/ 174 w 218"/>
              <a:gd name="T21" fmla="*/ 464 h 1085"/>
              <a:gd name="T22" fmla="*/ 126 w 218"/>
              <a:gd name="T23" fmla="*/ 405 h 1085"/>
              <a:gd name="T24" fmla="*/ 105 w 218"/>
              <a:gd name="T25" fmla="*/ 373 h 1085"/>
              <a:gd name="T26" fmla="*/ 94 w 218"/>
              <a:gd name="T27" fmla="*/ 357 h 1085"/>
              <a:gd name="T28" fmla="*/ 57 w 218"/>
              <a:gd name="T29" fmla="*/ 261 h 1085"/>
              <a:gd name="T30" fmla="*/ 25 w 218"/>
              <a:gd name="T31" fmla="*/ 219 h 1085"/>
              <a:gd name="T32" fmla="*/ 20 w 218"/>
              <a:gd name="T33" fmla="*/ 11 h 1085"/>
              <a:gd name="T34" fmla="*/ 36 w 218"/>
              <a:gd name="T35" fmla="*/ 0 h 108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18"/>
              <a:gd name="T55" fmla="*/ 0 h 1085"/>
              <a:gd name="T56" fmla="*/ 218 w 218"/>
              <a:gd name="T57" fmla="*/ 1085 h 108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18" h="1085">
                <a:moveTo>
                  <a:pt x="30" y="1061"/>
                </a:moveTo>
                <a:cubicBezTo>
                  <a:pt x="54" y="1070"/>
                  <a:pt x="72" y="1073"/>
                  <a:pt x="100" y="1077"/>
                </a:cubicBezTo>
                <a:cubicBezTo>
                  <a:pt x="128" y="1085"/>
                  <a:pt x="137" y="1081"/>
                  <a:pt x="158" y="1061"/>
                </a:cubicBezTo>
                <a:cubicBezTo>
                  <a:pt x="165" y="1040"/>
                  <a:pt x="159" y="1033"/>
                  <a:pt x="153" y="1013"/>
                </a:cubicBezTo>
                <a:cubicBezTo>
                  <a:pt x="156" y="981"/>
                  <a:pt x="156" y="971"/>
                  <a:pt x="164" y="944"/>
                </a:cubicBezTo>
                <a:cubicBezTo>
                  <a:pt x="166" y="933"/>
                  <a:pt x="174" y="912"/>
                  <a:pt x="174" y="912"/>
                </a:cubicBezTo>
                <a:cubicBezTo>
                  <a:pt x="169" y="879"/>
                  <a:pt x="162" y="848"/>
                  <a:pt x="158" y="816"/>
                </a:cubicBezTo>
                <a:cubicBezTo>
                  <a:pt x="161" y="771"/>
                  <a:pt x="164" y="729"/>
                  <a:pt x="180" y="688"/>
                </a:cubicBezTo>
                <a:cubicBezTo>
                  <a:pt x="183" y="666"/>
                  <a:pt x="189" y="649"/>
                  <a:pt x="196" y="629"/>
                </a:cubicBezTo>
                <a:cubicBezTo>
                  <a:pt x="199" y="618"/>
                  <a:pt x="206" y="597"/>
                  <a:pt x="206" y="597"/>
                </a:cubicBezTo>
                <a:cubicBezTo>
                  <a:pt x="213" y="547"/>
                  <a:pt x="218" y="494"/>
                  <a:pt x="174" y="464"/>
                </a:cubicBezTo>
                <a:cubicBezTo>
                  <a:pt x="166" y="440"/>
                  <a:pt x="146" y="419"/>
                  <a:pt x="126" y="405"/>
                </a:cubicBezTo>
                <a:cubicBezTo>
                  <a:pt x="119" y="394"/>
                  <a:pt x="112" y="383"/>
                  <a:pt x="105" y="373"/>
                </a:cubicBezTo>
                <a:cubicBezTo>
                  <a:pt x="101" y="367"/>
                  <a:pt x="94" y="357"/>
                  <a:pt x="94" y="357"/>
                </a:cubicBezTo>
                <a:cubicBezTo>
                  <a:pt x="83" y="324"/>
                  <a:pt x="76" y="289"/>
                  <a:pt x="57" y="261"/>
                </a:cubicBezTo>
                <a:cubicBezTo>
                  <a:pt x="50" y="240"/>
                  <a:pt x="37" y="236"/>
                  <a:pt x="25" y="219"/>
                </a:cubicBezTo>
                <a:cubicBezTo>
                  <a:pt x="0" y="139"/>
                  <a:pt x="2" y="160"/>
                  <a:pt x="20" y="11"/>
                </a:cubicBezTo>
                <a:cubicBezTo>
                  <a:pt x="20" y="4"/>
                  <a:pt x="36" y="0"/>
                  <a:pt x="36" y="0"/>
                </a:cubicBezTo>
              </a:path>
            </a:pathLst>
          </a:custGeom>
          <a:noFill/>
          <a:ln w="7632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11301" name="Freeform 37"/>
          <p:cNvSpPr>
            <a:spLocks noChangeArrowheads="1"/>
          </p:cNvSpPr>
          <p:nvPr/>
        </p:nvSpPr>
        <p:spPr bwMode="auto">
          <a:xfrm>
            <a:off x="5122863" y="2201863"/>
            <a:ext cx="787400" cy="458787"/>
          </a:xfrm>
          <a:custGeom>
            <a:avLst/>
            <a:gdLst>
              <a:gd name="T0" fmla="*/ 0 w 496"/>
              <a:gd name="T1" fmla="*/ 80 h 289"/>
              <a:gd name="T2" fmla="*/ 149 w 496"/>
              <a:gd name="T3" fmla="*/ 21 h 289"/>
              <a:gd name="T4" fmla="*/ 282 w 496"/>
              <a:gd name="T5" fmla="*/ 0 h 289"/>
              <a:gd name="T6" fmla="*/ 346 w 496"/>
              <a:gd name="T7" fmla="*/ 21 h 289"/>
              <a:gd name="T8" fmla="*/ 448 w 496"/>
              <a:gd name="T9" fmla="*/ 37 h 289"/>
              <a:gd name="T10" fmla="*/ 496 w 496"/>
              <a:gd name="T11" fmla="*/ 202 h 289"/>
              <a:gd name="T12" fmla="*/ 490 w 496"/>
              <a:gd name="T13" fmla="*/ 272 h 289"/>
              <a:gd name="T14" fmla="*/ 485 w 496"/>
              <a:gd name="T15" fmla="*/ 288 h 289"/>
              <a:gd name="T16" fmla="*/ 410 w 496"/>
              <a:gd name="T17" fmla="*/ 272 h 2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6"/>
              <a:gd name="T28" fmla="*/ 0 h 289"/>
              <a:gd name="T29" fmla="*/ 496 w 496"/>
              <a:gd name="T30" fmla="*/ 289 h 28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6" h="289">
                <a:moveTo>
                  <a:pt x="0" y="80"/>
                </a:moveTo>
                <a:cubicBezTo>
                  <a:pt x="31" y="29"/>
                  <a:pt x="95" y="25"/>
                  <a:pt x="149" y="21"/>
                </a:cubicBezTo>
                <a:cubicBezTo>
                  <a:pt x="199" y="8"/>
                  <a:pt x="222" y="3"/>
                  <a:pt x="282" y="0"/>
                </a:cubicBezTo>
                <a:cubicBezTo>
                  <a:pt x="303" y="6"/>
                  <a:pt x="324" y="14"/>
                  <a:pt x="346" y="21"/>
                </a:cubicBezTo>
                <a:cubicBezTo>
                  <a:pt x="381" y="17"/>
                  <a:pt x="424" y="3"/>
                  <a:pt x="448" y="37"/>
                </a:cubicBezTo>
                <a:cubicBezTo>
                  <a:pt x="465" y="91"/>
                  <a:pt x="475" y="148"/>
                  <a:pt x="496" y="202"/>
                </a:cubicBezTo>
                <a:cubicBezTo>
                  <a:pt x="494" y="225"/>
                  <a:pt x="492" y="248"/>
                  <a:pt x="490" y="272"/>
                </a:cubicBezTo>
                <a:cubicBezTo>
                  <a:pt x="489" y="277"/>
                  <a:pt x="490" y="285"/>
                  <a:pt x="485" y="288"/>
                </a:cubicBezTo>
                <a:cubicBezTo>
                  <a:pt x="481" y="289"/>
                  <a:pt x="410" y="277"/>
                  <a:pt x="410" y="272"/>
                </a:cubicBezTo>
              </a:path>
            </a:pathLst>
          </a:custGeom>
          <a:noFill/>
          <a:ln w="7632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04307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0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5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0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5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0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5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0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5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80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85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90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95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0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5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0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5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0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4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9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3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 animBg="1"/>
      <p:bldP spid="11268" grpId="0" animBg="1"/>
      <p:bldP spid="11269" grpId="0" animBg="1"/>
      <p:bldP spid="11272" grpId="0" animBg="1"/>
      <p:bldP spid="11298" grpId="0" animBg="1"/>
      <p:bldP spid="11299" grpId="0" animBg="1"/>
      <p:bldP spid="11300" grpId="0" animBg="1"/>
      <p:bldP spid="1130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4" descr="42 Jer O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71963" y="-76200"/>
            <a:ext cx="4948237" cy="7010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5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1752600" y="5897563"/>
            <a:ext cx="5486400" cy="960437"/>
          </a:xfrm>
          <a:gradFill rotWithShape="0">
            <a:gsLst>
              <a:gs pos="0">
                <a:srgbClr val="663300"/>
              </a:gs>
              <a:gs pos="100000">
                <a:srgbClr val="66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>
              <a:defRPr/>
            </a:pPr>
            <a:r>
              <a:rPr lang="zh-CN" altLang="en-US">
                <a:latin typeface="Garamond" charset="0"/>
              </a:rPr>
              <a:t>旧约的耶路撒冷</a:t>
            </a:r>
            <a:endParaRPr lang="en-US">
              <a:latin typeface="Garamond" charset="0"/>
            </a:endParaRPr>
          </a:p>
        </p:txBody>
      </p:sp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8305800" y="76200"/>
            <a:ext cx="762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rcoal" charset="0"/>
              </a:rPr>
              <a:t>118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89" name="Picture 9" descr="43 Jer NT">
            <a:extLst>
              <a:ext uri="{FF2B5EF4-FFF2-40B4-BE49-F238E27FC236}">
                <a16:creationId xmlns:a16="http://schemas.microsoft.com/office/drawing/2014/main" id="{8C4D50DB-D4C6-4D8C-B262-FAF6AF8BE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0"/>
            <a:ext cx="5448300" cy="699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31" name="Text Box 7">
            <a:extLst>
              <a:ext uri="{FF2B5EF4-FFF2-40B4-BE49-F238E27FC236}">
                <a16:creationId xmlns:a16="http://schemas.microsoft.com/office/drawing/2014/main" id="{8E3D5F7C-8026-44BA-8E38-75C1AC119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1755775"/>
            <a:ext cx="1831975" cy="3937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panose="02020404030301010803" pitchFamily="18" charset="0"/>
                <a:ea typeface="MS PGothic" panose="020B0600070205080204" pitchFamily="34" charset="-128"/>
                <a:cs typeface="+mn-cs"/>
              </a:rPr>
              <a:t> 東北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TW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panose="02020404030301010803" pitchFamily="18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panose="02020404030301010803" pitchFamily="18" charset="0"/>
                <a:ea typeface="MS PGothic" panose="020B0600070205080204" pitchFamily="34" charset="-128"/>
                <a:cs typeface="+mn-cs"/>
              </a:rPr>
              <a:t>聖殿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TW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panose="02020404030301010803" pitchFamily="18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panose="02020404030301010803" pitchFamily="18" charset="0"/>
                <a:ea typeface="MS PGothic" panose="020B0600070205080204" pitchFamily="34" charset="-128"/>
                <a:cs typeface="+mn-cs"/>
              </a:rPr>
              <a:t>俄斐勒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TW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panose="02020404030301010803" pitchFamily="18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panose="02020404030301010803" pitchFamily="18" charset="0"/>
                <a:ea typeface="MS PGothic" panose="020B0600070205080204" pitchFamily="34" charset="-128"/>
                <a:cs typeface="+mn-cs"/>
              </a:rPr>
              <a:t>上城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TW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panose="02020404030301010803" pitchFamily="18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panose="02020404030301010803" pitchFamily="18" charset="0"/>
                <a:ea typeface="MS PGothic" panose="020B0600070205080204" pitchFamily="34" charset="-128"/>
                <a:cs typeface="+mn-cs"/>
              </a:rPr>
              <a:t>下城</a:t>
            </a:r>
          </a:p>
        </p:txBody>
      </p:sp>
      <p:sp>
        <p:nvSpPr>
          <p:cNvPr id="205830" name="Line 6">
            <a:extLst>
              <a:ext uri="{FF2B5EF4-FFF2-40B4-BE49-F238E27FC236}">
                <a16:creationId xmlns:a16="http://schemas.microsoft.com/office/drawing/2014/main" id="{832486CB-2961-4321-A068-ACB6B319540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810000"/>
            <a:ext cx="47244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829" name="Line 5">
            <a:extLst>
              <a:ext uri="{FF2B5EF4-FFF2-40B4-BE49-F238E27FC236}">
                <a16:creationId xmlns:a16="http://schemas.microsoft.com/office/drawing/2014/main" id="{23164299-4D2E-4E05-ACE6-58E7FCE67E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2971800"/>
            <a:ext cx="472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828" name="Line 4">
            <a:extLst>
              <a:ext uri="{FF2B5EF4-FFF2-40B4-BE49-F238E27FC236}">
                <a16:creationId xmlns:a16="http://schemas.microsoft.com/office/drawing/2014/main" id="{AF427AA7-4910-4564-AB70-FB6C67D57F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1905000"/>
            <a:ext cx="44196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827" name="Line 3">
            <a:extLst>
              <a:ext uri="{FF2B5EF4-FFF2-40B4-BE49-F238E27FC236}">
                <a16:creationId xmlns:a16="http://schemas.microsoft.com/office/drawing/2014/main" id="{A750A9E9-200F-407D-A137-6620F998DD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572000"/>
            <a:ext cx="3200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826" name="Line 2">
            <a:extLst>
              <a:ext uri="{FF2B5EF4-FFF2-40B4-BE49-F238E27FC236}">
                <a16:creationId xmlns:a16="http://schemas.microsoft.com/office/drawing/2014/main" id="{E3ECDCF6-6D17-486B-ADD8-F2DB2132EF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5410200"/>
            <a:ext cx="35052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834" name="Rectangle 10">
            <a:extLst>
              <a:ext uri="{FF2B5EF4-FFF2-40B4-BE49-F238E27FC236}">
                <a16:creationId xmlns:a16="http://schemas.microsoft.com/office/drawing/2014/main" id="{D0215AA9-C6FB-49E0-A369-8B563B120D82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28600" y="806450"/>
            <a:ext cx="2927350" cy="641350"/>
          </a:xfrm>
          <a:noFill/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 algn="l" fontAlgn="t">
              <a:spcBef>
                <a:spcPct val="50000"/>
              </a:spcBef>
            </a:pPr>
            <a:r>
              <a:rPr lang="zh-TW" altLang="en-US" sz="3600">
                <a:solidFill>
                  <a:schemeClr val="tx1"/>
                </a:solidFill>
              </a:rPr>
              <a:t>有多少個山？</a:t>
            </a:r>
          </a:p>
        </p:txBody>
      </p:sp>
    </p:spTree>
    <p:extLst>
      <p:ext uri="{BB962C8B-B14F-4D97-AF65-F5344CB8AC3E}">
        <p14:creationId xmlns:p14="http://schemas.microsoft.com/office/powerpoint/2010/main" val="534368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876800" y="0"/>
            <a:ext cx="3429000" cy="792163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>
                <a:latin typeface="Garamond" charset="0"/>
                <a:cs typeface="宋体" charset="0"/>
              </a:rPr>
              <a:t>耶路撒冷</a:t>
            </a:r>
            <a:endParaRPr lang="en-US">
              <a:latin typeface="Garamond" charset="0"/>
            </a:endParaRPr>
          </a:p>
        </p:txBody>
      </p:sp>
      <p:pic>
        <p:nvPicPr>
          <p:cNvPr id="18329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200" y="0"/>
            <a:ext cx="4948238" cy="6934200"/>
          </a:xfrm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257800" y="1295400"/>
            <a:ext cx="35814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t>不利条件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t>有利条件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t>不同阶段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t>重要性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867400" y="4495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t>犹太人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5867400" y="5029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t>基督徒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5867400" y="60960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t>万国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5867400" y="55626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t>回教徒</a:t>
            </a:r>
          </a:p>
        </p:txBody>
      </p:sp>
    </p:spTree>
    <p:extLst>
      <p:ext uri="{BB962C8B-B14F-4D97-AF65-F5344CB8AC3E}">
        <p14:creationId xmlns:p14="http://schemas.microsoft.com/office/powerpoint/2010/main" val="5495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  <p:bldP spid="54278" grpId="0"/>
      <p:bldP spid="54279" grpId="0"/>
      <p:bldP spid="5428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00005507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800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圣经地理链接地址</a:t>
            </a:r>
            <a:r>
              <a:rPr lang="en-US" sz="2800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免费获得该讲解</a:t>
            </a: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!</a:t>
            </a: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6" name="Rectangle 1026">
            <a:extLst>
              <a:ext uri="{FF2B5EF4-FFF2-40B4-BE49-F238E27FC236}">
                <a16:creationId xmlns:a16="http://schemas.microsoft.com/office/drawing/2014/main" id="{5512A878-B48D-47F9-908E-889D8C9A3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11275"/>
            <a:ext cx="91440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MS PGothic" panose="020B0600070205080204" pitchFamily="34" charset="-128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1050647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876800" y="0"/>
            <a:ext cx="3429000" cy="792163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>
                <a:latin typeface="Garamond" charset="0"/>
                <a:cs typeface="宋体" charset="0"/>
              </a:rPr>
              <a:t>耶路撒冷</a:t>
            </a:r>
            <a:endParaRPr lang="en-US">
              <a:latin typeface="Garamond" charset="0"/>
            </a:endParaRPr>
          </a:p>
        </p:txBody>
      </p:sp>
      <p:pic>
        <p:nvPicPr>
          <p:cNvPr id="13824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200" y="0"/>
            <a:ext cx="4948238" cy="6934200"/>
          </a:xfrm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257800" y="1295400"/>
            <a:ext cx="358140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t>不利条件</a:t>
            </a:r>
            <a:endParaRPr kumimoji="0" lang="en-US" altLang="ja-JP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charset="0"/>
              <a:ea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t>有利条件</a:t>
            </a:r>
            <a:endParaRPr kumimoji="0" lang="en-US" altLang="ja-JP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charset="0"/>
              <a:ea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t>不同阶段</a:t>
            </a:r>
            <a:endParaRPr kumimoji="0" lang="en-US" altLang="ja-JP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charset="0"/>
              <a:ea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t>重要性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14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6" dur="2000" spd="-100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876800" y="0"/>
            <a:ext cx="3429000" cy="792163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>
                <a:latin typeface="Garamond" charset="0"/>
                <a:cs typeface="宋体" charset="0"/>
              </a:rPr>
              <a:t>耶路撒冷</a:t>
            </a:r>
            <a:endParaRPr lang="en-US">
              <a:latin typeface="Garamond" charset="0"/>
            </a:endParaRPr>
          </a:p>
        </p:txBody>
      </p:sp>
      <p:pic>
        <p:nvPicPr>
          <p:cNvPr id="14029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200" y="0"/>
            <a:ext cx="4948238" cy="6934200"/>
          </a:xfrm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257800" y="1295400"/>
            <a:ext cx="35814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t>不利条件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2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96400" cy="7010400"/>
          </a:xfrm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2971800" cy="1066800"/>
          </a:xfrm>
          <a:solidFill>
            <a:srgbClr val="800000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zh-CN" altLang="en-US" b="0">
                <a:latin typeface="Garamond" charset="0"/>
                <a:cs typeface="宋体" charset="0"/>
              </a:rPr>
              <a:t>左边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867400" y="228600"/>
            <a:ext cx="2895600" cy="1066800"/>
          </a:xfrm>
          <a:prstGeom prst="rect">
            <a:avLst/>
          </a:prstGeom>
          <a:solidFill>
            <a:srgbClr val="800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charset="0"/>
                <a:ea typeface="ＭＳ Ｐゴシック" charset="0"/>
                <a:cs typeface="宋体" charset="0"/>
              </a:rPr>
              <a:t>右边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 charset="0"/>
              <a:ea typeface="ＭＳ Ｐゴシック" charset="0"/>
            </a:endParaRPr>
          </a:p>
        </p:txBody>
      </p:sp>
      <p:sp>
        <p:nvSpPr>
          <p:cNvPr id="142340" name="Text Box 5"/>
          <p:cNvSpPr txBox="1">
            <a:spLocks noChangeArrowheads="1"/>
          </p:cNvSpPr>
          <p:nvPr/>
        </p:nvSpPr>
        <p:spPr bwMode="auto">
          <a:xfrm>
            <a:off x="2971800" y="228600"/>
            <a:ext cx="2895600" cy="11080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t>在古以色列    游动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charset="0"/>
              <a:ea typeface="ＭＳ Ｐゴシック" charset="0"/>
            </a:endParaRPr>
          </a:p>
        </p:txBody>
      </p:sp>
      <p:sp>
        <p:nvSpPr>
          <p:cNvPr id="142341" name="Freeform 6"/>
          <p:cNvSpPr>
            <a:spLocks/>
          </p:cNvSpPr>
          <p:nvPr/>
        </p:nvSpPr>
        <p:spPr bwMode="auto">
          <a:xfrm>
            <a:off x="-100013" y="2193925"/>
            <a:ext cx="4954588" cy="5086350"/>
          </a:xfrm>
          <a:custGeom>
            <a:avLst/>
            <a:gdLst>
              <a:gd name="T0" fmla="*/ 0 w 3121"/>
              <a:gd name="T1" fmla="*/ 5072063 h 3204"/>
              <a:gd name="T2" fmla="*/ 300038 w 3121"/>
              <a:gd name="T3" fmla="*/ 5038725 h 3204"/>
              <a:gd name="T4" fmla="*/ 400050 w 3121"/>
              <a:gd name="T5" fmla="*/ 4972050 h 3204"/>
              <a:gd name="T6" fmla="*/ 449263 w 3121"/>
              <a:gd name="T7" fmla="*/ 4938713 h 3204"/>
              <a:gd name="T8" fmla="*/ 531813 w 3121"/>
              <a:gd name="T9" fmla="*/ 4838700 h 3204"/>
              <a:gd name="T10" fmla="*/ 965200 w 3121"/>
              <a:gd name="T11" fmla="*/ 4722813 h 3204"/>
              <a:gd name="T12" fmla="*/ 1314450 w 3121"/>
              <a:gd name="T13" fmla="*/ 4605338 h 3204"/>
              <a:gd name="T14" fmla="*/ 1446213 w 3121"/>
              <a:gd name="T15" fmla="*/ 4572000 h 3204"/>
              <a:gd name="T16" fmla="*/ 1695450 w 3121"/>
              <a:gd name="T17" fmla="*/ 4406900 h 3204"/>
              <a:gd name="T18" fmla="*/ 2162175 w 3121"/>
              <a:gd name="T19" fmla="*/ 4322763 h 3204"/>
              <a:gd name="T20" fmla="*/ 2327275 w 3121"/>
              <a:gd name="T21" fmla="*/ 4256088 h 3204"/>
              <a:gd name="T22" fmla="*/ 2543175 w 3121"/>
              <a:gd name="T23" fmla="*/ 4073525 h 3204"/>
              <a:gd name="T24" fmla="*/ 2593975 w 3121"/>
              <a:gd name="T25" fmla="*/ 3940175 h 3204"/>
              <a:gd name="T26" fmla="*/ 2709863 w 3121"/>
              <a:gd name="T27" fmla="*/ 3724275 h 3204"/>
              <a:gd name="T28" fmla="*/ 2876550 w 3121"/>
              <a:gd name="T29" fmla="*/ 3492500 h 3204"/>
              <a:gd name="T30" fmla="*/ 3043238 w 3121"/>
              <a:gd name="T31" fmla="*/ 3243263 h 3204"/>
              <a:gd name="T32" fmla="*/ 3092450 w 3121"/>
              <a:gd name="T33" fmla="*/ 3209925 h 3204"/>
              <a:gd name="T34" fmla="*/ 3143250 w 3121"/>
              <a:gd name="T35" fmla="*/ 3143250 h 3204"/>
              <a:gd name="T36" fmla="*/ 3208338 w 3121"/>
              <a:gd name="T37" fmla="*/ 3043238 h 3204"/>
              <a:gd name="T38" fmla="*/ 3225800 w 3121"/>
              <a:gd name="T39" fmla="*/ 2992438 h 3204"/>
              <a:gd name="T40" fmla="*/ 3275013 w 3121"/>
              <a:gd name="T41" fmla="*/ 2960688 h 3204"/>
              <a:gd name="T42" fmla="*/ 3359150 w 3121"/>
              <a:gd name="T43" fmla="*/ 2876550 h 3204"/>
              <a:gd name="T44" fmla="*/ 3441700 w 3121"/>
              <a:gd name="T45" fmla="*/ 2809875 h 3204"/>
              <a:gd name="T46" fmla="*/ 3541713 w 3121"/>
              <a:gd name="T47" fmla="*/ 2593975 h 3204"/>
              <a:gd name="T48" fmla="*/ 3624263 w 3121"/>
              <a:gd name="T49" fmla="*/ 2427288 h 3204"/>
              <a:gd name="T50" fmla="*/ 3708400 w 3121"/>
              <a:gd name="T51" fmla="*/ 2111375 h 3204"/>
              <a:gd name="T52" fmla="*/ 3806825 w 3121"/>
              <a:gd name="T53" fmla="*/ 1812925 h 3204"/>
              <a:gd name="T54" fmla="*/ 3940175 w 3121"/>
              <a:gd name="T55" fmla="*/ 1397000 h 3204"/>
              <a:gd name="T56" fmla="*/ 3990975 w 3121"/>
              <a:gd name="T57" fmla="*/ 1347788 h 3204"/>
              <a:gd name="T58" fmla="*/ 4106863 w 3121"/>
              <a:gd name="T59" fmla="*/ 1163638 h 3204"/>
              <a:gd name="T60" fmla="*/ 4322763 w 3121"/>
              <a:gd name="T61" fmla="*/ 865188 h 3204"/>
              <a:gd name="T62" fmla="*/ 4356100 w 3121"/>
              <a:gd name="T63" fmla="*/ 798513 h 3204"/>
              <a:gd name="T64" fmla="*/ 4422775 w 3121"/>
              <a:gd name="T65" fmla="*/ 698500 h 3204"/>
              <a:gd name="T66" fmla="*/ 4505325 w 3121"/>
              <a:gd name="T67" fmla="*/ 549275 h 3204"/>
              <a:gd name="T68" fmla="*/ 4656138 w 3121"/>
              <a:gd name="T69" fmla="*/ 300038 h 3204"/>
              <a:gd name="T70" fmla="*/ 4772025 w 3121"/>
              <a:gd name="T71" fmla="*/ 184150 h 3204"/>
              <a:gd name="T72" fmla="*/ 4905375 w 3121"/>
              <a:gd name="T73" fmla="*/ 84138 h 3204"/>
              <a:gd name="T74" fmla="*/ 4954588 w 3121"/>
              <a:gd name="T75" fmla="*/ 0 h 320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121"/>
              <a:gd name="T115" fmla="*/ 0 h 3204"/>
              <a:gd name="T116" fmla="*/ 3121 w 3121"/>
              <a:gd name="T117" fmla="*/ 3204 h 320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121" h="3204">
                <a:moveTo>
                  <a:pt x="0" y="3195"/>
                </a:moveTo>
                <a:cubicBezTo>
                  <a:pt x="63" y="3191"/>
                  <a:pt x="133" y="3204"/>
                  <a:pt x="189" y="3174"/>
                </a:cubicBezTo>
                <a:cubicBezTo>
                  <a:pt x="211" y="3162"/>
                  <a:pt x="231" y="3146"/>
                  <a:pt x="252" y="3132"/>
                </a:cubicBezTo>
                <a:cubicBezTo>
                  <a:pt x="262" y="3125"/>
                  <a:pt x="283" y="3111"/>
                  <a:pt x="283" y="3111"/>
                </a:cubicBezTo>
                <a:cubicBezTo>
                  <a:pt x="298" y="3064"/>
                  <a:pt x="285" y="3083"/>
                  <a:pt x="335" y="3048"/>
                </a:cubicBezTo>
                <a:cubicBezTo>
                  <a:pt x="429" y="2982"/>
                  <a:pt x="485" y="2984"/>
                  <a:pt x="608" y="2975"/>
                </a:cubicBezTo>
                <a:cubicBezTo>
                  <a:pt x="676" y="2940"/>
                  <a:pt x="754" y="2920"/>
                  <a:pt x="828" y="2901"/>
                </a:cubicBezTo>
                <a:cubicBezTo>
                  <a:pt x="853" y="2895"/>
                  <a:pt x="887" y="2893"/>
                  <a:pt x="911" y="2880"/>
                </a:cubicBezTo>
                <a:cubicBezTo>
                  <a:pt x="958" y="2854"/>
                  <a:pt x="1016" y="2793"/>
                  <a:pt x="1068" y="2776"/>
                </a:cubicBezTo>
                <a:cubicBezTo>
                  <a:pt x="1200" y="2732"/>
                  <a:pt x="1200" y="2734"/>
                  <a:pt x="1362" y="2723"/>
                </a:cubicBezTo>
                <a:cubicBezTo>
                  <a:pt x="1402" y="2713"/>
                  <a:pt x="1428" y="2695"/>
                  <a:pt x="1466" y="2681"/>
                </a:cubicBezTo>
                <a:cubicBezTo>
                  <a:pt x="1510" y="2638"/>
                  <a:pt x="1573" y="2624"/>
                  <a:pt x="1602" y="2566"/>
                </a:cubicBezTo>
                <a:cubicBezTo>
                  <a:pt x="1615" y="2539"/>
                  <a:pt x="1621" y="2509"/>
                  <a:pt x="1634" y="2482"/>
                </a:cubicBezTo>
                <a:cubicBezTo>
                  <a:pt x="1655" y="2436"/>
                  <a:pt x="1684" y="2391"/>
                  <a:pt x="1707" y="2346"/>
                </a:cubicBezTo>
                <a:cubicBezTo>
                  <a:pt x="1736" y="2289"/>
                  <a:pt x="1759" y="2236"/>
                  <a:pt x="1812" y="2200"/>
                </a:cubicBezTo>
                <a:cubicBezTo>
                  <a:pt x="1847" y="2148"/>
                  <a:pt x="1882" y="2095"/>
                  <a:pt x="1917" y="2043"/>
                </a:cubicBezTo>
                <a:cubicBezTo>
                  <a:pt x="1924" y="2033"/>
                  <a:pt x="1939" y="2031"/>
                  <a:pt x="1948" y="2022"/>
                </a:cubicBezTo>
                <a:cubicBezTo>
                  <a:pt x="1960" y="2010"/>
                  <a:pt x="1970" y="1994"/>
                  <a:pt x="1980" y="1980"/>
                </a:cubicBezTo>
                <a:cubicBezTo>
                  <a:pt x="1994" y="1959"/>
                  <a:pt x="2007" y="1938"/>
                  <a:pt x="2021" y="1917"/>
                </a:cubicBezTo>
                <a:cubicBezTo>
                  <a:pt x="2027" y="1908"/>
                  <a:pt x="2025" y="1894"/>
                  <a:pt x="2032" y="1885"/>
                </a:cubicBezTo>
                <a:cubicBezTo>
                  <a:pt x="2040" y="1875"/>
                  <a:pt x="2053" y="1872"/>
                  <a:pt x="2063" y="1865"/>
                </a:cubicBezTo>
                <a:cubicBezTo>
                  <a:pt x="2117" y="1783"/>
                  <a:pt x="2048" y="1879"/>
                  <a:pt x="2116" y="1812"/>
                </a:cubicBezTo>
                <a:cubicBezTo>
                  <a:pt x="2165" y="1764"/>
                  <a:pt x="2106" y="1792"/>
                  <a:pt x="2168" y="1770"/>
                </a:cubicBezTo>
                <a:cubicBezTo>
                  <a:pt x="2255" y="1640"/>
                  <a:pt x="2172" y="1778"/>
                  <a:pt x="2231" y="1634"/>
                </a:cubicBezTo>
                <a:cubicBezTo>
                  <a:pt x="2246" y="1598"/>
                  <a:pt x="2266" y="1564"/>
                  <a:pt x="2283" y="1529"/>
                </a:cubicBezTo>
                <a:cubicBezTo>
                  <a:pt x="2313" y="1469"/>
                  <a:pt x="2314" y="1393"/>
                  <a:pt x="2336" y="1330"/>
                </a:cubicBezTo>
                <a:cubicBezTo>
                  <a:pt x="2348" y="1258"/>
                  <a:pt x="2375" y="1211"/>
                  <a:pt x="2398" y="1142"/>
                </a:cubicBezTo>
                <a:cubicBezTo>
                  <a:pt x="2425" y="1061"/>
                  <a:pt x="2431" y="950"/>
                  <a:pt x="2482" y="880"/>
                </a:cubicBezTo>
                <a:cubicBezTo>
                  <a:pt x="2491" y="868"/>
                  <a:pt x="2505" y="861"/>
                  <a:pt x="2514" y="849"/>
                </a:cubicBezTo>
                <a:cubicBezTo>
                  <a:pt x="2551" y="802"/>
                  <a:pt x="2557" y="781"/>
                  <a:pt x="2587" y="733"/>
                </a:cubicBezTo>
                <a:cubicBezTo>
                  <a:pt x="2630" y="666"/>
                  <a:pt x="2679" y="610"/>
                  <a:pt x="2723" y="545"/>
                </a:cubicBezTo>
                <a:cubicBezTo>
                  <a:pt x="2732" y="532"/>
                  <a:pt x="2736" y="516"/>
                  <a:pt x="2744" y="503"/>
                </a:cubicBezTo>
                <a:cubicBezTo>
                  <a:pt x="2757" y="481"/>
                  <a:pt x="2786" y="440"/>
                  <a:pt x="2786" y="440"/>
                </a:cubicBezTo>
                <a:cubicBezTo>
                  <a:pt x="2806" y="378"/>
                  <a:pt x="2784" y="435"/>
                  <a:pt x="2838" y="346"/>
                </a:cubicBezTo>
                <a:cubicBezTo>
                  <a:pt x="2874" y="286"/>
                  <a:pt x="2871" y="229"/>
                  <a:pt x="2933" y="189"/>
                </a:cubicBezTo>
                <a:cubicBezTo>
                  <a:pt x="2980" y="117"/>
                  <a:pt x="2950" y="133"/>
                  <a:pt x="3006" y="116"/>
                </a:cubicBezTo>
                <a:cubicBezTo>
                  <a:pt x="3046" y="89"/>
                  <a:pt x="3062" y="94"/>
                  <a:pt x="3090" y="53"/>
                </a:cubicBezTo>
                <a:cubicBezTo>
                  <a:pt x="3103" y="12"/>
                  <a:pt x="3092" y="29"/>
                  <a:pt x="3121" y="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2342" name="Freeform 7"/>
          <p:cNvSpPr>
            <a:spLocks/>
          </p:cNvSpPr>
          <p:nvPr/>
        </p:nvSpPr>
        <p:spPr bwMode="auto">
          <a:xfrm>
            <a:off x="4838700" y="1430338"/>
            <a:ext cx="935038" cy="995362"/>
          </a:xfrm>
          <a:custGeom>
            <a:avLst/>
            <a:gdLst>
              <a:gd name="T0" fmla="*/ 0 w 589"/>
              <a:gd name="T1" fmla="*/ 781050 h 627"/>
              <a:gd name="T2" fmla="*/ 15875 w 589"/>
              <a:gd name="T3" fmla="*/ 730250 h 627"/>
              <a:gd name="T4" fmla="*/ 65088 w 589"/>
              <a:gd name="T5" fmla="*/ 747712 h 627"/>
              <a:gd name="T6" fmla="*/ 165100 w 589"/>
              <a:gd name="T7" fmla="*/ 814387 h 627"/>
              <a:gd name="T8" fmla="*/ 481013 w 589"/>
              <a:gd name="T9" fmla="*/ 863600 h 627"/>
              <a:gd name="T10" fmla="*/ 581025 w 589"/>
              <a:gd name="T11" fmla="*/ 896937 h 627"/>
              <a:gd name="T12" fmla="*/ 696913 w 589"/>
              <a:gd name="T13" fmla="*/ 963612 h 627"/>
              <a:gd name="T14" fmla="*/ 863600 w 589"/>
              <a:gd name="T15" fmla="*/ 947737 h 627"/>
              <a:gd name="T16" fmla="*/ 763588 w 589"/>
              <a:gd name="T17" fmla="*/ 665162 h 627"/>
              <a:gd name="T18" fmla="*/ 614363 w 589"/>
              <a:gd name="T19" fmla="*/ 481012 h 627"/>
              <a:gd name="T20" fmla="*/ 663575 w 589"/>
              <a:gd name="T21" fmla="*/ 182562 h 627"/>
              <a:gd name="T22" fmla="*/ 696913 w 589"/>
              <a:gd name="T23" fmla="*/ 98425 h 627"/>
              <a:gd name="T24" fmla="*/ 730250 w 589"/>
              <a:gd name="T25" fmla="*/ 0 h 627"/>
              <a:gd name="T26" fmla="*/ 781050 w 589"/>
              <a:gd name="T27" fmla="*/ 15875 h 627"/>
              <a:gd name="T28" fmla="*/ 830263 w 589"/>
              <a:gd name="T29" fmla="*/ 33337 h 62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89"/>
              <a:gd name="T46" fmla="*/ 0 h 627"/>
              <a:gd name="T47" fmla="*/ 589 w 589"/>
              <a:gd name="T48" fmla="*/ 627 h 62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89" h="627">
                <a:moveTo>
                  <a:pt x="0" y="492"/>
                </a:moveTo>
                <a:cubicBezTo>
                  <a:pt x="3" y="481"/>
                  <a:pt x="0" y="465"/>
                  <a:pt x="10" y="460"/>
                </a:cubicBezTo>
                <a:cubicBezTo>
                  <a:pt x="20" y="455"/>
                  <a:pt x="31" y="466"/>
                  <a:pt x="41" y="471"/>
                </a:cubicBezTo>
                <a:cubicBezTo>
                  <a:pt x="63" y="483"/>
                  <a:pt x="83" y="499"/>
                  <a:pt x="104" y="513"/>
                </a:cubicBezTo>
                <a:cubicBezTo>
                  <a:pt x="151" y="544"/>
                  <a:pt x="271" y="542"/>
                  <a:pt x="303" y="544"/>
                </a:cubicBezTo>
                <a:cubicBezTo>
                  <a:pt x="324" y="551"/>
                  <a:pt x="350" y="549"/>
                  <a:pt x="366" y="565"/>
                </a:cubicBezTo>
                <a:cubicBezTo>
                  <a:pt x="408" y="607"/>
                  <a:pt x="383" y="593"/>
                  <a:pt x="439" y="607"/>
                </a:cubicBezTo>
                <a:cubicBezTo>
                  <a:pt x="474" y="604"/>
                  <a:pt x="525" y="627"/>
                  <a:pt x="544" y="597"/>
                </a:cubicBezTo>
                <a:cubicBezTo>
                  <a:pt x="589" y="527"/>
                  <a:pt x="543" y="438"/>
                  <a:pt x="481" y="419"/>
                </a:cubicBezTo>
                <a:cubicBezTo>
                  <a:pt x="425" y="381"/>
                  <a:pt x="447" y="344"/>
                  <a:pt x="387" y="303"/>
                </a:cubicBezTo>
                <a:cubicBezTo>
                  <a:pt x="394" y="234"/>
                  <a:pt x="397" y="179"/>
                  <a:pt x="418" y="115"/>
                </a:cubicBezTo>
                <a:cubicBezTo>
                  <a:pt x="424" y="97"/>
                  <a:pt x="432" y="80"/>
                  <a:pt x="439" y="62"/>
                </a:cubicBezTo>
                <a:cubicBezTo>
                  <a:pt x="446" y="42"/>
                  <a:pt x="460" y="0"/>
                  <a:pt x="460" y="0"/>
                </a:cubicBezTo>
                <a:cubicBezTo>
                  <a:pt x="471" y="3"/>
                  <a:pt x="481" y="6"/>
                  <a:pt x="492" y="10"/>
                </a:cubicBezTo>
                <a:cubicBezTo>
                  <a:pt x="502" y="13"/>
                  <a:pt x="523" y="21"/>
                  <a:pt x="523" y="21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2343" name="Freeform 8"/>
          <p:cNvSpPr>
            <a:spLocks/>
          </p:cNvSpPr>
          <p:nvPr/>
        </p:nvSpPr>
        <p:spPr bwMode="auto">
          <a:xfrm>
            <a:off x="4854575" y="1420813"/>
            <a:ext cx="681038" cy="739775"/>
          </a:xfrm>
          <a:custGeom>
            <a:avLst/>
            <a:gdLst>
              <a:gd name="T0" fmla="*/ 0 w 429"/>
              <a:gd name="T1" fmla="*/ 739775 h 466"/>
              <a:gd name="T2" fmla="*/ 82550 w 429"/>
              <a:gd name="T3" fmla="*/ 341313 h 466"/>
              <a:gd name="T4" fmla="*/ 166688 w 429"/>
              <a:gd name="T5" fmla="*/ 225425 h 466"/>
              <a:gd name="T6" fmla="*/ 681038 w 429"/>
              <a:gd name="T7" fmla="*/ 76200 h 466"/>
              <a:gd name="T8" fmla="*/ 0 60000 65536"/>
              <a:gd name="T9" fmla="*/ 0 60000 65536"/>
              <a:gd name="T10" fmla="*/ 0 60000 65536"/>
              <a:gd name="T11" fmla="*/ 0 60000 65536"/>
              <a:gd name="T12" fmla="*/ 0 w 429"/>
              <a:gd name="T13" fmla="*/ 0 h 466"/>
              <a:gd name="T14" fmla="*/ 429 w 429"/>
              <a:gd name="T15" fmla="*/ 466 h 4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9" h="466">
                <a:moveTo>
                  <a:pt x="0" y="466"/>
                </a:moveTo>
                <a:cubicBezTo>
                  <a:pt x="8" y="362"/>
                  <a:pt x="13" y="305"/>
                  <a:pt x="52" y="215"/>
                </a:cubicBezTo>
                <a:cubicBezTo>
                  <a:pt x="70" y="174"/>
                  <a:pt x="58" y="157"/>
                  <a:pt x="105" y="142"/>
                </a:cubicBezTo>
                <a:cubicBezTo>
                  <a:pt x="149" y="0"/>
                  <a:pt x="286" y="48"/>
                  <a:pt x="429" y="48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2344" name="Freeform 9"/>
          <p:cNvSpPr>
            <a:spLocks/>
          </p:cNvSpPr>
          <p:nvPr/>
        </p:nvSpPr>
        <p:spPr bwMode="auto">
          <a:xfrm>
            <a:off x="5619750" y="-282575"/>
            <a:ext cx="614363" cy="1762125"/>
          </a:xfrm>
          <a:custGeom>
            <a:avLst/>
            <a:gdLst>
              <a:gd name="T0" fmla="*/ 15875 w 387"/>
              <a:gd name="T1" fmla="*/ 1762125 h 1110"/>
              <a:gd name="T2" fmla="*/ 115888 w 387"/>
              <a:gd name="T3" fmla="*/ 1479550 h 1110"/>
              <a:gd name="T4" fmla="*/ 198438 w 387"/>
              <a:gd name="T5" fmla="*/ 1147763 h 1110"/>
              <a:gd name="T6" fmla="*/ 298450 w 387"/>
              <a:gd name="T7" fmla="*/ 996950 h 1110"/>
              <a:gd name="T8" fmla="*/ 349250 w 387"/>
              <a:gd name="T9" fmla="*/ 896938 h 1110"/>
              <a:gd name="T10" fmla="*/ 382588 w 387"/>
              <a:gd name="T11" fmla="*/ 765175 h 1110"/>
              <a:gd name="T12" fmla="*/ 449263 w 387"/>
              <a:gd name="T13" fmla="*/ 665163 h 1110"/>
              <a:gd name="T14" fmla="*/ 514350 w 387"/>
              <a:gd name="T15" fmla="*/ 249238 h 1110"/>
              <a:gd name="T16" fmla="*/ 614363 w 387"/>
              <a:gd name="T17" fmla="*/ 0 h 11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7"/>
              <a:gd name="T28" fmla="*/ 0 h 1110"/>
              <a:gd name="T29" fmla="*/ 387 w 387"/>
              <a:gd name="T30" fmla="*/ 1110 h 11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7" h="1110">
                <a:moveTo>
                  <a:pt x="10" y="1110"/>
                </a:moveTo>
                <a:cubicBezTo>
                  <a:pt x="17" y="1042"/>
                  <a:pt x="0" y="958"/>
                  <a:pt x="73" y="932"/>
                </a:cubicBezTo>
                <a:cubicBezTo>
                  <a:pt x="97" y="865"/>
                  <a:pt x="94" y="786"/>
                  <a:pt x="125" y="723"/>
                </a:cubicBezTo>
                <a:cubicBezTo>
                  <a:pt x="142" y="689"/>
                  <a:pt x="175" y="664"/>
                  <a:pt x="188" y="628"/>
                </a:cubicBezTo>
                <a:cubicBezTo>
                  <a:pt x="203" y="585"/>
                  <a:pt x="193" y="606"/>
                  <a:pt x="220" y="565"/>
                </a:cubicBezTo>
                <a:cubicBezTo>
                  <a:pt x="227" y="537"/>
                  <a:pt x="225" y="506"/>
                  <a:pt x="241" y="482"/>
                </a:cubicBezTo>
                <a:cubicBezTo>
                  <a:pt x="255" y="461"/>
                  <a:pt x="283" y="419"/>
                  <a:pt x="283" y="419"/>
                </a:cubicBezTo>
                <a:cubicBezTo>
                  <a:pt x="300" y="332"/>
                  <a:pt x="275" y="231"/>
                  <a:pt x="324" y="157"/>
                </a:cubicBezTo>
                <a:cubicBezTo>
                  <a:pt x="374" y="82"/>
                  <a:pt x="387" y="83"/>
                  <a:pt x="387" y="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2345" name="Freeform 10"/>
          <p:cNvSpPr>
            <a:spLocks/>
          </p:cNvSpPr>
          <p:nvPr/>
        </p:nvSpPr>
        <p:spPr bwMode="auto">
          <a:xfrm>
            <a:off x="2903538" y="2274888"/>
            <a:ext cx="2870200" cy="5018087"/>
          </a:xfrm>
          <a:custGeom>
            <a:avLst/>
            <a:gdLst>
              <a:gd name="T0" fmla="*/ 0 w 1808"/>
              <a:gd name="T1" fmla="*/ 5018087 h 3161"/>
              <a:gd name="T2" fmla="*/ 182563 w 1808"/>
              <a:gd name="T3" fmla="*/ 4354512 h 3161"/>
              <a:gd name="T4" fmla="*/ 319088 w 1808"/>
              <a:gd name="T5" fmla="*/ 4148137 h 3161"/>
              <a:gd name="T6" fmla="*/ 365125 w 1808"/>
              <a:gd name="T7" fmla="*/ 4079875 h 3161"/>
              <a:gd name="T8" fmla="*/ 547688 w 1808"/>
              <a:gd name="T9" fmla="*/ 3965575 h 3161"/>
              <a:gd name="T10" fmla="*/ 685800 w 1808"/>
              <a:gd name="T11" fmla="*/ 3851275 h 3161"/>
              <a:gd name="T12" fmla="*/ 800100 w 1808"/>
              <a:gd name="T13" fmla="*/ 3805237 h 3161"/>
              <a:gd name="T14" fmla="*/ 1004888 w 1808"/>
              <a:gd name="T15" fmla="*/ 3668712 h 3161"/>
              <a:gd name="T16" fmla="*/ 1074738 w 1808"/>
              <a:gd name="T17" fmla="*/ 3622675 h 3161"/>
              <a:gd name="T18" fmla="*/ 1143000 w 1808"/>
              <a:gd name="T19" fmla="*/ 3576637 h 3161"/>
              <a:gd name="T20" fmla="*/ 1303338 w 1808"/>
              <a:gd name="T21" fmla="*/ 3257550 h 3161"/>
              <a:gd name="T22" fmla="*/ 1393825 w 1808"/>
              <a:gd name="T23" fmla="*/ 2914650 h 3161"/>
              <a:gd name="T24" fmla="*/ 1485900 w 1808"/>
              <a:gd name="T25" fmla="*/ 2776537 h 3161"/>
              <a:gd name="T26" fmla="*/ 1600200 w 1808"/>
              <a:gd name="T27" fmla="*/ 2525712 h 3161"/>
              <a:gd name="T28" fmla="*/ 1690688 w 1808"/>
              <a:gd name="T29" fmla="*/ 2411412 h 3161"/>
              <a:gd name="T30" fmla="*/ 1782763 w 1808"/>
              <a:gd name="T31" fmla="*/ 2274887 h 3161"/>
              <a:gd name="T32" fmla="*/ 1874838 w 1808"/>
              <a:gd name="T33" fmla="*/ 2160587 h 3161"/>
              <a:gd name="T34" fmla="*/ 1989138 w 1808"/>
              <a:gd name="T35" fmla="*/ 2022475 h 3161"/>
              <a:gd name="T36" fmla="*/ 2103438 w 1808"/>
              <a:gd name="T37" fmla="*/ 2000250 h 3161"/>
              <a:gd name="T38" fmla="*/ 2171700 w 1808"/>
              <a:gd name="T39" fmla="*/ 1679575 h 3161"/>
              <a:gd name="T40" fmla="*/ 2239963 w 1808"/>
              <a:gd name="T41" fmla="*/ 1657350 h 3161"/>
              <a:gd name="T42" fmla="*/ 2605088 w 1808"/>
              <a:gd name="T43" fmla="*/ 1360487 h 3161"/>
              <a:gd name="T44" fmla="*/ 2811463 w 1808"/>
              <a:gd name="T45" fmla="*/ 1246187 h 3161"/>
              <a:gd name="T46" fmla="*/ 2697163 w 1808"/>
              <a:gd name="T47" fmla="*/ 833437 h 3161"/>
              <a:gd name="T48" fmla="*/ 2765425 w 1808"/>
              <a:gd name="T49" fmla="*/ 468312 h 3161"/>
              <a:gd name="T50" fmla="*/ 2857500 w 1808"/>
              <a:gd name="T51" fmla="*/ 331787 h 3161"/>
              <a:gd name="T52" fmla="*/ 2789238 w 1808"/>
              <a:gd name="T53" fmla="*/ 103187 h 3161"/>
              <a:gd name="T54" fmla="*/ 2743200 w 1808"/>
              <a:gd name="T55" fmla="*/ 11112 h 316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808"/>
              <a:gd name="T85" fmla="*/ 0 h 3161"/>
              <a:gd name="T86" fmla="*/ 1808 w 1808"/>
              <a:gd name="T87" fmla="*/ 3161 h 316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808" h="3161">
                <a:moveTo>
                  <a:pt x="0" y="3161"/>
                </a:moveTo>
                <a:cubicBezTo>
                  <a:pt x="19" y="3008"/>
                  <a:pt x="29" y="2871"/>
                  <a:pt x="115" y="2743"/>
                </a:cubicBezTo>
                <a:cubicBezTo>
                  <a:pt x="134" y="2684"/>
                  <a:pt x="162" y="2660"/>
                  <a:pt x="201" y="2613"/>
                </a:cubicBezTo>
                <a:cubicBezTo>
                  <a:pt x="212" y="2600"/>
                  <a:pt x="216" y="2581"/>
                  <a:pt x="230" y="2570"/>
                </a:cubicBezTo>
                <a:cubicBezTo>
                  <a:pt x="265" y="2542"/>
                  <a:pt x="308" y="2525"/>
                  <a:pt x="345" y="2498"/>
                </a:cubicBezTo>
                <a:cubicBezTo>
                  <a:pt x="411" y="2450"/>
                  <a:pt x="363" y="2461"/>
                  <a:pt x="432" y="2426"/>
                </a:cubicBezTo>
                <a:cubicBezTo>
                  <a:pt x="455" y="2414"/>
                  <a:pt x="481" y="2409"/>
                  <a:pt x="504" y="2397"/>
                </a:cubicBezTo>
                <a:cubicBezTo>
                  <a:pt x="516" y="2390"/>
                  <a:pt x="606" y="2329"/>
                  <a:pt x="633" y="2311"/>
                </a:cubicBezTo>
                <a:cubicBezTo>
                  <a:pt x="648" y="2301"/>
                  <a:pt x="662" y="2292"/>
                  <a:pt x="677" y="2282"/>
                </a:cubicBezTo>
                <a:cubicBezTo>
                  <a:pt x="691" y="2272"/>
                  <a:pt x="720" y="2253"/>
                  <a:pt x="720" y="2253"/>
                </a:cubicBezTo>
                <a:cubicBezTo>
                  <a:pt x="754" y="2153"/>
                  <a:pt x="756" y="2132"/>
                  <a:pt x="821" y="2052"/>
                </a:cubicBezTo>
                <a:cubicBezTo>
                  <a:pt x="839" y="1995"/>
                  <a:pt x="854" y="1884"/>
                  <a:pt x="878" y="1836"/>
                </a:cubicBezTo>
                <a:cubicBezTo>
                  <a:pt x="894" y="1805"/>
                  <a:pt x="936" y="1749"/>
                  <a:pt x="936" y="1749"/>
                </a:cubicBezTo>
                <a:cubicBezTo>
                  <a:pt x="955" y="1692"/>
                  <a:pt x="974" y="1641"/>
                  <a:pt x="1008" y="1591"/>
                </a:cubicBezTo>
                <a:cubicBezTo>
                  <a:pt x="1039" y="1496"/>
                  <a:pt x="996" y="1597"/>
                  <a:pt x="1065" y="1519"/>
                </a:cubicBezTo>
                <a:cubicBezTo>
                  <a:pt x="1088" y="1493"/>
                  <a:pt x="1123" y="1433"/>
                  <a:pt x="1123" y="1433"/>
                </a:cubicBezTo>
                <a:cubicBezTo>
                  <a:pt x="1151" y="1346"/>
                  <a:pt x="1114" y="1428"/>
                  <a:pt x="1181" y="1361"/>
                </a:cubicBezTo>
                <a:cubicBezTo>
                  <a:pt x="1218" y="1324"/>
                  <a:pt x="1199" y="1301"/>
                  <a:pt x="1253" y="1274"/>
                </a:cubicBezTo>
                <a:cubicBezTo>
                  <a:pt x="1275" y="1263"/>
                  <a:pt x="1301" y="1265"/>
                  <a:pt x="1325" y="1260"/>
                </a:cubicBezTo>
                <a:cubicBezTo>
                  <a:pt x="1343" y="1115"/>
                  <a:pt x="1327" y="1182"/>
                  <a:pt x="1368" y="1058"/>
                </a:cubicBezTo>
                <a:cubicBezTo>
                  <a:pt x="1373" y="1044"/>
                  <a:pt x="1397" y="1049"/>
                  <a:pt x="1411" y="1044"/>
                </a:cubicBezTo>
                <a:cubicBezTo>
                  <a:pt x="1492" y="984"/>
                  <a:pt x="1544" y="888"/>
                  <a:pt x="1641" y="857"/>
                </a:cubicBezTo>
                <a:cubicBezTo>
                  <a:pt x="1741" y="791"/>
                  <a:pt x="1695" y="810"/>
                  <a:pt x="1771" y="785"/>
                </a:cubicBezTo>
                <a:cubicBezTo>
                  <a:pt x="1754" y="696"/>
                  <a:pt x="1724" y="612"/>
                  <a:pt x="1699" y="525"/>
                </a:cubicBezTo>
                <a:cubicBezTo>
                  <a:pt x="1713" y="448"/>
                  <a:pt x="1698" y="360"/>
                  <a:pt x="1742" y="295"/>
                </a:cubicBezTo>
                <a:cubicBezTo>
                  <a:pt x="1761" y="266"/>
                  <a:pt x="1800" y="209"/>
                  <a:pt x="1800" y="209"/>
                </a:cubicBezTo>
                <a:cubicBezTo>
                  <a:pt x="1773" y="26"/>
                  <a:pt x="1808" y="169"/>
                  <a:pt x="1757" y="65"/>
                </a:cubicBezTo>
                <a:cubicBezTo>
                  <a:pt x="1725" y="0"/>
                  <a:pt x="1759" y="38"/>
                  <a:pt x="1728" y="7"/>
                </a:cubicBezTo>
              </a:path>
            </a:pathLst>
          </a:cu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8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381000"/>
            <a:ext cx="3962400" cy="32004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>
                <a:latin typeface="Garamond" charset="0"/>
                <a:cs typeface="宋体" charset="0"/>
              </a:rPr>
              <a:t>耶路撒冷处在主要公路以外</a:t>
            </a:r>
            <a:endParaRPr lang="en-US">
              <a:latin typeface="Garamond" charset="0"/>
            </a:endParaRPr>
          </a:p>
        </p:txBody>
      </p:sp>
      <p:pic>
        <p:nvPicPr>
          <p:cNvPr id="144386" name="Picture 3" descr="Map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5650" y="0"/>
            <a:ext cx="4654550" cy="6858000"/>
          </a:xfrm>
        </p:spPr>
      </p:pic>
    </p:spTree>
    <p:extLst>
      <p:ext uri="{BB962C8B-B14F-4D97-AF65-F5344CB8AC3E}">
        <p14:creationId xmlns:p14="http://schemas.microsoft.com/office/powerpoint/2010/main" val="2934807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876800" y="0"/>
            <a:ext cx="3429000" cy="792163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>
                <a:latin typeface="Garamond" charset="0"/>
                <a:cs typeface="宋体" charset="0"/>
              </a:rPr>
              <a:t>耶路撒冷</a:t>
            </a:r>
            <a:endParaRPr lang="en-US">
              <a:latin typeface="Garamond" charset="0"/>
            </a:endParaRPr>
          </a:p>
        </p:txBody>
      </p:sp>
      <p:pic>
        <p:nvPicPr>
          <p:cNvPr id="14643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200" y="0"/>
            <a:ext cx="4948238" cy="6934200"/>
          </a:xfrm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257800" y="1295400"/>
            <a:ext cx="35814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t>不利条件</a:t>
            </a:r>
            <a:endParaRPr kumimoji="0" lang="en-US" altLang="ja-JP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charset="0"/>
              <a:ea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t>有利条件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91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84138"/>
            <a:ext cx="9525000" cy="709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603" name="Rectangle 3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90600" y="228600"/>
            <a:ext cx="7696200" cy="762000"/>
          </a:xfrm>
          <a:solidFill>
            <a:srgbClr val="3333CC"/>
          </a:solidFill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CN" altLang="en-US" sz="4000">
                <a:latin typeface="Garamond" charset="0"/>
                <a:ea typeface="宋体" charset="0"/>
                <a:cs typeface="宋体" charset="0"/>
              </a:rPr>
              <a:t>耶路撒冷的战略性地点</a:t>
            </a:r>
            <a:endParaRPr lang="en-US" sz="4000">
              <a:latin typeface="Garamond" charset="0"/>
              <a:ea typeface="ＭＳ Ｐゴシック" charset="0"/>
            </a:endParaRP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4648200" y="3352800"/>
            <a:ext cx="1066800" cy="1905000"/>
          </a:xfrm>
          <a:prstGeom prst="ellips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charset="0"/>
              <a:ea typeface="ＭＳ Ｐゴシック" charset="0"/>
              <a:cs typeface="+mn-cs"/>
            </a:endParaRP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 rot="6298269">
            <a:off x="4152900" y="1570038"/>
            <a:ext cx="2286000" cy="1752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charset="0"/>
              <a:ea typeface="ＭＳ Ｐゴシック" charset="0"/>
              <a:cs typeface="+mn-cs"/>
            </a:endParaRP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 rot="17525952" flipV="1">
            <a:off x="3100388" y="4376737"/>
            <a:ext cx="2038350" cy="16668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charset="0"/>
              <a:ea typeface="ＭＳ Ｐゴシック" charset="0"/>
              <a:cs typeface="+mn-cs"/>
            </a:endParaRP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 rot="7220944" flipV="1">
            <a:off x="5730875" y="2119313"/>
            <a:ext cx="2286000" cy="18288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196476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5425" y="0"/>
            <a:ext cx="5260975" cy="7010400"/>
          </a:xfrm>
        </p:spPr>
      </p:pic>
      <p:sp>
        <p:nvSpPr>
          <p:cNvPr id="28675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52400" y="457200"/>
            <a:ext cx="3657600" cy="2133600"/>
          </a:xfrm>
          <a:solidFill>
            <a:srgbClr val="800000"/>
          </a:solidFill>
          <a:ln w="57150">
            <a:solidFill>
              <a:schemeClr val="bg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zh-CN" altLang="en-US">
                <a:latin typeface="Garamond" charset="0"/>
                <a:cs typeface="宋体" charset="0"/>
              </a:rPr>
              <a:t>中心地点</a:t>
            </a:r>
            <a:endParaRPr lang="en-US">
              <a:latin typeface="Garamond" charset="0"/>
            </a:endParaRPr>
          </a:p>
        </p:txBody>
      </p:sp>
      <p:sp>
        <p:nvSpPr>
          <p:cNvPr id="152579" name="Text Box 4"/>
          <p:cNvSpPr txBox="1">
            <a:spLocks noChangeArrowheads="1"/>
          </p:cNvSpPr>
          <p:nvPr/>
        </p:nvSpPr>
        <p:spPr bwMode="auto">
          <a:xfrm>
            <a:off x="762000" y="3105150"/>
            <a:ext cx="32004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t>耶路撒冷处在便雅悯内，在犹大旁边却靠近北方民族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charset="0"/>
              <a:ea typeface="ＭＳ Ｐゴシック" charset="0"/>
            </a:endParaRPr>
          </a:p>
        </p:txBody>
      </p:sp>
      <p:sp>
        <p:nvSpPr>
          <p:cNvPr id="152580" name="Text Box 5"/>
          <p:cNvSpPr txBox="1">
            <a:spLocks noChangeArrowheads="1"/>
          </p:cNvSpPr>
          <p:nvPr/>
        </p:nvSpPr>
        <p:spPr bwMode="auto">
          <a:xfrm>
            <a:off x="6858000" y="4648200"/>
            <a:ext cx="1752600" cy="4730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t>耶路撒冷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charset="0"/>
              <a:ea typeface="ＭＳ Ｐゴシック" charset="0"/>
            </a:endParaRPr>
          </a:p>
        </p:txBody>
      </p:sp>
      <p:sp>
        <p:nvSpPr>
          <p:cNvPr id="152581" name="Line 6"/>
          <p:cNvSpPr>
            <a:spLocks noChangeShapeType="1"/>
          </p:cNvSpPr>
          <p:nvPr/>
        </p:nvSpPr>
        <p:spPr bwMode="auto">
          <a:xfrm flipH="1" flipV="1">
            <a:off x="6477000" y="4648200"/>
            <a:ext cx="3810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865282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33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35921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t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33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35921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t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3300"/>
        </a:solidFill>
        <a:ln>
          <a:noFill/>
        </a:ln>
        <a:effectLst>
          <a:outerShdw blurRad="63500" dist="38099" dir="2700000" algn="ctr" rotWithShape="0">
            <a:schemeClr val="bg2">
              <a:alpha val="50000"/>
            </a:schemeClr>
          </a:outerShdw>
        </a:effectLst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t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aramond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3300"/>
        </a:solidFill>
        <a:ln>
          <a:noFill/>
        </a:ln>
        <a:effectLst>
          <a:outerShdw blurRad="63500" dist="38099" dir="2700000" algn="ctr" rotWithShape="0">
            <a:schemeClr val="bg2">
              <a:alpha val="50000"/>
            </a:schemeClr>
          </a:outerShdw>
        </a:effectLst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t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aramond" charset="0"/>
            <a:ea typeface="ＭＳ Ｐゴシック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>
          <a:noFill/>
        </a:ln>
        <a:effectLst>
          <a:outerShdw blurRad="63500" dist="38099" dir="2700000" algn="ctr" rotWithShape="0">
            <a:schemeClr val="bg2">
              <a:alpha val="50000"/>
            </a:schemeClr>
          </a:outerShdw>
        </a:effectLst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t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aramond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>
          <a:noFill/>
        </a:ln>
        <a:effectLst>
          <a:outerShdw blurRad="63500" dist="38099" dir="2700000" algn="ctr" rotWithShape="0">
            <a:schemeClr val="bg2">
              <a:alpha val="50000"/>
            </a:schemeClr>
          </a:outerShdw>
        </a:effectLst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t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aramond" charset="0"/>
            <a:ea typeface="ＭＳ Ｐゴシック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3300"/>
        </a:solidFill>
        <a:ln>
          <a:noFill/>
        </a:ln>
        <a:effectLst>
          <a:outerShdw blurRad="63500" dist="35921" dir="2700000" algn="ctr" rotWithShape="0">
            <a:schemeClr val="bg2">
              <a:alpha val="50000"/>
            </a:schemeClr>
          </a:outerShdw>
        </a:effectLst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t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aramond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3300"/>
        </a:solidFill>
        <a:ln>
          <a:noFill/>
        </a:ln>
        <a:effectLst>
          <a:outerShdw blurRad="63500" dist="35921" dir="2700000" algn="ctr" rotWithShape="0">
            <a:schemeClr val="bg2">
              <a:alpha val="50000"/>
            </a:schemeClr>
          </a:outerShdw>
        </a:effectLst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t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aramond" charset="0"/>
            <a:ea typeface="ＭＳ Ｐゴシック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112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112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pitchFamily="-11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10359</TotalTime>
  <Words>501</Words>
  <Application>Microsoft Macintosh PowerPoint</Application>
  <PresentationFormat>On-screen Show (4:3)</PresentationFormat>
  <Paragraphs>147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Charcoal</vt:lpstr>
      <vt:lpstr>SimSun</vt:lpstr>
      <vt:lpstr>文鼎中明簡</vt:lpstr>
      <vt:lpstr>Arial</vt:lpstr>
      <vt:lpstr>Garamond</vt:lpstr>
      <vt:lpstr>Times New Roman</vt:lpstr>
      <vt:lpstr>Wingdings</vt:lpstr>
      <vt:lpstr>Stream</vt:lpstr>
      <vt:lpstr>Orbit</vt:lpstr>
      <vt:lpstr>1_Stream</vt:lpstr>
      <vt:lpstr>3_Stream</vt:lpstr>
      <vt:lpstr>4_Stream</vt:lpstr>
      <vt:lpstr>2_Stream</vt:lpstr>
      <vt:lpstr>2_Office Theme</vt:lpstr>
      <vt:lpstr>耶路撒冷的地理</vt:lpstr>
      <vt:lpstr>左边</vt:lpstr>
      <vt:lpstr>耶路撒冷</vt:lpstr>
      <vt:lpstr>耶路撒冷</vt:lpstr>
      <vt:lpstr>左边</vt:lpstr>
      <vt:lpstr>耶路撒冷处在主要公路以外</vt:lpstr>
      <vt:lpstr>耶路撒冷</vt:lpstr>
      <vt:lpstr>耶路撒冷的战略性地点</vt:lpstr>
      <vt:lpstr>中心地点</vt:lpstr>
      <vt:lpstr>中心地点</vt:lpstr>
      <vt:lpstr>耶路撒冷</vt:lpstr>
      <vt:lpstr>大卫城的东部</vt:lpstr>
      <vt:lpstr>耶路撒冷</vt:lpstr>
      <vt:lpstr>希西家地道</vt:lpstr>
      <vt:lpstr>西羅亞 銘文</vt:lpstr>
      <vt:lpstr>狭窄的通道</vt:lpstr>
      <vt:lpstr>耶路撒冷</vt:lpstr>
      <vt:lpstr>大卫城之模型城 (主后 66年) (重建后的耶布斯城)</vt:lpstr>
      <vt:lpstr>耶路撒冷</vt:lpstr>
      <vt:lpstr>PowerPoint Presentation</vt:lpstr>
      <vt:lpstr>旧约的耶路撒冷</vt:lpstr>
      <vt:lpstr>有多少個山？</vt:lpstr>
      <vt:lpstr>耶路撒冷</vt:lpstr>
      <vt:lpstr>Black</vt:lpstr>
      <vt:lpstr>圣经地理链接地址 BibleStudyDownloads.org</vt:lpstr>
    </vt:vector>
  </TitlesOfParts>
  <Manager/>
  <Company>SBC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Israel’s Strategic Location</dc:title>
  <dc:subject/>
  <dc:creator> Rick Griffith</dc:creator>
  <cp:keywords/>
  <dc:description/>
  <cp:lastModifiedBy>Rick Griffith</cp:lastModifiedBy>
  <cp:revision>402</cp:revision>
  <dcterms:created xsi:type="dcterms:W3CDTF">2002-07-30T01:35:17Z</dcterms:created>
  <dcterms:modified xsi:type="dcterms:W3CDTF">2019-05-07T08:52:06Z</dcterms:modified>
  <cp:category/>
</cp:coreProperties>
</file>