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7.xml" ContentType="application/vnd.openxmlformats-officedocument.presentationml.tags+xml"/>
  <Override PartName="/ppt/notesSlides/notesSlide22.xml" ContentType="application/vnd.openxmlformats-officedocument.presentationml.notesSlide+xml"/>
  <Override PartName="/ppt/tags/tag8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9.xml" ContentType="application/vnd.openxmlformats-officedocument.presentationml.tags+xml"/>
  <Override PartName="/ppt/notesSlides/notesSlide28.xml" ContentType="application/vnd.openxmlformats-officedocument.presentationml.notesSlide+xml"/>
  <Override PartName="/ppt/tags/tag10.xml" ContentType="application/vnd.openxmlformats-officedocument.presentationml.tags+xml"/>
  <Override PartName="/ppt/notesSlides/notesSlide29.xml" ContentType="application/vnd.openxmlformats-officedocument.presentationml.notesSlide+xml"/>
  <Override PartName="/ppt/tags/tag11.xml" ContentType="application/vnd.openxmlformats-officedocument.presentationml.tags+xml"/>
  <Override PartName="/ppt/notesSlides/notesSlide30.xml" ContentType="application/vnd.openxmlformats-officedocument.presentationml.notesSlide+xml"/>
  <Override PartName="/ppt/tags/tag12.xml" ContentType="application/vnd.openxmlformats-officedocument.presentationml.tags+xml"/>
  <Override PartName="/ppt/notesSlides/notesSlide31.xml" ContentType="application/vnd.openxmlformats-officedocument.presentationml.notesSlide+xml"/>
  <Override PartName="/ppt/tags/tag13.xml" ContentType="application/vnd.openxmlformats-officedocument.presentationml.tags+xml"/>
  <Override PartName="/ppt/notesSlides/notesSlide32.xml" ContentType="application/vnd.openxmlformats-officedocument.presentationml.notesSlide+xml"/>
  <Override PartName="/ppt/tags/tag14.xml" ContentType="application/vnd.openxmlformats-officedocument.presentationml.tags+xml"/>
  <Override PartName="/ppt/notesSlides/notesSlide33.xml" ContentType="application/vnd.openxmlformats-officedocument.presentationml.notesSlide+xml"/>
  <Override PartName="/ppt/tags/tag15.xml" ContentType="application/vnd.openxmlformats-officedocument.presentationml.tags+xml"/>
  <Override PartName="/ppt/notesSlides/notesSlide34.xml" ContentType="application/vnd.openxmlformats-officedocument.presentationml.notesSlide+xml"/>
  <Override PartName="/ppt/tags/tag16.xml" ContentType="application/vnd.openxmlformats-officedocument.presentationml.tags+xml"/>
  <Override PartName="/ppt/notesSlides/notesSlide35.xml" ContentType="application/vnd.openxmlformats-officedocument.presentationml.notesSlide+xml"/>
  <Override PartName="/ppt/tags/tag17.xml" ContentType="application/vnd.openxmlformats-officedocument.presentationml.tags+xml"/>
  <Override PartName="/ppt/notesSlides/notesSlide36.xml" ContentType="application/vnd.openxmlformats-officedocument.presentationml.notesSlide+xml"/>
  <Override PartName="/ppt/tags/tag18.xml" ContentType="application/vnd.openxmlformats-officedocument.presentationml.tags+xml"/>
  <Override PartName="/ppt/notesSlides/notesSlide37.xml" ContentType="application/vnd.openxmlformats-officedocument.presentationml.notesSlide+xml"/>
  <Override PartName="/ppt/tags/tag19.xml" ContentType="application/vnd.openxmlformats-officedocument.presentationml.tags+xml"/>
  <Override PartName="/ppt/notesSlides/notesSlide38.xml" ContentType="application/vnd.openxmlformats-officedocument.presentationml.notesSlide+xml"/>
  <Override PartName="/ppt/tags/tag20.xml" ContentType="application/vnd.openxmlformats-officedocument.presentationml.tags+xml"/>
  <Override PartName="/ppt/notesSlides/notesSlide39.xml" ContentType="application/vnd.openxmlformats-officedocument.presentationml.notesSlide+xml"/>
  <Override PartName="/ppt/tags/tag21.xml" ContentType="application/vnd.openxmlformats-officedocument.presentationml.tags+xml"/>
  <Override PartName="/ppt/notesSlides/notesSlide40.xml" ContentType="application/vnd.openxmlformats-officedocument.presentationml.notesSlide+xml"/>
  <Override PartName="/ppt/tags/tag22.xml" ContentType="application/vnd.openxmlformats-officedocument.presentationml.tags+xml"/>
  <Override PartName="/ppt/notesSlides/notesSlide41.xml" ContentType="application/vnd.openxmlformats-officedocument.presentationml.notesSlide+xml"/>
  <Override PartName="/ppt/tags/tag23.xml" ContentType="application/vnd.openxmlformats-officedocument.presentationml.tags+xml"/>
  <Override PartName="/ppt/notesSlides/notesSlide42.xml" ContentType="application/vnd.openxmlformats-officedocument.presentationml.notesSlide+xml"/>
  <Override PartName="/ppt/tags/tag24.xml" ContentType="application/vnd.openxmlformats-officedocument.presentationml.tags+xml"/>
  <Override PartName="/ppt/notesSlides/notesSlide43.xml" ContentType="application/vnd.openxmlformats-officedocument.presentationml.notesSlide+xml"/>
  <Override PartName="/ppt/tags/tag25.xml" ContentType="application/vnd.openxmlformats-officedocument.presentationml.tags+xml"/>
  <Override PartName="/ppt/notesSlides/notesSlide44.xml" ContentType="application/vnd.openxmlformats-officedocument.presentationml.notesSlide+xml"/>
  <Override PartName="/ppt/tags/tag26.xml" ContentType="application/vnd.openxmlformats-officedocument.presentationml.tags+xml"/>
  <Override PartName="/ppt/notesSlides/notesSlide45.xml" ContentType="application/vnd.openxmlformats-officedocument.presentationml.notesSlide+xml"/>
  <Override PartName="/ppt/tags/tag27.xml" ContentType="application/vnd.openxmlformats-officedocument.presentationml.tags+xml"/>
  <Override PartName="/ppt/notesSlides/notesSlide46.xml" ContentType="application/vnd.openxmlformats-officedocument.presentationml.notesSlide+xml"/>
  <Override PartName="/ppt/tags/tag28.xml" ContentType="application/vnd.openxmlformats-officedocument.presentationml.tags+xml"/>
  <Override PartName="/ppt/notesSlides/notesSlide47.xml" ContentType="application/vnd.openxmlformats-officedocument.presentationml.notesSlide+xml"/>
  <Override PartName="/ppt/tags/tag29.xml" ContentType="application/vnd.openxmlformats-officedocument.presentationml.tags+xml"/>
  <Override PartName="/ppt/notesSlides/notesSlide48.xml" ContentType="application/vnd.openxmlformats-officedocument.presentationml.notesSlide+xml"/>
  <Override PartName="/ppt/tags/tag30.xml" ContentType="application/vnd.openxmlformats-officedocument.presentationml.tags+xml"/>
  <Override PartName="/ppt/notesSlides/notesSlide49.xml" ContentType="application/vnd.openxmlformats-officedocument.presentationml.notesSlide+xml"/>
  <Override PartName="/ppt/tags/tag31.xml" ContentType="application/vnd.openxmlformats-officedocument.presentationml.tags+xml"/>
  <Override PartName="/ppt/notesSlides/notesSlide50.xml" ContentType="application/vnd.openxmlformats-officedocument.presentationml.notesSlide+xml"/>
  <Override PartName="/ppt/tags/tag32.xml" ContentType="application/vnd.openxmlformats-officedocument.presentationml.tags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media/audio1.bin" ContentType="audio/unknown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  <p:sldMasterId id="2147483669" r:id="rId2"/>
    <p:sldMasterId id="2147483668" r:id="rId3"/>
    <p:sldMasterId id="2147483666" r:id="rId4"/>
    <p:sldMasterId id="2147483664" r:id="rId5"/>
    <p:sldMasterId id="2147483661" r:id="rId6"/>
    <p:sldMasterId id="2147483827" r:id="rId7"/>
    <p:sldMasterId id="2147483839" r:id="rId8"/>
    <p:sldMasterId id="2147483854" r:id="rId9"/>
    <p:sldMasterId id="2147483866" r:id="rId10"/>
    <p:sldMasterId id="2147483882" r:id="rId11"/>
    <p:sldMasterId id="2147483895" r:id="rId12"/>
    <p:sldMasterId id="2147483907" r:id="rId13"/>
  </p:sldMasterIdLst>
  <p:notesMasterIdLst>
    <p:notesMasterId r:id="rId73"/>
  </p:notesMasterIdLst>
  <p:sldIdLst>
    <p:sldId id="305" r:id="rId14"/>
    <p:sldId id="397" r:id="rId15"/>
    <p:sldId id="308" r:id="rId16"/>
    <p:sldId id="310" r:id="rId17"/>
    <p:sldId id="306" r:id="rId18"/>
    <p:sldId id="264" r:id="rId19"/>
    <p:sldId id="356" r:id="rId20"/>
    <p:sldId id="357" r:id="rId21"/>
    <p:sldId id="314" r:id="rId22"/>
    <p:sldId id="315" r:id="rId23"/>
    <p:sldId id="316" r:id="rId24"/>
    <p:sldId id="317" r:id="rId25"/>
    <p:sldId id="259" r:id="rId26"/>
    <p:sldId id="265" r:id="rId27"/>
    <p:sldId id="263" r:id="rId28"/>
    <p:sldId id="261" r:id="rId29"/>
    <p:sldId id="358" r:id="rId30"/>
    <p:sldId id="359" r:id="rId31"/>
    <p:sldId id="360" r:id="rId32"/>
    <p:sldId id="361" r:id="rId33"/>
    <p:sldId id="362" r:id="rId34"/>
    <p:sldId id="363" r:id="rId35"/>
    <p:sldId id="364" r:id="rId36"/>
    <p:sldId id="365" r:id="rId37"/>
    <p:sldId id="366" r:id="rId38"/>
    <p:sldId id="367" r:id="rId39"/>
    <p:sldId id="368" r:id="rId40"/>
    <p:sldId id="369" r:id="rId41"/>
    <p:sldId id="370" r:id="rId42"/>
    <p:sldId id="371" r:id="rId43"/>
    <p:sldId id="372" r:id="rId44"/>
    <p:sldId id="373" r:id="rId45"/>
    <p:sldId id="374" r:id="rId46"/>
    <p:sldId id="375" r:id="rId47"/>
    <p:sldId id="376" r:id="rId48"/>
    <p:sldId id="377" r:id="rId49"/>
    <p:sldId id="378" r:id="rId50"/>
    <p:sldId id="379" r:id="rId51"/>
    <p:sldId id="380" r:id="rId52"/>
    <p:sldId id="381" r:id="rId53"/>
    <p:sldId id="382" r:id="rId54"/>
    <p:sldId id="383" r:id="rId55"/>
    <p:sldId id="384" r:id="rId56"/>
    <p:sldId id="385" r:id="rId57"/>
    <p:sldId id="386" r:id="rId58"/>
    <p:sldId id="387" r:id="rId59"/>
    <p:sldId id="388" r:id="rId60"/>
    <p:sldId id="389" r:id="rId61"/>
    <p:sldId id="390" r:id="rId62"/>
    <p:sldId id="391" r:id="rId63"/>
    <p:sldId id="392" r:id="rId64"/>
    <p:sldId id="309" r:id="rId65"/>
    <p:sldId id="395" r:id="rId66"/>
    <p:sldId id="393" r:id="rId67"/>
    <p:sldId id="394" r:id="rId68"/>
    <p:sldId id="318" r:id="rId69"/>
    <p:sldId id="269" r:id="rId70"/>
    <p:sldId id="354" r:id="rId71"/>
    <p:sldId id="396" r:id="rId7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4E46B2"/>
    <a:srgbClr val="FF0000"/>
    <a:srgbClr val="000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0"/>
    <p:restoredTop sz="69840"/>
  </p:normalViewPr>
  <p:slideViewPr>
    <p:cSldViewPr>
      <p:cViewPr varScale="1">
        <p:scale>
          <a:sx n="89" d="100"/>
          <a:sy n="89" d="100"/>
        </p:scale>
        <p:origin x="282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85" d="100"/>
        <a:sy n="18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16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slide" Target="slides/slide53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8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A97279F-C086-084B-80A0-9A540EAB39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084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702919-D501-814C-8E86-B575BDFF18DB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01A5D0-7497-F147-BA3E-CB547252A4E7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6ACBEF-7FFD-5242-96EC-50402F6A3EDD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238130-AD52-D041-8907-32D48843E85A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从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美国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国家航空和航天局，太空总署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 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所看见的湖</a:t>
            </a: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C109A3-0203-C94F-9FBA-E3B29318357B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i="1" dirty="0">
                <a:cs typeface="+mn-cs"/>
              </a:rPr>
              <a:t>Biblical Archaeology Review</a:t>
            </a:r>
            <a:r>
              <a:rPr lang="en-US" dirty="0">
                <a:cs typeface="+mn-cs"/>
              </a:rPr>
              <a:t> (July/Aug 1999): 24-25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96EDA5-E47F-F245-A7AE-F176D883D831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4F4A24-E927-7045-BE28-3718406B4082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43B258-C9DF-474F-85F6-DFF9C43B1712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4195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9368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064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BB73BB-E70A-B745-8DE2-C1AAE488D87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4021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3181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4371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8781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2751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5325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7401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4028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4610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2488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010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4B62DE-06B9-0548-B7EB-AF43B827DE38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7258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3895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6841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8852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4628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9543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6973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4630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9856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29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B72F85-97A2-344F-B5A5-6D3F5353E52E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1720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It was found on a piece of stone re-used as part of a landing for a theatre in Caesarea</a:t>
            </a:r>
          </a:p>
          <a:p>
            <a:pPr eaLnBrk="1" hangingPunct="1">
              <a:defRPr/>
            </a:pPr>
            <a:r>
              <a:rPr lang="zh-CN" altLang="en-US" dirty="0">
                <a:cs typeface="+mn-cs"/>
              </a:rPr>
              <a:t>这题字从着陆在重建该撒利亚剧院的一块石头发现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It is the first archaeological reference to Pilate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" dirty="0"/>
              <a:t> </a:t>
            </a:r>
            <a:r>
              <a:rPr lang="zh-CN" altLang="en-US" sz="800" dirty="0"/>
              <a:t>这是第一份至彼拉多的考古参考</a:t>
            </a:r>
            <a:endParaRPr lang="en-US" sz="8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5058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0201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8007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500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2544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0839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6044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3904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79728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175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E8B86F-BDB4-9A4E-8CA8-A023643F0E04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1638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0168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26347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2A89F3-C62A-B243-B1B8-3FF8AABCA2F2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315323-39DD-324E-80A4-6D2CF22E141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145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4274C3-9C5A-461F-92B9-28DF7F4769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42267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E19033-2AC1-4C07-8ECD-978F3748505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6685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590C03-07DB-6E42-A4A7-5736A5ED266D}" type="slidenum">
              <a:rPr lang="en-US"/>
              <a:pPr>
                <a:defRPr/>
              </a:pPr>
              <a:t>57</a:t>
            </a:fld>
            <a:endParaRPr lang="en-US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8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Note on Greek &amp; Hebrew Fonts</a:t>
            </a:r>
          </a:p>
          <a:p>
            <a:pPr eaLnBrk="1" hangingPunct="1">
              <a:defRPr/>
            </a:pPr>
            <a:r>
              <a:rPr lang="zh-CN" altLang="en-US" sz="8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留意希腊文及希伯来文的字体</a:t>
            </a: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Bible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Geograhpy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bg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76210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B8F309-DC32-CF48-9062-C2842C454EFA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CFBE43-9D53-0041-AE11-359B481092C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68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9BB40A-8417-A84B-A022-39FEE7C15B0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409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E9705A-A507-444C-8984-2F9900E4EBFD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17447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7448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094F39C-2758-4A4C-917E-A6760D3909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0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C9795-9170-C241-BAF3-7F66669B60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25375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2028640"/>
      </p:ext>
    </p:extLst>
  </p:cSld>
  <p:clrMapOvr>
    <a:masterClrMapping/>
  </p:clrMapOvr>
  <p:transition>
    <p:wheel spokes="0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9106679"/>
      </p:ext>
    </p:extLst>
  </p:cSld>
  <p:clrMapOvr>
    <a:masterClrMapping/>
  </p:clrMapOvr>
  <p:transition>
    <p:wheel spokes="0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5385485"/>
      </p:ext>
    </p:extLst>
  </p:cSld>
  <p:clrMapOvr>
    <a:masterClrMapping/>
  </p:clrMapOvr>
  <p:transition>
    <p:wheel spokes="0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8226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27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2" charset="2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E1766D6-EBFF-4B10-8B5D-B3DB1B436D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6895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B7CB8-5EB3-47EB-A0F5-D110428FBE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290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2F101-2B09-49B0-83F6-261CDCC21B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36411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9D86D-FE55-4A40-A882-5363F472D5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317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D9A21-643B-461B-B5BD-90D90B8DA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4490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B0D1E-F52E-4589-BB49-CC0A9C46A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2647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0761B-A2CC-4B48-B8EC-304A5EF740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6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5DF53-B6D9-DD49-8C19-6CBA9DF8B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8434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45963-1E30-4B9F-8BD1-07007C9FF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7038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C9775-3BCB-4A03-A04B-479A32AA3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64683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41BC6-343F-4D09-80FC-BDA80D6FC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08292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17382-CEB8-4678-93AA-FC36E3A6A4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8662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32388" y="1946275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32388" y="4079875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F1689-8B0C-47E5-9CDB-EE3900D922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0798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69988" y="1946275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7F8D5-3F3C-4541-BC9A-20E44567E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5820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0E625-CEF4-4A8A-8D18-C93D50139C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6389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32388" y="1946275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32388" y="4079875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0392-A6B3-4522-A8CA-D29E18F525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070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226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27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charset="2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1797242-5BE5-D640-AC14-56D573A3B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6466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F09C8-10AC-2646-82FE-F4B28F27A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50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4E6DE-4275-3942-87BD-BFD8768F1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7702"/>
      </p:ext>
    </p:extLst>
  </p:cSld>
  <p:clrMapOvr>
    <a:masterClrMapping/>
  </p:clrMapOvr>
  <p:transition spd="med">
    <p:randomBar dir="vert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F10B7-11E2-3C45-91E1-C8CFE05556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0276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1312B-666B-F143-B702-BE3AEE66A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40918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F1297-592D-4F44-AD4B-71B94DFCA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3184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F7B38-E90A-394D-B3BA-18E4623F0C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61227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00F5B-0064-FE42-AD56-47325A75A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8709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E37BA-D622-4A4C-9CD8-95B2483511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4839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39E7C-C957-5F42-AFE7-12932400B1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3370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484BA-F796-4E49-8B1D-09979F04CB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5500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2BE81-510D-FD4B-9C37-7032D5F8F9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65755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D8A77-CAC7-7740-AD95-EDF046E217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822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89B9E-8302-CA45-B244-05F06472F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31323"/>
      </p:ext>
    </p:extLst>
  </p:cSld>
  <p:clrMapOvr>
    <a:masterClrMapping/>
  </p:clrMapOvr>
  <p:transition spd="med">
    <p:randomBar dir="vert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89267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55907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0935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068486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95532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25702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2052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73613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8618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4850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1967F-C0B9-9844-B2B9-E7B60A825A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47895"/>
      </p:ext>
    </p:extLst>
  </p:cSld>
  <p:clrMapOvr>
    <a:masterClrMapping/>
  </p:clrMapOvr>
  <p:transition spd="med">
    <p:randomBar dir="vert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916491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00 w 1722"/>
                <a:gd name="T1" fmla="*/ 55 h 66"/>
                <a:gd name="T2" fmla="*/ 1700 w 1722"/>
                <a:gd name="T3" fmla="*/ 49 h 66"/>
                <a:gd name="T4" fmla="*/ 0 w 1722"/>
                <a:gd name="T5" fmla="*/ 0 h 66"/>
                <a:gd name="T6" fmla="*/ 0 w 1722"/>
                <a:gd name="T7" fmla="*/ 37 h 66"/>
                <a:gd name="T8" fmla="*/ 1700 w 1722"/>
                <a:gd name="T9" fmla="*/ 55 h 66"/>
                <a:gd name="T10" fmla="*/ 1700 w 1722"/>
                <a:gd name="T11" fmla="*/ 55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4 w 975"/>
                <a:gd name="T1" fmla="*/ 48 h 101"/>
                <a:gd name="T2" fmla="*/ 96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4 w 975"/>
                <a:gd name="T9" fmla="*/ 48 h 101"/>
                <a:gd name="T10" fmla="*/ 96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1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19 w 2141"/>
                <a:gd name="T7" fmla="*/ 0 h 198"/>
                <a:gd name="T8" fmla="*/ 211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49 w 2517"/>
                <a:gd name="T1" fmla="*/ 276 h 276"/>
                <a:gd name="T2" fmla="*/ 2484 w 2517"/>
                <a:gd name="T3" fmla="*/ 204 h 276"/>
                <a:gd name="T4" fmla="*/ 2227 w 2517"/>
                <a:gd name="T5" fmla="*/ 0 h 276"/>
                <a:gd name="T6" fmla="*/ 0 w 2517"/>
                <a:gd name="T7" fmla="*/ 276 h 276"/>
                <a:gd name="T8" fmla="*/ 2149 w 2517"/>
                <a:gd name="T9" fmla="*/ 276 h 276"/>
                <a:gd name="T10" fmla="*/ 214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8 w 729"/>
                <a:gd name="T7" fmla="*/ 240 h 240"/>
                <a:gd name="T8" fmla="*/ 71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8 w 729"/>
                <a:gd name="T1" fmla="*/ 318 h 318"/>
                <a:gd name="T2" fmla="*/ 71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8 w 729"/>
                <a:gd name="T9" fmla="*/ 318 h 318"/>
                <a:gd name="T10" fmla="*/ 71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8234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8235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E5C19-702F-8543-B4D8-B3731843C2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5549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FF4AF-8B6A-E149-B32A-63BD3107E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5966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9027F-E973-3B45-A589-CB737D6D7D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5832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99468-0176-3444-A48C-FA53C7AF16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5507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FC248-0256-904D-BADF-2F5727944B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60931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7A9F2-DB85-754F-812B-2A3B5F379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0026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0F1D-FC75-B847-AD16-069144A0EC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54036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2FAF5-74C0-1646-B3A3-753DE6B9C2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9900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66A23-A4B0-AA4D-89B9-84B01F406A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41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8B706-F363-1446-B894-F89712562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09592"/>
      </p:ext>
    </p:extLst>
  </p:cSld>
  <p:clrMapOvr>
    <a:masterClrMapping/>
  </p:clrMapOvr>
  <p:transition spd="med">
    <p:randomBar dir="vert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4A136-374E-A548-A165-E28760276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25148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A899B-8E8B-1A4D-9400-4B2D53AD3B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8371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287B0-7032-034E-B3DE-FB23BF2AB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1718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C7318-F202-AB43-B0C5-F86BBA99B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65985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EA221-1DB7-F84B-BD86-D8574F16CA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24939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A490E-C9EA-244C-A632-18A270F20C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11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5621E-D632-904F-A133-2E465EACD0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65213"/>
      </p:ext>
    </p:extLst>
  </p:cSld>
  <p:clrMapOvr>
    <a:masterClrMapping/>
  </p:clrMapOvr>
  <p:transition spd="med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1F236-802D-1040-89E4-9DC8CE36F0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42438"/>
      </p:ext>
    </p:extLst>
  </p:cSld>
  <p:clrMapOvr>
    <a:masterClrMapping/>
  </p:clrMapOvr>
  <p:transition spd="med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F41E4-1CC4-8A44-918A-DA347F3ABC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5898"/>
      </p:ext>
    </p:extLst>
  </p:cSld>
  <p:clrMapOvr>
    <a:masterClrMapping/>
  </p:clrMapOvr>
  <p:transition spd="med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768F5-50AD-454D-B6E2-DBE50941CA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077041"/>
      </p:ext>
    </p:extLst>
  </p:cSld>
  <p:clrMapOvr>
    <a:masterClrMapping/>
  </p:clrMapOvr>
  <p:transition spd="med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7A6BC-7D99-684D-9A2F-7EB8241DDD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27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87C71-CAF2-FA45-941F-5A9EEBBB3F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72351"/>
      </p:ext>
    </p:extLst>
  </p:cSld>
  <p:clrMapOvr>
    <a:masterClrMapping/>
  </p:clrMapOvr>
  <p:transition spd="med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B7E2D-AA37-3F48-A94C-02243ABF63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23294"/>
      </p:ext>
    </p:extLst>
  </p:cSld>
  <p:clrMapOvr>
    <a:masterClrMapping/>
  </p:clrMapOvr>
  <p:transition spd="med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927A7-6AA2-084F-8D47-4E58EC516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811"/>
      </p:ext>
    </p:extLst>
  </p:cSld>
  <p:clrMapOvr>
    <a:masterClrMapping/>
  </p:clrMapOvr>
  <p:transition spd="med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BDB58-3CEB-C74C-A850-B1CA172923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6394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AA8DF-B5DC-B946-91DA-8E855C457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983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5510C-7DE2-7744-8049-1E2213C188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683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C8E80-4FE3-1543-8BB4-8AE55E912C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332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59629-D183-2241-B73B-0B6E261E6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257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05D7B-6342-3D42-95AE-33AF3C0B5D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73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30062-3D72-374A-815A-46E9509330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39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CC6F5-40AB-6A41-BF10-B68571127F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8411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14BEB-C32E-5A4D-9226-DB4E6A5C4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446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43E48-BE0E-E54B-8496-3EED7D6AAA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221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C69EE-75DB-144C-B7B1-AFB33D9CD5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0658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39BB4-F5ED-BA42-A8C9-A8D6B7B731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284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0 w 1722"/>
                <a:gd name="T1" fmla="*/ 65 h 66"/>
                <a:gd name="T2" fmla="*/ 1720 w 1722"/>
                <a:gd name="T3" fmla="*/ 59 h 66"/>
                <a:gd name="T4" fmla="*/ 0 w 1722"/>
                <a:gd name="T5" fmla="*/ 0 h 66"/>
                <a:gd name="T6" fmla="*/ 0 w 1722"/>
                <a:gd name="T7" fmla="*/ 47 h 66"/>
                <a:gd name="T8" fmla="*/ 1720 w 1722"/>
                <a:gd name="T9" fmla="*/ 65 h 66"/>
                <a:gd name="T10" fmla="*/ 1720 w 1722"/>
                <a:gd name="T11" fmla="*/ 65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4 w 975"/>
                <a:gd name="T1" fmla="*/ 48 h 101"/>
                <a:gd name="T2" fmla="*/ 97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4 w 975"/>
                <a:gd name="T9" fmla="*/ 48 h 101"/>
                <a:gd name="T10" fmla="*/ 97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9 w 2141"/>
                <a:gd name="T7" fmla="*/ 0 h 198"/>
                <a:gd name="T8" fmla="*/ 213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9 w 2517"/>
                <a:gd name="T1" fmla="*/ 276 h 276"/>
                <a:gd name="T2" fmla="*/ 2514 w 2517"/>
                <a:gd name="T3" fmla="*/ 204 h 276"/>
                <a:gd name="T4" fmla="*/ 2257 w 2517"/>
                <a:gd name="T5" fmla="*/ 0 h 276"/>
                <a:gd name="T6" fmla="*/ 0 w 2517"/>
                <a:gd name="T7" fmla="*/ 276 h 276"/>
                <a:gd name="T8" fmla="*/ 2179 w 2517"/>
                <a:gd name="T9" fmla="*/ 276 h 276"/>
                <a:gd name="T10" fmla="*/ 217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8 w 729"/>
                <a:gd name="T7" fmla="*/ 240 h 240"/>
                <a:gd name="T8" fmla="*/ 72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8 w 729"/>
                <a:gd name="T1" fmla="*/ 318 h 318"/>
                <a:gd name="T2" fmla="*/ 72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8 w 729"/>
                <a:gd name="T9" fmla="*/ 318 h 318"/>
                <a:gd name="T10" fmla="*/ 72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</p:grpSp>
      <p:sp>
        <p:nvSpPr>
          <p:cNvPr id="165930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65931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05F9B1D-081F-4B41-B5A8-155980F44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076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8E1E1-0667-7B4C-B9FB-00919E4D6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534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23799-BA43-D347-8A18-3722FC22F7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434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139496-EC23-4D4B-A2B6-CB3D3A11AC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711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96A5B-B8E7-9D45-A257-A2AE596E53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1776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56A19-5026-284F-BF25-0602625A86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11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75D39-D8C6-DA41-B1C3-C5C8F30CC0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145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B79FD-8A31-F547-BBBB-F173BF7A1D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199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0E178-D8D1-1944-A0E3-273468569B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0497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C20BC-501A-F345-9E27-F3F159C14C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938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00BA0-4C79-1749-B3C5-ABD72E401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278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BE6FB-39B4-4540-8FB8-92ACEB6101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3678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28680-52CE-FE41-8F16-47F8DA92D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6632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</p:grpSp>
      <p:sp>
        <p:nvSpPr>
          <p:cNvPr id="151586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51587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charset="0"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7E4FD4D-8D5C-CB44-B610-5886CF78F2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628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48221-5B22-D849-9E29-05E385E10E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397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CEAF6-E6DD-D840-AE03-1D324A430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136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B7CAD-57C7-8F40-8873-5653DC440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34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9D255-99A3-B443-8FA3-268BD5EACE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3956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A6FC7-4A66-A441-BE16-D3D5492036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765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F9977-6F54-4040-9166-8606B423A9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9931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ACED5-8C92-4345-AE87-1B0F1CDC09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509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E8C20-C7D6-7747-8419-7E743C41C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0653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CB289-25A9-1C49-AD52-9B7DE19338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93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A7E08-3A7F-3142-BED5-7E01FFB96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269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103C7-9216-CE40-8B7C-6D190B664A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593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861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6862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EB217B5-3A8C-3D45-8E7D-C4B3E4D5B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394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3E544-B262-5C4B-9F58-B31773E472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0405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D9C32-68C5-6F46-8129-E1F5A3D03D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06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E705C-FFF2-354D-983A-9E4948D4B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4226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7AF9A-4B84-C648-BCC6-8017A9AC4F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7883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D7F77-64D5-214A-B814-8E1AA362F3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114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549D1-6ACA-1E42-B4E5-6CBF6E73E5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4888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DC4CD-13AF-B040-BA61-95B038662B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29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B75099-E7A9-D247-A6AD-2E6F36634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8205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EDA98-E021-7A4D-8D40-CD89AD3FB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144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7192E-A9E0-BD45-AB11-5D97C510FD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246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110DA-C803-5740-9F16-F8DE74FD43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7212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25347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9954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00251-FD5E-7B42-821C-3B36E86FBF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9487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12529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04062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27018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204923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69543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10997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230717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07570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09C502-986A-3A45-B23D-A71B7EC683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887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AB5E4-E70C-3F4C-A032-D6ECA000B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64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8B339-0F84-604D-8094-9D62CF9DD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364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32DE8-FFE5-5D40-A8E1-4CA41F461B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310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5FBD5-5EAA-AA40-9CA0-2E0CF06AC7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2225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3D019-8AD5-AF40-96B7-513EC3F8A8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142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5F40B-4140-F347-965B-7E5D71321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940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B95EB-671F-CC4C-9821-CAFD3E6B1F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8983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F14D1-F688-6D4F-8EFD-0E4803783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6907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1423D-2BC3-D146-9338-A8529DECCD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9500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D9A85-C1B1-884A-A021-69836C2593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1688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09E55-5C45-114F-819E-9CADFAD64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484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B29CA-53FD-E34F-9D60-BEC57210B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053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51C9D-8356-1D4B-B0B7-846BC47E28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5171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934F5-A150-3143-90E6-0868C2363E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463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05803-8C36-E845-AC37-937F4D0004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886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0924288"/>
      </p:ext>
    </p:extLst>
  </p:cSld>
  <p:clrMapOvr>
    <a:masterClrMapping/>
  </p:clrMapOvr>
  <p:transition>
    <p:wheel spokes="0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1018596"/>
      </p:ext>
    </p:extLst>
  </p:cSld>
  <p:clrMapOvr>
    <a:masterClrMapping/>
  </p:clrMapOvr>
  <p:transition>
    <p:wheel spokes="0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3271750"/>
      </p:ext>
    </p:extLst>
  </p:cSld>
  <p:clrMapOvr>
    <a:masterClrMapping/>
  </p:clrMapOvr>
  <p:transition>
    <p:wheel spokes="0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223620"/>
      </p:ext>
    </p:extLst>
  </p:cSld>
  <p:clrMapOvr>
    <a:masterClrMapping/>
  </p:clrMapOvr>
  <p:transition>
    <p:wheel spokes="0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90707"/>
      </p:ext>
    </p:extLst>
  </p:cSld>
  <p:clrMapOvr>
    <a:masterClrMapping/>
  </p:clrMapOvr>
  <p:transition>
    <p:wheel spokes="0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8929519"/>
      </p:ext>
    </p:extLst>
  </p:cSld>
  <p:clrMapOvr>
    <a:masterClrMapping/>
  </p:clrMapOvr>
  <p:transition>
    <p:wheel spokes="0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310631"/>
      </p:ext>
    </p:extLst>
  </p:cSld>
  <p:clrMapOvr>
    <a:masterClrMapping/>
  </p:clrMapOvr>
  <p:transition>
    <p:wheel spokes="0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0748423"/>
      </p:ext>
    </p:extLst>
  </p:cSld>
  <p:clrMapOvr>
    <a:masterClrMapping/>
  </p:clrMapOvr>
  <p:transition>
    <p:wheel spokes="0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42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5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16387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388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389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390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391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392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393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394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395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396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397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398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399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00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01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02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03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04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05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06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07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08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09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10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11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12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13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14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15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16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17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18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19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20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16421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422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423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424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425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cs typeface="+mn-cs"/>
              </a:defRPr>
            </a:lvl1pPr>
          </a:lstStyle>
          <a:p>
            <a:pPr>
              <a:defRPr/>
            </a:pPr>
            <a:fld id="{0A1F0718-663F-754B-BBD6-9D4AEF0FE6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3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717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057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7173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74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75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76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77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78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79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80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81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82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83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84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85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86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87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88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89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90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91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92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93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94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95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96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97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98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99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200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201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2051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203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04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05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9D6F6188-5E77-4E03-A601-1D12DF7871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206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972416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717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1034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7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8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9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0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1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4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5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6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7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8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9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0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1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2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2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203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04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05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C19134A-3C52-274C-976A-3947F0328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206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848732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0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fld id="{61F442D0-A11F-2640-8129-5D1BEF7A3C1E}" type="slidenum">
              <a:rPr lang="en-US"/>
              <a:pPr eaLnBrk="1" fontAlgn="base" hangingPunct="1">
                <a:spcBef>
                  <a:spcPct val="0"/>
                </a:spcBef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78877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717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7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7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00 w 1722"/>
                <a:gd name="T1" fmla="*/ 55 h 66"/>
                <a:gd name="T2" fmla="*/ 1700 w 1722"/>
                <a:gd name="T3" fmla="*/ 49 h 66"/>
                <a:gd name="T4" fmla="*/ 0 w 1722"/>
                <a:gd name="T5" fmla="*/ 0 h 66"/>
                <a:gd name="T6" fmla="*/ 0 w 1722"/>
                <a:gd name="T7" fmla="*/ 37 h 66"/>
                <a:gd name="T8" fmla="*/ 1700 w 1722"/>
                <a:gd name="T9" fmla="*/ 55 h 66"/>
                <a:gd name="T10" fmla="*/ 1700 w 1722"/>
                <a:gd name="T11" fmla="*/ 55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4 w 975"/>
                <a:gd name="T1" fmla="*/ 48 h 101"/>
                <a:gd name="T2" fmla="*/ 96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4 w 975"/>
                <a:gd name="T9" fmla="*/ 48 h 101"/>
                <a:gd name="T10" fmla="*/ 96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1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19 w 2141"/>
                <a:gd name="T7" fmla="*/ 0 h 198"/>
                <a:gd name="T8" fmla="*/ 211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49 w 2517"/>
                <a:gd name="T1" fmla="*/ 276 h 276"/>
                <a:gd name="T2" fmla="*/ 2484 w 2517"/>
                <a:gd name="T3" fmla="*/ 204 h 276"/>
                <a:gd name="T4" fmla="*/ 2227 w 2517"/>
                <a:gd name="T5" fmla="*/ 0 h 276"/>
                <a:gd name="T6" fmla="*/ 0 w 2517"/>
                <a:gd name="T7" fmla="*/ 276 h 276"/>
                <a:gd name="T8" fmla="*/ 2149 w 2517"/>
                <a:gd name="T9" fmla="*/ 276 h 276"/>
                <a:gd name="T10" fmla="*/ 214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4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8 w 729"/>
                <a:gd name="T7" fmla="*/ 240 h 240"/>
                <a:gd name="T8" fmla="*/ 71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8 w 729"/>
                <a:gd name="T1" fmla="*/ 318 h 318"/>
                <a:gd name="T2" fmla="*/ 71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8 w 729"/>
                <a:gd name="T9" fmla="*/ 318 h 318"/>
                <a:gd name="T10" fmla="*/ 71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4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5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5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5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5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720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20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7210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21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212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13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14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D6C51FA7-FA0C-B048-9667-DC5D681DD9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005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  <p:sldLayoutId id="2147483921" r:id="rId14"/>
    <p:sldLayoutId id="2147483922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7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8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7091" name="Rectangle 10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7092" name="Rectangle 10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7093" name="Rectangle 10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633797C-86A2-AF4F-8CE7-2069BEDF65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6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6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6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50A094D-3EC7-E44D-9664-4CEDA5AD62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16486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86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86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15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0 w 1722"/>
                <a:gd name="T1" fmla="*/ 65 h 66"/>
                <a:gd name="T2" fmla="*/ 1720 w 1722"/>
                <a:gd name="T3" fmla="*/ 59 h 66"/>
                <a:gd name="T4" fmla="*/ 0 w 1722"/>
                <a:gd name="T5" fmla="*/ 0 h 66"/>
                <a:gd name="T6" fmla="*/ 0 w 1722"/>
                <a:gd name="T7" fmla="*/ 47 h 66"/>
                <a:gd name="T8" fmla="*/ 1720 w 1722"/>
                <a:gd name="T9" fmla="*/ 65 h 66"/>
                <a:gd name="T10" fmla="*/ 1720 w 1722"/>
                <a:gd name="T11" fmla="*/ 65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7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15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4 w 975"/>
                <a:gd name="T1" fmla="*/ 48 h 101"/>
                <a:gd name="T2" fmla="*/ 97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4 w 975"/>
                <a:gd name="T9" fmla="*/ 48 h 101"/>
                <a:gd name="T10" fmla="*/ 97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9 w 2141"/>
                <a:gd name="T7" fmla="*/ 0 h 198"/>
                <a:gd name="T8" fmla="*/ 213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7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16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9 w 2517"/>
                <a:gd name="T1" fmla="*/ 276 h 276"/>
                <a:gd name="T2" fmla="*/ 2514 w 2517"/>
                <a:gd name="T3" fmla="*/ 204 h 276"/>
                <a:gd name="T4" fmla="*/ 2257 w 2517"/>
                <a:gd name="T5" fmla="*/ 0 h 276"/>
                <a:gd name="T6" fmla="*/ 0 w 2517"/>
                <a:gd name="T7" fmla="*/ 276 h 276"/>
                <a:gd name="T8" fmla="*/ 2179 w 2517"/>
                <a:gd name="T9" fmla="*/ 276 h 276"/>
                <a:gd name="T10" fmla="*/ 217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7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16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8 w 729"/>
                <a:gd name="T7" fmla="*/ 240 h 240"/>
                <a:gd name="T8" fmla="*/ 72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7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16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8 w 729"/>
                <a:gd name="T1" fmla="*/ 318 h 318"/>
                <a:gd name="T2" fmla="*/ 72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8 w 729"/>
                <a:gd name="T9" fmla="*/ 318 h 318"/>
                <a:gd name="T10" fmla="*/ 72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8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88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88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16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8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17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8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88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88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17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9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89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17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9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17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9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89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89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89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89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90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90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490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618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6490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6490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</p:grpSp>
      <p:sp>
        <p:nvSpPr>
          <p:cNvPr id="16490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490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4908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4909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4910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fld id="{A3E9ADAB-710E-494B-9D15-87BB86A51D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4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15053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8201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150533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34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35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36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37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38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39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40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41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42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43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44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45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46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47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48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49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50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51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52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53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54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55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56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57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58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59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60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50561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</p:grpSp>
      <p:sp>
        <p:nvSpPr>
          <p:cNvPr id="150562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0563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64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65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A2C9425-F7D9-CF4C-A37F-EECEFBD3A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0566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5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0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70C3883-C4BE-B44B-864F-E348882F1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244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248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759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759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759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254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59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759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0250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759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759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9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6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6084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CA16182-3909-5C43-83BF-6C7BB1D113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227815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56" name="Group 36"/>
          <p:cNvGrpSpPr>
            <a:grpSpLocks/>
          </p:cNvGrpSpPr>
          <p:nvPr userDrawn="1"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84992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49954" name="Group 34"/>
            <p:cNvGrpSpPr>
              <a:grpSpLocks/>
            </p:cNvGrpSpPr>
            <p:nvPr userDrawn="1"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849925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9926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27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28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29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30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31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32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33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34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35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36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37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38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39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40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41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42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43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44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45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46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47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49955" name="Group 35"/>
            <p:cNvGrpSpPr>
              <a:grpSpLocks/>
            </p:cNvGrpSpPr>
            <p:nvPr userDrawn="1"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849949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9950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9951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49953" name="Rectangle 33"/>
          <p:cNvSpPr>
            <a:spLocks noChangeArrowheads="1"/>
          </p:cNvSpPr>
          <p:nvPr/>
        </p:nvSpPr>
        <p:spPr bwMode="auto">
          <a:xfrm>
            <a:off x="7572375" y="6507163"/>
            <a:ext cx="7048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8.0.03f.</a:t>
            </a:r>
          </a:p>
        </p:txBody>
      </p:sp>
      <p:sp>
        <p:nvSpPr>
          <p:cNvPr id="849957" name="Text Box 37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©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2006</a:t>
            </a: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 TBBMI</a:t>
            </a:r>
          </a:p>
        </p:txBody>
      </p:sp>
    </p:spTree>
    <p:extLst>
      <p:ext uri="{BB962C8B-B14F-4D97-AF65-F5344CB8AC3E}">
        <p14:creationId xmlns:p14="http://schemas.microsoft.com/office/powerpoint/2010/main" val="199546105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png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98.xml"/><Relationship Id="rId7" Type="http://schemas.openxmlformats.org/officeDocument/2006/relationships/image" Target="../media/image510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6.jpeg"/><Relationship Id="rId5" Type="http://schemas.openxmlformats.org/officeDocument/2006/relationships/image" Target="../media/image25.emf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jpeg"/><Relationship Id="rId3" Type="http://schemas.openxmlformats.org/officeDocument/2006/relationships/tags" Target="../tags/tag5.xml"/><Relationship Id="rId7" Type="http://schemas.openxmlformats.org/officeDocument/2006/relationships/image" Target="../media/image29.png"/><Relationship Id="rId12" Type="http://schemas.openxmlformats.org/officeDocument/2006/relationships/image" Target="../media/image33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32.jpeg"/><Relationship Id="rId5" Type="http://schemas.openxmlformats.org/officeDocument/2006/relationships/slideLayout" Target="../slideLayouts/slideLayout98.xml"/><Relationship Id="rId10" Type="http://schemas.openxmlformats.org/officeDocument/2006/relationships/image" Target="../media/image31.jpeg"/><Relationship Id="rId4" Type="http://schemas.openxmlformats.org/officeDocument/2006/relationships/tags" Target="../tags/tag6.xml"/><Relationship Id="rId9" Type="http://schemas.openxmlformats.org/officeDocument/2006/relationships/image" Target="../media/image5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5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98.xml"/><Relationship Id="rId1" Type="http://schemas.openxmlformats.org/officeDocument/2006/relationships/tags" Target="../tags/tag7.xml"/><Relationship Id="rId6" Type="http://schemas.openxmlformats.org/officeDocument/2006/relationships/image" Target="../media/image510.jpeg"/><Relationship Id="rId5" Type="http://schemas.openxmlformats.org/officeDocument/2006/relationships/image" Target="../media/image40.jpe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98.xml"/><Relationship Id="rId1" Type="http://schemas.openxmlformats.org/officeDocument/2006/relationships/tags" Target="../tags/tag8.xml"/><Relationship Id="rId5" Type="http://schemas.openxmlformats.org/officeDocument/2006/relationships/image" Target="../media/image510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9.xml"/><Relationship Id="rId5" Type="http://schemas.openxmlformats.org/officeDocument/2006/relationships/image" Target="../media/image510.jpe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10.xml"/><Relationship Id="rId5" Type="http://schemas.openxmlformats.org/officeDocument/2006/relationships/image" Target="../media/image510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11.xml"/><Relationship Id="rId5" Type="http://schemas.openxmlformats.org/officeDocument/2006/relationships/image" Target="../media/image510.jpe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12.xml"/><Relationship Id="rId5" Type="http://schemas.openxmlformats.org/officeDocument/2006/relationships/image" Target="../media/image510.jpeg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13.xml"/><Relationship Id="rId5" Type="http://schemas.openxmlformats.org/officeDocument/2006/relationships/image" Target="../media/image510.jpe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14.xml"/><Relationship Id="rId5" Type="http://schemas.openxmlformats.org/officeDocument/2006/relationships/image" Target="../media/image510.jpeg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15.xml"/><Relationship Id="rId5" Type="http://schemas.openxmlformats.org/officeDocument/2006/relationships/image" Target="../media/image510.jpeg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16.xml"/><Relationship Id="rId5" Type="http://schemas.openxmlformats.org/officeDocument/2006/relationships/image" Target="../media/image510.jpeg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17.xml"/><Relationship Id="rId5" Type="http://schemas.openxmlformats.org/officeDocument/2006/relationships/image" Target="../media/image510.jpeg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18.xml"/><Relationship Id="rId5" Type="http://schemas.openxmlformats.org/officeDocument/2006/relationships/image" Target="../media/image510.jpeg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19.xml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98.xml"/><Relationship Id="rId1" Type="http://schemas.openxmlformats.org/officeDocument/2006/relationships/tags" Target="../tags/tag20.xml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21.xml"/><Relationship Id="rId5" Type="http://schemas.openxmlformats.org/officeDocument/2006/relationships/image" Target="../media/image510.jpeg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22.xml"/><Relationship Id="rId4" Type="http://schemas.openxmlformats.org/officeDocument/2006/relationships/image" Target="../media/image6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23.xml"/><Relationship Id="rId5" Type="http://schemas.openxmlformats.org/officeDocument/2006/relationships/image" Target="../media/image510.jpeg"/><Relationship Id="rId4" Type="http://schemas.openxmlformats.org/officeDocument/2006/relationships/image" Target="../media/image6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24.xml"/><Relationship Id="rId5" Type="http://schemas.openxmlformats.org/officeDocument/2006/relationships/image" Target="../media/image510.jpeg"/><Relationship Id="rId4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25.xml"/><Relationship Id="rId5" Type="http://schemas.openxmlformats.org/officeDocument/2006/relationships/image" Target="../media/image510.jpeg"/><Relationship Id="rId4" Type="http://schemas.openxmlformats.org/officeDocument/2006/relationships/image" Target="../media/image6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26.xml"/><Relationship Id="rId5" Type="http://schemas.openxmlformats.org/officeDocument/2006/relationships/image" Target="../media/image510.jpeg"/><Relationship Id="rId4" Type="http://schemas.openxmlformats.org/officeDocument/2006/relationships/image" Target="../media/image6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27.xml"/><Relationship Id="rId5" Type="http://schemas.openxmlformats.org/officeDocument/2006/relationships/image" Target="../media/image510.jpeg"/><Relationship Id="rId4" Type="http://schemas.openxmlformats.org/officeDocument/2006/relationships/image" Target="../media/image6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28.xml"/><Relationship Id="rId4" Type="http://schemas.openxmlformats.org/officeDocument/2006/relationships/image" Target="../media/image6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29.xml"/><Relationship Id="rId5" Type="http://schemas.openxmlformats.org/officeDocument/2006/relationships/image" Target="../media/image510.jpeg"/><Relationship Id="rId4" Type="http://schemas.openxmlformats.org/officeDocument/2006/relationships/image" Target="../media/image6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30.xml"/><Relationship Id="rId5" Type="http://schemas.openxmlformats.org/officeDocument/2006/relationships/image" Target="../media/image510.jpeg"/><Relationship Id="rId4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31.xml"/><Relationship Id="rId5" Type="http://schemas.openxmlformats.org/officeDocument/2006/relationships/image" Target="../media/image510.jpeg"/><Relationship Id="rId4" Type="http://schemas.openxmlformats.org/officeDocument/2006/relationships/image" Target="../media/image7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32.xml"/><Relationship Id="rId5" Type="http://schemas.openxmlformats.org/officeDocument/2006/relationships/image" Target="../media/image510.jpeg"/><Relationship Id="rId4" Type="http://schemas.openxmlformats.org/officeDocument/2006/relationships/image" Target="../media/image7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0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0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324600" y="1143000"/>
            <a:ext cx="2819400" cy="33528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000" dirty="0">
                <a:solidFill>
                  <a:srgbClr val="FFFFFF"/>
                </a:solidFill>
                <a:latin typeface="Arial"/>
                <a:cs typeface="Arial"/>
              </a:rPr>
              <a:t>以色列</a:t>
            </a:r>
            <a:br>
              <a:rPr lang="en-SG" altLang="zh-CN" sz="40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zh-CN" altLang="en-US" sz="4000" dirty="0">
                <a:solidFill>
                  <a:srgbClr val="FFFFFF"/>
                </a:solidFill>
                <a:latin typeface="Arial"/>
                <a:cs typeface="Arial"/>
              </a:rPr>
              <a:t>北部</a:t>
            </a: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b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• </a:t>
            </a:r>
            <a:r>
              <a:rPr lang="zh-CN" altLang="en-US" sz="4000" dirty="0">
                <a:solidFill>
                  <a:srgbClr val="FFFFFF"/>
                </a:solidFill>
                <a:latin typeface="Arial"/>
                <a:cs typeface="Arial"/>
              </a:rPr>
              <a:t>该撒利亚</a:t>
            </a:r>
            <a:b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• </a:t>
            </a:r>
            <a:r>
              <a:rPr lang="zh-CN" altLang="en-US" sz="4000" dirty="0">
                <a:solidFill>
                  <a:srgbClr val="FFFFFF"/>
                </a:solidFill>
                <a:latin typeface="Arial"/>
                <a:cs typeface="Arial"/>
              </a:rPr>
              <a:t>加利利</a:t>
            </a:r>
            <a:b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• </a:t>
            </a:r>
            <a:r>
              <a:rPr lang="zh-CN" altLang="en-US" sz="4000" dirty="0">
                <a:solidFill>
                  <a:srgbClr val="FFFFFF"/>
                </a:solidFill>
                <a:latin typeface="Arial"/>
                <a:cs typeface="Arial"/>
              </a:rPr>
              <a:t>低加波利</a:t>
            </a:r>
            <a:endParaRPr lang="en-US" sz="4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3314" name="Picture 3" descr="19 NT Politic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1438"/>
            <a:ext cx="6292850" cy="700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0" name="Text Box 4"/>
          <p:cNvSpPr txBox="1">
            <a:spLocks noChangeArrowheads="1"/>
          </p:cNvSpPr>
          <p:nvPr/>
        </p:nvSpPr>
        <p:spPr bwMode="auto">
          <a:xfrm>
            <a:off x="8494713" y="73025"/>
            <a:ext cx="5270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Arial"/>
                <a:cs typeface="Arial"/>
              </a:rPr>
              <a:t>85</a:t>
            </a:r>
          </a:p>
        </p:txBody>
      </p:sp>
      <p:sp>
        <p:nvSpPr>
          <p:cNvPr id="152581" name="Line 5"/>
          <p:cNvSpPr>
            <a:spLocks noChangeShapeType="1"/>
          </p:cNvSpPr>
          <p:nvPr/>
        </p:nvSpPr>
        <p:spPr bwMode="auto">
          <a:xfrm flipH="1">
            <a:off x="1676400" y="2819400"/>
            <a:ext cx="47244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/>
              <a:cs typeface="Arial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6337905"/>
            <a:ext cx="9144000" cy="531229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 • Singapore Bible College • BibleStudyDownloads.org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52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Slide3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1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zh-CN" altLang="en-US" sz="4000" b="1" dirty="0">
                <a:solidFill>
                  <a:schemeClr val="bg1"/>
                </a:solidFill>
                <a:cs typeface="+mj-cs"/>
              </a:rPr>
              <a:t>夜班对渔夫是很正常的一事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Slide2"/>
          <p:cNvPicPr>
            <a:picLocks noChangeAspect="1" noChangeArrowheads="1"/>
          </p:cNvPicPr>
          <p:nvPr/>
        </p:nvPicPr>
        <p:blipFill>
          <a:blip r:embed="rId3">
            <a:lum bright="-12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6934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2209800" cy="2438400"/>
          </a:xfrm>
        </p:spPr>
        <p:txBody>
          <a:bodyPr/>
          <a:lstStyle/>
          <a:p>
            <a:pPr>
              <a:defRPr/>
            </a:pPr>
            <a:r>
              <a:rPr lang="zh-CN" altLang="en-SG" dirty="0">
                <a:cs typeface="+mj-cs"/>
              </a:rPr>
              <a:t>圣</a:t>
            </a:r>
            <a:r>
              <a:rPr lang="zh-CN" altLang="en-US" dirty="0">
                <a:cs typeface="+mj-cs"/>
              </a:rPr>
              <a:t>彼得的鱼</a:t>
            </a:r>
            <a:endParaRPr lang="en-US" dirty="0">
              <a:cs typeface="+mj-cs"/>
            </a:endParaRPr>
          </a:p>
        </p:txBody>
      </p:sp>
      <p:sp>
        <p:nvSpPr>
          <p:cNvPr id="189444" name="Rectangle 4"/>
          <p:cNvSpPr>
            <a:spLocks noChangeArrowheads="1"/>
          </p:cNvSpPr>
          <p:nvPr/>
        </p:nvSpPr>
        <p:spPr bwMode="auto">
          <a:xfrm>
            <a:off x="0" y="3200400"/>
            <a:ext cx="2209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schemeClr val="tx2"/>
                </a:solidFill>
                <a:latin typeface="Times New Roman" charset="0"/>
                <a:cs typeface="+mn-cs"/>
              </a:rPr>
              <a:t>(</a:t>
            </a:r>
            <a:r>
              <a:rPr lang="zh-CN" altLang="en-US" sz="4400" dirty="0">
                <a:solidFill>
                  <a:schemeClr val="tx2"/>
                </a:solidFill>
                <a:latin typeface="Times New Roman" charset="0"/>
                <a:cs typeface="+mn-cs"/>
              </a:rPr>
              <a:t>淡水</a:t>
            </a:r>
            <a:endParaRPr lang="en-SG" altLang="zh-CN" sz="4400" dirty="0">
              <a:solidFill>
                <a:schemeClr val="tx2"/>
              </a:solidFill>
              <a:latin typeface="Times New Roman" charset="0"/>
              <a:cs typeface="+mn-cs"/>
            </a:endParaRPr>
          </a:p>
          <a:p>
            <a:pPr algn="ctr">
              <a:defRPr/>
            </a:pPr>
            <a:r>
              <a:rPr lang="zh-CN" altLang="en-US" sz="4400" dirty="0">
                <a:solidFill>
                  <a:schemeClr val="tx2"/>
                </a:solidFill>
                <a:latin typeface="Times New Roman" charset="0"/>
                <a:cs typeface="+mn-cs"/>
              </a:rPr>
              <a:t>鲈鱼</a:t>
            </a:r>
            <a:r>
              <a:rPr lang="en-US" sz="4400" dirty="0">
                <a:solidFill>
                  <a:schemeClr val="tx2"/>
                </a:solidFill>
                <a:latin typeface="Times New Roman" charset="0"/>
                <a:cs typeface="+mn-cs"/>
              </a:rPr>
              <a:t>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1" name="Object 2"/>
          <p:cNvGraphicFramePr>
            <a:graphicFrameLocks noChangeAspect="1"/>
          </p:cNvGraphicFramePr>
          <p:nvPr/>
        </p:nvGraphicFramePr>
        <p:xfrm>
          <a:off x="0" y="-76200"/>
          <a:ext cx="9296400" cy="710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8" name="CorelPhotoPaint.Image.9" r:id="rId4" imgW="6450794" imgH="4990476" progId="CorelPhotoPaint.Image.9">
                  <p:embed/>
                </p:oleObj>
              </mc:Choice>
              <mc:Fallback>
                <p:oleObj name="CorelPhotoPaint.Image.9" r:id="rId4" imgW="6450794" imgH="4990476" progId="CorelPhotoPaint.Image.9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833" t="8617" r="12778" b="9692"/>
                      <a:stretch>
                        <a:fillRect/>
                      </a:stretch>
                    </p:blipFill>
                    <p:spPr bwMode="auto">
                      <a:xfrm>
                        <a:off x="0" y="-76200"/>
                        <a:ext cx="9296400" cy="7100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BB505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0467" name="Text Box 3"/>
          <p:cNvSpPr txBox="1">
            <a:spLocks noChangeArrowheads="1"/>
          </p:cNvSpPr>
          <p:nvPr/>
        </p:nvSpPr>
        <p:spPr bwMode="auto">
          <a:xfrm>
            <a:off x="8494713" y="73025"/>
            <a:ext cx="57308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cs typeface="+mn-cs"/>
              </a:rPr>
              <a:t>87</a:t>
            </a:r>
          </a:p>
        </p:txBody>
      </p:sp>
      <p:sp>
        <p:nvSpPr>
          <p:cNvPr id="19046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148734"/>
            <a:ext cx="9296400" cy="720080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2400" kern="1200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从 </a:t>
            </a:r>
            <a:r>
              <a:rPr lang="en-US" altLang="zh-CN" sz="2400" kern="1200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zh-CN" altLang="en-US" sz="2400" kern="1200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美国</a:t>
            </a:r>
            <a:r>
              <a:rPr lang="en-US" altLang="zh-CN" sz="2400" kern="1200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)</a:t>
            </a:r>
            <a:r>
              <a:rPr lang="zh-CN" altLang="en-US" sz="2400" kern="1200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国家航空和航天局，太空总署</a:t>
            </a:r>
            <a:r>
              <a:rPr lang="en-US" altLang="zh-CN" sz="2400" kern="1200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 </a:t>
            </a:r>
            <a:r>
              <a:rPr lang="zh-CN" altLang="en-US" sz="2400" kern="1200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所看见的湖</a:t>
            </a:r>
            <a:endParaRPr lang="en-US" sz="7200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9882"/>
            <a:ext cx="8229600" cy="6096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2800" dirty="0">
                <a:cs typeface="+mj-cs"/>
              </a:rPr>
              <a:t>彼得是加百农犹太人企业家</a:t>
            </a:r>
            <a:endParaRPr lang="en-US" sz="2800" dirty="0">
              <a:cs typeface="+mj-cs"/>
            </a:endParaRPr>
          </a:p>
        </p:txBody>
      </p:sp>
      <p:pic>
        <p:nvPicPr>
          <p:cNvPr id="37890" name="Picture 4" descr="Capernaum00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65238"/>
            <a:ext cx="9144000" cy="559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5" descr="Capernaum000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7313" y="1249363"/>
            <a:ext cx="5399087" cy="559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AutoShape 6"/>
          <p:cNvSpPr>
            <a:spLocks noChangeArrowheads="1"/>
          </p:cNvSpPr>
          <p:nvPr/>
        </p:nvSpPr>
        <p:spPr bwMode="auto">
          <a:xfrm>
            <a:off x="2895600" y="914400"/>
            <a:ext cx="5105400" cy="914400"/>
          </a:xfrm>
          <a:prstGeom prst="cloudCallout">
            <a:avLst>
              <a:gd name="adj1" fmla="val -64708"/>
              <a:gd name="adj2" fmla="val 8628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zh-CN" altLang="en-SG" b="1" dirty="0">
                <a:solidFill>
                  <a:schemeClr val="bg2"/>
                </a:solidFill>
                <a:cs typeface="+mn-cs"/>
              </a:rPr>
              <a:t>彼得</a:t>
            </a:r>
            <a:r>
              <a:rPr lang="zh-CN" altLang="en-US" b="1" dirty="0">
                <a:solidFill>
                  <a:schemeClr val="bg2"/>
                </a:solidFill>
                <a:cs typeface="+mn-cs"/>
              </a:rPr>
              <a:t>的会堂</a:t>
            </a:r>
            <a:endParaRPr lang="en-US" b="1" dirty="0">
              <a:solidFill>
                <a:schemeClr val="bg2"/>
              </a:solidFill>
              <a:cs typeface="+mn-cs"/>
            </a:endParaRPr>
          </a:p>
        </p:txBody>
      </p:sp>
      <p:sp>
        <p:nvSpPr>
          <p:cNvPr id="21511" name="AutoShape 7"/>
          <p:cNvSpPr>
            <a:spLocks noChangeArrowheads="1"/>
          </p:cNvSpPr>
          <p:nvPr/>
        </p:nvSpPr>
        <p:spPr bwMode="auto">
          <a:xfrm>
            <a:off x="5029200" y="1905000"/>
            <a:ext cx="4114800" cy="838200"/>
          </a:xfrm>
          <a:prstGeom prst="cloudCallout">
            <a:avLst>
              <a:gd name="adj1" fmla="val -69097"/>
              <a:gd name="adj2" fmla="val 8617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zh-CN" altLang="en-SG" b="1" dirty="0">
                <a:solidFill>
                  <a:schemeClr val="bg2"/>
                </a:solidFill>
                <a:cs typeface="+mn-cs"/>
              </a:rPr>
              <a:t>彼得的家</a:t>
            </a:r>
            <a:endParaRPr lang="en-US" b="1" dirty="0">
              <a:solidFill>
                <a:schemeClr val="bg2"/>
              </a:solidFill>
              <a:cs typeface="+mn-cs"/>
            </a:endParaRPr>
          </a:p>
        </p:txBody>
      </p:sp>
      <p:pic>
        <p:nvPicPr>
          <p:cNvPr id="21513" name="Picture 9" descr="Capernaum Today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3811588"/>
            <a:ext cx="548640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apernaum Today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1709738" cy="596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AutoShape 8"/>
          <p:cNvSpPr>
            <a:spLocks noChangeArrowheads="1"/>
          </p:cNvSpPr>
          <p:nvPr/>
        </p:nvSpPr>
        <p:spPr bwMode="auto">
          <a:xfrm>
            <a:off x="5257800" y="3048000"/>
            <a:ext cx="4114800" cy="838200"/>
          </a:xfrm>
          <a:prstGeom prst="cloudCallout">
            <a:avLst>
              <a:gd name="adj1" fmla="val -60648"/>
              <a:gd name="adj2" fmla="val 8636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zh-CN" altLang="en-SG" b="1" dirty="0">
                <a:solidFill>
                  <a:schemeClr val="bg2"/>
                </a:solidFill>
                <a:cs typeface="+mn-cs"/>
              </a:rPr>
              <a:t>彼得的</a:t>
            </a:r>
            <a:r>
              <a:rPr lang="zh-CN" altLang="en-US" b="1" dirty="0">
                <a:solidFill>
                  <a:schemeClr val="bg2"/>
                </a:solidFill>
                <a:cs typeface="+mn-cs"/>
              </a:rPr>
              <a:t>企业</a:t>
            </a:r>
            <a:endParaRPr lang="en-US" b="1" dirty="0">
              <a:solidFill>
                <a:schemeClr val="bg2"/>
              </a:solidFill>
              <a:cs typeface="+mn-cs"/>
            </a:endParaRP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8494713" y="73025"/>
            <a:ext cx="573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cs typeface="+mn-cs"/>
              </a:rPr>
              <a:t>93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10" grpId="0" animBg="1"/>
      <p:bldP spid="21511" grpId="0" animBg="1"/>
      <p:bldP spid="215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5" descr="Peter's Hous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1774825"/>
            <a:ext cx="6324600" cy="501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5157788" y="2667000"/>
            <a:ext cx="3757612" cy="1196975"/>
          </a:xfrm>
          <a:prstGeom prst="downArrowCallout">
            <a:avLst>
              <a:gd name="adj1" fmla="val 78481"/>
              <a:gd name="adj2" fmla="val 78481"/>
              <a:gd name="adj3" fmla="val 16667"/>
              <a:gd name="adj4" fmla="val 6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pic>
        <p:nvPicPr>
          <p:cNvPr id="39939" name="Picture 4" descr="Peter's Hous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4419600" cy="31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343400" y="735013"/>
            <a:ext cx="4800600" cy="865187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000" dirty="0">
                <a:cs typeface="+mj-cs"/>
              </a:rPr>
              <a:t>今天的加百农</a:t>
            </a:r>
            <a:endParaRPr lang="en-US" sz="4000" dirty="0">
              <a:cs typeface="+mj-cs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3200400"/>
            <a:ext cx="2895600" cy="838200"/>
          </a:xfrm>
          <a:solidFill>
            <a:srgbClr val="FF0000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cs typeface="+mn-cs"/>
              </a:rPr>
              <a:t>会堂</a:t>
            </a:r>
            <a:endParaRPr lang="en-US" dirty="0">
              <a:cs typeface="+mn-cs"/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5386388" y="2743200"/>
            <a:ext cx="3757612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charset="0"/>
              <a:buChar char="n"/>
              <a:defRPr/>
            </a:pPr>
            <a:r>
              <a:rPr lang="zh-CN" altLang="en-SG" sz="3200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彼得的家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 rot="2468651">
            <a:off x="4191000" y="3641725"/>
            <a:ext cx="966788" cy="628650"/>
          </a:xfrm>
          <a:prstGeom prst="notchedRightArrow">
            <a:avLst>
              <a:gd name="adj1" fmla="val 50000"/>
              <a:gd name="adj2" fmla="val 3844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8001000" y="73025"/>
            <a:ext cx="109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cs typeface="+mn-cs"/>
              </a:rPr>
              <a:t>91-93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Sea of Galile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11430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cs typeface="+mj-cs"/>
              </a:rPr>
              <a:t>加利利海的提比利亚</a:t>
            </a:r>
            <a:endParaRPr lang="en-US" dirty="0">
              <a:cs typeface="+mj-cs"/>
            </a:endParaRPr>
          </a:p>
        </p:txBody>
      </p:sp>
      <p:sp>
        <p:nvSpPr>
          <p:cNvPr id="27652" name="Line 4"/>
          <p:cNvSpPr>
            <a:spLocks noChangeShapeType="1"/>
          </p:cNvSpPr>
          <p:nvPr/>
        </p:nvSpPr>
        <p:spPr bwMode="auto">
          <a:xfrm>
            <a:off x="2209800" y="1143000"/>
            <a:ext cx="1752600" cy="1524000"/>
          </a:xfrm>
          <a:prstGeom prst="line">
            <a:avLst/>
          </a:prstGeom>
          <a:noFill/>
          <a:ln w="76200">
            <a:solidFill>
              <a:schemeClr val="bg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8494713" y="73025"/>
            <a:ext cx="573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2"/>
                </a:solidFill>
                <a:cs typeface="+mn-cs"/>
              </a:rPr>
              <a:t>88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dirty="0">
                <a:cs typeface="+mj-cs"/>
              </a:rPr>
              <a:t>沿着海岸</a:t>
            </a:r>
            <a:r>
              <a:rPr lang="en-US" dirty="0">
                <a:cs typeface="+mj-cs"/>
              </a:rPr>
              <a:t>. . . </a:t>
            </a:r>
            <a:r>
              <a:rPr lang="zh-CN" altLang="en-US" dirty="0">
                <a:cs typeface="+mj-cs"/>
              </a:rPr>
              <a:t>提比利亚</a:t>
            </a:r>
            <a:r>
              <a:rPr lang="en-US" dirty="0">
                <a:cs typeface="+mj-cs"/>
              </a:rPr>
              <a:t>!</a:t>
            </a:r>
          </a:p>
        </p:txBody>
      </p:sp>
      <p:grpSp>
        <p:nvGrpSpPr>
          <p:cNvPr id="25609" name="Group 9"/>
          <p:cNvGrpSpPr>
            <a:grpSpLocks/>
          </p:cNvGrpSpPr>
          <p:nvPr/>
        </p:nvGrpSpPr>
        <p:grpSpPr bwMode="auto">
          <a:xfrm>
            <a:off x="0" y="1790700"/>
            <a:ext cx="9144000" cy="5075238"/>
            <a:chOff x="0" y="1128"/>
            <a:chExt cx="5760" cy="3197"/>
          </a:xfrm>
        </p:grpSpPr>
        <p:pic>
          <p:nvPicPr>
            <p:cNvPr id="44037" name="Picture 4" descr="Tiberius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37"/>
              <a:ext cx="5760" cy="3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8" name="Picture 5" descr="Tiberius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1128"/>
              <a:ext cx="3840" cy="3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514600"/>
            <a:ext cx="71628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cs typeface="+mn-cs"/>
              </a:rPr>
              <a:t>卓越的外邦人城市</a:t>
            </a:r>
            <a:endParaRPr lang="en-US" dirty="0">
              <a:cs typeface="+mn-cs"/>
            </a:endParaRPr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3048000" y="1295400"/>
            <a:ext cx="0" cy="5562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24" name="Rectangle 12"/>
          <p:cNvSpPr>
            <a:spLocks noChangeArrowheads="1"/>
          </p:cNvSpPr>
          <p:nvPr/>
        </p:nvSpPr>
        <p:spPr bwMode="auto">
          <a:xfrm>
            <a:off x="7172325" y="5541963"/>
            <a:ext cx="1176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422931" name="Rectangle 19"/>
          <p:cNvSpPr>
            <a:spLocks noChangeArrowheads="1"/>
          </p:cNvSpPr>
          <p:nvPr/>
        </p:nvSpPr>
        <p:spPr bwMode="auto">
          <a:xfrm>
            <a:off x="7534275" y="6084888"/>
            <a:ext cx="13890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422957" name="Text Box 4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422959" name="Text Box 47"/>
          <p:cNvSpPr txBox="1">
            <a:spLocks noChangeArrowheads="1"/>
          </p:cNvSpPr>
          <p:nvPr/>
        </p:nvSpPr>
        <p:spPr bwMode="auto">
          <a:xfrm>
            <a:off x="1776413" y="-26988"/>
            <a:ext cx="5957887" cy="304801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太 4:11-16</a:t>
            </a:r>
          </a:p>
        </p:txBody>
      </p:sp>
      <p:sp>
        <p:nvSpPr>
          <p:cNvPr id="422989" name="Text Box 77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423035" name="Text Box 123"/>
          <p:cNvSpPr txBox="1">
            <a:spLocks noChangeArrowheads="1"/>
          </p:cNvSpPr>
          <p:nvPr/>
        </p:nvSpPr>
        <p:spPr bwMode="auto">
          <a:xfrm>
            <a:off x="8662988" y="6394450"/>
            <a:ext cx="1841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422997" name="Text Box 85"/>
          <p:cNvSpPr txBox="1">
            <a:spLocks noChangeArrowheads="1"/>
          </p:cNvSpPr>
          <p:nvPr/>
        </p:nvSpPr>
        <p:spPr bwMode="auto">
          <a:xfrm>
            <a:off x="538163" y="5873750"/>
            <a:ext cx="8288337" cy="579438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主亲眼所见的场景.</a:t>
            </a:r>
          </a:p>
        </p:txBody>
      </p:sp>
      <p:grpSp>
        <p:nvGrpSpPr>
          <p:cNvPr id="423031" name="Group 119"/>
          <p:cNvGrpSpPr>
            <a:grpSpLocks/>
          </p:cNvGrpSpPr>
          <p:nvPr/>
        </p:nvGrpSpPr>
        <p:grpSpPr bwMode="auto">
          <a:xfrm>
            <a:off x="3962400" y="533400"/>
            <a:ext cx="4419600" cy="2849563"/>
            <a:chOff x="3265" y="2756"/>
            <a:chExt cx="2203" cy="1363"/>
          </a:xfrm>
        </p:grpSpPr>
        <p:pic>
          <p:nvPicPr>
            <p:cNvPr id="423001" name="Picture 89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7456"/>
            <a:stretch>
              <a:fillRect/>
            </a:stretch>
          </p:blipFill>
          <p:spPr bwMode="auto">
            <a:xfrm>
              <a:off x="3265" y="2756"/>
              <a:ext cx="2203" cy="1363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23019" name="Text Box 107"/>
            <p:cNvSpPr txBox="1">
              <a:spLocks noChangeArrowheads="1"/>
            </p:cNvSpPr>
            <p:nvPr/>
          </p:nvSpPr>
          <p:spPr bwMode="auto">
            <a:xfrm>
              <a:off x="3682" y="3898"/>
              <a:ext cx="1778" cy="1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charset="0"/>
                  <a:ea typeface="宋体" charset="0"/>
                  <a:cs typeface="宋体" charset="0"/>
                </a:rPr>
                <a:t>迦百农附近的山坡</a:t>
              </a:r>
            </a:p>
          </p:txBody>
        </p:sp>
      </p:grpSp>
      <p:grpSp>
        <p:nvGrpSpPr>
          <p:cNvPr id="423025" name="Group 113"/>
          <p:cNvGrpSpPr>
            <a:grpSpLocks/>
          </p:cNvGrpSpPr>
          <p:nvPr/>
        </p:nvGrpSpPr>
        <p:grpSpPr bwMode="auto">
          <a:xfrm>
            <a:off x="1066800" y="685800"/>
            <a:ext cx="3200400" cy="2286000"/>
            <a:chOff x="1570" y="428"/>
            <a:chExt cx="1839" cy="1228"/>
          </a:xfrm>
        </p:grpSpPr>
        <p:pic>
          <p:nvPicPr>
            <p:cNvPr id="423026" name="Picture 114" descr="Shepherd with flock, 43-30tb sr"/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0" y="428"/>
              <a:ext cx="1839" cy="1228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 r:embed="rId7"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423027" name="Text Box 115"/>
            <p:cNvSpPr txBox="1">
              <a:spLocks noChangeArrowheads="1"/>
            </p:cNvSpPr>
            <p:nvPr/>
          </p:nvSpPr>
          <p:spPr bwMode="auto">
            <a:xfrm>
              <a:off x="1624" y="1437"/>
              <a:ext cx="1778" cy="16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charset="0"/>
                  <a:ea typeface="宋体" charset="0"/>
                  <a:cs typeface="宋体" charset="0"/>
                </a:rPr>
                <a:t>迦百农附近的山坡</a:t>
              </a:r>
            </a:p>
          </p:txBody>
        </p:sp>
      </p:grpSp>
      <p:grpSp>
        <p:nvGrpSpPr>
          <p:cNvPr id="423030" name="Group 118"/>
          <p:cNvGrpSpPr>
            <a:grpSpLocks/>
          </p:cNvGrpSpPr>
          <p:nvPr/>
        </p:nvGrpSpPr>
        <p:grpSpPr bwMode="auto">
          <a:xfrm>
            <a:off x="685800" y="3200400"/>
            <a:ext cx="3124200" cy="2079625"/>
            <a:chOff x="855" y="2343"/>
            <a:chExt cx="2039" cy="1452"/>
          </a:xfrm>
        </p:grpSpPr>
        <p:pic>
          <p:nvPicPr>
            <p:cNvPr id="422952" name="Picture 40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" y="2343"/>
              <a:ext cx="2039" cy="1452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rgbClr val="0A0A0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3017" name="Text Box 105"/>
            <p:cNvSpPr txBox="1">
              <a:spLocks noChangeArrowheads="1"/>
            </p:cNvSpPr>
            <p:nvPr/>
          </p:nvSpPr>
          <p:spPr bwMode="auto">
            <a:xfrm>
              <a:off x="1100" y="3577"/>
              <a:ext cx="1777" cy="21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charset="0"/>
                  <a:ea typeface="宋体" charset="0"/>
                  <a:cs typeface="宋体" charset="0"/>
                </a:rPr>
                <a:t>约旦河上游</a:t>
              </a:r>
            </a:p>
          </p:txBody>
        </p:sp>
      </p:grpSp>
      <p:grpSp>
        <p:nvGrpSpPr>
          <p:cNvPr id="423029" name="Group 117"/>
          <p:cNvGrpSpPr>
            <a:grpSpLocks/>
          </p:cNvGrpSpPr>
          <p:nvPr/>
        </p:nvGrpSpPr>
        <p:grpSpPr bwMode="auto">
          <a:xfrm>
            <a:off x="4211638" y="3429000"/>
            <a:ext cx="3687762" cy="2087563"/>
            <a:chOff x="2118" y="1552"/>
            <a:chExt cx="2323" cy="1315"/>
          </a:xfrm>
        </p:grpSpPr>
        <p:grpSp>
          <p:nvGrpSpPr>
            <p:cNvPr id="423010" name="Group 98"/>
            <p:cNvGrpSpPr>
              <a:grpSpLocks/>
            </p:cNvGrpSpPr>
            <p:nvPr/>
          </p:nvGrpSpPr>
          <p:grpSpPr bwMode="auto">
            <a:xfrm>
              <a:off x="2118" y="1552"/>
              <a:ext cx="2323" cy="1315"/>
              <a:chOff x="2081" y="1388"/>
              <a:chExt cx="2323" cy="1315"/>
            </a:xfrm>
          </p:grpSpPr>
          <p:pic>
            <p:nvPicPr>
              <p:cNvPr id="423006" name="Picture 94" descr="Pools of Bethesda excavations from east, tb n051401 sr"/>
              <p:cNvPicPr preferRelativeResize="0"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1" y="1388"/>
                <a:ext cx="2323" cy="1315"/>
              </a:xfrm>
              <a:prstGeom prst="rect">
                <a:avLst/>
              </a:prstGeom>
              <a:noFill/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blipFill dpi="0" rotWithShape="0">
                      <a:blip r:embed="rId7"/>
                      <a:srcRect t="20398"/>
                      <a:stretch>
                        <a:fillRect/>
                      </a:stretch>
                    </a:blipFill>
                  </a14:hiddenFill>
                </a:ext>
              </a:extLst>
            </p:spPr>
          </p:pic>
          <p:sp>
            <p:nvSpPr>
              <p:cNvPr id="423007" name="Text Box 95"/>
              <p:cNvSpPr txBox="1">
                <a:spLocks noChangeArrowheads="1"/>
              </p:cNvSpPr>
              <p:nvPr/>
            </p:nvSpPr>
            <p:spPr bwMode="auto">
              <a:xfrm>
                <a:off x="2498" y="2429"/>
                <a:ext cx="1687" cy="2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423016" name="Text Box 104"/>
            <p:cNvSpPr txBox="1">
              <a:spLocks noChangeArrowheads="1"/>
            </p:cNvSpPr>
            <p:nvPr/>
          </p:nvSpPr>
          <p:spPr bwMode="auto">
            <a:xfrm>
              <a:off x="2651" y="2648"/>
              <a:ext cx="1778" cy="1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charset="0"/>
                  <a:ea typeface="宋体" charset="0"/>
                  <a:cs typeface="宋体" charset="0"/>
                </a:rPr>
                <a:t>毕士大的水池</a:t>
              </a:r>
            </a:p>
          </p:txBody>
        </p:sp>
      </p:grpSp>
      <p:sp>
        <p:nvSpPr>
          <p:cNvPr id="423037" name="Rectangle 125"/>
          <p:cNvSpPr>
            <a:spLocks noChangeArrowheads="1"/>
          </p:cNvSpPr>
          <p:nvPr/>
        </p:nvSpPr>
        <p:spPr bwMode="auto">
          <a:xfrm>
            <a:off x="8604250" y="638175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1</a:t>
            </a:r>
          </a:p>
        </p:txBody>
      </p:sp>
      <p:grpSp>
        <p:nvGrpSpPr>
          <p:cNvPr id="423042" name="Group 130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423043" name="Group 131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423044" name="AutoShape 132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23045" name="Rectangle 133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23046" name="Line 134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23047" name="Line 135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23048" name="Line 136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23049" name="Line 137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23050" name="Line 138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23051" name="Rectangle 139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423052" name="Rectangle 140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23053" name="Line 141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23054" name="Line 142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23055" name="Rectangle 143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23056" name="Rectangle 144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423057" name="Rectangle 145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423059" name="Text Box 147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39-41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423060" name="Rectangle 14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04</a:t>
            </a:r>
          </a:p>
        </p:txBody>
      </p:sp>
      <p:sp>
        <p:nvSpPr>
          <p:cNvPr id="423034" name="Text Box 122"/>
          <p:cNvSpPr txBox="1">
            <a:spLocks noChangeArrowheads="1"/>
          </p:cNvSpPr>
          <p:nvPr/>
        </p:nvSpPr>
        <p:spPr bwMode="auto">
          <a:xfrm>
            <a:off x="550863" y="5441950"/>
            <a:ext cx="8288337" cy="579438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我们主日常生活的背景...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2940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3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2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23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23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23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997" grpId="0" autoUpdateAnimBg="0"/>
      <p:bldP spid="423034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3384" name="Group 120"/>
          <p:cNvGrpSpPr>
            <a:grpSpLocks/>
          </p:cNvGrpSpPr>
          <p:nvPr/>
        </p:nvGrpSpPr>
        <p:grpSpPr bwMode="auto">
          <a:xfrm>
            <a:off x="2668588" y="730250"/>
            <a:ext cx="3746500" cy="5475288"/>
            <a:chOff x="1681" y="460"/>
            <a:chExt cx="2360" cy="3449"/>
          </a:xfrm>
        </p:grpSpPr>
        <p:grpSp>
          <p:nvGrpSpPr>
            <p:cNvPr id="523385" name="Group 121"/>
            <p:cNvGrpSpPr>
              <a:grpSpLocks/>
            </p:cNvGrpSpPr>
            <p:nvPr/>
          </p:nvGrpSpPr>
          <p:grpSpPr bwMode="auto">
            <a:xfrm>
              <a:off x="1681" y="460"/>
              <a:ext cx="2360" cy="3449"/>
              <a:chOff x="1681" y="460"/>
              <a:chExt cx="2360" cy="3449"/>
            </a:xfrm>
          </p:grpSpPr>
          <p:grpSp>
            <p:nvGrpSpPr>
              <p:cNvPr id="523386" name="Group 122"/>
              <p:cNvGrpSpPr>
                <a:grpSpLocks/>
              </p:cNvGrpSpPr>
              <p:nvPr/>
            </p:nvGrpSpPr>
            <p:grpSpPr bwMode="auto">
              <a:xfrm>
                <a:off x="1681" y="460"/>
                <a:ext cx="2360" cy="3449"/>
                <a:chOff x="1681" y="460"/>
                <a:chExt cx="2360" cy="3449"/>
              </a:xfrm>
            </p:grpSpPr>
            <p:pic>
              <p:nvPicPr>
                <p:cNvPr id="523387" name="Picture 123"/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1" y="460"/>
                  <a:ext cx="2360" cy="3449"/>
                </a:xfrm>
                <a:prstGeom prst="rect">
                  <a:avLst/>
                </a:prstGeom>
                <a:noFill/>
                <a:ln w="50800">
                  <a:solidFill>
                    <a:srgbClr val="00FF00"/>
                  </a:solidFill>
                  <a:miter lim="800000"/>
                  <a:headEnd/>
                  <a:tailEnd/>
                </a:ln>
                <a:effectLst>
                  <a:outerShdw blurRad="63500" dist="152928" dir="2901988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523388" name="Text Box 124"/>
                <p:cNvSpPr txBox="1">
                  <a:spLocks noChangeArrowheads="1"/>
                </p:cNvSpPr>
                <p:nvPr/>
              </p:nvSpPr>
              <p:spPr bwMode="auto">
                <a:xfrm>
                  <a:off x="2811" y="1193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加利利</a:t>
                  </a:r>
                </a:p>
              </p:txBody>
            </p:sp>
            <p:sp>
              <p:nvSpPr>
                <p:cNvPr id="523389" name="Text Box 125"/>
                <p:cNvSpPr txBox="1">
                  <a:spLocks noChangeArrowheads="1"/>
                </p:cNvSpPr>
                <p:nvPr/>
              </p:nvSpPr>
              <p:spPr bwMode="auto">
                <a:xfrm rot="692504">
                  <a:off x="1950" y="505"/>
                  <a:ext cx="407" cy="1668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DFCA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          </a:t>
                  </a: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DFCA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       </a:t>
                  </a: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DFCA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      </a:t>
                  </a: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DFCA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     </a:t>
                  </a: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DFCA"/>
                    </a:solidFill>
                    <a:effectLst/>
                    <a:uLnTx/>
                    <a:uFillTx/>
                    <a:latin typeface="Comic Sans MS" charset="0"/>
                    <a:ea typeface="宋体" charset="0"/>
                    <a:cs typeface="宋体" charset="0"/>
                  </a:endParaRPr>
                </a:p>
              </p:txBody>
            </p:sp>
            <p:sp>
              <p:nvSpPr>
                <p:cNvPr id="523390" name="Text Box 126"/>
                <p:cNvSpPr txBox="1">
                  <a:spLocks noChangeArrowheads="1"/>
                </p:cNvSpPr>
                <p:nvPr/>
              </p:nvSpPr>
              <p:spPr bwMode="auto">
                <a:xfrm>
                  <a:off x="2448" y="3035"/>
                  <a:ext cx="499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犹大</a:t>
                  </a:r>
                </a:p>
              </p:txBody>
            </p:sp>
            <p:sp>
              <p:nvSpPr>
                <p:cNvPr id="523391" name="Text Box 127"/>
                <p:cNvSpPr txBox="1">
                  <a:spLocks noChangeArrowheads="1"/>
                </p:cNvSpPr>
                <p:nvPr/>
              </p:nvSpPr>
              <p:spPr bwMode="auto">
                <a:xfrm>
                  <a:off x="2449" y="2672"/>
                  <a:ext cx="453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耶路撒冷</a:t>
                  </a:r>
                </a:p>
              </p:txBody>
            </p:sp>
            <p:sp>
              <p:nvSpPr>
                <p:cNvPr id="523392" name="Text Box 128"/>
                <p:cNvSpPr txBox="1">
                  <a:spLocks noChangeArrowheads="1"/>
                </p:cNvSpPr>
                <p:nvPr/>
              </p:nvSpPr>
              <p:spPr bwMode="auto">
                <a:xfrm>
                  <a:off x="3264" y="2463"/>
                  <a:ext cx="454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比利亚</a:t>
                  </a:r>
                </a:p>
              </p:txBody>
            </p:sp>
            <p:sp>
              <p:nvSpPr>
                <p:cNvPr id="523393" name="Text Box 129"/>
                <p:cNvSpPr txBox="1">
                  <a:spLocks noChangeArrowheads="1"/>
                </p:cNvSpPr>
                <p:nvPr/>
              </p:nvSpPr>
              <p:spPr bwMode="auto">
                <a:xfrm>
                  <a:off x="2585" y="2010"/>
                  <a:ext cx="453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撒马利亚</a:t>
                  </a:r>
                </a:p>
              </p:txBody>
            </p:sp>
            <p:sp>
              <p:nvSpPr>
                <p:cNvPr id="523394" name="Text Box 130"/>
                <p:cNvSpPr txBox="1">
                  <a:spLocks noChangeArrowheads="1"/>
                </p:cNvSpPr>
                <p:nvPr/>
              </p:nvSpPr>
              <p:spPr bwMode="auto">
                <a:xfrm>
                  <a:off x="2947" y="1012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迦百农</a:t>
                  </a:r>
                </a:p>
              </p:txBody>
            </p:sp>
            <p:sp>
              <p:nvSpPr>
                <p:cNvPr id="523395" name="Text Box 131"/>
                <p:cNvSpPr txBox="1">
                  <a:spLocks noChangeArrowheads="1"/>
                </p:cNvSpPr>
                <p:nvPr/>
              </p:nvSpPr>
              <p:spPr bwMode="auto">
                <a:xfrm>
                  <a:off x="2821" y="1402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拿撒勒</a:t>
                  </a:r>
                </a:p>
              </p:txBody>
            </p:sp>
            <p:sp>
              <p:nvSpPr>
                <p:cNvPr id="523396" name="Text Box 132"/>
                <p:cNvSpPr txBox="1">
                  <a:spLocks noChangeArrowheads="1"/>
                </p:cNvSpPr>
                <p:nvPr/>
              </p:nvSpPr>
              <p:spPr bwMode="auto">
                <a:xfrm rot="-25374291">
                  <a:off x="1746" y="1194"/>
                  <a:ext cx="928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地 中 海</a:t>
                  </a:r>
                </a:p>
              </p:txBody>
            </p:sp>
            <p:sp>
              <p:nvSpPr>
                <p:cNvPr id="523397" name="Text Box 133"/>
                <p:cNvSpPr txBox="1">
                  <a:spLocks noChangeArrowheads="1"/>
                </p:cNvSpPr>
                <p:nvPr/>
              </p:nvSpPr>
              <p:spPr bwMode="auto">
                <a:xfrm rot="342712">
                  <a:off x="3083" y="2910"/>
                  <a:ext cx="136" cy="173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死</a:t>
                  </a:r>
                </a:p>
              </p:txBody>
            </p:sp>
            <p:sp>
              <p:nvSpPr>
                <p:cNvPr id="523398" name="Text Box 134"/>
                <p:cNvSpPr txBox="1">
                  <a:spLocks noChangeArrowheads="1"/>
                </p:cNvSpPr>
                <p:nvPr/>
              </p:nvSpPr>
              <p:spPr bwMode="auto">
                <a:xfrm rot="382224">
                  <a:off x="3082" y="3100"/>
                  <a:ext cx="94" cy="288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 海</a:t>
                  </a:r>
                </a:p>
              </p:txBody>
            </p:sp>
          </p:grpSp>
          <p:sp>
            <p:nvSpPr>
              <p:cNvPr id="523399" name="Text Box 135"/>
              <p:cNvSpPr txBox="1">
                <a:spLocks noChangeArrowheads="1"/>
              </p:cNvSpPr>
              <p:nvPr/>
            </p:nvSpPr>
            <p:spPr bwMode="auto">
              <a:xfrm>
                <a:off x="3061" y="1570"/>
                <a:ext cx="589" cy="17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66"/>
                    </a:solidFill>
                    <a:effectLst/>
                    <a:uLnTx/>
                    <a:uFillTx/>
                    <a:latin typeface="Comic Sans MS" charset="0"/>
                    <a:ea typeface="宋体" charset="0"/>
                    <a:cs typeface="宋体" charset="0"/>
                  </a:rPr>
                  <a:t>低加坡里</a:t>
                </a:r>
              </a:p>
            </p:txBody>
          </p:sp>
        </p:grpSp>
        <p:sp>
          <p:nvSpPr>
            <p:cNvPr id="523400" name="Text Box 136"/>
            <p:cNvSpPr txBox="1">
              <a:spLocks noChangeArrowheads="1"/>
            </p:cNvSpPr>
            <p:nvPr/>
          </p:nvSpPr>
          <p:spPr bwMode="auto">
            <a:xfrm rot="-2013585">
              <a:off x="2740" y="710"/>
              <a:ext cx="560" cy="15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Comic Sans MS" charset="0"/>
                  <a:ea typeface="宋体" charset="0"/>
                  <a:cs typeface="宋体" charset="0"/>
                </a:rPr>
                <a:t>腓尼基</a:t>
              </a:r>
            </a:p>
          </p:txBody>
        </p:sp>
      </p:grpSp>
      <p:sp>
        <p:nvSpPr>
          <p:cNvPr id="523267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523268" name="Rectangle 4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523290" name="Text Box 26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523292" name="Text Box 28"/>
          <p:cNvSpPr txBox="1">
            <a:spLocks noChangeArrowheads="1"/>
          </p:cNvSpPr>
          <p:nvPr/>
        </p:nvSpPr>
        <p:spPr bwMode="auto">
          <a:xfrm>
            <a:off x="8572500" y="6469063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6</a:t>
            </a:r>
          </a:p>
        </p:txBody>
      </p:sp>
      <p:sp>
        <p:nvSpPr>
          <p:cNvPr id="523293" name="Rectangle 29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523294" name="Line 30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grpSp>
        <p:nvGrpSpPr>
          <p:cNvPr id="523303" name="Group 39"/>
          <p:cNvGrpSpPr>
            <a:grpSpLocks/>
          </p:cNvGrpSpPr>
          <p:nvPr/>
        </p:nvGrpSpPr>
        <p:grpSpPr bwMode="auto">
          <a:xfrm>
            <a:off x="2486025" y="2003425"/>
            <a:ext cx="2427288" cy="519113"/>
            <a:chOff x="1572" y="1262"/>
            <a:chExt cx="1529" cy="327"/>
          </a:xfrm>
        </p:grpSpPr>
        <p:sp>
          <p:nvSpPr>
            <p:cNvPr id="523297" name="Oval 33"/>
            <p:cNvSpPr>
              <a:spLocks noChangeArrowheads="1"/>
            </p:cNvSpPr>
            <p:nvPr/>
          </p:nvSpPr>
          <p:spPr bwMode="auto">
            <a:xfrm>
              <a:off x="2863" y="1347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523300" name="Text Box 36"/>
            <p:cNvSpPr txBox="1">
              <a:spLocks noChangeArrowheads="1"/>
            </p:cNvSpPr>
            <p:nvPr/>
          </p:nvSpPr>
          <p:spPr bwMode="auto">
            <a:xfrm>
              <a:off x="1572" y="1262"/>
              <a:ext cx="1529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拿撒勒</a:t>
              </a:r>
            </a:p>
          </p:txBody>
        </p:sp>
      </p:grpSp>
      <p:grpSp>
        <p:nvGrpSpPr>
          <p:cNvPr id="523335" name="Group 71"/>
          <p:cNvGrpSpPr>
            <a:grpSpLocks/>
          </p:cNvGrpSpPr>
          <p:nvPr/>
        </p:nvGrpSpPr>
        <p:grpSpPr bwMode="auto">
          <a:xfrm>
            <a:off x="4430713" y="3992563"/>
            <a:ext cx="2427287" cy="519112"/>
            <a:chOff x="2791" y="2515"/>
            <a:chExt cx="1529" cy="327"/>
          </a:xfrm>
        </p:grpSpPr>
        <p:sp>
          <p:nvSpPr>
            <p:cNvPr id="523295" name="Oval 31"/>
            <p:cNvSpPr>
              <a:spLocks noChangeArrowheads="1"/>
            </p:cNvSpPr>
            <p:nvPr/>
          </p:nvSpPr>
          <p:spPr bwMode="auto">
            <a:xfrm>
              <a:off x="2846" y="2661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523301" name="Text Box 37"/>
            <p:cNvSpPr txBox="1">
              <a:spLocks noChangeArrowheads="1"/>
            </p:cNvSpPr>
            <p:nvPr/>
          </p:nvSpPr>
          <p:spPr bwMode="auto">
            <a:xfrm>
              <a:off x="2791" y="2515"/>
              <a:ext cx="1529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耶路撒冷</a:t>
              </a:r>
            </a:p>
          </p:txBody>
        </p:sp>
      </p:grpSp>
      <p:grpSp>
        <p:nvGrpSpPr>
          <p:cNvPr id="523336" name="Group 72"/>
          <p:cNvGrpSpPr>
            <a:grpSpLocks/>
          </p:cNvGrpSpPr>
          <p:nvPr/>
        </p:nvGrpSpPr>
        <p:grpSpPr bwMode="auto">
          <a:xfrm>
            <a:off x="2127250" y="4191000"/>
            <a:ext cx="2427288" cy="520700"/>
            <a:chOff x="1340" y="2640"/>
            <a:chExt cx="1529" cy="328"/>
          </a:xfrm>
        </p:grpSpPr>
        <p:sp>
          <p:nvSpPr>
            <p:cNvPr id="523296" name="Oval 32"/>
            <p:cNvSpPr>
              <a:spLocks noChangeArrowheads="1"/>
            </p:cNvSpPr>
            <p:nvPr/>
          </p:nvSpPr>
          <p:spPr bwMode="auto">
            <a:xfrm>
              <a:off x="2651" y="2835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523302" name="Text Box 38"/>
            <p:cNvSpPr txBox="1">
              <a:spLocks noChangeArrowheads="1"/>
            </p:cNvSpPr>
            <p:nvPr/>
          </p:nvSpPr>
          <p:spPr bwMode="auto">
            <a:xfrm>
              <a:off x="1340" y="2640"/>
              <a:ext cx="1529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伯利恒</a:t>
              </a:r>
            </a:p>
          </p:txBody>
        </p:sp>
      </p:grpSp>
      <p:sp>
        <p:nvSpPr>
          <p:cNvPr id="523319" name="Freeform 55"/>
          <p:cNvSpPr>
            <a:spLocks/>
          </p:cNvSpPr>
          <p:nvPr/>
        </p:nvSpPr>
        <p:spPr bwMode="auto">
          <a:xfrm>
            <a:off x="4284663" y="1333500"/>
            <a:ext cx="1074737" cy="1519238"/>
          </a:xfrm>
          <a:custGeom>
            <a:avLst/>
            <a:gdLst>
              <a:gd name="T0" fmla="*/ 13 w 677"/>
              <a:gd name="T1" fmla="*/ 680 h 957"/>
              <a:gd name="T2" fmla="*/ 48 w 677"/>
              <a:gd name="T3" fmla="*/ 701 h 957"/>
              <a:gd name="T4" fmla="*/ 67 w 677"/>
              <a:gd name="T5" fmla="*/ 728 h 957"/>
              <a:gd name="T6" fmla="*/ 107 w 677"/>
              <a:gd name="T7" fmla="*/ 850 h 957"/>
              <a:gd name="T8" fmla="*/ 131 w 677"/>
              <a:gd name="T9" fmla="*/ 906 h 957"/>
              <a:gd name="T10" fmla="*/ 208 w 677"/>
              <a:gd name="T11" fmla="*/ 957 h 957"/>
              <a:gd name="T12" fmla="*/ 283 w 677"/>
              <a:gd name="T13" fmla="*/ 952 h 957"/>
              <a:gd name="T14" fmla="*/ 309 w 677"/>
              <a:gd name="T15" fmla="*/ 944 h 957"/>
              <a:gd name="T16" fmla="*/ 325 w 677"/>
              <a:gd name="T17" fmla="*/ 938 h 957"/>
              <a:gd name="T18" fmla="*/ 349 w 677"/>
              <a:gd name="T19" fmla="*/ 912 h 957"/>
              <a:gd name="T20" fmla="*/ 355 w 677"/>
              <a:gd name="T21" fmla="*/ 896 h 957"/>
              <a:gd name="T22" fmla="*/ 344 w 677"/>
              <a:gd name="T23" fmla="*/ 866 h 957"/>
              <a:gd name="T24" fmla="*/ 355 w 677"/>
              <a:gd name="T25" fmla="*/ 757 h 957"/>
              <a:gd name="T26" fmla="*/ 376 w 677"/>
              <a:gd name="T27" fmla="*/ 736 h 957"/>
              <a:gd name="T28" fmla="*/ 392 w 677"/>
              <a:gd name="T29" fmla="*/ 730 h 957"/>
              <a:gd name="T30" fmla="*/ 432 w 677"/>
              <a:gd name="T31" fmla="*/ 749 h 957"/>
              <a:gd name="T32" fmla="*/ 493 w 677"/>
              <a:gd name="T33" fmla="*/ 786 h 957"/>
              <a:gd name="T34" fmla="*/ 536 w 677"/>
              <a:gd name="T35" fmla="*/ 770 h 957"/>
              <a:gd name="T36" fmla="*/ 555 w 677"/>
              <a:gd name="T37" fmla="*/ 674 h 957"/>
              <a:gd name="T38" fmla="*/ 587 w 677"/>
              <a:gd name="T39" fmla="*/ 608 h 957"/>
              <a:gd name="T40" fmla="*/ 600 w 677"/>
              <a:gd name="T41" fmla="*/ 600 h 957"/>
              <a:gd name="T42" fmla="*/ 629 w 677"/>
              <a:gd name="T43" fmla="*/ 570 h 957"/>
              <a:gd name="T44" fmla="*/ 651 w 677"/>
              <a:gd name="T45" fmla="*/ 520 h 957"/>
              <a:gd name="T46" fmla="*/ 677 w 677"/>
              <a:gd name="T47" fmla="*/ 424 h 957"/>
              <a:gd name="T48" fmla="*/ 653 w 677"/>
              <a:gd name="T49" fmla="*/ 365 h 957"/>
              <a:gd name="T50" fmla="*/ 645 w 677"/>
              <a:gd name="T51" fmla="*/ 368 h 957"/>
              <a:gd name="T52" fmla="*/ 651 w 677"/>
              <a:gd name="T53" fmla="*/ 362 h 957"/>
              <a:gd name="T54" fmla="*/ 640 w 677"/>
              <a:gd name="T55" fmla="*/ 330 h 957"/>
              <a:gd name="T56" fmla="*/ 653 w 677"/>
              <a:gd name="T57" fmla="*/ 226 h 957"/>
              <a:gd name="T58" fmla="*/ 661 w 677"/>
              <a:gd name="T59" fmla="*/ 186 h 957"/>
              <a:gd name="T60" fmla="*/ 624 w 677"/>
              <a:gd name="T61" fmla="*/ 122 h 957"/>
              <a:gd name="T62" fmla="*/ 581 w 677"/>
              <a:gd name="T63" fmla="*/ 109 h 957"/>
              <a:gd name="T64" fmla="*/ 560 w 677"/>
              <a:gd name="T65" fmla="*/ 104 h 957"/>
              <a:gd name="T66" fmla="*/ 525 w 677"/>
              <a:gd name="T67" fmla="*/ 69 h 957"/>
              <a:gd name="T68" fmla="*/ 493 w 677"/>
              <a:gd name="T69" fmla="*/ 29 h 957"/>
              <a:gd name="T70" fmla="*/ 469 w 677"/>
              <a:gd name="T71" fmla="*/ 8 h 957"/>
              <a:gd name="T72" fmla="*/ 443 w 677"/>
              <a:gd name="T73" fmla="*/ 0 h 957"/>
              <a:gd name="T74" fmla="*/ 419 w 677"/>
              <a:gd name="T75" fmla="*/ 8 h 957"/>
              <a:gd name="T76" fmla="*/ 400 w 677"/>
              <a:gd name="T77" fmla="*/ 69 h 957"/>
              <a:gd name="T78" fmla="*/ 333 w 677"/>
              <a:gd name="T79" fmla="*/ 138 h 957"/>
              <a:gd name="T80" fmla="*/ 261 w 677"/>
              <a:gd name="T81" fmla="*/ 205 h 957"/>
              <a:gd name="T82" fmla="*/ 179 w 677"/>
              <a:gd name="T83" fmla="*/ 240 h 957"/>
              <a:gd name="T84" fmla="*/ 141 w 677"/>
              <a:gd name="T85" fmla="*/ 285 h 957"/>
              <a:gd name="T86" fmla="*/ 125 w 677"/>
              <a:gd name="T87" fmla="*/ 349 h 957"/>
              <a:gd name="T88" fmla="*/ 115 w 677"/>
              <a:gd name="T89" fmla="*/ 405 h 957"/>
              <a:gd name="T90" fmla="*/ 91 w 677"/>
              <a:gd name="T91" fmla="*/ 413 h 957"/>
              <a:gd name="T92" fmla="*/ 69 w 677"/>
              <a:gd name="T93" fmla="*/ 445 h 957"/>
              <a:gd name="T94" fmla="*/ 61 w 677"/>
              <a:gd name="T95" fmla="*/ 493 h 957"/>
              <a:gd name="T96" fmla="*/ 69 w 677"/>
              <a:gd name="T97" fmla="*/ 552 h 957"/>
              <a:gd name="T98" fmla="*/ 53 w 677"/>
              <a:gd name="T99" fmla="*/ 600 h 957"/>
              <a:gd name="T100" fmla="*/ 19 w 677"/>
              <a:gd name="T101" fmla="*/ 632 h 957"/>
              <a:gd name="T102" fmla="*/ 0 w 677"/>
              <a:gd name="T103" fmla="*/ 672 h 957"/>
              <a:gd name="T104" fmla="*/ 37 w 677"/>
              <a:gd name="T105" fmla="*/ 696 h 957"/>
              <a:gd name="T106" fmla="*/ 51 w 677"/>
              <a:gd name="T107" fmla="*/ 701 h 9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677" h="957">
                <a:moveTo>
                  <a:pt x="13" y="680"/>
                </a:moveTo>
                <a:cubicBezTo>
                  <a:pt x="28" y="683"/>
                  <a:pt x="34" y="692"/>
                  <a:pt x="48" y="701"/>
                </a:cubicBezTo>
                <a:cubicBezTo>
                  <a:pt x="53" y="710"/>
                  <a:pt x="59" y="720"/>
                  <a:pt x="67" y="728"/>
                </a:cubicBezTo>
                <a:cubicBezTo>
                  <a:pt x="75" y="769"/>
                  <a:pt x="96" y="808"/>
                  <a:pt x="107" y="850"/>
                </a:cubicBezTo>
                <a:cubicBezTo>
                  <a:pt x="111" y="869"/>
                  <a:pt x="115" y="892"/>
                  <a:pt x="131" y="906"/>
                </a:cubicBezTo>
                <a:cubicBezTo>
                  <a:pt x="138" y="937"/>
                  <a:pt x="181" y="947"/>
                  <a:pt x="208" y="957"/>
                </a:cubicBezTo>
                <a:cubicBezTo>
                  <a:pt x="232" y="954"/>
                  <a:pt x="258" y="954"/>
                  <a:pt x="283" y="952"/>
                </a:cubicBezTo>
                <a:cubicBezTo>
                  <a:pt x="290" y="951"/>
                  <a:pt x="301" y="946"/>
                  <a:pt x="309" y="944"/>
                </a:cubicBezTo>
                <a:cubicBezTo>
                  <a:pt x="314" y="942"/>
                  <a:pt x="325" y="938"/>
                  <a:pt x="325" y="938"/>
                </a:cubicBezTo>
                <a:cubicBezTo>
                  <a:pt x="335" y="929"/>
                  <a:pt x="343" y="925"/>
                  <a:pt x="349" y="912"/>
                </a:cubicBezTo>
                <a:cubicBezTo>
                  <a:pt x="351" y="906"/>
                  <a:pt x="355" y="896"/>
                  <a:pt x="355" y="896"/>
                </a:cubicBezTo>
                <a:cubicBezTo>
                  <a:pt x="352" y="883"/>
                  <a:pt x="352" y="875"/>
                  <a:pt x="344" y="866"/>
                </a:cubicBezTo>
                <a:cubicBezTo>
                  <a:pt x="332" y="836"/>
                  <a:pt x="336" y="786"/>
                  <a:pt x="355" y="757"/>
                </a:cubicBezTo>
                <a:cubicBezTo>
                  <a:pt x="361" y="746"/>
                  <a:pt x="364" y="739"/>
                  <a:pt x="376" y="736"/>
                </a:cubicBezTo>
                <a:cubicBezTo>
                  <a:pt x="381" y="734"/>
                  <a:pt x="392" y="730"/>
                  <a:pt x="392" y="730"/>
                </a:cubicBezTo>
                <a:cubicBezTo>
                  <a:pt x="421" y="734"/>
                  <a:pt x="411" y="736"/>
                  <a:pt x="432" y="749"/>
                </a:cubicBezTo>
                <a:cubicBezTo>
                  <a:pt x="443" y="766"/>
                  <a:pt x="472" y="780"/>
                  <a:pt x="493" y="786"/>
                </a:cubicBezTo>
                <a:cubicBezTo>
                  <a:pt x="510" y="784"/>
                  <a:pt x="524" y="784"/>
                  <a:pt x="536" y="770"/>
                </a:cubicBezTo>
                <a:cubicBezTo>
                  <a:pt x="545" y="738"/>
                  <a:pt x="534" y="701"/>
                  <a:pt x="555" y="674"/>
                </a:cubicBezTo>
                <a:cubicBezTo>
                  <a:pt x="559" y="654"/>
                  <a:pt x="565" y="613"/>
                  <a:pt x="587" y="608"/>
                </a:cubicBezTo>
                <a:cubicBezTo>
                  <a:pt x="599" y="592"/>
                  <a:pt x="582" y="610"/>
                  <a:pt x="600" y="600"/>
                </a:cubicBezTo>
                <a:cubicBezTo>
                  <a:pt x="607" y="595"/>
                  <a:pt x="623" y="577"/>
                  <a:pt x="629" y="570"/>
                </a:cubicBezTo>
                <a:cubicBezTo>
                  <a:pt x="635" y="553"/>
                  <a:pt x="642" y="534"/>
                  <a:pt x="651" y="520"/>
                </a:cubicBezTo>
                <a:cubicBezTo>
                  <a:pt x="656" y="487"/>
                  <a:pt x="668" y="456"/>
                  <a:pt x="677" y="424"/>
                </a:cubicBezTo>
                <a:cubicBezTo>
                  <a:pt x="675" y="397"/>
                  <a:pt x="676" y="379"/>
                  <a:pt x="653" y="365"/>
                </a:cubicBezTo>
                <a:cubicBezTo>
                  <a:pt x="650" y="366"/>
                  <a:pt x="646" y="370"/>
                  <a:pt x="645" y="368"/>
                </a:cubicBezTo>
                <a:cubicBezTo>
                  <a:pt x="643" y="365"/>
                  <a:pt x="651" y="364"/>
                  <a:pt x="651" y="362"/>
                </a:cubicBezTo>
                <a:cubicBezTo>
                  <a:pt x="651" y="357"/>
                  <a:pt x="642" y="335"/>
                  <a:pt x="640" y="330"/>
                </a:cubicBezTo>
                <a:cubicBezTo>
                  <a:pt x="643" y="295"/>
                  <a:pt x="647" y="260"/>
                  <a:pt x="653" y="226"/>
                </a:cubicBezTo>
                <a:cubicBezTo>
                  <a:pt x="655" y="212"/>
                  <a:pt x="661" y="186"/>
                  <a:pt x="661" y="186"/>
                </a:cubicBezTo>
                <a:cubicBezTo>
                  <a:pt x="657" y="152"/>
                  <a:pt x="654" y="137"/>
                  <a:pt x="624" y="122"/>
                </a:cubicBezTo>
                <a:cubicBezTo>
                  <a:pt x="611" y="115"/>
                  <a:pt x="594" y="112"/>
                  <a:pt x="581" y="109"/>
                </a:cubicBezTo>
                <a:cubicBezTo>
                  <a:pt x="574" y="107"/>
                  <a:pt x="560" y="104"/>
                  <a:pt x="560" y="104"/>
                </a:cubicBezTo>
                <a:cubicBezTo>
                  <a:pt x="549" y="91"/>
                  <a:pt x="534" y="81"/>
                  <a:pt x="525" y="69"/>
                </a:cubicBezTo>
                <a:cubicBezTo>
                  <a:pt x="514" y="55"/>
                  <a:pt x="506" y="40"/>
                  <a:pt x="493" y="29"/>
                </a:cubicBezTo>
                <a:cubicBezTo>
                  <a:pt x="489" y="16"/>
                  <a:pt x="481" y="10"/>
                  <a:pt x="469" y="8"/>
                </a:cubicBezTo>
                <a:cubicBezTo>
                  <a:pt x="449" y="0"/>
                  <a:pt x="458" y="3"/>
                  <a:pt x="443" y="0"/>
                </a:cubicBezTo>
                <a:cubicBezTo>
                  <a:pt x="434" y="2"/>
                  <a:pt x="419" y="8"/>
                  <a:pt x="419" y="8"/>
                </a:cubicBezTo>
                <a:cubicBezTo>
                  <a:pt x="413" y="27"/>
                  <a:pt x="411" y="51"/>
                  <a:pt x="400" y="69"/>
                </a:cubicBezTo>
                <a:cubicBezTo>
                  <a:pt x="382" y="96"/>
                  <a:pt x="355" y="115"/>
                  <a:pt x="333" y="138"/>
                </a:cubicBezTo>
                <a:cubicBezTo>
                  <a:pt x="310" y="160"/>
                  <a:pt x="287" y="186"/>
                  <a:pt x="261" y="205"/>
                </a:cubicBezTo>
                <a:cubicBezTo>
                  <a:pt x="242" y="217"/>
                  <a:pt x="201" y="231"/>
                  <a:pt x="179" y="240"/>
                </a:cubicBezTo>
                <a:cubicBezTo>
                  <a:pt x="162" y="253"/>
                  <a:pt x="151" y="265"/>
                  <a:pt x="141" y="285"/>
                </a:cubicBezTo>
                <a:cubicBezTo>
                  <a:pt x="135" y="306"/>
                  <a:pt x="130" y="327"/>
                  <a:pt x="125" y="349"/>
                </a:cubicBezTo>
                <a:cubicBezTo>
                  <a:pt x="124" y="354"/>
                  <a:pt x="119" y="403"/>
                  <a:pt x="115" y="405"/>
                </a:cubicBezTo>
                <a:cubicBezTo>
                  <a:pt x="107" y="407"/>
                  <a:pt x="98" y="410"/>
                  <a:pt x="91" y="413"/>
                </a:cubicBezTo>
                <a:cubicBezTo>
                  <a:pt x="80" y="422"/>
                  <a:pt x="74" y="432"/>
                  <a:pt x="69" y="445"/>
                </a:cubicBezTo>
                <a:cubicBezTo>
                  <a:pt x="65" y="461"/>
                  <a:pt x="62" y="475"/>
                  <a:pt x="61" y="493"/>
                </a:cubicBezTo>
                <a:cubicBezTo>
                  <a:pt x="63" y="512"/>
                  <a:pt x="64" y="532"/>
                  <a:pt x="69" y="552"/>
                </a:cubicBezTo>
                <a:cubicBezTo>
                  <a:pt x="67" y="580"/>
                  <a:pt x="72" y="585"/>
                  <a:pt x="53" y="600"/>
                </a:cubicBezTo>
                <a:cubicBezTo>
                  <a:pt x="44" y="613"/>
                  <a:pt x="29" y="619"/>
                  <a:pt x="19" y="632"/>
                </a:cubicBezTo>
                <a:cubicBezTo>
                  <a:pt x="13" y="646"/>
                  <a:pt x="7" y="659"/>
                  <a:pt x="0" y="672"/>
                </a:cubicBezTo>
                <a:cubicBezTo>
                  <a:pt x="4" y="691"/>
                  <a:pt x="17" y="691"/>
                  <a:pt x="37" y="696"/>
                </a:cubicBezTo>
                <a:cubicBezTo>
                  <a:pt x="41" y="697"/>
                  <a:pt x="55" y="701"/>
                  <a:pt x="51" y="701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pic>
        <p:nvPicPr>
          <p:cNvPr id="523330" name="Picture 66" descr="Bethlehem from above, 43-10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850" y="4824413"/>
            <a:ext cx="2755900" cy="1666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9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23331" name="Picture 67" descr="Nazareth from northeast2, tb n0508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5900" y="250825"/>
            <a:ext cx="2259013" cy="16954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9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23332" name="Picture 68" descr="Capernaum aerial, 115-17tb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9813" y="223838"/>
            <a:ext cx="2725737" cy="18002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9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23333" name="Picture 69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6013" y="2924175"/>
            <a:ext cx="1673225" cy="12176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3334" name="Picture 70" descr="Jerusalem from Mt of Olives panorama, df 090101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7563" y="4645025"/>
            <a:ext cx="4343400" cy="14366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23320" name="Group 56"/>
          <p:cNvGrpSpPr>
            <a:grpSpLocks/>
          </p:cNvGrpSpPr>
          <p:nvPr/>
        </p:nvGrpSpPr>
        <p:grpSpPr bwMode="auto">
          <a:xfrm>
            <a:off x="5070475" y="1628775"/>
            <a:ext cx="2427288" cy="519113"/>
            <a:chOff x="4254" y="1128"/>
            <a:chExt cx="1529" cy="327"/>
          </a:xfrm>
        </p:grpSpPr>
        <p:sp>
          <p:nvSpPr>
            <p:cNvPr id="523298" name="Oval 34"/>
            <p:cNvSpPr>
              <a:spLocks noChangeArrowheads="1"/>
            </p:cNvSpPr>
            <p:nvPr/>
          </p:nvSpPr>
          <p:spPr bwMode="auto">
            <a:xfrm>
              <a:off x="4346" y="1215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523299" name="Text Box 35"/>
            <p:cNvSpPr txBox="1">
              <a:spLocks noChangeArrowheads="1"/>
            </p:cNvSpPr>
            <p:nvPr/>
          </p:nvSpPr>
          <p:spPr bwMode="auto">
            <a:xfrm>
              <a:off x="4254" y="1128"/>
              <a:ext cx="1529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迦百农</a:t>
              </a:r>
            </a:p>
          </p:txBody>
        </p:sp>
      </p:grpSp>
      <p:sp>
        <p:nvSpPr>
          <p:cNvPr id="523307" name="Text Box 43"/>
          <p:cNvSpPr txBox="1">
            <a:spLocks noChangeArrowheads="1"/>
          </p:cNvSpPr>
          <p:nvPr/>
        </p:nvSpPr>
        <p:spPr bwMode="auto">
          <a:xfrm>
            <a:off x="304800" y="2057400"/>
            <a:ext cx="2057400" cy="22891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耶稣生平旅程中的六个    集中点</a:t>
            </a:r>
          </a:p>
        </p:txBody>
      </p:sp>
      <p:grpSp>
        <p:nvGrpSpPr>
          <p:cNvPr id="523339" name="Group 75"/>
          <p:cNvGrpSpPr>
            <a:grpSpLocks/>
          </p:cNvGrpSpPr>
          <p:nvPr/>
        </p:nvGrpSpPr>
        <p:grpSpPr bwMode="auto">
          <a:xfrm>
            <a:off x="4597400" y="2019300"/>
            <a:ext cx="2565400" cy="1790700"/>
            <a:chOff x="2896" y="1272"/>
            <a:chExt cx="1616" cy="1128"/>
          </a:xfrm>
        </p:grpSpPr>
        <p:sp>
          <p:nvSpPr>
            <p:cNvPr id="523323" name="AutoShape 59"/>
            <p:cNvSpPr>
              <a:spLocks noChangeArrowheads="1"/>
            </p:cNvSpPr>
            <p:nvPr/>
          </p:nvSpPr>
          <p:spPr bwMode="auto">
            <a:xfrm>
              <a:off x="3048" y="1272"/>
              <a:ext cx="192" cy="136"/>
            </a:xfrm>
            <a:prstGeom prst="pentagon">
              <a:avLst/>
            </a:prstGeom>
            <a:solidFill>
              <a:schemeClr val="tx1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523327" name="Text Box 63"/>
            <p:cNvSpPr txBox="1">
              <a:spLocks noChangeArrowheads="1"/>
            </p:cNvSpPr>
            <p:nvPr/>
          </p:nvSpPr>
          <p:spPr bwMode="auto">
            <a:xfrm>
              <a:off x="2896" y="1996"/>
              <a:ext cx="1616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宋体" charset="0"/>
                  <a:ea typeface="宋体" charset="0"/>
                  <a:cs typeface="宋体" charset="0"/>
                </a:rPr>
                <a:t>迦拿</a:t>
              </a:r>
            </a:p>
          </p:txBody>
        </p:sp>
        <p:sp>
          <p:nvSpPr>
            <p:cNvPr id="523328" name="AutoShape 64"/>
            <p:cNvSpPr>
              <a:spLocks noChangeArrowheads="1"/>
            </p:cNvSpPr>
            <p:nvPr/>
          </p:nvSpPr>
          <p:spPr bwMode="auto">
            <a:xfrm rot="-7715819">
              <a:off x="3010" y="1581"/>
              <a:ext cx="826" cy="261"/>
            </a:xfrm>
            <a:prstGeom prst="notchedRightArrow">
              <a:avLst>
                <a:gd name="adj1" fmla="val 50000"/>
                <a:gd name="adj2" fmla="val 79119"/>
              </a:avLst>
            </a:prstGeom>
            <a:solidFill>
              <a:srgbClr val="00FF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523338" name="Group 74"/>
          <p:cNvGrpSpPr>
            <a:grpSpLocks/>
          </p:cNvGrpSpPr>
          <p:nvPr/>
        </p:nvGrpSpPr>
        <p:grpSpPr bwMode="auto">
          <a:xfrm>
            <a:off x="4284663" y="1844675"/>
            <a:ext cx="4319587" cy="947738"/>
            <a:chOff x="2799" y="1151"/>
            <a:chExt cx="2721" cy="597"/>
          </a:xfrm>
        </p:grpSpPr>
        <p:sp>
          <p:nvSpPr>
            <p:cNvPr id="523316" name="Oval 52"/>
            <p:cNvSpPr>
              <a:spLocks noChangeArrowheads="1"/>
            </p:cNvSpPr>
            <p:nvPr/>
          </p:nvSpPr>
          <p:spPr bwMode="auto">
            <a:xfrm>
              <a:off x="2799" y="1151"/>
              <a:ext cx="584" cy="183"/>
            </a:xfrm>
            <a:prstGeom prst="ellips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grpSp>
          <p:nvGrpSpPr>
            <p:cNvPr id="523337" name="Group 73"/>
            <p:cNvGrpSpPr>
              <a:grpSpLocks/>
            </p:cNvGrpSpPr>
            <p:nvPr/>
          </p:nvGrpSpPr>
          <p:grpSpPr bwMode="auto">
            <a:xfrm>
              <a:off x="3233" y="1326"/>
              <a:ext cx="2287" cy="422"/>
              <a:chOff x="3233" y="1326"/>
              <a:chExt cx="2287" cy="422"/>
            </a:xfrm>
          </p:grpSpPr>
          <p:sp>
            <p:nvSpPr>
              <p:cNvPr id="523313" name="Text Box 49"/>
              <p:cNvSpPr txBox="1">
                <a:spLocks noChangeArrowheads="1"/>
              </p:cNvSpPr>
              <p:nvPr/>
            </p:nvSpPr>
            <p:spPr bwMode="auto">
              <a:xfrm>
                <a:off x="3904" y="1344"/>
                <a:ext cx="1616" cy="40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宋体" charset="0"/>
                    <a:ea typeface="宋体" charset="0"/>
                    <a:cs typeface="宋体" charset="0"/>
                  </a:rPr>
                  <a:t>加利利</a:t>
                </a:r>
              </a:p>
            </p:txBody>
          </p:sp>
          <p:sp>
            <p:nvSpPr>
              <p:cNvPr id="523314" name="AutoShape 50"/>
              <p:cNvSpPr>
                <a:spLocks noChangeArrowheads="1"/>
              </p:cNvSpPr>
              <p:nvPr/>
            </p:nvSpPr>
            <p:spPr bwMode="auto">
              <a:xfrm rot="-9339341">
                <a:off x="3233" y="1326"/>
                <a:ext cx="744" cy="261"/>
              </a:xfrm>
              <a:prstGeom prst="notchedRightArrow">
                <a:avLst>
                  <a:gd name="adj1" fmla="val 50000"/>
                  <a:gd name="adj2" fmla="val 71264"/>
                </a:avLst>
              </a:prstGeom>
              <a:solidFill>
                <a:srgbClr val="FF00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</p:grpSp>
      <p:grpSp>
        <p:nvGrpSpPr>
          <p:cNvPr id="523341" name="Group 77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23342" name="AutoShape 78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523343" name="Rectangle 79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523344" name="Line 80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523345" name="Line 81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523346" name="Line 82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523347" name="Line 83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523348" name="Line 84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523349" name="Rectangle 85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hicago" charset="0"/>
                  <a:ea typeface="宋体" charset="0"/>
                  <a:cs typeface="宋体" charset="0"/>
                </a:rPr>
                <a:t>主耶稣</a:t>
              </a:r>
            </a:p>
          </p:txBody>
        </p:sp>
        <p:sp>
          <p:nvSpPr>
            <p:cNvPr id="523350" name="Rectangle 86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523351" name="Line 87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523352" name="Line 88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523353" name="Rectangle 89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523354" name="Rectangle 90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523355" name="Rectangle 91"/>
          <p:cNvSpPr>
            <a:spLocks noChangeArrowheads="1"/>
          </p:cNvSpPr>
          <p:nvPr/>
        </p:nvSpPr>
        <p:spPr bwMode="auto">
          <a:xfrm>
            <a:off x="8229600" y="3573463"/>
            <a:ext cx="434975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Helvetica" charset="0"/>
                <a:ea typeface="宋体" charset="0"/>
                <a:cs typeface="宋体" charset="0"/>
              </a:rPr>
              <a:t>生平</a:t>
            </a:r>
          </a:p>
        </p:txBody>
      </p:sp>
      <p:sp>
        <p:nvSpPr>
          <p:cNvPr id="523402" name="Text Box 138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39-41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523403" name="Rectangle 13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40610832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2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2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23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2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2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23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2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23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2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3319" grpId="0" animBg="1"/>
      <p:bldP spid="523330" grpId="0" animBg="1" autoUpdateAnimBg="0"/>
      <p:bldP spid="523331" grpId="0" animBg="1" autoUpdateAnimBg="0"/>
      <p:bldP spid="523332" grpId="0" animBg="1" autoUpdateAnimBg="0"/>
      <p:bldP spid="523307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64249" name="Picture 2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7869238" cy="571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64231" name="Text Box 7"/>
          <p:cNvSpPr txBox="1">
            <a:spLocks noChangeArrowheads="1"/>
          </p:cNvSpPr>
          <p:nvPr/>
        </p:nvSpPr>
        <p:spPr bwMode="auto">
          <a:xfrm>
            <a:off x="1066800" y="5181600"/>
            <a:ext cx="7369175" cy="10668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迦拿：圣经记载耶稣                  第一次施行神迹的地方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！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564229" name="Rectangle 5"/>
          <p:cNvSpPr>
            <a:spLocks noChangeArrowheads="1"/>
          </p:cNvSpPr>
          <p:nvPr/>
        </p:nvSpPr>
        <p:spPr bwMode="auto">
          <a:xfrm>
            <a:off x="606425" y="577850"/>
            <a:ext cx="7869238" cy="5716588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564230" name="Text Box 6"/>
          <p:cNvSpPr txBox="1">
            <a:spLocks noChangeArrowheads="1"/>
          </p:cNvSpPr>
          <p:nvPr/>
        </p:nvSpPr>
        <p:spPr bwMode="auto">
          <a:xfrm>
            <a:off x="1046163" y="460216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64251" name="Text Box 27"/>
          <p:cNvSpPr txBox="1">
            <a:spLocks noChangeArrowheads="1"/>
          </p:cNvSpPr>
          <p:nvPr/>
        </p:nvSpPr>
        <p:spPr bwMode="auto">
          <a:xfrm>
            <a:off x="177641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约 </a:t>
            </a: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2:1-11</a:t>
            </a:r>
          </a:p>
        </p:txBody>
      </p:sp>
      <p:grpSp>
        <p:nvGrpSpPr>
          <p:cNvPr id="564252" name="Group 2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64253" name="AutoShape 29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564254" name="Rectangle 30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564255" name="Line 31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564256" name="Line 32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564257" name="Line 33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564258" name="Line 34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564259" name="Line 35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564260" name="Rectangle 36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hicago" charset="0"/>
                  <a:ea typeface="宋体" charset="0"/>
                  <a:cs typeface="宋体" charset="0"/>
                </a:rPr>
                <a:t>主耶稣</a:t>
              </a:r>
            </a:p>
          </p:txBody>
        </p:sp>
        <p:sp>
          <p:nvSpPr>
            <p:cNvPr id="564261" name="Rectangle 37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564262" name="Line 38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564263" name="Line 39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564264" name="Rectangle 40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564265" name="Rectangle 41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564266" name="Rectangle 42"/>
          <p:cNvSpPr>
            <a:spLocks noChangeArrowheads="1"/>
          </p:cNvSpPr>
          <p:nvPr/>
        </p:nvSpPr>
        <p:spPr bwMode="auto">
          <a:xfrm>
            <a:off x="8229600" y="3573463"/>
            <a:ext cx="434975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Helvetica" charset="0"/>
                <a:ea typeface="宋体" charset="0"/>
                <a:cs typeface="宋体" charset="0"/>
              </a:rPr>
              <a:t>生平</a:t>
            </a:r>
          </a:p>
        </p:txBody>
      </p:sp>
      <p:sp>
        <p:nvSpPr>
          <p:cNvPr id="564267" name="Rectangle 4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1201400815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447800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b="1" u="sng">
                <a:solidFill>
                  <a:srgbClr val="FFCCCC"/>
                </a:solidFill>
                <a:latin typeface="AR PL KaitiM GB" charset="0"/>
                <a:ea typeface="ＭＳ Ｐゴシック" charset="0"/>
                <a:cs typeface="AR PL KaitiM GB" charset="0"/>
              </a:rPr>
              <a:t>希律</a:t>
            </a:r>
            <a:r>
              <a:rPr lang="ja-JP" altLang="en-US" b="1">
                <a:latin typeface="AR PL KaitiM GB" charset="0"/>
                <a:ea typeface="ＭＳ Ｐゴシック" charset="0"/>
                <a:cs typeface="AR PL KaitiM GB" charset="0"/>
              </a:rPr>
              <a:t>为了向</a:t>
            </a:r>
            <a:r>
              <a:rPr lang="ja-JP" altLang="en-US" b="1" u="sng">
                <a:solidFill>
                  <a:srgbClr val="CCECFF"/>
                </a:solidFill>
                <a:latin typeface="AR PL KaitiM GB" charset="0"/>
                <a:ea typeface="ＭＳ Ｐゴシック" charset="0"/>
                <a:cs typeface="AR PL KaitiM GB" charset="0"/>
              </a:rPr>
              <a:t>凯撒</a:t>
            </a:r>
            <a:br>
              <a:rPr lang="en-US" altLang="ja-JP" b="1">
                <a:latin typeface="AR PL KaitiM GB" charset="0"/>
                <a:ea typeface="ＭＳ Ｐゴシック" charset="0"/>
                <a:cs typeface="AR PL KaitiM GB" charset="0"/>
              </a:rPr>
            </a:br>
            <a:r>
              <a:rPr lang="ja-JP" altLang="en-US" b="1">
                <a:latin typeface="AR PL KaitiM GB" charset="0"/>
                <a:ea typeface="ＭＳ Ｐゴシック" charset="0"/>
                <a:cs typeface="AR PL KaitiM GB" charset="0"/>
              </a:rPr>
              <a:t>表示敬意而建的小镇</a:t>
            </a:r>
            <a:endParaRPr lang="en-US" b="1"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grpSp>
        <p:nvGrpSpPr>
          <p:cNvPr id="244738" name="Group 5"/>
          <p:cNvGrpSpPr>
            <a:grpSpLocks/>
          </p:cNvGrpSpPr>
          <p:nvPr/>
        </p:nvGrpSpPr>
        <p:grpSpPr bwMode="auto">
          <a:xfrm>
            <a:off x="1295400" y="1752600"/>
            <a:ext cx="7848600" cy="3890963"/>
            <a:chOff x="192" y="1680"/>
            <a:chExt cx="4944" cy="2451"/>
          </a:xfrm>
        </p:grpSpPr>
        <p:pic>
          <p:nvPicPr>
            <p:cNvPr id="17414" name="Picture 6" descr="CaesareaDock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680"/>
              <a:ext cx="4944" cy="2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44743" name="Picture 7" descr="CaesareaDock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680"/>
              <a:ext cx="3408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416" name="Picture 8" descr="CaesareaDockPresen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62350"/>
            <a:ext cx="4114800" cy="329565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47800"/>
            <a:ext cx="2362200" cy="457200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b="1" u="sng">
                <a:solidFill>
                  <a:srgbClr val="CCFFCC"/>
                </a:solidFill>
                <a:latin typeface="AR PL KaitiM GB" charset="0"/>
                <a:ea typeface="ＭＳ Ｐゴシック" charset="0"/>
                <a:cs typeface="AR PL KaitiM GB" charset="0"/>
              </a:rPr>
              <a:t>凯撒利亚</a:t>
            </a:r>
            <a:endParaRPr lang="en-US" b="1" u="sng" dirty="0">
              <a:solidFill>
                <a:srgbClr val="CCFFCC"/>
              </a:solidFill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1981200"/>
            <a:ext cx="2971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71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6" name="Rectangle 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168967" name="Line 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69036" name="Text Box 76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169051" name="Text Box 91"/>
          <p:cNvSpPr txBox="1">
            <a:spLocks noChangeArrowheads="1"/>
          </p:cNvSpPr>
          <p:nvPr/>
        </p:nvSpPr>
        <p:spPr bwMode="auto">
          <a:xfrm>
            <a:off x="8572500" y="646588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1</a:t>
            </a:r>
          </a:p>
        </p:txBody>
      </p:sp>
      <p:grpSp>
        <p:nvGrpSpPr>
          <p:cNvPr id="169039" name="Group 79"/>
          <p:cNvGrpSpPr>
            <a:grpSpLocks/>
          </p:cNvGrpSpPr>
          <p:nvPr/>
        </p:nvGrpSpPr>
        <p:grpSpPr bwMode="auto">
          <a:xfrm>
            <a:off x="3140075" y="544513"/>
            <a:ext cx="3870325" cy="5302250"/>
            <a:chOff x="1968" y="496"/>
            <a:chExt cx="2400" cy="3340"/>
          </a:xfrm>
        </p:grpSpPr>
        <p:pic>
          <p:nvPicPr>
            <p:cNvPr id="168971" name="Picture 1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4"/>
              <a:ext cx="2378" cy="33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8972" name="Rectangle 12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169044" name="Oval 84"/>
          <p:cNvSpPr>
            <a:spLocks noChangeArrowheads="1"/>
          </p:cNvSpPr>
          <p:nvPr/>
        </p:nvSpPr>
        <p:spPr bwMode="auto">
          <a:xfrm rot="240000">
            <a:off x="4368800" y="1919288"/>
            <a:ext cx="1206500" cy="2446337"/>
          </a:xfrm>
          <a:prstGeom prst="ellipse">
            <a:avLst/>
          </a:prstGeom>
          <a:noFill/>
          <a:ln w="50800">
            <a:solidFill>
              <a:srgbClr val="EEFF4B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grpSp>
        <p:nvGrpSpPr>
          <p:cNvPr id="169045" name="Group 85"/>
          <p:cNvGrpSpPr>
            <a:grpSpLocks/>
          </p:cNvGrpSpPr>
          <p:nvPr/>
        </p:nvGrpSpPr>
        <p:grpSpPr bwMode="auto">
          <a:xfrm>
            <a:off x="4318000" y="1123950"/>
            <a:ext cx="1633538" cy="1169988"/>
            <a:chOff x="2720" y="708"/>
            <a:chExt cx="1029" cy="737"/>
          </a:xfrm>
        </p:grpSpPr>
        <p:sp>
          <p:nvSpPr>
            <p:cNvPr id="169046" name="Line 86"/>
            <p:cNvSpPr>
              <a:spLocks noChangeShapeType="1"/>
            </p:cNvSpPr>
            <p:nvPr/>
          </p:nvSpPr>
          <p:spPr bwMode="auto">
            <a:xfrm flipV="1">
              <a:off x="3461" y="1243"/>
              <a:ext cx="288" cy="202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169047" name="Line 87"/>
            <p:cNvSpPr>
              <a:spLocks noChangeShapeType="1"/>
            </p:cNvSpPr>
            <p:nvPr/>
          </p:nvSpPr>
          <p:spPr bwMode="auto">
            <a:xfrm flipV="1">
              <a:off x="3168" y="708"/>
              <a:ext cx="4" cy="47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169048" name="Line 88"/>
            <p:cNvSpPr>
              <a:spLocks noChangeShapeType="1"/>
            </p:cNvSpPr>
            <p:nvPr/>
          </p:nvSpPr>
          <p:spPr bwMode="auto">
            <a:xfrm flipV="1">
              <a:off x="3352" y="868"/>
              <a:ext cx="232" cy="37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169049" name="Line 89"/>
            <p:cNvSpPr>
              <a:spLocks noChangeShapeType="1"/>
            </p:cNvSpPr>
            <p:nvPr/>
          </p:nvSpPr>
          <p:spPr bwMode="auto">
            <a:xfrm flipH="1" flipV="1">
              <a:off x="2884" y="936"/>
              <a:ext cx="132" cy="33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169050" name="Line 90"/>
            <p:cNvSpPr>
              <a:spLocks noChangeShapeType="1"/>
            </p:cNvSpPr>
            <p:nvPr/>
          </p:nvSpPr>
          <p:spPr bwMode="auto">
            <a:xfrm flipH="1" flipV="1">
              <a:off x="2720" y="1196"/>
              <a:ext cx="212" cy="192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169061" name="Group 101"/>
          <p:cNvGrpSpPr>
            <a:grpSpLocks/>
          </p:cNvGrpSpPr>
          <p:nvPr/>
        </p:nvGrpSpPr>
        <p:grpSpPr bwMode="auto">
          <a:xfrm>
            <a:off x="1585913" y="3376613"/>
            <a:ext cx="1957387" cy="2044700"/>
            <a:chOff x="1968" y="496"/>
            <a:chExt cx="2400" cy="3340"/>
          </a:xfrm>
        </p:grpSpPr>
        <p:pic>
          <p:nvPicPr>
            <p:cNvPr id="169062" name="Picture 102"/>
            <p:cNvPicPr>
              <a:picLocks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4"/>
              <a:ext cx="2378" cy="33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9063" name="Rectangle 103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169064" name="Group 104"/>
          <p:cNvGrpSpPr>
            <a:grpSpLocks/>
          </p:cNvGrpSpPr>
          <p:nvPr/>
        </p:nvGrpSpPr>
        <p:grpSpPr bwMode="auto">
          <a:xfrm>
            <a:off x="7204075" y="1181100"/>
            <a:ext cx="1109663" cy="1481138"/>
            <a:chOff x="1968" y="496"/>
            <a:chExt cx="2400" cy="3340"/>
          </a:xfrm>
        </p:grpSpPr>
        <p:pic>
          <p:nvPicPr>
            <p:cNvPr id="169065" name="Picture 105"/>
            <p:cNvPicPr>
              <a:picLocks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4"/>
              <a:ext cx="2378" cy="33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9066" name="Rectangle 106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168970" name="Rectangle 10"/>
          <p:cNvSpPr>
            <a:spLocks noChangeArrowheads="1"/>
          </p:cNvSpPr>
          <p:nvPr/>
        </p:nvSpPr>
        <p:spPr bwMode="auto">
          <a:xfrm>
            <a:off x="430213" y="5718175"/>
            <a:ext cx="8408987" cy="7588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charset="0"/>
                <a:ea typeface="宋体" charset="0"/>
                <a:cs typeface="宋体" charset="0"/>
              </a:rPr>
              <a:t>想想蒺藜的形状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charset="0"/>
                <a:ea typeface="宋体" charset="0"/>
                <a:cs typeface="宋体" charset="0"/>
              </a:rPr>
              <a:t>…</a:t>
            </a:r>
          </a:p>
        </p:txBody>
      </p:sp>
      <p:grpSp>
        <p:nvGrpSpPr>
          <p:cNvPr id="169055" name="Group 95"/>
          <p:cNvGrpSpPr>
            <a:grpSpLocks/>
          </p:cNvGrpSpPr>
          <p:nvPr/>
        </p:nvGrpSpPr>
        <p:grpSpPr bwMode="auto">
          <a:xfrm>
            <a:off x="509588" y="979488"/>
            <a:ext cx="2497137" cy="3082925"/>
            <a:chOff x="1968" y="496"/>
            <a:chExt cx="2400" cy="3340"/>
          </a:xfrm>
        </p:grpSpPr>
        <p:pic>
          <p:nvPicPr>
            <p:cNvPr id="169056" name="Picture 9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4"/>
              <a:ext cx="2378" cy="33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9057" name="Rectangle 97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169058" name="Group 98"/>
          <p:cNvGrpSpPr>
            <a:grpSpLocks/>
          </p:cNvGrpSpPr>
          <p:nvPr/>
        </p:nvGrpSpPr>
        <p:grpSpPr bwMode="auto">
          <a:xfrm>
            <a:off x="6019800" y="3262313"/>
            <a:ext cx="1895475" cy="2222500"/>
            <a:chOff x="1968" y="496"/>
            <a:chExt cx="2400" cy="3340"/>
          </a:xfrm>
        </p:grpSpPr>
        <p:pic>
          <p:nvPicPr>
            <p:cNvPr id="169059" name="Picture 99"/>
            <p:cNvPicPr>
              <a:picLocks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4"/>
              <a:ext cx="2378" cy="33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9060" name="Rectangle 100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169068" name="Group 10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169069" name="AutoShape 109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169070" name="Rectangle 110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169071" name="Line 111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169072" name="Line 112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169073" name="Line 113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169074" name="Line 114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169075" name="Line 115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169076" name="Rectangle 116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hicago" charset="0"/>
                  <a:ea typeface="宋体" charset="0"/>
                  <a:cs typeface="宋体" charset="0"/>
                </a:rPr>
                <a:t>主耶稣</a:t>
              </a:r>
            </a:p>
          </p:txBody>
        </p:sp>
        <p:sp>
          <p:nvSpPr>
            <p:cNvPr id="169077" name="Rectangle 117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169078" name="Line 118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169079" name="Line 119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169080" name="Rectangle 120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169081" name="Rectangle 121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169082" name="Rectangle 122"/>
          <p:cNvSpPr>
            <a:spLocks noChangeArrowheads="1"/>
          </p:cNvSpPr>
          <p:nvPr/>
        </p:nvSpPr>
        <p:spPr bwMode="auto">
          <a:xfrm>
            <a:off x="8229600" y="3573463"/>
            <a:ext cx="434975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Helvetica" charset="0"/>
                <a:ea typeface="宋体" charset="0"/>
                <a:cs typeface="宋体" charset="0"/>
              </a:rPr>
              <a:t>生平</a:t>
            </a:r>
          </a:p>
        </p:txBody>
      </p:sp>
      <p:sp>
        <p:nvSpPr>
          <p:cNvPr id="169084" name="Text Box 124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39-41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169085" name="Rectangle 12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21985629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9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9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9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9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9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9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9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0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432" name="Group 184"/>
          <p:cNvGrpSpPr>
            <a:grpSpLocks/>
          </p:cNvGrpSpPr>
          <p:nvPr/>
        </p:nvGrpSpPr>
        <p:grpSpPr bwMode="auto">
          <a:xfrm>
            <a:off x="2668588" y="730250"/>
            <a:ext cx="3746500" cy="5475288"/>
            <a:chOff x="1681" y="460"/>
            <a:chExt cx="2360" cy="3449"/>
          </a:xfrm>
        </p:grpSpPr>
        <p:grpSp>
          <p:nvGrpSpPr>
            <p:cNvPr id="181433" name="Group 185"/>
            <p:cNvGrpSpPr>
              <a:grpSpLocks/>
            </p:cNvGrpSpPr>
            <p:nvPr/>
          </p:nvGrpSpPr>
          <p:grpSpPr bwMode="auto">
            <a:xfrm>
              <a:off x="1681" y="460"/>
              <a:ext cx="2360" cy="3449"/>
              <a:chOff x="1681" y="460"/>
              <a:chExt cx="2360" cy="3449"/>
            </a:xfrm>
          </p:grpSpPr>
          <p:grpSp>
            <p:nvGrpSpPr>
              <p:cNvPr id="181434" name="Group 186"/>
              <p:cNvGrpSpPr>
                <a:grpSpLocks/>
              </p:cNvGrpSpPr>
              <p:nvPr/>
            </p:nvGrpSpPr>
            <p:grpSpPr bwMode="auto">
              <a:xfrm>
                <a:off x="1681" y="460"/>
                <a:ext cx="2360" cy="3449"/>
                <a:chOff x="1681" y="460"/>
                <a:chExt cx="2360" cy="3449"/>
              </a:xfrm>
            </p:grpSpPr>
            <p:pic>
              <p:nvPicPr>
                <p:cNvPr id="181435" name="Picture 187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1" y="460"/>
                  <a:ext cx="2360" cy="3449"/>
                </a:xfrm>
                <a:prstGeom prst="rect">
                  <a:avLst/>
                </a:prstGeom>
                <a:noFill/>
                <a:ln w="50800">
                  <a:solidFill>
                    <a:srgbClr val="00FF00"/>
                  </a:solidFill>
                  <a:miter lim="800000"/>
                  <a:headEnd/>
                  <a:tailEnd/>
                </a:ln>
                <a:effectLst>
                  <a:outerShdw blurRad="63500" dist="152928" dir="2901988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181436" name="Text Box 188"/>
                <p:cNvSpPr txBox="1">
                  <a:spLocks noChangeArrowheads="1"/>
                </p:cNvSpPr>
                <p:nvPr/>
              </p:nvSpPr>
              <p:spPr bwMode="auto">
                <a:xfrm>
                  <a:off x="2811" y="1193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加利利</a:t>
                  </a:r>
                </a:p>
              </p:txBody>
            </p:sp>
            <p:sp>
              <p:nvSpPr>
                <p:cNvPr id="181437" name="Text Box 189"/>
                <p:cNvSpPr txBox="1">
                  <a:spLocks noChangeArrowheads="1"/>
                </p:cNvSpPr>
                <p:nvPr/>
              </p:nvSpPr>
              <p:spPr bwMode="auto">
                <a:xfrm rot="692504">
                  <a:off x="1950" y="505"/>
                  <a:ext cx="407" cy="1668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DFCA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          </a:t>
                  </a: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DFCA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       </a:t>
                  </a: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DFCA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      </a:t>
                  </a: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DFCA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     </a:t>
                  </a: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DFCA"/>
                    </a:solidFill>
                    <a:effectLst/>
                    <a:uLnTx/>
                    <a:uFillTx/>
                    <a:latin typeface="Comic Sans MS" charset="0"/>
                    <a:ea typeface="宋体" charset="0"/>
                    <a:cs typeface="宋体" charset="0"/>
                  </a:endParaRPr>
                </a:p>
              </p:txBody>
            </p:sp>
            <p:sp>
              <p:nvSpPr>
                <p:cNvPr id="181438" name="Text Box 190"/>
                <p:cNvSpPr txBox="1">
                  <a:spLocks noChangeArrowheads="1"/>
                </p:cNvSpPr>
                <p:nvPr/>
              </p:nvSpPr>
              <p:spPr bwMode="auto">
                <a:xfrm>
                  <a:off x="2448" y="3035"/>
                  <a:ext cx="499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犹大</a:t>
                  </a:r>
                </a:p>
              </p:txBody>
            </p:sp>
            <p:sp>
              <p:nvSpPr>
                <p:cNvPr id="181439" name="Text Box 191"/>
                <p:cNvSpPr txBox="1">
                  <a:spLocks noChangeArrowheads="1"/>
                </p:cNvSpPr>
                <p:nvPr/>
              </p:nvSpPr>
              <p:spPr bwMode="auto">
                <a:xfrm>
                  <a:off x="2449" y="2672"/>
                  <a:ext cx="453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耶路撒冷</a:t>
                  </a:r>
                </a:p>
              </p:txBody>
            </p:sp>
            <p:sp>
              <p:nvSpPr>
                <p:cNvPr id="181440" name="Text Box 192"/>
                <p:cNvSpPr txBox="1">
                  <a:spLocks noChangeArrowheads="1"/>
                </p:cNvSpPr>
                <p:nvPr/>
              </p:nvSpPr>
              <p:spPr bwMode="auto">
                <a:xfrm>
                  <a:off x="3264" y="2463"/>
                  <a:ext cx="454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比利亚</a:t>
                  </a:r>
                </a:p>
              </p:txBody>
            </p:sp>
            <p:sp>
              <p:nvSpPr>
                <p:cNvPr id="181441" name="Text Box 193"/>
                <p:cNvSpPr txBox="1">
                  <a:spLocks noChangeArrowheads="1"/>
                </p:cNvSpPr>
                <p:nvPr/>
              </p:nvSpPr>
              <p:spPr bwMode="auto">
                <a:xfrm>
                  <a:off x="2585" y="2010"/>
                  <a:ext cx="453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撒马利亚</a:t>
                  </a:r>
                </a:p>
              </p:txBody>
            </p:sp>
            <p:sp>
              <p:nvSpPr>
                <p:cNvPr id="181442" name="Text Box 194"/>
                <p:cNvSpPr txBox="1">
                  <a:spLocks noChangeArrowheads="1"/>
                </p:cNvSpPr>
                <p:nvPr/>
              </p:nvSpPr>
              <p:spPr bwMode="auto">
                <a:xfrm>
                  <a:off x="2947" y="1012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迦百农</a:t>
                  </a:r>
                </a:p>
              </p:txBody>
            </p:sp>
            <p:sp>
              <p:nvSpPr>
                <p:cNvPr id="181443" name="Text Box 195"/>
                <p:cNvSpPr txBox="1">
                  <a:spLocks noChangeArrowheads="1"/>
                </p:cNvSpPr>
                <p:nvPr/>
              </p:nvSpPr>
              <p:spPr bwMode="auto">
                <a:xfrm>
                  <a:off x="2821" y="1402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拿撒勒</a:t>
                  </a:r>
                </a:p>
              </p:txBody>
            </p:sp>
            <p:sp>
              <p:nvSpPr>
                <p:cNvPr id="181444" name="Text Box 196"/>
                <p:cNvSpPr txBox="1">
                  <a:spLocks noChangeArrowheads="1"/>
                </p:cNvSpPr>
                <p:nvPr/>
              </p:nvSpPr>
              <p:spPr bwMode="auto">
                <a:xfrm rot="-25374291">
                  <a:off x="1746" y="1194"/>
                  <a:ext cx="928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地 中 海</a:t>
                  </a:r>
                </a:p>
              </p:txBody>
            </p:sp>
            <p:sp>
              <p:nvSpPr>
                <p:cNvPr id="181445" name="Text Box 197"/>
                <p:cNvSpPr txBox="1">
                  <a:spLocks noChangeArrowheads="1"/>
                </p:cNvSpPr>
                <p:nvPr/>
              </p:nvSpPr>
              <p:spPr bwMode="auto">
                <a:xfrm rot="342712">
                  <a:off x="3083" y="2910"/>
                  <a:ext cx="136" cy="173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死</a:t>
                  </a:r>
                </a:p>
              </p:txBody>
            </p:sp>
            <p:sp>
              <p:nvSpPr>
                <p:cNvPr id="181446" name="Text Box 198"/>
                <p:cNvSpPr txBox="1">
                  <a:spLocks noChangeArrowheads="1"/>
                </p:cNvSpPr>
                <p:nvPr/>
              </p:nvSpPr>
              <p:spPr bwMode="auto">
                <a:xfrm rot="382224">
                  <a:off x="3082" y="3100"/>
                  <a:ext cx="94" cy="288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 海</a:t>
                  </a:r>
                </a:p>
              </p:txBody>
            </p:sp>
          </p:grpSp>
          <p:sp>
            <p:nvSpPr>
              <p:cNvPr id="181447" name="Text Box 199"/>
              <p:cNvSpPr txBox="1">
                <a:spLocks noChangeArrowheads="1"/>
              </p:cNvSpPr>
              <p:nvPr/>
            </p:nvSpPr>
            <p:spPr bwMode="auto">
              <a:xfrm>
                <a:off x="3061" y="1570"/>
                <a:ext cx="589" cy="17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66"/>
                    </a:solidFill>
                    <a:effectLst/>
                    <a:uLnTx/>
                    <a:uFillTx/>
                    <a:latin typeface="Comic Sans MS" charset="0"/>
                    <a:ea typeface="宋体" charset="0"/>
                    <a:cs typeface="宋体" charset="0"/>
                  </a:rPr>
                  <a:t>低加坡里</a:t>
                </a:r>
              </a:p>
            </p:txBody>
          </p:sp>
        </p:grpSp>
        <p:sp>
          <p:nvSpPr>
            <p:cNvPr id="181448" name="Text Box 200"/>
            <p:cNvSpPr txBox="1">
              <a:spLocks noChangeArrowheads="1"/>
            </p:cNvSpPr>
            <p:nvPr/>
          </p:nvSpPr>
          <p:spPr bwMode="auto">
            <a:xfrm rot="-2013585">
              <a:off x="2740" y="710"/>
              <a:ext cx="560" cy="15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Comic Sans MS" charset="0"/>
                  <a:ea typeface="宋体" charset="0"/>
                  <a:cs typeface="宋体" charset="0"/>
                </a:rPr>
                <a:t>腓尼基</a:t>
              </a:r>
            </a:p>
          </p:txBody>
        </p:sp>
      </p:grpSp>
      <p:grpSp>
        <p:nvGrpSpPr>
          <p:cNvPr id="181373" name="Group 125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81374" name="Oval 126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181375" name="Oval 127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181376" name="Oval 128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181377" name="Oval 129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181251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81255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81297" name="Oval 49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81298" name="Line 50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81299" name="Line 51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81300" name="Line 52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81301" name="Line 53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81302" name="Line 54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81305" name="Rectangle 57"/>
          <p:cNvSpPr>
            <a:spLocks noChangeArrowheads="1"/>
          </p:cNvSpPr>
          <p:nvPr/>
        </p:nvSpPr>
        <p:spPr bwMode="auto">
          <a:xfrm>
            <a:off x="430213" y="5930900"/>
            <a:ext cx="8408987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charset="0"/>
                <a:ea typeface="宋体" charset="0"/>
                <a:cs typeface="宋体" charset="0"/>
              </a:rPr>
              <a:t>耶稣蒺藜状的行程…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181366" name="Text Box 118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181370" name="Rectangle 12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181371" name="Line 12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81380" name="Text Box 132"/>
          <p:cNvSpPr txBox="1">
            <a:spLocks noChangeArrowheads="1"/>
          </p:cNvSpPr>
          <p:nvPr/>
        </p:nvSpPr>
        <p:spPr bwMode="auto">
          <a:xfrm>
            <a:off x="1763713" y="28575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徒 </a:t>
            </a: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17:16-34</a:t>
            </a:r>
          </a:p>
        </p:txBody>
      </p:sp>
      <p:sp>
        <p:nvSpPr>
          <p:cNvPr id="181381" name="Text Box 133"/>
          <p:cNvSpPr txBox="1">
            <a:spLocks noChangeArrowheads="1"/>
          </p:cNvSpPr>
          <p:nvPr/>
        </p:nvSpPr>
        <p:spPr bwMode="auto">
          <a:xfrm>
            <a:off x="8572500" y="64643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181383" name="AutoShape 135"/>
          <p:cNvSpPr>
            <a:spLocks noChangeArrowheads="1"/>
          </p:cNvSpPr>
          <p:nvPr/>
        </p:nvSpPr>
        <p:spPr bwMode="auto">
          <a:xfrm>
            <a:off x="3713163" y="479742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81384" name="AutoShape 136"/>
          <p:cNvSpPr>
            <a:spLocks noChangeArrowheads="1"/>
          </p:cNvSpPr>
          <p:nvPr/>
        </p:nvSpPr>
        <p:spPr bwMode="auto">
          <a:xfrm>
            <a:off x="4289425" y="184467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81385" name="AutoShape 137"/>
          <p:cNvSpPr>
            <a:spLocks noChangeArrowheads="1"/>
          </p:cNvSpPr>
          <p:nvPr/>
        </p:nvSpPr>
        <p:spPr bwMode="auto">
          <a:xfrm>
            <a:off x="3995738" y="3160713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grpSp>
        <p:nvGrpSpPr>
          <p:cNvPr id="181389" name="Group 141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181390" name="AutoShape 142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181391" name="Rectangle 143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181392" name="Line 144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181393" name="Line 145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181394" name="Line 146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181395" name="Line 147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181396" name="Line 148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181397" name="Rectangle 149"/>
            <p:cNvSpPr>
              <a:spLocks noChangeArrowheads="1"/>
            </p:cNvSpPr>
            <p:nvPr/>
          </p:nvSpPr>
          <p:spPr bwMode="auto">
            <a:xfrm>
              <a:off x="5061" y="2160"/>
              <a:ext cx="40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hicago" charset="0"/>
                  <a:ea typeface="宋体" charset="0"/>
                  <a:cs typeface="宋体" charset="0"/>
                </a:rPr>
                <a:t>主耶稣</a:t>
              </a:r>
            </a:p>
          </p:txBody>
        </p:sp>
        <p:sp>
          <p:nvSpPr>
            <p:cNvPr id="181398" name="Rectangle 150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181399" name="Line 151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181400" name="Line 152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181401" name="Rectangle 153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181402" name="Rectangle 154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181403" name="Rectangle 155"/>
          <p:cNvSpPr>
            <a:spLocks noChangeArrowheads="1"/>
          </p:cNvSpPr>
          <p:nvPr/>
        </p:nvSpPr>
        <p:spPr bwMode="auto">
          <a:xfrm>
            <a:off x="8229600" y="3573463"/>
            <a:ext cx="434975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Helvetica" charset="0"/>
                <a:ea typeface="宋体" charset="0"/>
                <a:cs typeface="宋体" charset="0"/>
              </a:rPr>
              <a:t>生平</a:t>
            </a:r>
          </a:p>
        </p:txBody>
      </p:sp>
      <p:sp>
        <p:nvSpPr>
          <p:cNvPr id="181450" name="Text Box 202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39-41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181451" name="Rectangle 20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08</a:t>
            </a:r>
          </a:p>
        </p:txBody>
      </p:sp>
    </p:spTree>
    <p:extLst>
      <p:ext uri="{BB962C8B-B14F-4D97-AF65-F5344CB8AC3E}">
        <p14:creationId xmlns:p14="http://schemas.microsoft.com/office/powerpoint/2010/main" val="30476108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383" grpId="0" animBg="1"/>
      <p:bldP spid="181384" grpId="0" animBg="1"/>
      <p:bldP spid="18138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696" name="Group 136"/>
          <p:cNvGrpSpPr>
            <a:grpSpLocks/>
          </p:cNvGrpSpPr>
          <p:nvPr/>
        </p:nvGrpSpPr>
        <p:grpSpPr bwMode="auto">
          <a:xfrm>
            <a:off x="2668588" y="730250"/>
            <a:ext cx="3746500" cy="5475288"/>
            <a:chOff x="1681" y="460"/>
            <a:chExt cx="2360" cy="3449"/>
          </a:xfrm>
        </p:grpSpPr>
        <p:grpSp>
          <p:nvGrpSpPr>
            <p:cNvPr id="194697" name="Group 137"/>
            <p:cNvGrpSpPr>
              <a:grpSpLocks/>
            </p:cNvGrpSpPr>
            <p:nvPr/>
          </p:nvGrpSpPr>
          <p:grpSpPr bwMode="auto">
            <a:xfrm>
              <a:off x="1681" y="460"/>
              <a:ext cx="2360" cy="3449"/>
              <a:chOff x="1681" y="460"/>
              <a:chExt cx="2360" cy="3449"/>
            </a:xfrm>
          </p:grpSpPr>
          <p:grpSp>
            <p:nvGrpSpPr>
              <p:cNvPr id="194698" name="Group 138"/>
              <p:cNvGrpSpPr>
                <a:grpSpLocks/>
              </p:cNvGrpSpPr>
              <p:nvPr/>
            </p:nvGrpSpPr>
            <p:grpSpPr bwMode="auto">
              <a:xfrm>
                <a:off x="1681" y="460"/>
                <a:ext cx="2360" cy="3449"/>
                <a:chOff x="1681" y="460"/>
                <a:chExt cx="2360" cy="3449"/>
              </a:xfrm>
            </p:grpSpPr>
            <p:pic>
              <p:nvPicPr>
                <p:cNvPr id="194699" name="Picture 139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1" y="460"/>
                  <a:ext cx="2360" cy="3449"/>
                </a:xfrm>
                <a:prstGeom prst="rect">
                  <a:avLst/>
                </a:prstGeom>
                <a:noFill/>
                <a:ln w="50800">
                  <a:solidFill>
                    <a:srgbClr val="00FF00"/>
                  </a:solidFill>
                  <a:miter lim="800000"/>
                  <a:headEnd/>
                  <a:tailEnd/>
                </a:ln>
                <a:effectLst>
                  <a:outerShdw blurRad="63500" dist="152928" dir="2901988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194700" name="Text Box 140"/>
                <p:cNvSpPr txBox="1">
                  <a:spLocks noChangeArrowheads="1"/>
                </p:cNvSpPr>
                <p:nvPr/>
              </p:nvSpPr>
              <p:spPr bwMode="auto">
                <a:xfrm>
                  <a:off x="2811" y="1193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加利利</a:t>
                  </a:r>
                </a:p>
              </p:txBody>
            </p:sp>
            <p:sp>
              <p:nvSpPr>
                <p:cNvPr id="194701" name="Text Box 141"/>
                <p:cNvSpPr txBox="1">
                  <a:spLocks noChangeArrowheads="1"/>
                </p:cNvSpPr>
                <p:nvPr/>
              </p:nvSpPr>
              <p:spPr bwMode="auto">
                <a:xfrm rot="692504">
                  <a:off x="1950" y="505"/>
                  <a:ext cx="407" cy="1668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DFCA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          </a:t>
                  </a: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DFCA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       </a:t>
                  </a: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DFCA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      </a:t>
                  </a: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DFCA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     </a:t>
                  </a: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DFCA"/>
                    </a:solidFill>
                    <a:effectLst/>
                    <a:uLnTx/>
                    <a:uFillTx/>
                    <a:latin typeface="Comic Sans MS" charset="0"/>
                    <a:ea typeface="宋体" charset="0"/>
                    <a:cs typeface="宋体" charset="0"/>
                  </a:endParaRPr>
                </a:p>
              </p:txBody>
            </p:sp>
            <p:sp>
              <p:nvSpPr>
                <p:cNvPr id="194702" name="Text Box 142"/>
                <p:cNvSpPr txBox="1">
                  <a:spLocks noChangeArrowheads="1"/>
                </p:cNvSpPr>
                <p:nvPr/>
              </p:nvSpPr>
              <p:spPr bwMode="auto">
                <a:xfrm>
                  <a:off x="2448" y="3035"/>
                  <a:ext cx="499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犹大</a:t>
                  </a:r>
                </a:p>
              </p:txBody>
            </p:sp>
            <p:sp>
              <p:nvSpPr>
                <p:cNvPr id="194703" name="Text Box 143"/>
                <p:cNvSpPr txBox="1">
                  <a:spLocks noChangeArrowheads="1"/>
                </p:cNvSpPr>
                <p:nvPr/>
              </p:nvSpPr>
              <p:spPr bwMode="auto">
                <a:xfrm>
                  <a:off x="2449" y="2672"/>
                  <a:ext cx="453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耶路撒冷</a:t>
                  </a:r>
                </a:p>
              </p:txBody>
            </p:sp>
            <p:sp>
              <p:nvSpPr>
                <p:cNvPr id="194704" name="Text Box 144"/>
                <p:cNvSpPr txBox="1">
                  <a:spLocks noChangeArrowheads="1"/>
                </p:cNvSpPr>
                <p:nvPr/>
              </p:nvSpPr>
              <p:spPr bwMode="auto">
                <a:xfrm>
                  <a:off x="3264" y="2463"/>
                  <a:ext cx="454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比利亚</a:t>
                  </a:r>
                </a:p>
              </p:txBody>
            </p:sp>
            <p:sp>
              <p:nvSpPr>
                <p:cNvPr id="194705" name="Text Box 145"/>
                <p:cNvSpPr txBox="1">
                  <a:spLocks noChangeArrowheads="1"/>
                </p:cNvSpPr>
                <p:nvPr/>
              </p:nvSpPr>
              <p:spPr bwMode="auto">
                <a:xfrm>
                  <a:off x="2585" y="2010"/>
                  <a:ext cx="453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撒马利亚</a:t>
                  </a:r>
                </a:p>
              </p:txBody>
            </p:sp>
            <p:sp>
              <p:nvSpPr>
                <p:cNvPr id="194706" name="Text Box 146"/>
                <p:cNvSpPr txBox="1">
                  <a:spLocks noChangeArrowheads="1"/>
                </p:cNvSpPr>
                <p:nvPr/>
              </p:nvSpPr>
              <p:spPr bwMode="auto">
                <a:xfrm>
                  <a:off x="2947" y="1012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迦百农</a:t>
                  </a:r>
                </a:p>
              </p:txBody>
            </p:sp>
            <p:sp>
              <p:nvSpPr>
                <p:cNvPr id="194707" name="Text Box 147"/>
                <p:cNvSpPr txBox="1">
                  <a:spLocks noChangeArrowheads="1"/>
                </p:cNvSpPr>
                <p:nvPr/>
              </p:nvSpPr>
              <p:spPr bwMode="auto">
                <a:xfrm>
                  <a:off x="2821" y="1402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拿撒勒</a:t>
                  </a:r>
                </a:p>
              </p:txBody>
            </p:sp>
            <p:sp>
              <p:nvSpPr>
                <p:cNvPr id="194708" name="Text Box 148"/>
                <p:cNvSpPr txBox="1">
                  <a:spLocks noChangeArrowheads="1"/>
                </p:cNvSpPr>
                <p:nvPr/>
              </p:nvSpPr>
              <p:spPr bwMode="auto">
                <a:xfrm rot="-25374291">
                  <a:off x="1746" y="1194"/>
                  <a:ext cx="928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地 中 海</a:t>
                  </a:r>
                </a:p>
              </p:txBody>
            </p:sp>
            <p:sp>
              <p:nvSpPr>
                <p:cNvPr id="194709" name="Text Box 149"/>
                <p:cNvSpPr txBox="1">
                  <a:spLocks noChangeArrowheads="1"/>
                </p:cNvSpPr>
                <p:nvPr/>
              </p:nvSpPr>
              <p:spPr bwMode="auto">
                <a:xfrm rot="342712">
                  <a:off x="3083" y="2910"/>
                  <a:ext cx="136" cy="173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死</a:t>
                  </a:r>
                </a:p>
              </p:txBody>
            </p:sp>
            <p:sp>
              <p:nvSpPr>
                <p:cNvPr id="194710" name="Text Box 150"/>
                <p:cNvSpPr txBox="1">
                  <a:spLocks noChangeArrowheads="1"/>
                </p:cNvSpPr>
                <p:nvPr/>
              </p:nvSpPr>
              <p:spPr bwMode="auto">
                <a:xfrm rot="382224">
                  <a:off x="3082" y="3100"/>
                  <a:ext cx="94" cy="288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 海</a:t>
                  </a:r>
                </a:p>
              </p:txBody>
            </p:sp>
          </p:grpSp>
          <p:sp>
            <p:nvSpPr>
              <p:cNvPr id="194711" name="Text Box 151"/>
              <p:cNvSpPr txBox="1">
                <a:spLocks noChangeArrowheads="1"/>
              </p:cNvSpPr>
              <p:nvPr/>
            </p:nvSpPr>
            <p:spPr bwMode="auto">
              <a:xfrm>
                <a:off x="3061" y="1570"/>
                <a:ext cx="589" cy="17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66"/>
                    </a:solidFill>
                    <a:effectLst/>
                    <a:uLnTx/>
                    <a:uFillTx/>
                    <a:latin typeface="Comic Sans MS" charset="0"/>
                    <a:ea typeface="宋体" charset="0"/>
                    <a:cs typeface="宋体" charset="0"/>
                  </a:rPr>
                  <a:t>低加坡里</a:t>
                </a:r>
              </a:p>
            </p:txBody>
          </p:sp>
        </p:grpSp>
        <p:sp>
          <p:nvSpPr>
            <p:cNvPr id="194712" name="Text Box 152"/>
            <p:cNvSpPr txBox="1">
              <a:spLocks noChangeArrowheads="1"/>
            </p:cNvSpPr>
            <p:nvPr/>
          </p:nvSpPr>
          <p:spPr bwMode="auto">
            <a:xfrm rot="-2013585">
              <a:off x="2740" y="710"/>
              <a:ext cx="560" cy="15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Comic Sans MS" charset="0"/>
                  <a:ea typeface="宋体" charset="0"/>
                  <a:cs typeface="宋体" charset="0"/>
                </a:rPr>
                <a:t>腓尼基</a:t>
              </a:r>
            </a:p>
          </p:txBody>
        </p:sp>
      </p:grpSp>
      <p:sp>
        <p:nvSpPr>
          <p:cNvPr id="194650" name="Rectangle 90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194651" name="Line 91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grpSp>
        <p:nvGrpSpPr>
          <p:cNvPr id="194652" name="Group 92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94653" name="Oval 93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194654" name="Oval 94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194655" name="Oval 95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194656" name="Oval 96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194563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94566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94567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94568" name="Rectangle 8"/>
          <p:cNvSpPr>
            <a:spLocks noChangeArrowheads="1"/>
          </p:cNvSpPr>
          <p:nvPr/>
        </p:nvSpPr>
        <p:spPr bwMode="auto">
          <a:xfrm>
            <a:off x="228600" y="4038600"/>
            <a:ext cx="2405063" cy="171450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rone" charset="0"/>
                <a:ea typeface="宋体" charset="0"/>
                <a:cs typeface="宋体" charset="0"/>
              </a:rPr>
              <a:t>1.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rone" charset="0"/>
                <a:ea typeface="宋体" charset="0"/>
                <a:cs typeface="宋体" charset="0"/>
              </a:rPr>
              <a:t>主            开始在        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Krone" charset="0"/>
                <a:ea typeface="宋体" charset="0"/>
                <a:cs typeface="宋体" charset="0"/>
              </a:rPr>
              <a:t>耶路撒冷    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rone" charset="0"/>
                <a:ea typeface="宋体" charset="0"/>
                <a:cs typeface="宋体" charset="0"/>
              </a:rPr>
              <a:t>的传道</a:t>
            </a:r>
          </a:p>
        </p:txBody>
      </p:sp>
      <p:sp>
        <p:nvSpPr>
          <p:cNvPr id="194569" name="Oval 9"/>
          <p:cNvSpPr>
            <a:spLocks noChangeArrowheads="1"/>
          </p:cNvSpPr>
          <p:nvPr/>
        </p:nvSpPr>
        <p:spPr bwMode="auto">
          <a:xfrm>
            <a:off x="1600200" y="3962400"/>
            <a:ext cx="549275" cy="550863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94570" name="Oval 10"/>
          <p:cNvSpPr>
            <a:spLocks noChangeArrowheads="1"/>
          </p:cNvSpPr>
          <p:nvPr/>
        </p:nvSpPr>
        <p:spPr bwMode="auto">
          <a:xfrm>
            <a:off x="4356100" y="40005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94571" name="Line 11"/>
          <p:cNvSpPr>
            <a:spLocks noChangeShapeType="1"/>
          </p:cNvSpPr>
          <p:nvPr/>
        </p:nvSpPr>
        <p:spPr bwMode="auto">
          <a:xfrm flipV="1">
            <a:off x="2565400" y="43640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94611" name="Text Box 51"/>
          <p:cNvSpPr txBox="1">
            <a:spLocks noChangeArrowheads="1"/>
          </p:cNvSpPr>
          <p:nvPr/>
        </p:nvSpPr>
        <p:spPr bwMode="auto">
          <a:xfrm>
            <a:off x="1773238" y="9525"/>
            <a:ext cx="332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约 2:13-2:25</a:t>
            </a: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194629" name="AutoShape 69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94630" name="Rectangle 70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94631" name="Line 71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94632" name="Line 72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94633" name="Line 73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94634" name="Line 74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94635" name="Line 75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94636" name="Rectangle 76"/>
          <p:cNvSpPr>
            <a:spLocks noChangeArrowheads="1"/>
          </p:cNvSpPr>
          <p:nvPr/>
        </p:nvSpPr>
        <p:spPr bwMode="auto">
          <a:xfrm>
            <a:off x="8034338" y="3429000"/>
            <a:ext cx="6381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cago" charset="0"/>
                <a:ea typeface="宋体" charset="0"/>
                <a:cs typeface="宋体" charset="0"/>
              </a:rPr>
              <a:t>主耶稣</a:t>
            </a:r>
          </a:p>
        </p:txBody>
      </p:sp>
      <p:sp>
        <p:nvSpPr>
          <p:cNvPr id="194637" name="Rectangle 77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94638" name="Line 78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94639" name="Line 79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94640" name="Rectangle 80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94641" name="Rectangle 81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94643" name="Text Box 8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194645" name="Text Box 85"/>
          <p:cNvSpPr txBox="1">
            <a:spLocks noChangeArrowheads="1"/>
          </p:cNvSpPr>
          <p:nvPr/>
        </p:nvSpPr>
        <p:spPr bwMode="auto">
          <a:xfrm>
            <a:off x="71438" y="415925"/>
            <a:ext cx="3995737" cy="636588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学习帮助 #07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194646" name="Oval 86"/>
          <p:cNvSpPr>
            <a:spLocks noChangeArrowheads="1"/>
          </p:cNvSpPr>
          <p:nvPr/>
        </p:nvSpPr>
        <p:spPr bwMode="auto">
          <a:xfrm>
            <a:off x="771525" y="4800600"/>
            <a:ext cx="2047875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94661" name="Text Box 101"/>
          <p:cNvSpPr txBox="1">
            <a:spLocks noChangeArrowheads="1"/>
          </p:cNvSpPr>
          <p:nvPr/>
        </p:nvSpPr>
        <p:spPr bwMode="auto">
          <a:xfrm>
            <a:off x="8572500" y="64643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1</a:t>
            </a:r>
          </a:p>
        </p:txBody>
      </p:sp>
      <p:pic>
        <p:nvPicPr>
          <p:cNvPr id="194662" name="Picture 102" descr="Herod's Temple from northeast, tb n0201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4572000"/>
            <a:ext cx="1803400" cy="1298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6"/>
                  <a:srcRect l="16014" t="29329" r="20380" b="10347"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94663" name="Rectangle 103"/>
          <p:cNvSpPr>
            <a:spLocks noChangeArrowheads="1"/>
          </p:cNvSpPr>
          <p:nvPr/>
        </p:nvSpPr>
        <p:spPr bwMode="auto">
          <a:xfrm>
            <a:off x="430213" y="5930900"/>
            <a:ext cx="8408987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charset="0"/>
                <a:ea typeface="宋体" charset="0"/>
                <a:cs typeface="宋体" charset="0"/>
              </a:rPr>
              <a:t>耶稣蒺藜状的行程…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194667" name="Rectangle 107"/>
          <p:cNvSpPr>
            <a:spLocks noChangeArrowheads="1"/>
          </p:cNvSpPr>
          <p:nvPr/>
        </p:nvSpPr>
        <p:spPr bwMode="auto">
          <a:xfrm>
            <a:off x="8229600" y="3573463"/>
            <a:ext cx="434975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Helvetica" charset="0"/>
                <a:ea typeface="宋体" charset="0"/>
                <a:cs typeface="宋体" charset="0"/>
              </a:rPr>
              <a:t>生平</a:t>
            </a:r>
          </a:p>
        </p:txBody>
      </p:sp>
      <p:sp>
        <p:nvSpPr>
          <p:cNvPr id="194714" name="Text Box 154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39-41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194715" name="Rectangle 15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09</a:t>
            </a:r>
          </a:p>
        </p:txBody>
      </p:sp>
    </p:spTree>
    <p:extLst>
      <p:ext uri="{BB962C8B-B14F-4D97-AF65-F5344CB8AC3E}">
        <p14:creationId xmlns:p14="http://schemas.microsoft.com/office/powerpoint/2010/main" val="34932445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4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5" grpId="0" animBg="1"/>
      <p:bldP spid="194646" grpId="0" animBg="1"/>
      <p:bldP spid="194662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11" name="Rectangle 79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172112" name="Line 80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72077" name="Text Box 45"/>
          <p:cNvSpPr txBox="1">
            <a:spLocks noChangeArrowheads="1"/>
          </p:cNvSpPr>
          <p:nvPr/>
        </p:nvSpPr>
        <p:spPr bwMode="auto">
          <a:xfrm>
            <a:off x="1793875" y="0"/>
            <a:ext cx="332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约 2:13-2:25</a:t>
            </a: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172107" name="Text Box 75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pic>
        <p:nvPicPr>
          <p:cNvPr id="172117" name="Picture 85" descr="Herod's Temple from northeast, tb n0201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0" y="601663"/>
            <a:ext cx="7912100" cy="57007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 l="16014" t="29329" r="20380" b="10347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2093" name="AutoShape 61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72094" name="Rectangle 62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72095" name="Line 63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72096" name="Line 64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72097" name="Line 65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72098" name="Line 66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72099" name="Line 67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72100" name="Rectangle 68"/>
          <p:cNvSpPr>
            <a:spLocks noChangeArrowheads="1"/>
          </p:cNvSpPr>
          <p:nvPr/>
        </p:nvSpPr>
        <p:spPr bwMode="auto">
          <a:xfrm>
            <a:off x="8034338" y="3429000"/>
            <a:ext cx="6381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cago" charset="0"/>
                <a:ea typeface="宋体" charset="0"/>
                <a:cs typeface="宋体" charset="0"/>
              </a:rPr>
              <a:t>主耶稣</a:t>
            </a:r>
          </a:p>
        </p:txBody>
      </p:sp>
      <p:sp>
        <p:nvSpPr>
          <p:cNvPr id="172101" name="Rectangle 69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72102" name="Line 70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72103" name="Line 71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72104" name="Rectangle 72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72105" name="Rectangle 73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72118" name="Rectangle 86"/>
          <p:cNvSpPr>
            <a:spLocks noChangeArrowheads="1"/>
          </p:cNvSpPr>
          <p:nvPr/>
        </p:nvSpPr>
        <p:spPr bwMode="auto">
          <a:xfrm>
            <a:off x="596900" y="5257800"/>
            <a:ext cx="7962900" cy="10668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411163" y="5157788"/>
            <a:ext cx="8408987" cy="118745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希律王：                              耶路撒冷建的第二座圣殿</a:t>
            </a:r>
          </a:p>
        </p:txBody>
      </p:sp>
      <p:sp>
        <p:nvSpPr>
          <p:cNvPr id="172120" name="Rectangle 88"/>
          <p:cNvSpPr>
            <a:spLocks noChangeArrowheads="1"/>
          </p:cNvSpPr>
          <p:nvPr/>
        </p:nvSpPr>
        <p:spPr bwMode="auto">
          <a:xfrm>
            <a:off x="8229600" y="3573463"/>
            <a:ext cx="434975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Helvetica" charset="0"/>
                <a:ea typeface="宋体" charset="0"/>
                <a:cs typeface="宋体" charset="0"/>
              </a:rPr>
              <a:t>生平</a:t>
            </a:r>
          </a:p>
        </p:txBody>
      </p:sp>
      <p:sp>
        <p:nvSpPr>
          <p:cNvPr id="172122" name="Text Box 90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39-41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172123" name="Rectangle 9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999113276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31" name="Text Box 19"/>
          <p:cNvSpPr txBox="1">
            <a:spLocks noChangeArrowheads="1"/>
          </p:cNvSpPr>
          <p:nvPr/>
        </p:nvSpPr>
        <p:spPr bwMode="auto">
          <a:xfrm>
            <a:off x="1792288" y="0"/>
            <a:ext cx="332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约 2:13-2:25</a:t>
            </a: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448535" name="Text Box 23"/>
          <p:cNvSpPr txBox="1">
            <a:spLocks noChangeArrowheads="1"/>
          </p:cNvSpPr>
          <p:nvPr/>
        </p:nvSpPr>
        <p:spPr bwMode="auto">
          <a:xfrm>
            <a:off x="774700" y="5905500"/>
            <a:ext cx="2070100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图片版权所有</a:t>
            </a: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:                 </a:t>
            </a:r>
            <a:r>
              <a: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圣地宾馆</a:t>
            </a: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, </a:t>
            </a:r>
            <a:r>
              <a: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耶路撒冷</a:t>
            </a:r>
          </a:p>
        </p:txBody>
      </p:sp>
      <p:sp>
        <p:nvSpPr>
          <p:cNvPr id="448563" name="Text Box 51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448571" name="Text Box 59"/>
          <p:cNvSpPr txBox="1">
            <a:spLocks noChangeArrowheads="1"/>
          </p:cNvSpPr>
          <p:nvPr/>
        </p:nvSpPr>
        <p:spPr bwMode="auto">
          <a:xfrm>
            <a:off x="5673725" y="808038"/>
            <a:ext cx="3089275" cy="143192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EA18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耶稣时代的耶路撒冷</a:t>
            </a:r>
          </a:p>
        </p:txBody>
      </p:sp>
      <p:sp>
        <p:nvSpPr>
          <p:cNvPr id="448572" name="Text Box 60"/>
          <p:cNvSpPr txBox="1">
            <a:spLocks noChangeArrowheads="1"/>
          </p:cNvSpPr>
          <p:nvPr/>
        </p:nvSpPr>
        <p:spPr bwMode="auto">
          <a:xfrm>
            <a:off x="581025" y="3930650"/>
            <a:ext cx="25939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围绕的城市</a:t>
            </a:r>
          </a:p>
        </p:txBody>
      </p:sp>
      <p:sp>
        <p:nvSpPr>
          <p:cNvPr id="448573" name="Text Box 61"/>
          <p:cNvSpPr txBox="1">
            <a:spLocks noChangeArrowheads="1"/>
          </p:cNvSpPr>
          <p:nvPr/>
        </p:nvSpPr>
        <p:spPr bwMode="auto">
          <a:xfrm>
            <a:off x="1023938" y="4811713"/>
            <a:ext cx="2633662" cy="8223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圣殿山, 圣殿,        安东尼奥的要塞</a:t>
            </a:r>
          </a:p>
        </p:txBody>
      </p:sp>
      <p:grpSp>
        <p:nvGrpSpPr>
          <p:cNvPr id="448579" name="Group 67"/>
          <p:cNvGrpSpPr>
            <a:grpSpLocks/>
          </p:cNvGrpSpPr>
          <p:nvPr/>
        </p:nvGrpSpPr>
        <p:grpSpPr bwMode="auto">
          <a:xfrm>
            <a:off x="762000" y="660400"/>
            <a:ext cx="4787900" cy="3200400"/>
            <a:chOff x="480" y="416"/>
            <a:chExt cx="3016" cy="2016"/>
          </a:xfrm>
        </p:grpSpPr>
        <p:pic>
          <p:nvPicPr>
            <p:cNvPr id="448534" name="Picture 22"/>
            <p:cNvPicPr>
              <a:picLocks noChangeAspect="1" noChangeArrowheads="1"/>
            </p:cNvPicPr>
            <p:nvPr/>
          </p:nvPicPr>
          <p:blipFill>
            <a:blip r:embed="rId3">
              <a:lum bright="-6000" contrast="1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" y="433"/>
              <a:ext cx="2998" cy="19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6A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35003" dir="2928844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48577" name="Rectangle 65"/>
            <p:cNvSpPr>
              <a:spLocks noChangeArrowheads="1"/>
            </p:cNvSpPr>
            <p:nvPr/>
          </p:nvSpPr>
          <p:spPr bwMode="auto">
            <a:xfrm>
              <a:off x="480" y="416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448580" name="Group 68"/>
          <p:cNvGrpSpPr>
            <a:grpSpLocks/>
          </p:cNvGrpSpPr>
          <p:nvPr/>
        </p:nvGrpSpPr>
        <p:grpSpPr bwMode="auto">
          <a:xfrm>
            <a:off x="3670300" y="3035300"/>
            <a:ext cx="4740275" cy="3200400"/>
            <a:chOff x="2312" y="1912"/>
            <a:chExt cx="2986" cy="2016"/>
          </a:xfrm>
        </p:grpSpPr>
        <p:pic>
          <p:nvPicPr>
            <p:cNvPr id="448574" name="Picture 6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3" y="1932"/>
              <a:ext cx="2975" cy="1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8980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48578" name="Rectangle 66"/>
            <p:cNvSpPr>
              <a:spLocks noChangeArrowheads="1"/>
            </p:cNvSpPr>
            <p:nvPr/>
          </p:nvSpPr>
          <p:spPr bwMode="auto">
            <a:xfrm>
              <a:off x="2312" y="1912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448583" name="Group 71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448584" name="Group 72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448585" name="AutoShape 73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8586" name="Rectangle 74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8587" name="Line 75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8588" name="Line 76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8589" name="Line 77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8590" name="Line 78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8591" name="Line 79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8592" name="Rectangle 80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448593" name="Rectangle 81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8594" name="Line 82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8595" name="Line 83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8596" name="Rectangle 84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48597" name="Rectangle 85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448598" name="Rectangle 86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448600" name="Text Box 88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39-41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448601" name="Rectangle 8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2736228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8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48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8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48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72" grpId="0" autoUpdateAnimBg="0"/>
      <p:bldP spid="448573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0" name="Text Box 40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430151" name="Text Box 71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grpSp>
        <p:nvGrpSpPr>
          <p:cNvPr id="430167" name="Group 87"/>
          <p:cNvGrpSpPr>
            <a:grpSpLocks/>
          </p:cNvGrpSpPr>
          <p:nvPr/>
        </p:nvGrpSpPr>
        <p:grpSpPr bwMode="auto">
          <a:xfrm>
            <a:off x="760413" y="660400"/>
            <a:ext cx="4738687" cy="3200400"/>
            <a:chOff x="479" y="416"/>
            <a:chExt cx="2985" cy="2016"/>
          </a:xfrm>
        </p:grpSpPr>
        <p:pic>
          <p:nvPicPr>
            <p:cNvPr id="430165" name="Picture 85"/>
            <p:cNvPicPr>
              <a:picLocks noChangeAspect="1" noChangeArrowheads="1"/>
            </p:cNvPicPr>
            <p:nvPr/>
          </p:nvPicPr>
          <p:blipFill>
            <a:blip r:embed="rId3" cstate="screen">
              <a:lum bright="-6000" contras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" y="423"/>
              <a:ext cx="2981" cy="1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17088" dir="2436078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30162" name="Rectangle 82"/>
            <p:cNvSpPr>
              <a:spLocks noChangeArrowheads="1"/>
            </p:cNvSpPr>
            <p:nvPr/>
          </p:nvSpPr>
          <p:spPr bwMode="auto">
            <a:xfrm>
              <a:off x="480" y="416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430169" name="Text Box 89"/>
          <p:cNvSpPr txBox="1">
            <a:spLocks noChangeArrowheads="1"/>
          </p:cNvSpPr>
          <p:nvPr/>
        </p:nvSpPr>
        <p:spPr bwMode="auto">
          <a:xfrm>
            <a:off x="581025" y="3930650"/>
            <a:ext cx="30765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圣殿山的南面的台阶</a:t>
            </a:r>
          </a:p>
        </p:txBody>
      </p:sp>
      <p:sp>
        <p:nvSpPr>
          <p:cNvPr id="430170" name="Text Box 90"/>
          <p:cNvSpPr txBox="1">
            <a:spLocks noChangeArrowheads="1"/>
          </p:cNvSpPr>
          <p:nvPr/>
        </p:nvSpPr>
        <p:spPr bwMode="auto">
          <a:xfrm>
            <a:off x="1023938" y="5370513"/>
            <a:ext cx="2633662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东门</a:t>
            </a:r>
          </a:p>
        </p:txBody>
      </p:sp>
      <p:sp>
        <p:nvSpPr>
          <p:cNvPr id="430171" name="Text Box 91"/>
          <p:cNvSpPr txBox="1">
            <a:spLocks noChangeArrowheads="1"/>
          </p:cNvSpPr>
          <p:nvPr/>
        </p:nvSpPr>
        <p:spPr bwMode="auto">
          <a:xfrm>
            <a:off x="1792288" y="0"/>
            <a:ext cx="332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可 11:27</a:t>
            </a: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430172" name="Text Box 92"/>
          <p:cNvSpPr txBox="1">
            <a:spLocks noChangeArrowheads="1"/>
          </p:cNvSpPr>
          <p:nvPr/>
        </p:nvSpPr>
        <p:spPr bwMode="auto">
          <a:xfrm>
            <a:off x="5673725" y="808038"/>
            <a:ext cx="3089275" cy="143192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EA18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耶稣时代的耶路撒冷</a:t>
            </a:r>
          </a:p>
        </p:txBody>
      </p:sp>
      <p:grpSp>
        <p:nvGrpSpPr>
          <p:cNvPr id="430175" name="Group 9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430176" name="Group 96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430177" name="AutoShape 97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30178" name="Rectangle 98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30179" name="Line 99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30180" name="Line 100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30181" name="Line 101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30182" name="Line 102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30183" name="Line 103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30184" name="Rectangle 104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430185" name="Rectangle 105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30186" name="Line 106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30187" name="Line 107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30188" name="Rectangle 108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430189" name="Rectangle 109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430190" name="Rectangle 110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grpSp>
        <p:nvGrpSpPr>
          <p:cNvPr id="430166" name="Group 86"/>
          <p:cNvGrpSpPr>
            <a:grpSpLocks/>
          </p:cNvGrpSpPr>
          <p:nvPr/>
        </p:nvGrpSpPr>
        <p:grpSpPr bwMode="auto">
          <a:xfrm>
            <a:off x="3670300" y="3035300"/>
            <a:ext cx="4737100" cy="3200400"/>
            <a:chOff x="2312" y="1912"/>
            <a:chExt cx="2984" cy="2016"/>
          </a:xfrm>
        </p:grpSpPr>
        <p:pic>
          <p:nvPicPr>
            <p:cNvPr id="430164" name="Picture 84"/>
            <p:cNvPicPr>
              <a:picLocks noChangeAspect="1" noChangeArrowheads="1"/>
            </p:cNvPicPr>
            <p:nvPr/>
          </p:nvPicPr>
          <p:blipFill>
            <a:blip r:embed="rId4">
              <a:lum bright="-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6" y="1926"/>
              <a:ext cx="2967" cy="1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81320" dir="2319588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30163" name="Rectangle 83"/>
            <p:cNvSpPr>
              <a:spLocks noChangeArrowheads="1"/>
            </p:cNvSpPr>
            <p:nvPr/>
          </p:nvSpPr>
          <p:spPr bwMode="auto">
            <a:xfrm>
              <a:off x="2312" y="1912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430191" name="Text Box 111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39-41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430192" name="Text Box 112"/>
          <p:cNvSpPr txBox="1">
            <a:spLocks noChangeArrowheads="1"/>
          </p:cNvSpPr>
          <p:nvPr/>
        </p:nvSpPr>
        <p:spPr bwMode="auto">
          <a:xfrm>
            <a:off x="774700" y="5905500"/>
            <a:ext cx="2070100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图片版权所有</a:t>
            </a: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:                 </a:t>
            </a:r>
            <a:r>
              <a: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圣地宾馆</a:t>
            </a: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, </a:t>
            </a:r>
            <a:r>
              <a: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耶路撒冷</a:t>
            </a:r>
          </a:p>
        </p:txBody>
      </p:sp>
      <p:sp>
        <p:nvSpPr>
          <p:cNvPr id="430193" name="Rectangle 11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35226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30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0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69" grpId="0" autoUpdateAnimBg="0"/>
      <p:bldP spid="430170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753" name="Group 105"/>
          <p:cNvGrpSpPr>
            <a:grpSpLocks/>
          </p:cNvGrpSpPr>
          <p:nvPr/>
        </p:nvGrpSpPr>
        <p:grpSpPr bwMode="auto">
          <a:xfrm>
            <a:off x="2668588" y="730250"/>
            <a:ext cx="3746500" cy="5475288"/>
            <a:chOff x="1681" y="460"/>
            <a:chExt cx="2360" cy="3449"/>
          </a:xfrm>
        </p:grpSpPr>
        <p:grpSp>
          <p:nvGrpSpPr>
            <p:cNvPr id="795754" name="Group 106"/>
            <p:cNvGrpSpPr>
              <a:grpSpLocks/>
            </p:cNvGrpSpPr>
            <p:nvPr/>
          </p:nvGrpSpPr>
          <p:grpSpPr bwMode="auto">
            <a:xfrm>
              <a:off x="1681" y="460"/>
              <a:ext cx="2360" cy="3449"/>
              <a:chOff x="1681" y="460"/>
              <a:chExt cx="2360" cy="3449"/>
            </a:xfrm>
          </p:grpSpPr>
          <p:grpSp>
            <p:nvGrpSpPr>
              <p:cNvPr id="795755" name="Group 107"/>
              <p:cNvGrpSpPr>
                <a:grpSpLocks/>
              </p:cNvGrpSpPr>
              <p:nvPr/>
            </p:nvGrpSpPr>
            <p:grpSpPr bwMode="auto">
              <a:xfrm>
                <a:off x="1681" y="460"/>
                <a:ext cx="2360" cy="3449"/>
                <a:chOff x="1681" y="460"/>
                <a:chExt cx="2360" cy="3449"/>
              </a:xfrm>
            </p:grpSpPr>
            <p:pic>
              <p:nvPicPr>
                <p:cNvPr id="795756" name="Picture 108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1" y="460"/>
                  <a:ext cx="2360" cy="3449"/>
                </a:xfrm>
                <a:prstGeom prst="rect">
                  <a:avLst/>
                </a:prstGeom>
                <a:noFill/>
                <a:ln w="50800">
                  <a:solidFill>
                    <a:srgbClr val="00FF00"/>
                  </a:solidFill>
                  <a:miter lim="800000"/>
                  <a:headEnd/>
                  <a:tailEnd/>
                </a:ln>
                <a:effectLst>
                  <a:outerShdw blurRad="63500" dist="152928" dir="2901988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795757" name="Text Box 109"/>
                <p:cNvSpPr txBox="1">
                  <a:spLocks noChangeArrowheads="1"/>
                </p:cNvSpPr>
                <p:nvPr/>
              </p:nvSpPr>
              <p:spPr bwMode="auto">
                <a:xfrm>
                  <a:off x="2811" y="1193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加利利</a:t>
                  </a:r>
                </a:p>
              </p:txBody>
            </p:sp>
            <p:sp>
              <p:nvSpPr>
                <p:cNvPr id="795758" name="Text Box 110"/>
                <p:cNvSpPr txBox="1">
                  <a:spLocks noChangeArrowheads="1"/>
                </p:cNvSpPr>
                <p:nvPr/>
              </p:nvSpPr>
              <p:spPr bwMode="auto">
                <a:xfrm rot="692504">
                  <a:off x="1950" y="505"/>
                  <a:ext cx="407" cy="1668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DFCA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          </a:t>
                  </a: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DFCA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       </a:t>
                  </a: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DFCA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      </a:t>
                  </a: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DFCA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     </a:t>
                  </a: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DFCA"/>
                    </a:solidFill>
                    <a:effectLst/>
                    <a:uLnTx/>
                    <a:uFillTx/>
                    <a:latin typeface="Comic Sans MS" charset="0"/>
                    <a:ea typeface="宋体" charset="0"/>
                    <a:cs typeface="宋体" charset="0"/>
                  </a:endParaRPr>
                </a:p>
              </p:txBody>
            </p:sp>
            <p:sp>
              <p:nvSpPr>
                <p:cNvPr id="795759" name="Text Box 111"/>
                <p:cNvSpPr txBox="1">
                  <a:spLocks noChangeArrowheads="1"/>
                </p:cNvSpPr>
                <p:nvPr/>
              </p:nvSpPr>
              <p:spPr bwMode="auto">
                <a:xfrm>
                  <a:off x="2448" y="3035"/>
                  <a:ext cx="499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犹大</a:t>
                  </a:r>
                </a:p>
              </p:txBody>
            </p:sp>
            <p:sp>
              <p:nvSpPr>
                <p:cNvPr id="795760" name="Text Box 112"/>
                <p:cNvSpPr txBox="1">
                  <a:spLocks noChangeArrowheads="1"/>
                </p:cNvSpPr>
                <p:nvPr/>
              </p:nvSpPr>
              <p:spPr bwMode="auto">
                <a:xfrm>
                  <a:off x="2449" y="2672"/>
                  <a:ext cx="453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耶路撒冷</a:t>
                  </a:r>
                </a:p>
              </p:txBody>
            </p:sp>
            <p:sp>
              <p:nvSpPr>
                <p:cNvPr id="795761" name="Text Box 113"/>
                <p:cNvSpPr txBox="1">
                  <a:spLocks noChangeArrowheads="1"/>
                </p:cNvSpPr>
                <p:nvPr/>
              </p:nvSpPr>
              <p:spPr bwMode="auto">
                <a:xfrm>
                  <a:off x="3264" y="2463"/>
                  <a:ext cx="454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比利亚</a:t>
                  </a:r>
                </a:p>
              </p:txBody>
            </p:sp>
            <p:sp>
              <p:nvSpPr>
                <p:cNvPr id="795762" name="Text Box 114"/>
                <p:cNvSpPr txBox="1">
                  <a:spLocks noChangeArrowheads="1"/>
                </p:cNvSpPr>
                <p:nvPr/>
              </p:nvSpPr>
              <p:spPr bwMode="auto">
                <a:xfrm>
                  <a:off x="2585" y="2010"/>
                  <a:ext cx="453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撒马利亚</a:t>
                  </a:r>
                </a:p>
              </p:txBody>
            </p:sp>
            <p:sp>
              <p:nvSpPr>
                <p:cNvPr id="795763" name="Text Box 115"/>
                <p:cNvSpPr txBox="1">
                  <a:spLocks noChangeArrowheads="1"/>
                </p:cNvSpPr>
                <p:nvPr/>
              </p:nvSpPr>
              <p:spPr bwMode="auto">
                <a:xfrm>
                  <a:off x="2947" y="1012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迦百农</a:t>
                  </a:r>
                </a:p>
              </p:txBody>
            </p:sp>
            <p:sp>
              <p:nvSpPr>
                <p:cNvPr id="795764" name="Text Box 116"/>
                <p:cNvSpPr txBox="1">
                  <a:spLocks noChangeArrowheads="1"/>
                </p:cNvSpPr>
                <p:nvPr/>
              </p:nvSpPr>
              <p:spPr bwMode="auto">
                <a:xfrm>
                  <a:off x="2821" y="1402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拿撒勒</a:t>
                  </a:r>
                </a:p>
              </p:txBody>
            </p:sp>
            <p:sp>
              <p:nvSpPr>
                <p:cNvPr id="795765" name="Text Box 117"/>
                <p:cNvSpPr txBox="1">
                  <a:spLocks noChangeArrowheads="1"/>
                </p:cNvSpPr>
                <p:nvPr/>
              </p:nvSpPr>
              <p:spPr bwMode="auto">
                <a:xfrm rot="-25374291">
                  <a:off x="1746" y="1194"/>
                  <a:ext cx="928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地 中 海</a:t>
                  </a:r>
                </a:p>
              </p:txBody>
            </p:sp>
            <p:sp>
              <p:nvSpPr>
                <p:cNvPr id="795766" name="Text Box 118"/>
                <p:cNvSpPr txBox="1">
                  <a:spLocks noChangeArrowheads="1"/>
                </p:cNvSpPr>
                <p:nvPr/>
              </p:nvSpPr>
              <p:spPr bwMode="auto">
                <a:xfrm rot="342712">
                  <a:off x="3083" y="2910"/>
                  <a:ext cx="136" cy="173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死</a:t>
                  </a:r>
                </a:p>
              </p:txBody>
            </p:sp>
            <p:sp>
              <p:nvSpPr>
                <p:cNvPr id="795767" name="Text Box 119"/>
                <p:cNvSpPr txBox="1">
                  <a:spLocks noChangeArrowheads="1"/>
                </p:cNvSpPr>
                <p:nvPr/>
              </p:nvSpPr>
              <p:spPr bwMode="auto">
                <a:xfrm rot="382224">
                  <a:off x="3082" y="3100"/>
                  <a:ext cx="94" cy="288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 海</a:t>
                  </a:r>
                </a:p>
              </p:txBody>
            </p:sp>
          </p:grpSp>
          <p:sp>
            <p:nvSpPr>
              <p:cNvPr id="795768" name="Text Box 120"/>
              <p:cNvSpPr txBox="1">
                <a:spLocks noChangeArrowheads="1"/>
              </p:cNvSpPr>
              <p:nvPr/>
            </p:nvSpPr>
            <p:spPr bwMode="auto">
              <a:xfrm>
                <a:off x="3061" y="1570"/>
                <a:ext cx="589" cy="17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66"/>
                    </a:solidFill>
                    <a:effectLst/>
                    <a:uLnTx/>
                    <a:uFillTx/>
                    <a:latin typeface="Comic Sans MS" charset="0"/>
                    <a:ea typeface="宋体" charset="0"/>
                    <a:cs typeface="宋体" charset="0"/>
                  </a:rPr>
                  <a:t>低加坡里</a:t>
                </a:r>
              </a:p>
            </p:txBody>
          </p:sp>
        </p:grpSp>
        <p:sp>
          <p:nvSpPr>
            <p:cNvPr id="795769" name="Text Box 121"/>
            <p:cNvSpPr txBox="1">
              <a:spLocks noChangeArrowheads="1"/>
            </p:cNvSpPr>
            <p:nvPr/>
          </p:nvSpPr>
          <p:spPr bwMode="auto">
            <a:xfrm rot="-2013585">
              <a:off x="2740" y="710"/>
              <a:ext cx="560" cy="15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Comic Sans MS" charset="0"/>
                  <a:ea typeface="宋体" charset="0"/>
                  <a:cs typeface="宋体" charset="0"/>
                </a:rPr>
                <a:t>腓尼基</a:t>
              </a:r>
            </a:p>
          </p:txBody>
        </p:sp>
      </p:grpSp>
      <p:sp>
        <p:nvSpPr>
          <p:cNvPr id="795651" name="Rectangle 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795652" name="Line 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grpSp>
        <p:nvGrpSpPr>
          <p:cNvPr id="795653" name="Group 5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795654" name="Oval 6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795655" name="Oval 7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795656" name="Oval 8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795657" name="Oval 9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795658" name="Rectangle 10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95659" name="Oval 11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95660" name="Rectangle 12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95661" name="Rectangle 13"/>
          <p:cNvSpPr>
            <a:spLocks noChangeArrowheads="1"/>
          </p:cNvSpPr>
          <p:nvPr/>
        </p:nvSpPr>
        <p:spPr bwMode="auto">
          <a:xfrm>
            <a:off x="228600" y="4038600"/>
            <a:ext cx="2405063" cy="171450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Krone" charset="0"/>
                <a:ea typeface="宋体" charset="0"/>
                <a:cs typeface="宋体" charset="0"/>
              </a:rPr>
              <a:t>1.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Krone" charset="0"/>
                <a:ea typeface="宋体" charset="0"/>
                <a:cs typeface="宋体" charset="0"/>
              </a:rPr>
              <a:t>主            开始在         耶路撒冷     的传道</a:t>
            </a:r>
          </a:p>
        </p:txBody>
      </p:sp>
      <p:sp>
        <p:nvSpPr>
          <p:cNvPr id="795663" name="Oval 15"/>
          <p:cNvSpPr>
            <a:spLocks noChangeArrowheads="1"/>
          </p:cNvSpPr>
          <p:nvPr/>
        </p:nvSpPr>
        <p:spPr bwMode="auto">
          <a:xfrm>
            <a:off x="4356100" y="40005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95664" name="Line 16"/>
          <p:cNvSpPr>
            <a:spLocks noChangeShapeType="1"/>
          </p:cNvSpPr>
          <p:nvPr/>
        </p:nvSpPr>
        <p:spPr bwMode="auto">
          <a:xfrm flipV="1">
            <a:off x="2565400" y="4364038"/>
            <a:ext cx="1998663" cy="16986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95680" name="Text Box 32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95685" name="Text Box 37"/>
          <p:cNvSpPr txBox="1">
            <a:spLocks noChangeArrowheads="1"/>
          </p:cNvSpPr>
          <p:nvPr/>
        </p:nvSpPr>
        <p:spPr bwMode="auto">
          <a:xfrm>
            <a:off x="8574088" y="64643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MS Gothic" charset="0"/>
                <a:cs typeface="MS Gothic" charset="0"/>
              </a:rPr>
              <a:t>3</a:t>
            </a:r>
          </a:p>
        </p:txBody>
      </p:sp>
      <p:sp>
        <p:nvSpPr>
          <p:cNvPr id="795687" name="Rectangle 39"/>
          <p:cNvSpPr>
            <a:spLocks noChangeArrowheads="1"/>
          </p:cNvSpPr>
          <p:nvPr/>
        </p:nvSpPr>
        <p:spPr bwMode="auto">
          <a:xfrm>
            <a:off x="430213" y="5930900"/>
            <a:ext cx="8408987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charset="0"/>
                <a:ea typeface="宋体" charset="0"/>
                <a:cs typeface="宋体" charset="0"/>
              </a:rPr>
              <a:t>耶稣蒺藜状的行程…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95688" name="Oval 40"/>
          <p:cNvSpPr>
            <a:spLocks noChangeArrowheads="1"/>
          </p:cNvSpPr>
          <p:nvPr/>
        </p:nvSpPr>
        <p:spPr bwMode="auto">
          <a:xfrm>
            <a:off x="3670300" y="2959100"/>
            <a:ext cx="1600200" cy="642938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pic>
        <p:nvPicPr>
          <p:cNvPr id="795689" name="Picture 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5963" y="931863"/>
            <a:ext cx="2784475" cy="2087562"/>
          </a:xfrm>
          <a:prstGeom prst="rect">
            <a:avLst/>
          </a:prstGeom>
          <a:noFill/>
          <a:ln w="57150">
            <a:solidFill>
              <a:srgbClr val="33CC33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795690" name="Oval 42"/>
          <p:cNvSpPr>
            <a:spLocks noChangeArrowheads="1"/>
          </p:cNvSpPr>
          <p:nvPr/>
        </p:nvSpPr>
        <p:spPr bwMode="auto">
          <a:xfrm>
            <a:off x="3492500" y="4618038"/>
            <a:ext cx="1204913" cy="592137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95691" name="Oval 43"/>
          <p:cNvSpPr>
            <a:spLocks noChangeArrowheads="1"/>
          </p:cNvSpPr>
          <p:nvPr/>
        </p:nvSpPr>
        <p:spPr bwMode="auto">
          <a:xfrm>
            <a:off x="4249738" y="1689100"/>
            <a:ext cx="1204912" cy="592138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grpSp>
        <p:nvGrpSpPr>
          <p:cNvPr id="795773" name="Group 125"/>
          <p:cNvGrpSpPr>
            <a:grpSpLocks/>
          </p:cNvGrpSpPr>
          <p:nvPr/>
        </p:nvGrpSpPr>
        <p:grpSpPr bwMode="auto">
          <a:xfrm>
            <a:off x="4716463" y="3716338"/>
            <a:ext cx="3175000" cy="1957387"/>
            <a:chOff x="2971" y="2341"/>
            <a:chExt cx="2000" cy="1233"/>
          </a:xfrm>
        </p:grpSpPr>
        <p:sp>
          <p:nvSpPr>
            <p:cNvPr id="795697" name="Rectangle 49"/>
            <p:cNvSpPr>
              <a:spLocks noChangeArrowheads="1"/>
            </p:cNvSpPr>
            <p:nvPr/>
          </p:nvSpPr>
          <p:spPr bwMode="auto">
            <a:xfrm>
              <a:off x="3194" y="2387"/>
              <a:ext cx="1777" cy="11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grpSp>
          <p:nvGrpSpPr>
            <p:cNvPr id="795772" name="Group 124"/>
            <p:cNvGrpSpPr>
              <a:grpSpLocks/>
            </p:cNvGrpSpPr>
            <p:nvPr/>
          </p:nvGrpSpPr>
          <p:grpSpPr bwMode="auto">
            <a:xfrm>
              <a:off x="2971" y="2341"/>
              <a:ext cx="1909" cy="1147"/>
              <a:chOff x="2971" y="2341"/>
              <a:chExt cx="1909" cy="1147"/>
            </a:xfrm>
          </p:grpSpPr>
          <p:pic>
            <p:nvPicPr>
              <p:cNvPr id="795699" name="Picture 51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9221"/>
              <a:stretch>
                <a:fillRect/>
              </a:stretch>
            </p:blipFill>
            <p:spPr bwMode="auto">
              <a:xfrm>
                <a:off x="3152" y="2341"/>
                <a:ext cx="1728" cy="1147"/>
              </a:xfrm>
              <a:prstGeom prst="rect">
                <a:avLst/>
              </a:prstGeom>
              <a:noFill/>
              <a:ln w="5715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125724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795700" name="Text Box 52"/>
              <p:cNvSpPr txBox="1">
                <a:spLocks noChangeArrowheads="1"/>
              </p:cNvSpPr>
              <p:nvPr/>
            </p:nvSpPr>
            <p:spPr bwMode="auto">
              <a:xfrm>
                <a:off x="2971" y="3112"/>
                <a:ext cx="1793" cy="27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1" i="1" u="none" strike="noStrike" kern="1200" cap="none" spc="0" normalizeH="0" baseline="0" noProof="0">
                    <a:ln>
                      <a:noFill/>
                    </a:ln>
                    <a:solidFill>
                      <a:srgbClr val="00FFFF"/>
                    </a:solidFill>
                    <a:effectLst/>
                    <a:uLnTx/>
                    <a:uFillTx/>
                    <a:latin typeface="Arial" charset="0"/>
                    <a:ea typeface="宋体" charset="0"/>
                    <a:cs typeface="宋体" charset="0"/>
                  </a:rPr>
                  <a:t>示罗</a:t>
                </a:r>
                <a:r>
                  <a:rPr kumimoji="0" lang="en-US" altLang="zh-CN" sz="2800" b="1" i="1" u="none" strike="noStrike" kern="1200" cap="none" spc="0" normalizeH="0" baseline="0" noProof="0">
                    <a:ln>
                      <a:noFill/>
                    </a:ln>
                    <a:solidFill>
                      <a:srgbClr val="00FFFF"/>
                    </a:solidFill>
                    <a:effectLst/>
                    <a:uLnTx/>
                    <a:uFillTx/>
                    <a:latin typeface="Arial" charset="0"/>
                    <a:ea typeface="宋体" charset="0"/>
                    <a:cs typeface="宋体" charset="0"/>
                  </a:rPr>
                  <a:t>: </a:t>
                </a:r>
                <a:r>
                  <a:rPr kumimoji="0" lang="zh-CN" altLang="en-US" sz="2800" b="1" i="1" u="none" strike="noStrike" kern="1200" cap="none" spc="0" normalizeH="0" baseline="0" noProof="0">
                    <a:ln>
                      <a:noFill/>
                    </a:ln>
                    <a:solidFill>
                      <a:srgbClr val="00FFFF"/>
                    </a:solidFill>
                    <a:effectLst/>
                    <a:uLnTx/>
                    <a:uFillTx/>
                    <a:latin typeface="Arial" charset="0"/>
                    <a:ea typeface="宋体" charset="0"/>
                    <a:cs typeface="宋体" charset="0"/>
                  </a:rPr>
                  <a:t>会幕所在</a:t>
                </a:r>
              </a:p>
            </p:txBody>
          </p:sp>
        </p:grpSp>
      </p:grpSp>
      <p:sp>
        <p:nvSpPr>
          <p:cNvPr id="795701" name="Text Box 53"/>
          <p:cNvSpPr txBox="1">
            <a:spLocks noChangeArrowheads="1"/>
          </p:cNvSpPr>
          <p:nvPr/>
        </p:nvSpPr>
        <p:spPr bwMode="auto">
          <a:xfrm>
            <a:off x="1792288" y="0"/>
            <a:ext cx="332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约 4:1-6</a:t>
            </a: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95705" name="Oval 57"/>
          <p:cNvSpPr>
            <a:spLocks noChangeArrowheads="1"/>
          </p:cNvSpPr>
          <p:nvPr/>
        </p:nvSpPr>
        <p:spPr bwMode="auto">
          <a:xfrm>
            <a:off x="762000" y="2743200"/>
            <a:ext cx="2047875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grpSp>
        <p:nvGrpSpPr>
          <p:cNvPr id="795707" name="Group 59"/>
          <p:cNvGrpSpPr>
            <a:grpSpLocks/>
          </p:cNvGrpSpPr>
          <p:nvPr/>
        </p:nvGrpSpPr>
        <p:grpSpPr bwMode="auto">
          <a:xfrm>
            <a:off x="533400" y="2286000"/>
            <a:ext cx="3779838" cy="965200"/>
            <a:chOff x="336" y="1440"/>
            <a:chExt cx="2381" cy="608"/>
          </a:xfrm>
        </p:grpSpPr>
        <p:sp>
          <p:nvSpPr>
            <p:cNvPr id="795703" name="Line 55"/>
            <p:cNvSpPr>
              <a:spLocks noChangeShapeType="1"/>
            </p:cNvSpPr>
            <p:nvPr/>
          </p:nvSpPr>
          <p:spPr bwMode="auto">
            <a:xfrm>
              <a:off x="1632" y="1680"/>
              <a:ext cx="1085" cy="298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blurRad="635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grpSp>
          <p:nvGrpSpPr>
            <p:cNvPr id="795704" name="Group 56"/>
            <p:cNvGrpSpPr>
              <a:grpSpLocks/>
            </p:cNvGrpSpPr>
            <p:nvPr/>
          </p:nvGrpSpPr>
          <p:grpSpPr bwMode="auto">
            <a:xfrm>
              <a:off x="336" y="1440"/>
              <a:ext cx="1299" cy="608"/>
              <a:chOff x="336" y="1440"/>
              <a:chExt cx="1299" cy="608"/>
            </a:xfrm>
          </p:grpSpPr>
          <p:sp>
            <p:nvSpPr>
              <p:cNvPr id="795693" name="Rectangle 45"/>
              <p:cNvSpPr>
                <a:spLocks noChangeArrowheads="1"/>
              </p:cNvSpPr>
              <p:nvPr/>
            </p:nvSpPr>
            <p:spPr bwMode="auto">
              <a:xfrm>
                <a:off x="336" y="1561"/>
                <a:ext cx="1299" cy="48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55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Krone" charset="0"/>
                    <a:ea typeface="宋体" charset="0"/>
                    <a:cs typeface="宋体" charset="0"/>
                  </a:rPr>
                  <a:t>2. </a:t>
                </a:r>
                <a:r>
                  <a:rPr kumimoji="0" lang="zh-CN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Krone" charset="0"/>
                    <a:ea typeface="宋体" charset="0"/>
                    <a:cs typeface="宋体" charset="0"/>
                  </a:rPr>
                  <a:t>途经</a:t>
                </a:r>
              </a:p>
              <a:p>
                <a:pPr marL="0" marR="0" lvl="0" indent="0" algn="r" defTabSz="914400" rtl="0" eaLnBrk="0" fontAlgn="base" latinLnBrk="0" hangingPunct="0">
                  <a:lnSpc>
                    <a:spcPct val="55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D34A"/>
                    </a:solidFill>
                    <a:effectLst/>
                    <a:uLnTx/>
                    <a:uFillTx/>
                    <a:latin typeface="Krone" charset="0"/>
                    <a:ea typeface="宋体" charset="0"/>
                    <a:cs typeface="宋体" charset="0"/>
                  </a:rPr>
                  <a:t>撒马利亚</a:t>
                </a:r>
              </a:p>
            </p:txBody>
          </p:sp>
          <p:sp>
            <p:nvSpPr>
              <p:cNvPr id="795695" name="Oval 47"/>
              <p:cNvSpPr>
                <a:spLocks noChangeArrowheads="1"/>
              </p:cNvSpPr>
              <p:nvPr/>
            </p:nvSpPr>
            <p:spPr bwMode="auto">
              <a:xfrm>
                <a:off x="768" y="1440"/>
                <a:ext cx="346" cy="347"/>
              </a:xfrm>
              <a:prstGeom prst="ellipse">
                <a:avLst/>
              </a:prstGeom>
              <a:noFill/>
              <a:ln w="57150">
                <a:solidFill>
                  <a:srgbClr val="D83104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</p:grpSp>
      <p:grpSp>
        <p:nvGrpSpPr>
          <p:cNvPr id="795709" name="Group 61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795710" name="Group 62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795711" name="AutoShape 63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95712" name="Rectangle 64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95713" name="Line 65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95714" name="Line 66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95715" name="Line 67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95716" name="Line 68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95717" name="Line 69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95718" name="Rectangle 70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795719" name="Rectangle 71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95720" name="Line 72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95721" name="Line 73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95722" name="Rectangle 74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95723" name="Rectangle 75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795724" name="Rectangle 76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795770" name="Text Box 122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39-41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795771" name="Rectangle 12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7894372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5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5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5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5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95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95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95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95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95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95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95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95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795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795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5688" grpId="0" animBg="1"/>
      <p:bldP spid="795690" grpId="0" animBg="1"/>
      <p:bldP spid="795691" grpId="0" animBg="1"/>
      <p:bldP spid="79570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7797" name="Group 101"/>
          <p:cNvGrpSpPr>
            <a:grpSpLocks/>
          </p:cNvGrpSpPr>
          <p:nvPr/>
        </p:nvGrpSpPr>
        <p:grpSpPr bwMode="auto">
          <a:xfrm>
            <a:off x="2668588" y="730250"/>
            <a:ext cx="3746500" cy="5475288"/>
            <a:chOff x="1681" y="460"/>
            <a:chExt cx="2360" cy="3449"/>
          </a:xfrm>
        </p:grpSpPr>
        <p:grpSp>
          <p:nvGrpSpPr>
            <p:cNvPr id="797798" name="Group 102"/>
            <p:cNvGrpSpPr>
              <a:grpSpLocks/>
            </p:cNvGrpSpPr>
            <p:nvPr/>
          </p:nvGrpSpPr>
          <p:grpSpPr bwMode="auto">
            <a:xfrm>
              <a:off x="1681" y="460"/>
              <a:ext cx="2360" cy="3449"/>
              <a:chOff x="1681" y="460"/>
              <a:chExt cx="2360" cy="3449"/>
            </a:xfrm>
          </p:grpSpPr>
          <p:grpSp>
            <p:nvGrpSpPr>
              <p:cNvPr id="797799" name="Group 103"/>
              <p:cNvGrpSpPr>
                <a:grpSpLocks/>
              </p:cNvGrpSpPr>
              <p:nvPr/>
            </p:nvGrpSpPr>
            <p:grpSpPr bwMode="auto">
              <a:xfrm>
                <a:off x="1681" y="460"/>
                <a:ext cx="2360" cy="3449"/>
                <a:chOff x="1681" y="460"/>
                <a:chExt cx="2360" cy="3449"/>
              </a:xfrm>
            </p:grpSpPr>
            <p:pic>
              <p:nvPicPr>
                <p:cNvPr id="797800" name="Picture 104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1" y="460"/>
                  <a:ext cx="2360" cy="3449"/>
                </a:xfrm>
                <a:prstGeom prst="rect">
                  <a:avLst/>
                </a:prstGeom>
                <a:noFill/>
                <a:ln w="50800">
                  <a:solidFill>
                    <a:srgbClr val="00FF00"/>
                  </a:solidFill>
                  <a:miter lim="800000"/>
                  <a:headEnd/>
                  <a:tailEnd/>
                </a:ln>
                <a:effectLst>
                  <a:outerShdw blurRad="63500" dist="152928" dir="2901988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797801" name="Text Box 105"/>
                <p:cNvSpPr txBox="1">
                  <a:spLocks noChangeArrowheads="1"/>
                </p:cNvSpPr>
                <p:nvPr/>
              </p:nvSpPr>
              <p:spPr bwMode="auto">
                <a:xfrm>
                  <a:off x="2811" y="1193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加利利</a:t>
                  </a:r>
                </a:p>
              </p:txBody>
            </p:sp>
            <p:sp>
              <p:nvSpPr>
                <p:cNvPr id="797802" name="Text Box 106"/>
                <p:cNvSpPr txBox="1">
                  <a:spLocks noChangeArrowheads="1"/>
                </p:cNvSpPr>
                <p:nvPr/>
              </p:nvSpPr>
              <p:spPr bwMode="auto">
                <a:xfrm rot="692504">
                  <a:off x="1950" y="505"/>
                  <a:ext cx="407" cy="1668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DFCA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          </a:t>
                  </a: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DFCA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       </a:t>
                  </a: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DFCA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      </a:t>
                  </a: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DFCA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     </a:t>
                  </a: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DFCA"/>
                    </a:solidFill>
                    <a:effectLst/>
                    <a:uLnTx/>
                    <a:uFillTx/>
                    <a:latin typeface="Comic Sans MS" charset="0"/>
                    <a:ea typeface="宋体" charset="0"/>
                    <a:cs typeface="宋体" charset="0"/>
                  </a:endParaRPr>
                </a:p>
              </p:txBody>
            </p:sp>
            <p:sp>
              <p:nvSpPr>
                <p:cNvPr id="797803" name="Text Box 107"/>
                <p:cNvSpPr txBox="1">
                  <a:spLocks noChangeArrowheads="1"/>
                </p:cNvSpPr>
                <p:nvPr/>
              </p:nvSpPr>
              <p:spPr bwMode="auto">
                <a:xfrm>
                  <a:off x="2448" y="3035"/>
                  <a:ext cx="499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犹大</a:t>
                  </a:r>
                </a:p>
              </p:txBody>
            </p:sp>
            <p:sp>
              <p:nvSpPr>
                <p:cNvPr id="797804" name="Text Box 108"/>
                <p:cNvSpPr txBox="1">
                  <a:spLocks noChangeArrowheads="1"/>
                </p:cNvSpPr>
                <p:nvPr/>
              </p:nvSpPr>
              <p:spPr bwMode="auto">
                <a:xfrm>
                  <a:off x="2449" y="2672"/>
                  <a:ext cx="453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耶路撒冷</a:t>
                  </a:r>
                </a:p>
              </p:txBody>
            </p:sp>
            <p:sp>
              <p:nvSpPr>
                <p:cNvPr id="797805" name="Text Box 109"/>
                <p:cNvSpPr txBox="1">
                  <a:spLocks noChangeArrowheads="1"/>
                </p:cNvSpPr>
                <p:nvPr/>
              </p:nvSpPr>
              <p:spPr bwMode="auto">
                <a:xfrm>
                  <a:off x="3264" y="2463"/>
                  <a:ext cx="454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比利亚</a:t>
                  </a:r>
                </a:p>
              </p:txBody>
            </p:sp>
            <p:sp>
              <p:nvSpPr>
                <p:cNvPr id="797806" name="Text Box 110"/>
                <p:cNvSpPr txBox="1">
                  <a:spLocks noChangeArrowheads="1"/>
                </p:cNvSpPr>
                <p:nvPr/>
              </p:nvSpPr>
              <p:spPr bwMode="auto">
                <a:xfrm>
                  <a:off x="2585" y="2010"/>
                  <a:ext cx="453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撒马利亚</a:t>
                  </a:r>
                </a:p>
              </p:txBody>
            </p:sp>
            <p:sp>
              <p:nvSpPr>
                <p:cNvPr id="797807" name="Text Box 111"/>
                <p:cNvSpPr txBox="1">
                  <a:spLocks noChangeArrowheads="1"/>
                </p:cNvSpPr>
                <p:nvPr/>
              </p:nvSpPr>
              <p:spPr bwMode="auto">
                <a:xfrm>
                  <a:off x="2947" y="1012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迦百农</a:t>
                  </a:r>
                </a:p>
              </p:txBody>
            </p:sp>
            <p:sp>
              <p:nvSpPr>
                <p:cNvPr id="797808" name="Text Box 112"/>
                <p:cNvSpPr txBox="1">
                  <a:spLocks noChangeArrowheads="1"/>
                </p:cNvSpPr>
                <p:nvPr/>
              </p:nvSpPr>
              <p:spPr bwMode="auto">
                <a:xfrm>
                  <a:off x="2821" y="1402"/>
                  <a:ext cx="408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拿撒勒</a:t>
                  </a:r>
                </a:p>
              </p:txBody>
            </p:sp>
            <p:sp>
              <p:nvSpPr>
                <p:cNvPr id="797809" name="Text Box 113"/>
                <p:cNvSpPr txBox="1">
                  <a:spLocks noChangeArrowheads="1"/>
                </p:cNvSpPr>
                <p:nvPr/>
              </p:nvSpPr>
              <p:spPr bwMode="auto">
                <a:xfrm rot="-25374291">
                  <a:off x="1746" y="1194"/>
                  <a:ext cx="928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地 中 海</a:t>
                  </a:r>
                </a:p>
              </p:txBody>
            </p:sp>
            <p:sp>
              <p:nvSpPr>
                <p:cNvPr id="797810" name="Text Box 114"/>
                <p:cNvSpPr txBox="1">
                  <a:spLocks noChangeArrowheads="1"/>
                </p:cNvSpPr>
                <p:nvPr/>
              </p:nvSpPr>
              <p:spPr bwMode="auto">
                <a:xfrm rot="342712">
                  <a:off x="3083" y="2910"/>
                  <a:ext cx="136" cy="173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死</a:t>
                  </a:r>
                </a:p>
              </p:txBody>
            </p:sp>
            <p:sp>
              <p:nvSpPr>
                <p:cNvPr id="797811" name="Text Box 115"/>
                <p:cNvSpPr txBox="1">
                  <a:spLocks noChangeArrowheads="1"/>
                </p:cNvSpPr>
                <p:nvPr/>
              </p:nvSpPr>
              <p:spPr bwMode="auto">
                <a:xfrm rot="382224">
                  <a:off x="3082" y="3100"/>
                  <a:ext cx="94" cy="288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66"/>
                      </a:solidFill>
                      <a:effectLst/>
                      <a:uLnTx/>
                      <a:uFillTx/>
                      <a:latin typeface="Comic Sans MS" charset="0"/>
                      <a:ea typeface="宋体" charset="0"/>
                      <a:cs typeface="宋体" charset="0"/>
                    </a:rPr>
                    <a:t> 海</a:t>
                  </a:r>
                </a:p>
              </p:txBody>
            </p:sp>
          </p:grpSp>
          <p:sp>
            <p:nvSpPr>
              <p:cNvPr id="797812" name="Text Box 116"/>
              <p:cNvSpPr txBox="1">
                <a:spLocks noChangeArrowheads="1"/>
              </p:cNvSpPr>
              <p:nvPr/>
            </p:nvSpPr>
            <p:spPr bwMode="auto">
              <a:xfrm>
                <a:off x="3061" y="1570"/>
                <a:ext cx="589" cy="17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66"/>
                    </a:solidFill>
                    <a:effectLst/>
                    <a:uLnTx/>
                    <a:uFillTx/>
                    <a:latin typeface="Comic Sans MS" charset="0"/>
                    <a:ea typeface="宋体" charset="0"/>
                    <a:cs typeface="宋体" charset="0"/>
                  </a:rPr>
                  <a:t>低加坡里</a:t>
                </a:r>
              </a:p>
            </p:txBody>
          </p:sp>
        </p:grpSp>
        <p:sp>
          <p:nvSpPr>
            <p:cNvPr id="797813" name="Text Box 117"/>
            <p:cNvSpPr txBox="1">
              <a:spLocks noChangeArrowheads="1"/>
            </p:cNvSpPr>
            <p:nvPr/>
          </p:nvSpPr>
          <p:spPr bwMode="auto">
            <a:xfrm rot="-2013585">
              <a:off x="2740" y="710"/>
              <a:ext cx="560" cy="15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Comic Sans MS" charset="0"/>
                  <a:ea typeface="宋体" charset="0"/>
                  <a:cs typeface="宋体" charset="0"/>
                </a:rPr>
                <a:t>腓尼基</a:t>
              </a:r>
            </a:p>
          </p:txBody>
        </p:sp>
      </p:grpSp>
      <p:grpSp>
        <p:nvGrpSpPr>
          <p:cNvPr id="797701" name="Group 5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797702" name="Oval 6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797703" name="Oval 7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797704" name="Oval 8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797705" name="Oval 9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797706" name="Rectangle 10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97707" name="Oval 11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97708" name="Rectangle 12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97709" name="Rectangle 13"/>
          <p:cNvSpPr>
            <a:spLocks noChangeArrowheads="1"/>
          </p:cNvSpPr>
          <p:nvPr/>
        </p:nvSpPr>
        <p:spPr bwMode="auto">
          <a:xfrm>
            <a:off x="228600" y="4038600"/>
            <a:ext cx="2405063" cy="171450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Krone" charset="0"/>
                <a:ea typeface="宋体" charset="0"/>
                <a:cs typeface="宋体" charset="0"/>
              </a:rPr>
              <a:t>1.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Krone" charset="0"/>
                <a:ea typeface="宋体" charset="0"/>
                <a:cs typeface="宋体" charset="0"/>
              </a:rPr>
              <a:t>主            开始在         耶路撒冷     的传道</a:t>
            </a:r>
          </a:p>
        </p:txBody>
      </p:sp>
      <p:sp>
        <p:nvSpPr>
          <p:cNvPr id="797710" name="Oval 14"/>
          <p:cNvSpPr>
            <a:spLocks noChangeArrowheads="1"/>
          </p:cNvSpPr>
          <p:nvPr/>
        </p:nvSpPr>
        <p:spPr bwMode="auto">
          <a:xfrm>
            <a:off x="4356100" y="40005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97711" name="Line 15"/>
          <p:cNvSpPr>
            <a:spLocks noChangeShapeType="1"/>
          </p:cNvSpPr>
          <p:nvPr/>
        </p:nvSpPr>
        <p:spPr bwMode="auto">
          <a:xfrm flipV="1">
            <a:off x="2565400" y="4364038"/>
            <a:ext cx="1998663" cy="16986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97726" name="Text Box 30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97730" name="Rectangle 34"/>
          <p:cNvSpPr>
            <a:spLocks noChangeArrowheads="1"/>
          </p:cNvSpPr>
          <p:nvPr/>
        </p:nvSpPr>
        <p:spPr bwMode="auto">
          <a:xfrm>
            <a:off x="430213" y="5930900"/>
            <a:ext cx="8408987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charset="0"/>
                <a:ea typeface="宋体" charset="0"/>
                <a:cs typeface="宋体" charset="0"/>
              </a:rPr>
              <a:t>耶稣蒺藜状的行程…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97736" name="Rectangle 40"/>
          <p:cNvSpPr>
            <a:spLocks noChangeArrowheads="1"/>
          </p:cNvSpPr>
          <p:nvPr/>
        </p:nvSpPr>
        <p:spPr bwMode="auto">
          <a:xfrm>
            <a:off x="533400" y="2478088"/>
            <a:ext cx="2062163" cy="773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Krone" charset="0"/>
                <a:ea typeface="宋体" charset="0"/>
                <a:cs typeface="宋体" charset="0"/>
              </a:rPr>
              <a:t>2.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Krone" charset="0"/>
                <a:ea typeface="宋体" charset="0"/>
                <a:cs typeface="宋体" charset="0"/>
              </a:rPr>
              <a:t>途经</a:t>
            </a:r>
          </a:p>
          <a:p>
            <a:pPr marL="0" marR="0" lvl="0" indent="0" algn="r" defTabSz="914400" rtl="0" eaLnBrk="0" fontAlgn="base" latinLnBrk="0" hangingPunct="0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Krone" charset="0"/>
                <a:ea typeface="宋体" charset="0"/>
                <a:cs typeface="宋体" charset="0"/>
              </a:rPr>
              <a:t>撒马利亚</a:t>
            </a:r>
          </a:p>
        </p:txBody>
      </p:sp>
      <p:sp>
        <p:nvSpPr>
          <p:cNvPr id="797744" name="Text Box 48"/>
          <p:cNvSpPr txBox="1">
            <a:spLocks noChangeArrowheads="1"/>
          </p:cNvSpPr>
          <p:nvPr/>
        </p:nvSpPr>
        <p:spPr bwMode="auto">
          <a:xfrm>
            <a:off x="1792288" y="0"/>
            <a:ext cx="332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太 4:13-16; 9:1</a:t>
            </a:r>
          </a:p>
        </p:txBody>
      </p:sp>
      <p:sp>
        <p:nvSpPr>
          <p:cNvPr id="797745" name="Rectangle 49"/>
          <p:cNvSpPr>
            <a:spLocks noChangeArrowheads="1"/>
          </p:cNvSpPr>
          <p:nvPr/>
        </p:nvSpPr>
        <p:spPr bwMode="auto">
          <a:xfrm>
            <a:off x="14288" y="962025"/>
            <a:ext cx="2608262" cy="6746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rone" charset="0"/>
                <a:ea typeface="宋体" charset="0"/>
                <a:cs typeface="宋体" charset="0"/>
              </a:rPr>
              <a:t>3. 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rone" charset="0"/>
                <a:ea typeface="宋体" charset="0"/>
                <a:cs typeface="宋体" charset="0"/>
              </a:rPr>
              <a:t>在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Krone" charset="0"/>
                <a:ea typeface="宋体" charset="0"/>
                <a:cs typeface="宋体" charset="0"/>
              </a:rPr>
              <a:t>迦百农</a:t>
            </a:r>
          </a:p>
          <a:p>
            <a:pPr marL="0" marR="0" lvl="0" indent="0" algn="r" defTabSz="914400" rtl="0" eaLnBrk="0" fontAlgn="base" latinLnBrk="0" hangingPunct="0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rone" charset="0"/>
                <a:ea typeface="宋体" charset="0"/>
                <a:cs typeface="宋体" charset="0"/>
              </a:rPr>
              <a:t>的加利利传道</a:t>
            </a:r>
          </a:p>
        </p:txBody>
      </p:sp>
      <p:sp>
        <p:nvSpPr>
          <p:cNvPr id="797746" name="Line 50"/>
          <p:cNvSpPr>
            <a:spLocks noChangeShapeType="1"/>
          </p:cNvSpPr>
          <p:nvPr/>
        </p:nvSpPr>
        <p:spPr bwMode="auto">
          <a:xfrm>
            <a:off x="2566988" y="1236663"/>
            <a:ext cx="2581275" cy="592137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97747" name="Oval 51"/>
          <p:cNvSpPr>
            <a:spLocks noChangeArrowheads="1"/>
          </p:cNvSpPr>
          <p:nvPr/>
        </p:nvSpPr>
        <p:spPr bwMode="auto">
          <a:xfrm>
            <a:off x="746125" y="762000"/>
            <a:ext cx="549275" cy="550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97748" name="Oval 52"/>
          <p:cNvSpPr>
            <a:spLocks noChangeArrowheads="1"/>
          </p:cNvSpPr>
          <p:nvPr/>
        </p:nvSpPr>
        <p:spPr bwMode="auto">
          <a:xfrm>
            <a:off x="4191000" y="1371600"/>
            <a:ext cx="1828800" cy="1752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97749" name="Oval 53"/>
          <p:cNvSpPr>
            <a:spLocks noChangeArrowheads="1"/>
          </p:cNvSpPr>
          <p:nvPr/>
        </p:nvSpPr>
        <p:spPr bwMode="auto">
          <a:xfrm>
            <a:off x="1371600" y="762000"/>
            <a:ext cx="1371600" cy="560388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797750" name="Line 54"/>
          <p:cNvSpPr>
            <a:spLocks noChangeShapeType="1"/>
          </p:cNvSpPr>
          <p:nvPr/>
        </p:nvSpPr>
        <p:spPr bwMode="auto">
          <a:xfrm>
            <a:off x="2590800" y="2667000"/>
            <a:ext cx="1722438" cy="473075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>
            <a:outerShdw blurRad="635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grpSp>
        <p:nvGrpSpPr>
          <p:cNvPr id="797753" name="Group 57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797754" name="Group 58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797755" name="AutoShape 59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97756" name="Rectangle 60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97757" name="Line 61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97758" name="Line 62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97759" name="Line 63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97760" name="Line 64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97761" name="Line 65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97762" name="Rectangle 66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797763" name="Rectangle 67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97764" name="Line 68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97765" name="Line 69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97766" name="Rectangle 70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97767" name="Rectangle 71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797768" name="Rectangle 72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797814" name="Text Box 118"/>
          <p:cNvSpPr txBox="1">
            <a:spLocks noChangeArrowheads="1"/>
          </p:cNvSpPr>
          <p:nvPr/>
        </p:nvSpPr>
        <p:spPr bwMode="auto">
          <a:xfrm>
            <a:off x="7164388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39-41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797815" name="Rectangle 11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380607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7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97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97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97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97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7748" grpId="0" animBg="1"/>
      <p:bldP spid="79774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45795" name="Picture 3" descr="Southern shore of Galilee from above, tb n0407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75" y="619125"/>
            <a:ext cx="7986713" cy="56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579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45799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加利利海的西北岸</a:t>
            </a:r>
          </a:p>
        </p:txBody>
      </p:sp>
      <p:grpSp>
        <p:nvGrpSpPr>
          <p:cNvPr id="545802" name="Group 10"/>
          <p:cNvGrpSpPr>
            <a:grpSpLocks/>
          </p:cNvGrpSpPr>
          <p:nvPr/>
        </p:nvGrpSpPr>
        <p:grpSpPr bwMode="auto">
          <a:xfrm>
            <a:off x="1447800" y="1806575"/>
            <a:ext cx="4206875" cy="744538"/>
            <a:chOff x="912" y="1138"/>
            <a:chExt cx="2650" cy="469"/>
          </a:xfrm>
        </p:grpSpPr>
        <p:sp>
          <p:nvSpPr>
            <p:cNvPr id="545800" name="Oval 8"/>
            <p:cNvSpPr>
              <a:spLocks noChangeArrowheads="1"/>
            </p:cNvSpPr>
            <p:nvPr/>
          </p:nvSpPr>
          <p:spPr bwMode="auto">
            <a:xfrm>
              <a:off x="1531" y="1401"/>
              <a:ext cx="1368" cy="20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46662" dir="3284183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+mn-cs"/>
              </a:endParaRPr>
            </a:p>
          </p:txBody>
        </p:sp>
        <p:sp>
          <p:nvSpPr>
            <p:cNvPr id="545801" name="Text Box 9"/>
            <p:cNvSpPr txBox="1">
              <a:spLocks noChangeArrowheads="1"/>
            </p:cNvSpPr>
            <p:nvPr/>
          </p:nvSpPr>
          <p:spPr bwMode="auto">
            <a:xfrm>
              <a:off x="912" y="1138"/>
              <a:ext cx="2650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charset="0"/>
                  <a:ea typeface="宋体" charset="0"/>
                  <a:cs typeface="宋体" charset="0"/>
                </a:rPr>
                <a:t>迦百农：传道中心</a:t>
              </a:r>
            </a:p>
          </p:txBody>
        </p:sp>
      </p:grpSp>
      <p:sp>
        <p:nvSpPr>
          <p:cNvPr id="545819" name="Rectangle 2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grpSp>
        <p:nvGrpSpPr>
          <p:cNvPr id="545837" name="Group 4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45838" name="Group 46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45839" name="AutoShape 47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5840" name="Rectangle 48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5841" name="Line 49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5842" name="Line 50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5843" name="Line 51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5844" name="Line 52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5845" name="Line 53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5846" name="Rectangle 54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45847" name="Rectangle 55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5848" name="Line 56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5849" name="Line 57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5850" name="Rectangle 58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5851" name="Rectangle 59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545852" name="Rectangle 60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45853" name="Rectangle 6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468912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5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5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46819" name="Picture 3" descr="Capernaum area aerial, 115-20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50" y="612775"/>
            <a:ext cx="7948613" cy="566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6823" name="Text Box 7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46824" name="Text Box 8"/>
          <p:cNvSpPr txBox="1">
            <a:spLocks noChangeArrowheads="1"/>
          </p:cNvSpPr>
          <p:nvPr/>
        </p:nvSpPr>
        <p:spPr bwMode="auto">
          <a:xfrm>
            <a:off x="1198563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rone" charset="0"/>
                <a:ea typeface="宋体" charset="0"/>
                <a:cs typeface="宋体" charset="0"/>
              </a:rPr>
              <a:t> 从空中俯看迦百农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rone" charset="0"/>
              <a:ea typeface="宋体" charset="0"/>
              <a:cs typeface="宋体" charset="0"/>
            </a:endParaRPr>
          </a:p>
        </p:txBody>
      </p:sp>
      <p:sp>
        <p:nvSpPr>
          <p:cNvPr id="546841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grpSp>
        <p:nvGrpSpPr>
          <p:cNvPr id="546875" name="Group 59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46876" name="Group 60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46877" name="AutoShape 61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6878" name="Rectangle 62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6879" name="Line 63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6880" name="Line 64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6881" name="Line 65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6882" name="Line 66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6883" name="Line 67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6884" name="Rectangle 68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46885" name="Rectangle 69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6886" name="Line 70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6887" name="Line 71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6888" name="Rectangle 72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6889" name="Rectangle 73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546890" name="Rectangle 74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46891" name="Rectangle 7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849770501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aesarea Rui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800" cy="731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0" y="0"/>
            <a:ext cx="4800600" cy="9144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rgbClr val="FFFFFF"/>
                </a:solidFill>
                <a:cs typeface="Arial"/>
              </a:rPr>
              <a:t>该撒利亚的废墟</a:t>
            </a:r>
            <a:endParaRPr lang="en-US" dirty="0">
              <a:cs typeface="+mj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47843" name="Picture 3" descr="Capernaum area aerial, 115-19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913" y="595313"/>
            <a:ext cx="7983537" cy="570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7846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47865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547883" name="Text Box 43"/>
          <p:cNvSpPr txBox="1">
            <a:spLocks noChangeArrowheads="1"/>
          </p:cNvSpPr>
          <p:nvPr/>
        </p:nvSpPr>
        <p:spPr bwMode="auto">
          <a:xfrm>
            <a:off x="1198563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rone" charset="0"/>
                <a:ea typeface="宋体" charset="0"/>
                <a:cs typeface="宋体" charset="0"/>
              </a:rPr>
              <a:t> 从空中俯看迦百农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rone" charset="0"/>
              <a:ea typeface="宋体" charset="0"/>
              <a:cs typeface="宋体" charset="0"/>
            </a:endParaRPr>
          </a:p>
        </p:txBody>
      </p:sp>
      <p:grpSp>
        <p:nvGrpSpPr>
          <p:cNvPr id="547900" name="Group 60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47901" name="Group 61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47902" name="AutoShape 62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7903" name="Rectangle 63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7904" name="Line 64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7905" name="Line 65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7906" name="Line 66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7907" name="Line 67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7908" name="Line 68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7909" name="Rectangle 69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47910" name="Rectangle 70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7911" name="Line 71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7912" name="Line 72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7913" name="Rectangle 73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7914" name="Rectangle 74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547915" name="Rectangle 75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47916" name="Rectangle 7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4207875519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48867" name="Picture 3" descr="Capernaum aerial, 115-18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608013"/>
            <a:ext cx="79121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8870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48872" name="Oval 8"/>
          <p:cNvSpPr>
            <a:spLocks noChangeArrowheads="1"/>
          </p:cNvSpPr>
          <p:nvPr/>
        </p:nvSpPr>
        <p:spPr bwMode="auto">
          <a:xfrm>
            <a:off x="1747838" y="2370138"/>
            <a:ext cx="3181350" cy="752475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548890" name="Rectangle 26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548908" name="Text Box 44"/>
          <p:cNvSpPr txBox="1">
            <a:spLocks noChangeArrowheads="1"/>
          </p:cNvSpPr>
          <p:nvPr/>
        </p:nvSpPr>
        <p:spPr bwMode="auto">
          <a:xfrm>
            <a:off x="1198563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rone" charset="0"/>
                <a:ea typeface="宋体" charset="0"/>
                <a:cs typeface="宋体" charset="0"/>
              </a:rPr>
              <a:t> 从空中俯看迦百农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rone" charset="0"/>
              <a:ea typeface="宋体" charset="0"/>
              <a:cs typeface="宋体" charset="0"/>
            </a:endParaRPr>
          </a:p>
        </p:txBody>
      </p:sp>
      <p:grpSp>
        <p:nvGrpSpPr>
          <p:cNvPr id="548925" name="Group 61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48926" name="Group 62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48927" name="AutoShape 63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8928" name="Rectangle 64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8929" name="Line 65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8930" name="Line 66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8931" name="Line 67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8932" name="Line 68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8933" name="Line 69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8934" name="Rectangle 70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48935" name="Rectangle 71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8936" name="Line 72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8937" name="Line 73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8938" name="Rectangle 74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8939" name="Rectangle 75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548940" name="Rectangle 76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48941" name="Rectangle 7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5741008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872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49891" name="Picture 3" descr="Capernaum view from Sea of Galilee boat, 53-31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675" y="622300"/>
            <a:ext cx="7983538" cy="564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9894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49895" name="Text Box 7"/>
          <p:cNvSpPr txBox="1">
            <a:spLocks noChangeArrowheads="1"/>
          </p:cNvSpPr>
          <p:nvPr/>
        </p:nvSpPr>
        <p:spPr bwMode="auto">
          <a:xfrm>
            <a:off x="1349375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rone" charset="0"/>
                <a:ea typeface="宋体" charset="0"/>
                <a:cs typeface="宋体" charset="0"/>
              </a:rPr>
              <a:t>坐船靠近迦百农</a:t>
            </a:r>
          </a:p>
        </p:txBody>
      </p:sp>
      <p:sp>
        <p:nvSpPr>
          <p:cNvPr id="549913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grpSp>
        <p:nvGrpSpPr>
          <p:cNvPr id="549947" name="Group 59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49948" name="Group 60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49949" name="AutoShape 61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9950" name="Rectangle 62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9951" name="Line 63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9952" name="Line 64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9953" name="Line 65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9954" name="Line 66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9955" name="Line 67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9956" name="Rectangle 68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49957" name="Rectangle 69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9958" name="Line 70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9959" name="Line 71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9960" name="Rectangle 72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49961" name="Rectangle 73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549962" name="Rectangle 74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49963" name="Rectangle 7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142112118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50915" name="Picture 3" descr="Capernaum from boat2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300" y="611188"/>
            <a:ext cx="7899400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091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50938" name="Rectangle 26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grpSp>
        <p:nvGrpSpPr>
          <p:cNvPr id="550972" name="Group 60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50973" name="Group 61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50974" name="AutoShape 62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0975" name="Rectangle 63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0976" name="Line 64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0977" name="Line 65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0978" name="Line 66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0979" name="Line 67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0980" name="Line 68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0981" name="Rectangle 69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50982" name="Rectangle 70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0983" name="Line 71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0984" name="Line 72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0985" name="Rectangle 73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0986" name="Rectangle 74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550987" name="Rectangle 75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50988" name="Rectangle 7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20</a:t>
            </a:r>
          </a:p>
        </p:txBody>
      </p:sp>
      <p:sp>
        <p:nvSpPr>
          <p:cNvPr id="550989" name="Text Box 77"/>
          <p:cNvSpPr txBox="1">
            <a:spLocks noChangeArrowheads="1"/>
          </p:cNvSpPr>
          <p:nvPr/>
        </p:nvSpPr>
        <p:spPr bwMode="auto">
          <a:xfrm>
            <a:off x="1349375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rone" charset="0"/>
                <a:ea typeface="宋体" charset="0"/>
                <a:cs typeface="宋体" charset="0"/>
              </a:rPr>
              <a:t>坐船靠近迦百农</a:t>
            </a:r>
          </a:p>
        </p:txBody>
      </p:sp>
    </p:spTree>
    <p:extLst>
      <p:ext uri="{BB962C8B-B14F-4D97-AF65-F5344CB8AC3E}">
        <p14:creationId xmlns:p14="http://schemas.microsoft.com/office/powerpoint/2010/main" val="2071292268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51939" name="Picture 3" descr="Capernaum from boat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688" y="587375"/>
            <a:ext cx="7823200" cy="567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1942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51963" name="Rectangle 2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grpSp>
        <p:nvGrpSpPr>
          <p:cNvPr id="551997" name="Group 61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51998" name="Group 62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51999" name="AutoShape 63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2000" name="Rectangle 64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2001" name="Line 65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2002" name="Line 66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2003" name="Line 67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2004" name="Line 68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2005" name="Line 69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2006" name="Rectangle 70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52007" name="Rectangle 71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2008" name="Line 72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2009" name="Line 73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2010" name="Rectangle 74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2011" name="Rectangle 75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552012" name="Rectangle 76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52013" name="Rectangle 7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21</a:t>
            </a:r>
          </a:p>
        </p:txBody>
      </p:sp>
      <p:sp>
        <p:nvSpPr>
          <p:cNvPr id="552014" name="Text Box 78"/>
          <p:cNvSpPr txBox="1">
            <a:spLocks noChangeArrowheads="1"/>
          </p:cNvSpPr>
          <p:nvPr/>
        </p:nvSpPr>
        <p:spPr bwMode="auto">
          <a:xfrm>
            <a:off x="1349375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rone" charset="0"/>
                <a:ea typeface="宋体" charset="0"/>
                <a:cs typeface="宋体" charset="0"/>
              </a:rPr>
              <a:t>坐船靠近迦百农</a:t>
            </a:r>
          </a:p>
        </p:txBody>
      </p:sp>
    </p:spTree>
    <p:extLst>
      <p:ext uri="{BB962C8B-B14F-4D97-AF65-F5344CB8AC3E}">
        <p14:creationId xmlns:p14="http://schemas.microsoft.com/office/powerpoint/2010/main" val="3776196148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61155" name="Picture 3" descr="Capernaum synagogue from boat, tb n0630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800" y="655638"/>
            <a:ext cx="7966075" cy="561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115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61159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rone" charset="0"/>
                <a:ea typeface="宋体" charset="0"/>
                <a:cs typeface="宋体" charset="0"/>
              </a:rPr>
              <a:t>靠近迦百农：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会堂</a:t>
            </a:r>
          </a:p>
        </p:txBody>
      </p:sp>
      <p:sp>
        <p:nvSpPr>
          <p:cNvPr id="561176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grpSp>
        <p:nvGrpSpPr>
          <p:cNvPr id="561210" name="Group 5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61211" name="Group 59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61212" name="AutoShape 60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1213" name="Rectangle 61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1214" name="Line 62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1215" name="Line 63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1216" name="Line 64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1217" name="Line 65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1218" name="Line 66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1219" name="Rectangle 67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61220" name="Rectangle 68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1221" name="Line 69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1222" name="Line 70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1223" name="Rectangle 71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1224" name="Rectangle 72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561225" name="Rectangle 73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61226" name="Rectangle 7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377233278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53987" name="Picture 3" descr="Capernaum entrance, 53-36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238" y="628650"/>
            <a:ext cx="7904162" cy="564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3991" name="Text Box 7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53992" name="Text Box 8"/>
          <p:cNvSpPr txBox="1">
            <a:spLocks noChangeArrowheads="1"/>
          </p:cNvSpPr>
          <p:nvPr/>
        </p:nvSpPr>
        <p:spPr bwMode="auto">
          <a:xfrm>
            <a:off x="1493838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进入“耶稣城”</a:t>
            </a:r>
          </a:p>
        </p:txBody>
      </p:sp>
      <p:sp>
        <p:nvSpPr>
          <p:cNvPr id="554009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grpSp>
        <p:nvGrpSpPr>
          <p:cNvPr id="554043" name="Group 59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54044" name="Group 60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54045" name="AutoShape 61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4046" name="Rectangle 62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4047" name="Line 63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4048" name="Line 64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4049" name="Line 65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4050" name="Line 66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4051" name="Line 67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4052" name="Rectangle 68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54053" name="Rectangle 69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4054" name="Line 70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4055" name="Line 71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4056" name="Rectangle 72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4057" name="Rectangle 73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554058" name="Rectangle 74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54059" name="Rectangle 75"/>
          <p:cNvSpPr>
            <a:spLocks noChangeArrowheads="1"/>
          </p:cNvSpPr>
          <p:nvPr/>
        </p:nvSpPr>
        <p:spPr bwMode="auto">
          <a:xfrm>
            <a:off x="2268538" y="1700213"/>
            <a:ext cx="2319337" cy="1296987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迦百农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耶稣城</a:t>
            </a:r>
          </a:p>
        </p:txBody>
      </p:sp>
      <p:sp>
        <p:nvSpPr>
          <p:cNvPr id="554060" name="Rectangle 7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200244139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55011" name="Picture 3" descr="Capernaum synagogue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713" y="620713"/>
            <a:ext cx="7953375" cy="569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5014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55015" name="Text Box 7"/>
          <p:cNvSpPr txBox="1">
            <a:spLocks noChangeArrowheads="1"/>
          </p:cNvSpPr>
          <p:nvPr/>
        </p:nvSpPr>
        <p:spPr bwMode="auto">
          <a:xfrm>
            <a:off x="1420813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后期的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rone" charset="0"/>
                <a:ea typeface="宋体" charset="0"/>
                <a:cs typeface="宋体" charset="0"/>
              </a:rPr>
              <a:t>迦百农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会堂</a:t>
            </a:r>
          </a:p>
        </p:txBody>
      </p:sp>
      <p:sp>
        <p:nvSpPr>
          <p:cNvPr id="555032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grpSp>
        <p:nvGrpSpPr>
          <p:cNvPr id="555066" name="Group 5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55067" name="Group 59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55068" name="AutoShape 60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5069" name="Rectangle 61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5070" name="Line 62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5071" name="Line 63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5072" name="Line 64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5073" name="Line 65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5074" name="Line 66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5075" name="Rectangle 67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55076" name="Rectangle 68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5077" name="Line 69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5078" name="Line 70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5079" name="Rectangle 71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5080" name="Rectangle 72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555081" name="Rectangle 73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55082" name="Rectangle 7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427019614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56035" name="Picture 3" descr="Capernaum synagogue panorama, df 1003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988" y="600075"/>
            <a:ext cx="7881937" cy="567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603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56057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grpSp>
        <p:nvGrpSpPr>
          <p:cNvPr id="556091" name="Group 59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56092" name="Group 60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56093" name="AutoShape 61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6094" name="Rectangle 62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6095" name="Line 63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6096" name="Line 64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6097" name="Line 65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6098" name="Line 66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6099" name="Line 67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6100" name="Rectangle 68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56101" name="Rectangle 69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6102" name="Line 70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6103" name="Line 71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6104" name="Rectangle 72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6105" name="Rectangle 73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556106" name="Rectangle 74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56107" name="Rectangle 7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25</a:t>
            </a:r>
          </a:p>
        </p:txBody>
      </p:sp>
      <p:sp>
        <p:nvSpPr>
          <p:cNvPr id="556108" name="Text Box 76"/>
          <p:cNvSpPr txBox="1">
            <a:spLocks noChangeArrowheads="1"/>
          </p:cNvSpPr>
          <p:nvPr/>
        </p:nvSpPr>
        <p:spPr bwMode="auto">
          <a:xfrm>
            <a:off x="1420813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后期的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rone" charset="0"/>
                <a:ea typeface="宋体" charset="0"/>
                <a:cs typeface="宋体" charset="0"/>
              </a:rPr>
              <a:t>迦百农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会堂</a:t>
            </a:r>
          </a:p>
        </p:txBody>
      </p:sp>
    </p:spTree>
    <p:extLst>
      <p:ext uri="{BB962C8B-B14F-4D97-AF65-F5344CB8AC3E}">
        <p14:creationId xmlns:p14="http://schemas.microsoft.com/office/powerpoint/2010/main" val="2083214377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821" name="Picture 85" descr="Capernaum synagogue interior2, tb q10260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888" y="595313"/>
            <a:ext cx="7869237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72779" name="Text Box 43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372810" name="Text Box 74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372816" name="Text Box 80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372822" name="Rectangle 86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372840" name="Text Box 104"/>
          <p:cNvSpPr txBox="1">
            <a:spLocks noChangeArrowheads="1"/>
          </p:cNvSpPr>
          <p:nvPr/>
        </p:nvSpPr>
        <p:spPr bwMode="auto">
          <a:xfrm>
            <a:off x="1763713" y="0"/>
            <a:ext cx="332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可 1:21; 约 6;59</a:t>
            </a:r>
          </a:p>
        </p:txBody>
      </p:sp>
      <p:grpSp>
        <p:nvGrpSpPr>
          <p:cNvPr id="372857" name="Group 121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372858" name="Group 122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372859" name="AutoShape 123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2860" name="Rectangle 124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2861" name="Line 125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2862" name="Line 126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2863" name="Line 127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2864" name="Line 128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2865" name="Line 129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2866" name="Rectangle 130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372867" name="Rectangle 131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2868" name="Line 132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2869" name="Line 133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2870" name="Rectangle 134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372871" name="Rectangle 135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372872" name="Rectangle 136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372873" name="Rectangle 13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26</a:t>
            </a:r>
          </a:p>
        </p:txBody>
      </p:sp>
      <p:sp>
        <p:nvSpPr>
          <p:cNvPr id="372875" name="Text Box 139"/>
          <p:cNvSpPr txBox="1">
            <a:spLocks noChangeArrowheads="1"/>
          </p:cNvSpPr>
          <p:nvPr/>
        </p:nvSpPr>
        <p:spPr bwMode="auto">
          <a:xfrm>
            <a:off x="1420813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后期的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rone" charset="0"/>
                <a:ea typeface="宋体" charset="0"/>
                <a:cs typeface="宋体" charset="0"/>
              </a:rPr>
              <a:t>迦百农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会堂</a:t>
            </a:r>
          </a:p>
        </p:txBody>
      </p:sp>
    </p:spTree>
    <p:extLst>
      <p:ext uri="{BB962C8B-B14F-4D97-AF65-F5344CB8AC3E}">
        <p14:creationId xmlns:p14="http://schemas.microsoft.com/office/powerpoint/2010/main" val="3203311924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2971800"/>
            <a:ext cx="7924800" cy="3962400"/>
          </a:xfrm>
          <a:gradFill rotWithShape="1">
            <a:gsLst>
              <a:gs pos="0">
                <a:schemeClr val="accent1">
                  <a:alpha val="8100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n-cs"/>
              </a:rPr>
              <a:t>Pilate was noted in some historical references, but some scholars doubted his existence due to no archaeological evidence mentioning him</a:t>
            </a:r>
          </a:p>
          <a:p>
            <a:pPr eaLnBrk="1" hangingPunct="1">
              <a:defRPr/>
            </a:pPr>
            <a:r>
              <a:rPr lang="en-US" dirty="0">
                <a:cs typeface="+mn-cs"/>
              </a:rPr>
              <a:t>But in 1961 this inscription was unearthed</a:t>
            </a:r>
          </a:p>
          <a:p>
            <a:pPr eaLnBrk="1" hangingPunct="1">
              <a:defRPr/>
            </a:pP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这题字从着陆在重建该撒利亚剧院的一块石头发现</a:t>
            </a:r>
          </a:p>
          <a:p>
            <a:pPr eaLnBrk="1" hangingPunct="1">
              <a:defRPr/>
            </a:pP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这是第一份至彼拉多的考古参考</a:t>
            </a:r>
            <a:endParaRPr lang="en-US" kern="12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171011" name="Picture 3" descr="Pil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-57150"/>
            <a:ext cx="7924800" cy="527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2" name="Text Box 4"/>
          <p:cNvSpPr txBox="1">
            <a:spLocks noChangeArrowheads="1"/>
          </p:cNvSpPr>
          <p:nvPr/>
        </p:nvSpPr>
        <p:spPr bwMode="auto">
          <a:xfrm>
            <a:off x="152400" y="914400"/>
            <a:ext cx="3429000" cy="20621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200">
                <a:latin typeface="Arial"/>
                <a:cs typeface="+mn-cs"/>
              </a:rPr>
              <a:t>“</a:t>
            </a:r>
            <a:r>
              <a:rPr lang="zh-CN" altLang="en-US" sz="3200" dirty="0">
                <a:latin typeface="Arial"/>
                <a:cs typeface="+mn-cs"/>
              </a:rPr>
              <a:t>犹大长官，本丢彼拉多，</a:t>
            </a:r>
            <a:r>
              <a:rPr lang="zh-CN" altLang="en-US" sz="3200" dirty="0">
                <a:latin typeface="Garamond" charset="0"/>
                <a:cs typeface="+mn-cs"/>
              </a:rPr>
              <a:t>至该撒利亚提比哩亚的人民。</a:t>
            </a:r>
            <a:r>
              <a:rPr lang="ja-JP" altLang="en-US" sz="3200">
                <a:latin typeface="Arial"/>
                <a:cs typeface="+mn-cs"/>
              </a:rPr>
              <a:t>”</a:t>
            </a:r>
            <a:endParaRPr lang="en-US" sz="3200" dirty="0">
              <a:latin typeface="Garamond" charset="0"/>
              <a:cs typeface="+mn-cs"/>
            </a:endParaRPr>
          </a:p>
        </p:txBody>
      </p:sp>
      <p:sp>
        <p:nvSpPr>
          <p:cNvPr id="171013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457200" y="-228600"/>
            <a:ext cx="8001000" cy="1143000"/>
          </a:xfrm>
          <a:gradFill rotWithShape="1">
            <a:gsLst>
              <a:gs pos="0">
                <a:schemeClr val="accent1">
                  <a:alpha val="89999"/>
                </a:schemeClr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89999"/>
                </a:schemeClr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cs typeface="+mj-cs"/>
              </a:rPr>
              <a:t>彼拉多的题字</a:t>
            </a:r>
            <a:endParaRPr lang="en-US" dirty="0">
              <a:cs typeface="+mj-cs"/>
            </a:endParaRPr>
          </a:p>
        </p:txBody>
      </p:sp>
      <p:sp>
        <p:nvSpPr>
          <p:cNvPr id="171014" name="Text Box 6"/>
          <p:cNvSpPr txBox="1">
            <a:spLocks noChangeArrowheads="1"/>
          </p:cNvSpPr>
          <p:nvPr/>
        </p:nvSpPr>
        <p:spPr bwMode="auto">
          <a:xfrm>
            <a:off x="8382000" y="73025"/>
            <a:ext cx="766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cs typeface="+mn-cs"/>
              </a:rPr>
              <a:t>105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71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71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71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71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71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71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71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71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71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171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171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171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57059" name="Picture 3" descr="Capernaum synagogue with earlier basalt level2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50" y="590550"/>
            <a:ext cx="7894638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7062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57063" name="Text Box 7"/>
          <p:cNvSpPr txBox="1">
            <a:spLocks noChangeArrowheads="1"/>
          </p:cNvSpPr>
          <p:nvPr/>
        </p:nvSpPr>
        <p:spPr bwMode="auto">
          <a:xfrm>
            <a:off x="1420813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以岩石铺的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rone" charset="0"/>
                <a:ea typeface="宋体" charset="0"/>
                <a:cs typeface="宋体" charset="0"/>
              </a:rPr>
              <a:t>迦百农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街道</a:t>
            </a:r>
          </a:p>
        </p:txBody>
      </p:sp>
      <p:sp>
        <p:nvSpPr>
          <p:cNvPr id="557080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grpSp>
        <p:nvGrpSpPr>
          <p:cNvPr id="557114" name="Group 5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57115" name="Group 59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57116" name="AutoShape 60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7117" name="Rectangle 61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7118" name="Line 62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7119" name="Line 63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7120" name="Line 64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7121" name="Line 65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7122" name="Line 66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7123" name="Rectangle 67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57124" name="Rectangle 68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7125" name="Line 69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7126" name="Line 70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7127" name="Rectangle 71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7128" name="Rectangle 72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557129" name="Rectangle 73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57130" name="Rectangle 7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089182627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58083" name="Picture 3" descr="Capernaum synagogue with 1st c level, df 1003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525" y="600075"/>
            <a:ext cx="7900988" cy="568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8086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58104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grpSp>
        <p:nvGrpSpPr>
          <p:cNvPr id="558138" name="Group 5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58139" name="Group 59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58140" name="AutoShape 60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8141" name="Rectangle 61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8142" name="Line 62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8143" name="Line 63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8144" name="Line 64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8145" name="Line 65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8146" name="Line 66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8147" name="Rectangle 67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58148" name="Rectangle 68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8149" name="Line 69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8150" name="Line 70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8151" name="Rectangle 71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8152" name="Rectangle 72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558153" name="Rectangle 73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58154" name="Rectangle 7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28</a:t>
            </a:r>
          </a:p>
        </p:txBody>
      </p:sp>
      <p:sp>
        <p:nvSpPr>
          <p:cNvPr id="558155" name="Text Box 75"/>
          <p:cNvSpPr txBox="1">
            <a:spLocks noChangeArrowheads="1"/>
          </p:cNvSpPr>
          <p:nvPr/>
        </p:nvSpPr>
        <p:spPr bwMode="auto">
          <a:xfrm>
            <a:off x="1420813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以岩石铺的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rone" charset="0"/>
                <a:ea typeface="宋体" charset="0"/>
                <a:cs typeface="宋体" charset="0"/>
              </a:rPr>
              <a:t>迦百农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街道</a:t>
            </a:r>
          </a:p>
        </p:txBody>
      </p:sp>
    </p:spTree>
    <p:extLst>
      <p:ext uri="{BB962C8B-B14F-4D97-AF65-F5344CB8AC3E}">
        <p14:creationId xmlns:p14="http://schemas.microsoft.com/office/powerpoint/2010/main" val="917200066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59107" name="Picture 3" descr="Capernaum basalt insulae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475" y="596900"/>
            <a:ext cx="7891463" cy="564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9110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59111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在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rone" charset="0"/>
                <a:ea typeface="宋体" charset="0"/>
                <a:cs typeface="宋体" charset="0"/>
              </a:rPr>
              <a:t>迦百农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受保护的彼得家</a:t>
            </a:r>
          </a:p>
        </p:txBody>
      </p:sp>
      <p:sp>
        <p:nvSpPr>
          <p:cNvPr id="559128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grpSp>
        <p:nvGrpSpPr>
          <p:cNvPr id="559162" name="Group 5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59163" name="Group 59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59164" name="AutoShape 60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9165" name="Rectangle 61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9166" name="Line 62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9167" name="Line 63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9168" name="Line 64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9169" name="Line 65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9170" name="Line 66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9171" name="Rectangle 67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59172" name="Rectangle 68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9173" name="Line 69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9174" name="Line 70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9175" name="Rectangle 71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59176" name="Rectangle 72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559177" name="Rectangle 73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59178" name="Rectangle 7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2068405833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60131" name="Picture 3" descr="Capernaum Byzantine remains over Peter's house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838" y="558800"/>
            <a:ext cx="7927975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 t="236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0134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60135" name="Text Box 7"/>
          <p:cNvSpPr txBox="1">
            <a:spLocks noChangeArrowheads="1"/>
          </p:cNvSpPr>
          <p:nvPr/>
        </p:nvSpPr>
        <p:spPr bwMode="auto">
          <a:xfrm>
            <a:off x="1084263" y="5495925"/>
            <a:ext cx="6827837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迦百农彼得家的遗迹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114FFB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560152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grpSp>
        <p:nvGrpSpPr>
          <p:cNvPr id="560186" name="Group 5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60187" name="Group 59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60188" name="AutoShape 60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0189" name="Rectangle 61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0190" name="Line 62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0191" name="Line 63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0192" name="Line 64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0193" name="Line 65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0194" name="Line 66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0195" name="Rectangle 67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60196" name="Rectangle 68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0197" name="Line 69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0198" name="Line 70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0199" name="Rectangle 71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0200" name="Rectangle 72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560201" name="Rectangle 73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60202" name="Rectangle 7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4139313034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88803" name="Picture 3" descr="Sunset from Kursi, tb n1118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238" y="628650"/>
            <a:ext cx="7870825" cy="559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8805" name="Text Box 5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88806" name="Text Box 6"/>
          <p:cNvSpPr txBox="1">
            <a:spLocks noChangeArrowheads="1"/>
          </p:cNvSpPr>
          <p:nvPr/>
        </p:nvSpPr>
        <p:spPr bwMode="auto">
          <a:xfrm>
            <a:off x="1403350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加利利海的日落</a:t>
            </a:r>
          </a:p>
        </p:txBody>
      </p:sp>
      <p:sp>
        <p:nvSpPr>
          <p:cNvPr id="588823" name="Rectangle 23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grpSp>
        <p:nvGrpSpPr>
          <p:cNvPr id="588857" name="Group 57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88858" name="Group 58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88859" name="AutoShape 59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88860" name="Rectangle 60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88861" name="Line 61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88862" name="Line 62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88863" name="Line 63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88864" name="Line 64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88865" name="Line 65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88866" name="Rectangle 66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88867" name="Rectangle 67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88868" name="Line 68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88869" name="Line 69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88870" name="Rectangle 70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88871" name="Rectangle 71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588872" name="Rectangle 72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88873" name="Rectangle 7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2977552053"/>
      </p:ext>
    </p:extLst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94967" name="Picture 23" descr="Mount of Beatitudes, tb n0630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38" y="619125"/>
            <a:ext cx="7772400" cy="556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94949" name="Text Box 5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94950" name="Text Box 6"/>
          <p:cNvSpPr txBox="1">
            <a:spLocks noChangeArrowheads="1"/>
          </p:cNvSpPr>
          <p:nvPr/>
        </p:nvSpPr>
        <p:spPr bwMode="auto">
          <a:xfrm>
            <a:off x="1349375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八福之山</a:t>
            </a:r>
          </a:p>
        </p:txBody>
      </p:sp>
      <p:sp>
        <p:nvSpPr>
          <p:cNvPr id="594968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grpSp>
        <p:nvGrpSpPr>
          <p:cNvPr id="595002" name="Group 5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95003" name="Group 59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95004" name="AutoShape 60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95005" name="Rectangle 61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95006" name="Line 62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95007" name="Line 63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95008" name="Line 64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95009" name="Line 65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95010" name="Line 66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95011" name="Rectangle 67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95012" name="Rectangle 68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95013" name="Line 69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95014" name="Line 70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95015" name="Rectangle 71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95016" name="Rectangle 72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595017" name="Rectangle 73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95018" name="Rectangle 7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2420245914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63203" name="Picture 3" descr="View of Sea of Galilee and Arbel from Upper Galilee, 104-19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0" y="614363"/>
            <a:ext cx="7851775" cy="556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3206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63207" name="Text Box 7"/>
          <p:cNvSpPr txBox="1">
            <a:spLocks noChangeArrowheads="1"/>
          </p:cNvSpPr>
          <p:nvPr/>
        </p:nvSpPr>
        <p:spPr bwMode="auto">
          <a:xfrm>
            <a:off x="1349375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加利利的高地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563224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grpSp>
        <p:nvGrpSpPr>
          <p:cNvPr id="563274" name="Group 74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63275" name="Group 75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63276" name="AutoShape 76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3277" name="Rectangle 77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3278" name="Line 78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3279" name="Line 79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3280" name="Line 80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3281" name="Line 81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3282" name="Line 82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3283" name="Rectangle 83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63284" name="Rectangle 84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3285" name="Line 85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3286" name="Line 86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3287" name="Rectangle 87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3288" name="Rectangle 88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563289" name="Rectangle 89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63290" name="Rectangle 9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811131333"/>
      </p:ext>
    </p:extLst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62179" name="Picture 3" descr="Mountains of Upper Galilee, 04010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50" y="604838"/>
            <a:ext cx="7908925" cy="567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2182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62183" name="Text Box 7"/>
          <p:cNvSpPr txBox="1">
            <a:spLocks noChangeArrowheads="1"/>
          </p:cNvSpPr>
          <p:nvPr/>
        </p:nvSpPr>
        <p:spPr bwMode="auto">
          <a:xfrm>
            <a:off x="1403350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加利利的山峦</a:t>
            </a:r>
          </a:p>
        </p:txBody>
      </p:sp>
      <p:sp>
        <p:nvSpPr>
          <p:cNvPr id="562200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grpSp>
        <p:nvGrpSpPr>
          <p:cNvPr id="562234" name="Group 5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62235" name="Group 59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62236" name="AutoShape 60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2237" name="Rectangle 61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2238" name="Line 62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2239" name="Line 63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2240" name="Line 64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2241" name="Line 65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2242" name="Line 66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2243" name="Rectangle 67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62244" name="Rectangle 68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2245" name="Line 69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2246" name="Line 70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2247" name="Rectangle 71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2248" name="Rectangle 72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562249" name="Rectangle 73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62250" name="Rectangle 7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3579223223"/>
      </p:ext>
    </p:extLst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65251" name="Picture 3" descr="Banias cave2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538" y="612775"/>
            <a:ext cx="7881937" cy="561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5273" name="Rectangle 25"/>
          <p:cNvSpPr>
            <a:spLocks noChangeArrowheads="1"/>
          </p:cNvSpPr>
          <p:nvPr/>
        </p:nvSpPr>
        <p:spPr bwMode="auto">
          <a:xfrm>
            <a:off x="1028700" y="5080000"/>
            <a:ext cx="7005638" cy="1016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565254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65255" name="Text Box 7"/>
          <p:cNvSpPr txBox="1">
            <a:spLocks noChangeArrowheads="1"/>
          </p:cNvSpPr>
          <p:nvPr/>
        </p:nvSpPr>
        <p:spPr bwMode="auto">
          <a:xfrm>
            <a:off x="684213" y="5576888"/>
            <a:ext cx="7705725" cy="5191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该撒利亚腓立比 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-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对彼得说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:“…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在这磐石上”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565257" name="Text Box 9"/>
          <p:cNvSpPr txBox="1">
            <a:spLocks noChangeArrowheads="1"/>
          </p:cNvSpPr>
          <p:nvPr/>
        </p:nvSpPr>
        <p:spPr bwMode="auto">
          <a:xfrm>
            <a:off x="1763713" y="-26988"/>
            <a:ext cx="5957887" cy="304801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太 16:13-28</a:t>
            </a:r>
          </a:p>
        </p:txBody>
      </p:sp>
      <p:sp>
        <p:nvSpPr>
          <p:cNvPr id="565274" name="Rectangle 26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grpSp>
        <p:nvGrpSpPr>
          <p:cNvPr id="565308" name="Group 60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65309" name="Group 61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65310" name="AutoShape 62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5311" name="Rectangle 63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5312" name="Line 64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5313" name="Line 65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5314" name="Line 66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5315" name="Line 67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5316" name="Line 68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5317" name="Rectangle 69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65318" name="Rectangle 70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5319" name="Line 71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5320" name="Line 72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5321" name="Rectangle 73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5322" name="Rectangle 74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565323" name="Rectangle 75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65324" name="Rectangle 7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1422824355"/>
      </p:ext>
    </p:extLst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67299" name="Picture 3" descr="Nahal Senir, tb n0516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238" y="608013"/>
            <a:ext cx="7824787" cy="563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7302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67303" name="Text Box 7"/>
          <p:cNvSpPr txBox="1">
            <a:spLocks noChangeArrowheads="1"/>
          </p:cNvSpPr>
          <p:nvPr/>
        </p:nvSpPr>
        <p:spPr bwMode="auto">
          <a:xfrm>
            <a:off x="1349375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约旦河的上游</a:t>
            </a:r>
          </a:p>
        </p:txBody>
      </p:sp>
      <p:sp>
        <p:nvSpPr>
          <p:cNvPr id="567320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grpSp>
        <p:nvGrpSpPr>
          <p:cNvPr id="567354" name="Group 5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67355" name="Group 59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67356" name="AutoShape 60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7357" name="Rectangle 61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7358" name="Line 62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7359" name="Line 63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7360" name="Line 64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7361" name="Line 65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7362" name="Line 66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7363" name="Rectangle 67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67364" name="Rectangle 68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7365" name="Line 69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7366" name="Line 70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7367" name="Rectangle 71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7368" name="Rectangle 72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567369" name="Rectangle 73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67370" name="Rectangle 7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2817681448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19 NT Politic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1438"/>
            <a:ext cx="6292850" cy="700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20" name="Text Box 4"/>
          <p:cNvSpPr txBox="1">
            <a:spLocks noChangeArrowheads="1"/>
          </p:cNvSpPr>
          <p:nvPr/>
        </p:nvSpPr>
        <p:spPr bwMode="auto">
          <a:xfrm>
            <a:off x="8494713" y="73025"/>
            <a:ext cx="573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cs typeface="+mn-cs"/>
              </a:rPr>
              <a:t>85</a:t>
            </a:r>
          </a:p>
        </p:txBody>
      </p:sp>
      <p:sp>
        <p:nvSpPr>
          <p:cNvPr id="162821" name="Line 5"/>
          <p:cNvSpPr>
            <a:spLocks noChangeShapeType="1"/>
          </p:cNvSpPr>
          <p:nvPr/>
        </p:nvSpPr>
        <p:spPr bwMode="auto">
          <a:xfrm flipH="1" flipV="1">
            <a:off x="3048000" y="2286000"/>
            <a:ext cx="3352800" cy="1143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FD5AB2-A319-9144-B487-6CABD862F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F7CE1AF6-5D1E-A84A-ABB1-963151BCC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1143000"/>
            <a:ext cx="28194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000" kern="0">
                <a:solidFill>
                  <a:srgbClr val="FFFFFF"/>
                </a:solidFill>
                <a:latin typeface="Arial"/>
                <a:cs typeface="Arial"/>
              </a:rPr>
              <a:t>以色列</a:t>
            </a:r>
            <a:br>
              <a:rPr lang="en-SG" altLang="zh-CN" sz="4000" ker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zh-CN" altLang="en-US" sz="4000" kern="0">
                <a:solidFill>
                  <a:srgbClr val="FFFFFF"/>
                </a:solidFill>
                <a:latin typeface="Arial"/>
                <a:cs typeface="Arial"/>
              </a:rPr>
              <a:t>北部</a:t>
            </a:r>
            <a:r>
              <a:rPr lang="en-US" sz="4000" kern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br>
              <a:rPr lang="en-US" sz="4000" ker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4000" kern="0">
                <a:solidFill>
                  <a:srgbClr val="FFFFFF"/>
                </a:solidFill>
                <a:latin typeface="Arial"/>
                <a:cs typeface="Arial"/>
              </a:rPr>
              <a:t>• </a:t>
            </a:r>
            <a:r>
              <a:rPr lang="zh-CN" altLang="en-US" sz="4000" kern="0">
                <a:solidFill>
                  <a:srgbClr val="FFFFFF"/>
                </a:solidFill>
                <a:latin typeface="Arial"/>
                <a:cs typeface="Arial"/>
              </a:rPr>
              <a:t>该撒利亚</a:t>
            </a:r>
            <a:br>
              <a:rPr lang="en-US" sz="4000" ker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4000" kern="0">
                <a:solidFill>
                  <a:srgbClr val="FFFFFF"/>
                </a:solidFill>
                <a:latin typeface="Arial"/>
                <a:cs typeface="Arial"/>
              </a:rPr>
              <a:t>• </a:t>
            </a:r>
            <a:r>
              <a:rPr lang="zh-CN" altLang="en-US" sz="4000" kern="0">
                <a:solidFill>
                  <a:srgbClr val="FFFFFF"/>
                </a:solidFill>
                <a:latin typeface="Arial"/>
                <a:cs typeface="Arial"/>
              </a:rPr>
              <a:t>加利利</a:t>
            </a:r>
            <a:br>
              <a:rPr lang="en-US" sz="4000" ker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4000" kern="0">
                <a:solidFill>
                  <a:srgbClr val="FFFFFF"/>
                </a:solidFill>
                <a:latin typeface="Arial"/>
                <a:cs typeface="Arial"/>
              </a:rPr>
              <a:t>• </a:t>
            </a:r>
            <a:r>
              <a:rPr lang="zh-CN" altLang="en-US" sz="4000" kern="0">
                <a:solidFill>
                  <a:srgbClr val="FFFFFF"/>
                </a:solidFill>
                <a:latin typeface="Arial"/>
                <a:cs typeface="Arial"/>
              </a:rPr>
              <a:t>低加波利</a:t>
            </a:r>
            <a:endParaRPr lang="en-US" sz="4000" kern="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6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68323" name="Picture 3" descr="Jordan River aerial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713" y="674688"/>
            <a:ext cx="7842250" cy="555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8326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68327" name="Text Box 7"/>
          <p:cNvSpPr txBox="1">
            <a:spLocks noChangeArrowheads="1"/>
          </p:cNvSpPr>
          <p:nvPr/>
        </p:nvSpPr>
        <p:spPr bwMode="auto">
          <a:xfrm>
            <a:off x="1349375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约旦河向南流去</a:t>
            </a:r>
          </a:p>
        </p:txBody>
      </p:sp>
      <p:sp>
        <p:nvSpPr>
          <p:cNvPr id="568344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grpSp>
        <p:nvGrpSpPr>
          <p:cNvPr id="568378" name="Group 5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68379" name="Group 59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68380" name="AutoShape 60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8381" name="Rectangle 61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8382" name="Line 62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8383" name="Line 63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8384" name="Line 64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8385" name="Line 65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8386" name="Line 66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8387" name="Rectangle 67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68388" name="Rectangle 68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8389" name="Line 69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8390" name="Line 70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8391" name="Rectangle 71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8392" name="Rectangle 72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568393" name="Rectangle 73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68394" name="Rectangle 7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606757442"/>
      </p:ext>
    </p:extLst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66275" name="Picture 3" descr="Banias waterfall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300" y="547688"/>
            <a:ext cx="7937500" cy="574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627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耶稣脚踪：</a:t>
            </a:r>
          </a:p>
        </p:txBody>
      </p:sp>
      <p:sp>
        <p:nvSpPr>
          <p:cNvPr id="566279" name="Text Box 7"/>
          <p:cNvSpPr txBox="1">
            <a:spLocks noChangeArrowheads="1"/>
          </p:cNvSpPr>
          <p:nvPr/>
        </p:nvSpPr>
        <p:spPr bwMode="auto">
          <a:xfrm>
            <a:off x="1349375" y="5495925"/>
            <a:ext cx="639127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charset="0"/>
                <a:ea typeface="宋体" charset="0"/>
                <a:cs typeface="宋体" charset="0"/>
              </a:rPr>
              <a:t>加利利源源不断的水流</a:t>
            </a:r>
          </a:p>
        </p:txBody>
      </p:sp>
      <p:sp>
        <p:nvSpPr>
          <p:cNvPr id="566296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grpSp>
        <p:nvGrpSpPr>
          <p:cNvPr id="566330" name="Group 5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grpSp>
          <p:nvGrpSpPr>
            <p:cNvPr id="566331" name="Group 59"/>
            <p:cNvGrpSpPr>
              <a:grpSpLocks/>
            </p:cNvGrpSpPr>
            <p:nvPr/>
          </p:nvGrpSpPr>
          <p:grpSpPr bwMode="auto">
            <a:xfrm>
              <a:off x="5043" y="2160"/>
              <a:ext cx="600" cy="782"/>
              <a:chOff x="5043" y="2160"/>
              <a:chExt cx="600" cy="782"/>
            </a:xfrm>
          </p:grpSpPr>
          <p:sp>
            <p:nvSpPr>
              <p:cNvPr id="566332" name="AutoShape 60"/>
              <p:cNvSpPr>
                <a:spLocks noChangeArrowheads="1"/>
              </p:cNvSpPr>
              <p:nvPr/>
            </p:nvSpPr>
            <p:spPr bwMode="auto">
              <a:xfrm>
                <a:off x="5044" y="2188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6333" name="Rectangle 61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6334" name="Line 62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6335" name="Line 63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6336" name="Line 64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6337" name="Line 65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6338" name="Line 66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6339" name="Rectangle 67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4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hicago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  <p:sp>
            <p:nvSpPr>
              <p:cNvPr id="566340" name="Rectangle 68"/>
              <p:cNvSpPr>
                <a:spLocks noChangeArrowheads="1"/>
              </p:cNvSpPr>
              <p:nvPr/>
            </p:nvSpPr>
            <p:spPr bwMode="auto">
              <a:xfrm>
                <a:off x="5199" y="2475"/>
                <a:ext cx="38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6341" name="Line 69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6342" name="Line 70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6343" name="Rectangle 71"/>
              <p:cNvSpPr>
                <a:spLocks noChangeArrowheads="1"/>
              </p:cNvSpPr>
              <p:nvPr/>
            </p:nvSpPr>
            <p:spPr bwMode="auto">
              <a:xfrm>
                <a:off x="5056" y="229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566344" name="Rectangle 72"/>
              <p:cNvSpPr>
                <a:spLocks noChangeArrowheads="1"/>
              </p:cNvSpPr>
              <p:nvPr/>
            </p:nvSpPr>
            <p:spPr bwMode="auto">
              <a:xfrm>
                <a:off x="5174" y="2290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566345" name="Rectangle 73"/>
            <p:cNvSpPr>
              <a:spLocks noChangeArrowheads="1"/>
            </p:cNvSpPr>
            <p:nvPr/>
          </p:nvSpPr>
          <p:spPr bwMode="auto">
            <a:xfrm>
              <a:off x="5184" y="2251"/>
              <a:ext cx="27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Helvetica" charset="0"/>
                  <a:ea typeface="宋体" charset="0"/>
                  <a:cs typeface="宋体" charset="0"/>
                </a:rPr>
                <a:t>生平</a:t>
              </a:r>
            </a:p>
          </p:txBody>
        </p:sp>
      </p:grpSp>
      <p:sp>
        <p:nvSpPr>
          <p:cNvPr id="566346" name="Rectangle 7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3374816392"/>
      </p:ext>
    </p:extLst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3" descr="19 NT Politic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1438"/>
            <a:ext cx="6292850" cy="700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4" name="Text Box 4"/>
          <p:cNvSpPr txBox="1">
            <a:spLocks noChangeArrowheads="1"/>
          </p:cNvSpPr>
          <p:nvPr/>
        </p:nvSpPr>
        <p:spPr bwMode="auto">
          <a:xfrm>
            <a:off x="8494713" y="73025"/>
            <a:ext cx="573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cs typeface="+mn-cs"/>
              </a:rPr>
              <a:t>85</a:t>
            </a:r>
          </a:p>
        </p:txBody>
      </p:sp>
      <p:sp>
        <p:nvSpPr>
          <p:cNvPr id="168965" name="Line 5"/>
          <p:cNvSpPr>
            <a:spLocks noChangeShapeType="1"/>
          </p:cNvSpPr>
          <p:nvPr/>
        </p:nvSpPr>
        <p:spPr bwMode="auto">
          <a:xfrm flipH="1" flipV="1">
            <a:off x="4114800" y="3886200"/>
            <a:ext cx="2286000" cy="304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86BEE4-E8D9-934A-8740-962183DAD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8E1C99E-5A91-B444-B3DA-6F86EBBD8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1143000"/>
            <a:ext cx="28194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000" kern="0" dirty="0">
                <a:solidFill>
                  <a:srgbClr val="FFFFFF"/>
                </a:solidFill>
                <a:latin typeface="Arial"/>
                <a:cs typeface="Arial"/>
              </a:rPr>
              <a:t>以色列</a:t>
            </a:r>
            <a:br>
              <a:rPr lang="en-SG" altLang="zh-CN" sz="4000" kern="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zh-CN" altLang="en-US" sz="4000" kern="0" dirty="0">
                <a:solidFill>
                  <a:srgbClr val="FFFFFF"/>
                </a:solidFill>
                <a:latin typeface="Arial"/>
                <a:cs typeface="Arial"/>
              </a:rPr>
              <a:t>北部</a:t>
            </a:r>
            <a:r>
              <a:rPr lang="en-US" sz="4000" kern="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br>
              <a:rPr lang="en-US" sz="4000" kern="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4000" kern="0" dirty="0">
                <a:solidFill>
                  <a:srgbClr val="FFFFFF"/>
                </a:solidFill>
                <a:latin typeface="Arial"/>
                <a:cs typeface="Arial"/>
              </a:rPr>
              <a:t>• </a:t>
            </a:r>
            <a:r>
              <a:rPr lang="zh-CN" altLang="en-US" sz="4000" kern="0" dirty="0">
                <a:solidFill>
                  <a:srgbClr val="FFFFFF"/>
                </a:solidFill>
                <a:latin typeface="Arial"/>
                <a:cs typeface="Arial"/>
              </a:rPr>
              <a:t>该撒利亚</a:t>
            </a:r>
            <a:br>
              <a:rPr lang="en-US" sz="4000" kern="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4000" kern="0" dirty="0">
                <a:solidFill>
                  <a:srgbClr val="FFFFFF"/>
                </a:solidFill>
                <a:latin typeface="Arial"/>
                <a:cs typeface="Arial"/>
              </a:rPr>
              <a:t>• </a:t>
            </a:r>
            <a:r>
              <a:rPr lang="zh-CN" altLang="en-US" sz="4000" kern="0" dirty="0">
                <a:solidFill>
                  <a:srgbClr val="FFFFFF"/>
                </a:solidFill>
                <a:latin typeface="Arial"/>
                <a:cs typeface="Arial"/>
              </a:rPr>
              <a:t>加利利</a:t>
            </a:r>
            <a:br>
              <a:rPr lang="en-US" sz="4000" kern="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4000" kern="0" dirty="0">
                <a:solidFill>
                  <a:srgbClr val="FFFFFF"/>
                </a:solidFill>
                <a:latin typeface="Arial"/>
                <a:cs typeface="Arial"/>
              </a:rPr>
              <a:t>• </a:t>
            </a:r>
            <a:r>
              <a:rPr lang="zh-CN" altLang="en-US" sz="4000" kern="0" dirty="0">
                <a:solidFill>
                  <a:srgbClr val="FFFFFF"/>
                </a:solidFill>
                <a:latin typeface="Arial"/>
                <a:cs typeface="Arial"/>
              </a:rPr>
              <a:t>低加波利</a:t>
            </a:r>
            <a:endParaRPr lang="en-US" sz="4000" kern="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68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4"/>
          <p:cNvSpPr>
            <a:spLocks noGrp="1" noChangeArrowheads="1"/>
          </p:cNvSpPr>
          <p:nvPr>
            <p:ph type="title"/>
          </p:nvPr>
        </p:nvSpPr>
        <p:spPr>
          <a:xfrm>
            <a:off x="5105400" y="609600"/>
            <a:ext cx="3810000" cy="1143000"/>
          </a:xfrm>
        </p:spPr>
        <p:txBody>
          <a:bodyPr/>
          <a:lstStyle/>
          <a:p>
            <a:pPr eaLnBrk="1" hangingPunct="1"/>
            <a:r>
              <a:rPr lang="zh-CN" altLang="en-US" sz="4000">
                <a:latin typeface="Times New Roman" charset="0"/>
                <a:ea typeface="宋体" charset="0"/>
                <a:cs typeface="宋体" charset="0"/>
              </a:rPr>
              <a:t>在巴勒斯坦的  希腊城市</a:t>
            </a:r>
            <a:endParaRPr lang="en-US" sz="4000">
              <a:latin typeface="Times New Roman" charset="0"/>
            </a:endParaRPr>
          </a:p>
        </p:txBody>
      </p:sp>
      <p:pic>
        <p:nvPicPr>
          <p:cNvPr id="80898" name="Picture 5" descr="Hasmonean Jokes00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68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1693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4" descr="Jerash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l="7933" t="6527" b="45447"/>
          <a:stretch/>
        </p:blipFill>
        <p:spPr>
          <a:xfrm>
            <a:off x="0" y="0"/>
            <a:ext cx="9296400" cy="6858000"/>
          </a:xfrm>
          <a:noFill/>
        </p:spPr>
      </p:pic>
      <p:sp>
        <p:nvSpPr>
          <p:cNvPr id="175107" name="Rectangle 5"/>
          <p:cNvSpPr>
            <a:spLocks noGrp="1" noChangeArrowheads="1"/>
          </p:cNvSpPr>
          <p:nvPr>
            <p:ph type="title"/>
          </p:nvPr>
        </p:nvSpPr>
        <p:spPr>
          <a:xfrm>
            <a:off x="6019800" y="304800"/>
            <a:ext cx="3124200" cy="1981200"/>
          </a:xfrm>
          <a:noFill/>
          <a:ln>
            <a:noFill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b="1" dirty="0" err="1">
                <a:solidFill>
                  <a:schemeClr val="tx1"/>
                </a:solidFill>
                <a:effectLst>
                  <a:glow rad="3556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Jerash</a:t>
            </a:r>
            <a:r>
              <a:rPr lang="en-US" b="1" dirty="0">
                <a:solidFill>
                  <a:schemeClr val="tx1"/>
                </a:solidFill>
                <a:effectLst>
                  <a:glow rad="3556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b="1" dirty="0">
                <a:solidFill>
                  <a:schemeClr val="tx1"/>
                </a:solidFill>
                <a:effectLst>
                  <a:glow rad="3556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b="1" dirty="0">
                <a:solidFill>
                  <a:schemeClr val="tx1"/>
                </a:solidFill>
                <a:effectLst>
                  <a:glow rad="3556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of the Decapolis</a:t>
            </a:r>
          </a:p>
        </p:txBody>
      </p:sp>
      <p:sp>
        <p:nvSpPr>
          <p:cNvPr id="175108" name="Text Box 11"/>
          <p:cNvSpPr txBox="1">
            <a:spLocks noChangeArrowheads="1"/>
          </p:cNvSpPr>
          <p:nvPr/>
        </p:nvSpPr>
        <p:spPr bwMode="auto">
          <a:xfrm>
            <a:off x="2895600" y="152400"/>
            <a:ext cx="31242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4400" b="1">
                <a:effectLst>
                  <a:glow rad="3556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defRPr>
            </a:lvl1pPr>
            <a:lvl2pPr algn="l" eaLnBrk="0" hangingPunct="0">
              <a:defRPr sz="4400">
                <a:solidFill>
                  <a:schemeClr val="tx2"/>
                </a:solidFill>
              </a:defRPr>
            </a:lvl2pPr>
            <a:lvl3pPr algn="l" eaLnBrk="0" hangingPunct="0">
              <a:defRPr sz="4400">
                <a:solidFill>
                  <a:schemeClr val="tx2"/>
                </a:solidFill>
              </a:defRPr>
            </a:lvl3pPr>
            <a:lvl4pPr algn="l" eaLnBrk="0" hangingPunct="0">
              <a:defRPr sz="4400">
                <a:solidFill>
                  <a:schemeClr val="tx2"/>
                </a:solidFill>
              </a:defRPr>
            </a:lvl4pPr>
            <a:lvl5pPr algn="l" eaLnBrk="0" hangingPunct="0">
              <a:defRPr sz="4400">
                <a:solidFill>
                  <a:schemeClr val="tx2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3556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底加波利的耶拉士</a:t>
            </a:r>
          </a:p>
        </p:txBody>
      </p:sp>
    </p:spTree>
    <p:extLst>
      <p:ext uri="{BB962C8B-B14F-4D97-AF65-F5344CB8AC3E}">
        <p14:creationId xmlns:p14="http://schemas.microsoft.com/office/powerpoint/2010/main" val="908809186"/>
      </p:ext>
    </p:extLst>
  </p:cSld>
  <p:clrMapOvr>
    <a:masterClrMapping/>
  </p:clrMapOvr>
  <p:transition>
    <p:dissolv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4" descr="Jerash000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7201" b="45447"/>
          <a:stretch>
            <a:fillRect/>
          </a:stretch>
        </p:blipFill>
        <p:spPr>
          <a:xfrm>
            <a:off x="0" y="-242888"/>
            <a:ext cx="9144000" cy="7600951"/>
          </a:xfrm>
          <a:noFill/>
        </p:spPr>
      </p:pic>
      <p:sp>
        <p:nvSpPr>
          <p:cNvPr id="176131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0" y="-228600"/>
            <a:ext cx="6858000" cy="10668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b="1" kern="1200">
                <a:solidFill>
                  <a:schemeClr val="tx1"/>
                </a:solidFill>
                <a:effectLst>
                  <a:glow rad="3556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Jerash in Its Glory Days</a:t>
            </a:r>
          </a:p>
        </p:txBody>
      </p:sp>
      <p:sp>
        <p:nvSpPr>
          <p:cNvPr id="176132" name="Text Box 7"/>
          <p:cNvSpPr txBox="1">
            <a:spLocks noChangeArrowheads="1"/>
          </p:cNvSpPr>
          <p:nvPr/>
        </p:nvSpPr>
        <p:spPr bwMode="auto">
          <a:xfrm>
            <a:off x="228600" y="762000"/>
            <a:ext cx="6400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4400" b="1">
                <a:effectLst>
                  <a:glow rad="3556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defRPr>
            </a:lvl1pPr>
            <a:lvl2pPr algn="l" eaLnBrk="0" hangingPunct="0">
              <a:defRPr sz="4400">
                <a:solidFill>
                  <a:schemeClr val="tx2"/>
                </a:solidFill>
              </a:defRPr>
            </a:lvl2pPr>
            <a:lvl3pPr algn="l" eaLnBrk="0" hangingPunct="0">
              <a:defRPr sz="4400">
                <a:solidFill>
                  <a:schemeClr val="tx2"/>
                </a:solidFill>
              </a:defRPr>
            </a:lvl3pPr>
            <a:lvl4pPr algn="l" eaLnBrk="0" hangingPunct="0">
              <a:defRPr sz="4400">
                <a:solidFill>
                  <a:schemeClr val="tx2"/>
                </a:solidFill>
              </a:defRPr>
            </a:lvl4pPr>
            <a:lvl5pPr algn="l" eaLnBrk="0" hangingPunct="0">
              <a:defRPr sz="4400">
                <a:solidFill>
                  <a:schemeClr val="tx2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3556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耶拉士光辉的日子</a:t>
            </a:r>
          </a:p>
        </p:txBody>
      </p:sp>
    </p:spTree>
    <p:extLst>
      <p:ext uri="{BB962C8B-B14F-4D97-AF65-F5344CB8AC3E}">
        <p14:creationId xmlns:p14="http://schemas.microsoft.com/office/powerpoint/2010/main" val="6822421"/>
      </p:ext>
    </p:extLst>
  </p:cSld>
  <p:clrMapOvr>
    <a:masterClrMapping/>
  </p:clrMapOvr>
  <p:transition spd="slow">
    <p:randomBar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WordArt 2" descr="Paper bag"/>
          <p:cNvSpPr>
            <a:spLocks noChangeArrowheads="1" noChangeShapeType="1" noTextEdit="1"/>
          </p:cNvSpPr>
          <p:nvPr/>
        </p:nvSpPr>
        <p:spPr bwMode="auto">
          <a:xfrm>
            <a:off x="1143000" y="1828800"/>
            <a:ext cx="8286750" cy="2641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TopLeft">
                <a:rot lat="0" lon="20519997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en-US" sz="9600" kern="1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  <a:ea typeface="Arial Black"/>
                <a:cs typeface="Arial Black"/>
              </a:rPr>
              <a:t>THANK YOU</a:t>
            </a:r>
          </a:p>
        </p:txBody>
      </p:sp>
      <p:sp>
        <p:nvSpPr>
          <p:cNvPr id="218115" name="Text Box 3"/>
          <p:cNvSpPr txBox="1">
            <a:spLocks noChangeArrowheads="1"/>
          </p:cNvSpPr>
          <p:nvPr/>
        </p:nvSpPr>
        <p:spPr bwMode="auto">
          <a:xfrm>
            <a:off x="2667000" y="5105400"/>
            <a:ext cx="647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>
                <a:latin typeface="Copperplate Gothic Bold" charset="0"/>
                <a:cs typeface="+mn-cs"/>
              </a:rPr>
              <a:t>By Samuel and Michael</a:t>
            </a:r>
          </a:p>
        </p:txBody>
      </p:sp>
      <p:sp>
        <p:nvSpPr>
          <p:cNvPr id="218116" name="Rectangle 4"/>
          <p:cNvSpPr>
            <a:spLocks noChangeArrowheads="1"/>
          </p:cNvSpPr>
          <p:nvPr/>
        </p:nvSpPr>
        <p:spPr bwMode="auto">
          <a:xfrm>
            <a:off x="0" y="0"/>
            <a:ext cx="9144000" cy="70104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Black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218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218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la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15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381000"/>
            <a:ext cx="7772400" cy="1736725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cs typeface="+mj-cs"/>
              </a:rPr>
              <a:t>留意希腊文及</a:t>
            </a:r>
            <a:br>
              <a:rPr lang="en-SG" altLang="zh-CN">
                <a:cs typeface="+mj-cs"/>
              </a:rPr>
            </a:br>
            <a:r>
              <a:rPr lang="zh-CN" altLang="en-US">
                <a:cs typeface="+mj-cs"/>
              </a:rPr>
              <a:t>希伯来文的字体</a:t>
            </a:r>
            <a:endParaRPr lang="en-US" dirty="0">
              <a:cs typeface="+mj-cs"/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514600"/>
            <a:ext cx="8001000" cy="3124200"/>
          </a:xfrm>
        </p:spPr>
        <p:txBody>
          <a:bodyPr/>
          <a:lstStyle/>
          <a:p>
            <a:pPr eaLnBrk="1" hangingPunct="1">
              <a:defRPr/>
            </a:pPr>
            <a:r>
              <a:rPr lang="en-US" sz="2500" b="1">
                <a:solidFill>
                  <a:srgbClr val="FFFFFF"/>
                </a:solidFill>
                <a:effectLst/>
                <a:latin typeface="Verdana" charset="0"/>
                <a:cs typeface="+mn-cs"/>
              </a:rPr>
              <a:t>BWHEBB, BWHEBL [Hebrew]; BWGRKL, BWGRKN, and BWGRKI [Greek] Postscript® Type 1 and TrueType™ fonts Copyright © 1994-2002 BibleWorks, LLC. All rights reserved. These Biblical Greek and Hebrew fonts are used with permission and are from BibleWorks, software for Biblical exegesis and research.</a:t>
            </a:r>
            <a:endParaRPr lang="en-US" sz="5400" b="1">
              <a:solidFill>
                <a:srgbClr val="FFFFFF"/>
              </a:solidFill>
              <a:cs typeface="+mn-c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3000055079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2800" b="1">
                <a:solidFill>
                  <a:srgbClr val="FFFFFF"/>
                </a:solidFill>
                <a:latin typeface="Arial" charset="0"/>
                <a:ea typeface="ＭＳ Ｐゴシック" charset="0"/>
              </a:rPr>
              <a:t>圣经地理链接地址</a:t>
            </a:r>
            <a:r>
              <a:rPr lang="en-US" sz="2800" b="1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免费获得该讲解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!</a:t>
            </a: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6" name="Rectangle 1026">
            <a:extLst>
              <a:ext uri="{FF2B5EF4-FFF2-40B4-BE49-F238E27FC236}">
                <a16:creationId xmlns:a16="http://schemas.microsoft.com/office/drawing/2014/main" id="{5512A878-B48D-47F9-908E-889D8C9A3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11275"/>
            <a:ext cx="91440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10506472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Sea of Galile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11430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4000" dirty="0">
                <a:cs typeface="+mj-cs"/>
              </a:rPr>
              <a:t>在加利利海的加百农</a:t>
            </a:r>
            <a:endParaRPr lang="en-US" sz="4000" dirty="0">
              <a:cs typeface="+mj-cs"/>
            </a:endParaRPr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>
            <a:off x="2057400" y="914400"/>
            <a:ext cx="4876800" cy="68580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8494713" y="73025"/>
            <a:ext cx="573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2"/>
                </a:solidFill>
                <a:cs typeface="+mn-cs"/>
              </a:rPr>
              <a:t>88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0" y="274638"/>
            <a:ext cx="2362200" cy="1249362"/>
          </a:xfrm>
        </p:spPr>
        <p:txBody>
          <a:bodyPr/>
          <a:lstStyle/>
          <a:p>
            <a:pPr eaLnBrk="1" hangingPunct="1"/>
            <a:r>
              <a:rPr lang="zh-CN" altLang="en-US" sz="4000">
                <a:latin typeface="Garamond" charset="0"/>
                <a:ea typeface="宋体" charset="0"/>
                <a:cs typeface="宋体" charset="0"/>
              </a:rPr>
              <a:t>加利利海</a:t>
            </a:r>
          </a:p>
        </p:txBody>
      </p:sp>
      <p:sp>
        <p:nvSpPr>
          <p:cNvPr id="122884" name="Rectangle 4"/>
          <p:cNvSpPr>
            <a:spLocks noRot="1" noChangeArrowheads="1"/>
          </p:cNvSpPr>
          <p:nvPr/>
        </p:nvSpPr>
        <p:spPr bwMode="auto">
          <a:xfrm>
            <a:off x="5943600" y="1524000"/>
            <a:ext cx="2819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</a:rPr>
              <a:t>(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宋体" charset="0"/>
                <a:cs typeface="宋体" charset="0"/>
              </a:rPr>
              <a:t>从东方观看加利利海北岸</a:t>
            </a:r>
            <a:r>
              <a:rPr kumimoji="0" lang="en-US" altLang="ja-JP" sz="32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</a:rPr>
              <a:t>)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  <p:pic>
        <p:nvPicPr>
          <p:cNvPr id="16387" name="Picture 5" descr="arb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2603500"/>
            <a:ext cx="6908800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768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0" y="274638"/>
            <a:ext cx="2362200" cy="1249362"/>
          </a:xfrm>
        </p:spPr>
        <p:txBody>
          <a:bodyPr/>
          <a:lstStyle/>
          <a:p>
            <a:pPr eaLnBrk="1" hangingPunct="1"/>
            <a:r>
              <a:rPr lang="zh-CN" altLang="en-US" sz="4000">
                <a:latin typeface="Garamond" charset="0"/>
                <a:ea typeface="宋体" charset="0"/>
                <a:cs typeface="宋体" charset="0"/>
              </a:rPr>
              <a:t>加利利海</a:t>
            </a:r>
            <a:endParaRPr lang="en-US" sz="4000">
              <a:latin typeface="Garamond" charset="0"/>
              <a:ea typeface="ＭＳ Ｐゴシック" charset="0"/>
            </a:endParaRPr>
          </a:p>
        </p:txBody>
      </p:sp>
      <p:pic>
        <p:nvPicPr>
          <p:cNvPr id="18434" name="Picture 4" descr="Sea of Galilee00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22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3" name="Rectangle 5"/>
          <p:cNvSpPr>
            <a:spLocks noRot="1" noChangeArrowheads="1"/>
          </p:cNvSpPr>
          <p:nvPr/>
        </p:nvSpPr>
        <p:spPr bwMode="auto">
          <a:xfrm>
            <a:off x="5943600" y="1752600"/>
            <a:ext cx="2819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</a:rPr>
              <a:t>(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宋体" charset="0"/>
                <a:cs typeface="宋体" charset="0"/>
              </a:rPr>
              <a:t>从东方观看加利利海南岸</a:t>
            </a:r>
            <a:r>
              <a:rPr kumimoji="0" lang="en-US" altLang="ja-JP" sz="32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</a:rPr>
              <a:t>)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092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Modern Net Fishing</a:t>
            </a:r>
          </a:p>
        </p:txBody>
      </p:sp>
      <p:pic>
        <p:nvPicPr>
          <p:cNvPr id="29698" name="Picture 2" descr="Slide1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401 Pools of Bethesda\sr\Pools of Bethesda excavations from east, tb n051401 sr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rea aerial, 115-20tb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rea aerial, 115-19tb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erial, 115-18tb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Sea of Galilee\Capernaum view from Sea of Galilee boat, 53-31tb.jp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from boat2, tb n011500 sr.jp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from boat, tb n011500 sr.jp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1 Galilee adds\070100 Detroit trip\sr\Capernaum synagogue from boat, tb n063000 sr.jp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Sea of Galilee\Capernaum entrance, 53-36tb.jp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synagogue, tb n011500 sr.jp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Sea of Galilee\sr\Capernaum synagogue panorama, df 100301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ah\Bethlehem\Bethlehem sr\Shepherd with flock, 43-30tb sr.jp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 2002\01 Galilee\Capernaum\sr\Capernaum synagogue interior2, tb q102602.jp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synagogue with earlier basalt level2, tb n011500 sr.jp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Sea of Galilee\sr\Capernaum synagogue with 1st c level, df 100301.jp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basalt insulae, tb n011500 sr.jp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Byzantine remains over Peter's house, tb n011500 sr.jp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1 Galilee\temp sr\Sunset from Kursi, tb n111800 sr.jp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1 Galilee adds\070100 Detroit trip\sr\Mount of Beatitudes, tb n063000 sr.jp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Galilee\View of Sea of Galilee and Arbel from Upper Galilee, 104-19tb.jp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Plain of Asher\sr\Mountains of Upper Galilee, 040102.jp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500 Golan\Sr\Banias cave2, tb n0115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ah\Bethlehem\Bethlehem sr\Bethlehem from above, 43-10tb sr.jp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52600 Hike adds\sr\Nahal Senir, tb n051600 sr.jp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Huleh Basin\sr\Jordan River aerial.jp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500 Golan\Sr\Banias waterfall, tb n011500 sr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050800 Scout Trip\sr\Nazareth from northeast2, tb n050800 sr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erial, 115-17tb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Holyland Hotel\sr\Herod's Temple from northeast, tb n020101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Holyland Hotel\sr\Herod's Temple from northeast, tb n020101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700 Last day\Sr\Southern shore of Galilee from above, tb n040700 sr.jpg"/>
</p:tagLst>
</file>

<file path=ppt/theme/theme1.xml><?xml version="1.0" encoding="utf-8"?>
<a:theme xmlns:a="http://schemas.openxmlformats.org/drawingml/2006/main" name="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sq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sq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1_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1_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Balance</Template>
  <TotalTime>2080</TotalTime>
  <Words>1337</Words>
  <Application>Microsoft Macintosh PowerPoint</Application>
  <PresentationFormat>On-screen Show (4:3)</PresentationFormat>
  <Paragraphs>409</Paragraphs>
  <Slides>59</Slides>
  <Notes>57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90" baseType="lpstr">
      <vt:lpstr>AR PL KaitiM GB</vt:lpstr>
      <vt:lpstr>Chicago</vt:lpstr>
      <vt:lpstr>Krone</vt:lpstr>
      <vt:lpstr>宋体</vt:lpstr>
      <vt:lpstr>宋体</vt:lpstr>
      <vt:lpstr>Arial</vt:lpstr>
      <vt:lpstr>Arial Black</vt:lpstr>
      <vt:lpstr>Comic Sans MS</vt:lpstr>
      <vt:lpstr>Copperplate Gothic Bold</vt:lpstr>
      <vt:lpstr>Garamond</vt:lpstr>
      <vt:lpstr>Helvetica</vt:lpstr>
      <vt:lpstr>Monotype Sorts</vt:lpstr>
      <vt:lpstr>Tahoma</vt:lpstr>
      <vt:lpstr>Times</vt:lpstr>
      <vt:lpstr>Times New Roman</vt:lpstr>
      <vt:lpstr>Verdana</vt:lpstr>
      <vt:lpstr>Wingdings</vt:lpstr>
      <vt:lpstr>Balance</vt:lpstr>
      <vt:lpstr>Default Design</vt:lpstr>
      <vt:lpstr>Blank Presentation</vt:lpstr>
      <vt:lpstr>Beam</vt:lpstr>
      <vt:lpstr>Azure</vt:lpstr>
      <vt:lpstr>Stream</vt:lpstr>
      <vt:lpstr>Orbit</vt:lpstr>
      <vt:lpstr>1_Stream</vt:lpstr>
      <vt:lpstr>1_untitled 3</vt:lpstr>
      <vt:lpstr>1_Azure</vt:lpstr>
      <vt:lpstr>2_Azure</vt:lpstr>
      <vt:lpstr>1_Orbit</vt:lpstr>
      <vt:lpstr>1_Beam</vt:lpstr>
      <vt:lpstr>CorelPhotoPaint.Image.9</vt:lpstr>
      <vt:lpstr>以色列 北部: • 该撒利亚 • 加利利 • 低加波利</vt:lpstr>
      <vt:lpstr>希律为了向凯撒 表示敬意而建的小镇</vt:lpstr>
      <vt:lpstr>该撒利亚的废墟</vt:lpstr>
      <vt:lpstr>彼拉多的题字</vt:lpstr>
      <vt:lpstr>PowerPoint Presentation</vt:lpstr>
      <vt:lpstr>在加利利海的加百农</vt:lpstr>
      <vt:lpstr>加利利海</vt:lpstr>
      <vt:lpstr>加利利海</vt:lpstr>
      <vt:lpstr>Modern Net Fishing</vt:lpstr>
      <vt:lpstr>夜班对渔夫是很正常的一事</vt:lpstr>
      <vt:lpstr>圣彼得的鱼</vt:lpstr>
      <vt:lpstr>从 (美国)国家航空和航天局，太空总署  所看见的湖</vt:lpstr>
      <vt:lpstr>彼得是加百农犹太人企业家</vt:lpstr>
      <vt:lpstr>今天的加百农</vt:lpstr>
      <vt:lpstr>加利利海的提比利亚</vt:lpstr>
      <vt:lpstr>沿着海岸. . . 提比利亚!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在巴勒斯坦的  希腊城市</vt:lpstr>
      <vt:lpstr>Jerash  of the Decapolis</vt:lpstr>
      <vt:lpstr>Jerash in Its Glory Days</vt:lpstr>
      <vt:lpstr>Black</vt:lpstr>
      <vt:lpstr>留意希腊文及 希伯来文的字体</vt:lpstr>
      <vt:lpstr>Black</vt:lpstr>
      <vt:lpstr>圣经地理链接地址 BibleStudyDownloads.org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Social-Economic Context</dc:title>
  <dc:creator>Rick Griffith</dc:creator>
  <cp:lastModifiedBy>Rick Griffith</cp:lastModifiedBy>
  <cp:revision>125</cp:revision>
  <dcterms:created xsi:type="dcterms:W3CDTF">2003-01-31T03:07:18Z</dcterms:created>
  <dcterms:modified xsi:type="dcterms:W3CDTF">2019-05-16T04:30:29Z</dcterms:modified>
</cp:coreProperties>
</file>