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6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theme/theme8.xml" ContentType="application/vnd.openxmlformats-officedocument.theme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9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media/audio1.bin" ContentType="audio/unknown"/>
  <Override PartName="/ppt/theme/themeOverride1.xml" ContentType="application/vnd.openxmlformats-officedocument.themeOverr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49" r:id="rId2"/>
    <p:sldMasterId id="2147483798" r:id="rId3"/>
    <p:sldMasterId id="2147483893" r:id="rId4"/>
    <p:sldMasterId id="2147483909" r:id="rId5"/>
    <p:sldMasterId id="2147483922" r:id="rId6"/>
    <p:sldMasterId id="2147483935" r:id="rId7"/>
    <p:sldMasterId id="2147483950" r:id="rId8"/>
    <p:sldMasterId id="2147483962" r:id="rId9"/>
    <p:sldMasterId id="2147483975" r:id="rId10"/>
  </p:sldMasterIdLst>
  <p:notesMasterIdLst>
    <p:notesMasterId r:id="rId39"/>
  </p:notesMasterIdLst>
  <p:sldIdLst>
    <p:sldId id="259" r:id="rId11"/>
    <p:sldId id="316" r:id="rId12"/>
    <p:sldId id="294" r:id="rId13"/>
    <p:sldId id="295" r:id="rId14"/>
    <p:sldId id="296" r:id="rId15"/>
    <p:sldId id="297" r:id="rId16"/>
    <p:sldId id="298" r:id="rId17"/>
    <p:sldId id="299" r:id="rId18"/>
    <p:sldId id="300" r:id="rId19"/>
    <p:sldId id="301" r:id="rId20"/>
    <p:sldId id="302" r:id="rId21"/>
    <p:sldId id="303" r:id="rId22"/>
    <p:sldId id="304" r:id="rId23"/>
    <p:sldId id="306" r:id="rId24"/>
    <p:sldId id="305" r:id="rId25"/>
    <p:sldId id="307" r:id="rId26"/>
    <p:sldId id="308" r:id="rId27"/>
    <p:sldId id="309" r:id="rId28"/>
    <p:sldId id="315" r:id="rId29"/>
    <p:sldId id="310" r:id="rId30"/>
    <p:sldId id="311" r:id="rId31"/>
    <p:sldId id="312" r:id="rId32"/>
    <p:sldId id="313" r:id="rId33"/>
    <p:sldId id="278" r:id="rId34"/>
    <p:sldId id="258" r:id="rId35"/>
    <p:sldId id="260" r:id="rId36"/>
    <p:sldId id="292" r:id="rId37"/>
    <p:sldId id="314" r:id="rId38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588"/>
    <p:restoredTop sz="77620"/>
  </p:normalViewPr>
  <p:slideViewPr>
    <p:cSldViewPr>
      <p:cViewPr varScale="1">
        <p:scale>
          <a:sx n="94" d="100"/>
          <a:sy n="94" d="100"/>
        </p:scale>
        <p:origin x="184" y="7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70" d="100"/>
        <a:sy n="17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="" xmlns:a14="http://schemas.microsoft.com/office/drawing/2010/main" val="1"/>
            </a:ext>
          </a:extLst>
        </p:spPr>
      </p:sp>
      <p:sp>
        <p:nvSpPr>
          <p:cNvPr id="81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1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3875EA95-403A-A842-A4EA-2D0EB09B2F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88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5FCCD16C-7749-D249-8BDF-33C20CCD6133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9218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5427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CC124F-47A8-4687-B1CE-DC2BF021620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1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8141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4274C3-9C5A-461F-92B9-28DF7F4769C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2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2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9472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9E19033-2AC1-4C07-8ECD-978F3748505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3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3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94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F315323-39DD-324E-80A4-6D2CF22E141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819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461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A449886-505D-8445-A168-F4DE5F3DCE8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123052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B1330DA-AE07-8B4A-B3B0-B66BC0558FB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354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D2F6EF9-F692-2C4F-87EA-F807DA81482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51174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516C72-C189-1C45-B113-29FC2A8C8B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38636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0B68C6-421B-4344-A29D-5AC4ABEFB62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655290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22D3CF0-2251-704C-AA36-067FF068EFB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ＭＳ Ｐゴシック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ＭＳ Ｐゴシック" charset="0"/>
            </a:endParaRPr>
          </a:p>
        </p:txBody>
      </p:sp>
      <p:sp>
        <p:nvSpPr>
          <p:cNvPr id="2037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77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85234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22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D638B7-D8AD-2346-A381-3025B7EB654D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308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822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zh-CN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999789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EC5B524-9842-5D43-AC23-911170BD34B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977363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8ED8867-A96D-2C4D-B90F-CA9D5473917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208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08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631040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3AC834-E476-E845-8FFF-DCBCC5470DBA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0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2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85181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C9D5C8CA-7D8B-5A45-8738-1A073D23D702}" type="slidenum">
              <a:rPr lang="en-US" sz="1200"/>
              <a:pPr/>
              <a:t>26</a:t>
            </a:fld>
            <a:endParaRPr lang="en-US" sz="1200"/>
          </a:p>
        </p:txBody>
      </p:sp>
      <p:sp>
        <p:nvSpPr>
          <p:cNvPr id="11266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  <a:extLst>
            <a:ext uri="{FAA26D3D-D897-4be2-8F04-BA451C77F1D7}">
              <ma14:placeholderFlag xmlns="" xmlns:ma14="http://schemas.microsoft.com/office/mac/drawingml/2011/main" val="1"/>
            </a:ext>
          </a:extLst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en-US" altLang="zh-CN" sz="1200" b="1" dirty="0">
                <a:solidFill>
                  <a:schemeClr val="tx1"/>
                </a:solidFill>
                <a:ea typeface="宋体" charset="0"/>
                <a:cs typeface="宋体" charset="0"/>
              </a:rPr>
              <a:t>Every Geographical Location </a:t>
            </a:r>
            <a:br>
              <a:rPr lang="en-US" altLang="zh-CN" sz="1200" b="1" dirty="0">
                <a:solidFill>
                  <a:schemeClr val="tx1"/>
                </a:solidFill>
                <a:ea typeface="宋体" charset="0"/>
                <a:cs typeface="宋体" charset="0"/>
              </a:rPr>
            </a:br>
            <a:r>
              <a:rPr lang="en-US" altLang="zh-CN" sz="1200" b="1" dirty="0">
                <a:solidFill>
                  <a:schemeClr val="tx1"/>
                </a:solidFill>
                <a:ea typeface="宋体" charset="0"/>
                <a:cs typeface="宋体" charset="0"/>
              </a:rPr>
              <a:t>in Acts / Epistles </a:t>
            </a:r>
          </a:p>
          <a:p>
            <a:pPr eaLnBrk="1" hangingPunct="1"/>
            <a:endParaRPr lang="en-US" sz="1200" b="1" dirty="0">
              <a:solidFill>
                <a:schemeClr val="tx1"/>
              </a:solidFill>
              <a:ea typeface="宋体" charset="0"/>
            </a:endParaRPr>
          </a:p>
          <a:p>
            <a:pPr eaLnBrk="1" hangingPunct="1"/>
            <a:r>
              <a:rPr lang="zh-CN" altLang="en-US" sz="1200" b="1" dirty="0">
                <a:solidFill>
                  <a:schemeClr val="tx1"/>
                </a:solidFill>
                <a:ea typeface="宋体" charset="0"/>
              </a:rPr>
              <a:t>在使徒行传及书信中的每个地理地点</a:t>
            </a:r>
            <a:endParaRPr lang="en-US" sz="1200" b="1" dirty="0">
              <a:solidFill>
                <a:schemeClr val="tx1"/>
              </a:solidFill>
              <a:ea typeface="宋体" charset="0"/>
            </a:endParaRPr>
          </a:p>
          <a:p>
            <a:pPr eaLnBrk="1" hangingPunct="1"/>
            <a:r>
              <a:rPr lang="zh-CN" altLang="en-US" sz="1200" b="1" dirty="0">
                <a:solidFill>
                  <a:schemeClr val="tx1"/>
                </a:solidFill>
                <a:ea typeface="宋体" charset="0"/>
              </a:rPr>
              <a:t>（简单测验 </a:t>
            </a:r>
            <a:r>
              <a:rPr lang="en-US" altLang="zh-CN" sz="1200" b="1" dirty="0">
                <a:solidFill>
                  <a:schemeClr val="tx1"/>
                </a:solidFill>
                <a:ea typeface="宋体" charset="0"/>
              </a:rPr>
              <a:t>#3</a:t>
            </a:r>
            <a:r>
              <a:rPr lang="zh-CN" altLang="en-US" sz="1200" b="1" dirty="0">
                <a:solidFill>
                  <a:schemeClr val="tx1"/>
                </a:solidFill>
                <a:ea typeface="宋体" charset="0"/>
              </a:rPr>
              <a:t>）</a:t>
            </a:r>
            <a:endParaRPr lang="en-US" dirty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A2EDCEA-0CB3-DA48-9F73-F780BAA943B6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/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Bible 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Geograhpy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 (</a:t>
            </a:r>
            <a:r>
              <a:rPr lang="en-US" dirty="0" err="1">
                <a:latin typeface="Arial" charset="0"/>
                <a:ea typeface="ＭＳ Ｐゴシック" charset="0"/>
                <a:cs typeface="ＭＳ Ｐゴシック" charset="0"/>
              </a:rPr>
              <a:t>bg</a:t>
            </a:r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5581955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461371-05D7-4280-A339-C27AA90ECC4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68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7511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E8465EE-1A81-4EF7-A387-AFF01F7C1D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7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78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127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927220E-D4C5-40F7-921D-2D7F4763DBA8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8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6738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675A84F-F9F6-4F28-9C50-B4C7AECEAD8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09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9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7364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FC395A0-6F52-4D85-8095-AB1743B4CCC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09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6926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9317379-0048-491A-B997-D70AA732E5F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19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9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8404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E0AA257-8D00-4A26-B5A2-84332B57FF6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20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0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443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CA0FF7-7A07-C547-A4F6-DD1BE1E9AE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345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95EE7-F30F-D746-A8FC-BB188D76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924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E6C67BA-1784-445A-BCDF-7CD435C626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7857581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061A450-706C-4710-B27B-A6C6FA093AD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9883171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56AB15F-1A60-49DD-A424-30C5C13124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3614606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FDCE5F-1D8A-4063-AE01-C4B0AA7A3DE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7365129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BAE4221-18DF-44FC-84FC-7B66496321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346677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BD5451-812E-45B2-AF51-07ADBD10060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33151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13D702-DA6D-454D-98EB-E19B189623B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02002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755788E-C7F7-4D98-9C71-3B887D20BB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916427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A3B4A39-BE0B-496B-A3B5-4D5AD7B61D4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128935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044B02E-7122-44A0-8926-BD966BB30F9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99670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A2CB3-50BB-9A49-8BE2-9EBC150A79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900922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 alt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510ED66-22E8-4A2B-B8DA-D7C549571F8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470794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6D042F-2BDA-2849-9F90-5BAC83090744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7751977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02FA99-585D-454E-B047-B608EDD50EE7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780780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777D1B-FCCA-CA4C-9B77-61F06C4A67B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7082955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A5A85E-36FF-E44A-AFAB-7FE14B84AC1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534436349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4C5AB0-9FD5-3C41-9D71-6B5BF8A162B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38478159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CF78B-D074-9043-9D36-1F6962CF341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621960802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153C4-7AD6-F644-B259-622876C6DAD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9720429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EF9329-7CC0-5746-8CA7-B0EBF147F5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87151405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3931C0-E120-2140-A92D-768AFF6C0C52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180130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4130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4131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0"/>
              <a:buNone/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AE2B856-8AAC-5042-A3A8-0DF84FC48F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23779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5CB97-CBCE-8243-BDDA-5E2473DC290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16536711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CCB525-77D4-6940-89C2-9EA7F1518CA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6381558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27EC9E-6867-E547-9203-1068FA24B8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7567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72377E-0DC8-DE47-8265-60321BCFCA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6756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4EA6E5-516E-724C-9822-6D3C585A8B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815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809031-B0A8-8B47-AE53-A25E484935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17654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F864D3-765D-5E46-9AE2-68FD902276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6995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05FE9E-07E5-C147-A59E-A69663541A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9324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1D1C58-C95C-3B45-B79E-A93A0CEFA1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759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F96FF8-F413-3F4A-B969-749DDD15E5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21229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B2C68D-F0CE-3441-951B-49C986E12B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9792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6B1633-5304-B24C-ACBD-739A4CE74AC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50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AA08D5-34BE-1741-84D8-6D529BF1ED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1229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A055E8-3687-7840-BE13-D308C28A07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541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5AD5F2-4DE1-044B-9EA4-8BF0763FDDB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891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3B13D0D8-CAC4-B54E-9835-9D329CBFAD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553024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DC73526-B599-3949-9096-B7A8E885CF5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33544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E292132-16D3-3242-BF8C-DF640B0E72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94930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0CB5D74-4A6E-A54B-BA64-1D96B2C4C6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5437278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7E601D57-F094-654E-9AED-9F6BC985A1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580215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8B126-3EBE-A240-8A0E-3930B57C80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53823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D98C9981-2E28-DB44-AD91-3D22C4C653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4669465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461AB93F-C5CA-4B44-A32C-E69362D4E45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88404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7FAEF67-FD6E-DF41-8BD8-BF0BFC3A32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350636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EFF14E30-64F0-F844-8B45-B355AE1EBA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02696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EE99350-4F7E-F04B-B64D-0D607F859E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524859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2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CE1766D6-EBFF-4B10-8B5D-B3DB1B436D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0467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DB7CB8-5EB3-47EB-A0F5-D110428FBE4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306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2F101-2B09-49B0-83F6-261CDCC21B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103429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99D86D-FE55-4A40-A882-5363F472D5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98360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D9A21-643B-461B-B5BD-90D90B8DAE0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2494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2A83E5-1375-EB47-B6F3-F0D9A505E6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0004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CB0D1E-F52E-4589-BB49-CC0A9C46AF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155639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00761B-A2CC-4B48-B8EC-304A5EF740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954087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45963-1E30-4B9F-8BD1-07007C9FF1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2311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C9775-3BCB-4A03-A04B-479A32AA363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85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341BC6-343F-4D09-80FC-BDA80D6FC1E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3531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117382-CEB8-4678-93AA-FC36E3A6A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386833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1F1689-8B0C-47E5-9CDB-EE3900D922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9646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1169988" y="194627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07F8D5-3F3C-4541-BC9A-20E44567EA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249094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0E625-CEF4-4A8A-8D18-C93D50139C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94328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32388" y="19462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32388" y="4079875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0392-A6B3-4522-A8CA-D29E18F525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850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6CFAE-A800-2746-A74D-B53E0383830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0146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822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2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charset="2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F1797242-5BE5-D640-AC14-56D573A3B19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537756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F09C8-10AC-2646-82FE-F4B28F27A5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542661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F10B7-11E2-3C45-91E1-C8CFE05556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964574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01312B-666B-F143-B702-BE3AEE66A15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15213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F1297-592D-4F44-AD4B-71B94DFCA1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75024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3F7B38-E90A-394D-B3BA-18E4623F0C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46070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B00F5B-0064-FE42-AD56-47325A75AD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27113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DE37BA-D622-4A4C-9CD8-95B2483511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32836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5939E7C-C957-5F42-AFE7-12932400B1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7733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7484BA-F796-4E49-8B1D-09979F04CB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994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BA26C1-F10C-F14E-95A4-77FB825E21D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77096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92938" y="609600"/>
            <a:ext cx="1949450" cy="54514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3000" y="609600"/>
            <a:ext cx="5697538" cy="54514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92BE81-510D-FD4B-9C37-7032D5F8F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9390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32388" y="1946275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3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3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7D8A77-CAC7-7740-AD95-EDF046E217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9609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5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6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8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4 w 1722"/>
                <a:gd name="T1" fmla="*/ 47 h 66"/>
                <a:gd name="T2" fmla="*/ 1684 w 1722"/>
                <a:gd name="T3" fmla="*/ 41 h 66"/>
                <a:gd name="T4" fmla="*/ 0 w 1722"/>
                <a:gd name="T5" fmla="*/ 0 h 66"/>
                <a:gd name="T6" fmla="*/ 0 w 1722"/>
                <a:gd name="T7" fmla="*/ 33 h 66"/>
                <a:gd name="T8" fmla="*/ 1684 w 1722"/>
                <a:gd name="T9" fmla="*/ 47 h 66"/>
                <a:gd name="T10" fmla="*/ 1684 w 1722"/>
                <a:gd name="T11" fmla="*/ 47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9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6 w 975"/>
                <a:gd name="T1" fmla="*/ 48 h 101"/>
                <a:gd name="T2" fmla="*/ 95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6 w 975"/>
                <a:gd name="T9" fmla="*/ 48 h 101"/>
                <a:gd name="T10" fmla="*/ 95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1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3 w 2141"/>
                <a:gd name="T7" fmla="*/ 0 h 198"/>
                <a:gd name="T8" fmla="*/ 210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2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3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5 w 2517"/>
                <a:gd name="T1" fmla="*/ 276 h 276"/>
                <a:gd name="T2" fmla="*/ 2460 w 2517"/>
                <a:gd name="T3" fmla="*/ 204 h 276"/>
                <a:gd name="T4" fmla="*/ 2203 w 2517"/>
                <a:gd name="T5" fmla="*/ 0 h 276"/>
                <a:gd name="T6" fmla="*/ 0 w 2517"/>
                <a:gd name="T7" fmla="*/ 276 h 276"/>
                <a:gd name="T8" fmla="*/ 2125 w 2517"/>
                <a:gd name="T9" fmla="*/ 276 h 276"/>
                <a:gd name="T10" fmla="*/ 212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4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5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0 w 729"/>
                <a:gd name="T7" fmla="*/ 240 h 240"/>
                <a:gd name="T8" fmla="*/ 71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7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0 w 729"/>
                <a:gd name="T1" fmla="*/ 318 h 318"/>
                <a:gd name="T2" fmla="*/ 71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0 w 729"/>
                <a:gd name="T9" fmla="*/ 318 h 318"/>
                <a:gd name="T10" fmla="*/ 71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8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9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0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1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2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3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5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6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7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29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0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1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2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33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4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5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6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8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39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40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grpSp>
          <p:nvGrpSpPr>
            <p:cNvPr id="41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42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0" charset="0"/>
                  <a:cs typeface="+mn-cs"/>
                </a:endParaRPr>
              </a:p>
            </p:txBody>
          </p:sp>
          <p:sp>
            <p:nvSpPr>
              <p:cNvPr id="43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0" charset="0"/>
                  <a:cs typeface="+mn-cs"/>
                </a:endParaRPr>
              </a:p>
            </p:txBody>
          </p:sp>
        </p:grpSp>
      </p:grpSp>
      <p:sp>
        <p:nvSpPr>
          <p:cNvPr id="8234" name="Rectangle 42"/>
          <p:cNvSpPr>
            <a:spLocks noGrp="1" noChangeArrowheads="1"/>
          </p:cNvSpPr>
          <p:nvPr>
            <p:ph type="ctrTitle" sz="quarter"/>
          </p:nvPr>
        </p:nvSpPr>
        <p:spPr>
          <a:xfrm>
            <a:off x="457200" y="1600200"/>
            <a:ext cx="8229600" cy="18288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235" name="Rectangle 4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-110" charset="2"/>
              <a:buNone/>
              <a:defRPr sz="3600"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4" name="Rectangle 44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6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B05AEF-0478-6E46-A539-D8273D27084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02201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436D87-0213-EA45-A2CA-3F07B537E21B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54532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B51C-C819-0745-A6FF-9FFC0993FD4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5370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458264-A57F-EE41-9B88-1DBE7F80058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3890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FC977-F380-7B49-86F7-1B39E0ED316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23588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EB9EC2-A9F0-B047-AA06-436D551109A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79335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2E7289-47C8-754B-A0E0-8711E5A635EA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28931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92470A-5464-8E46-A020-BBEA511BD70C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604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43DB5-CC7E-C94F-B252-D57BFF564A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7551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1AFD37-64E1-B340-B2C4-2B9A2771A4E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968505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6E1AD1-2A2A-8747-A9EF-F28BCCA14A4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2731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0226EF-F710-D94A-AA72-8F4F120E0691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537883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41763"/>
            <a:ext cx="4038600" cy="21891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4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4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C5457-8A84-E14A-B277-2BCD5673DC39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69012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179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36725"/>
            <a:ext cx="7772400" cy="1920875"/>
          </a:xfrm>
        </p:spPr>
        <p:txBody>
          <a:bodyPr/>
          <a:lstStyle>
            <a:lvl1pPr>
              <a:defRPr sz="60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7180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57200" y="624840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5157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54750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7A5312-4DC0-DC43-9E24-36C38F2862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078388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8287C5-7223-4C4F-B2CB-D1FB15BC0F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7788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D1A8D3-54D5-3D44-927B-AD38E835E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5711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764852-6A10-E44C-9223-C02FDAD9B7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09583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5A728A-2CA8-0543-8221-F5B57112DF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63442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3BBC9-8D6B-1845-9E3B-DA4F148D18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7983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6990E8-94A7-914A-B5E6-BAD3C139BD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22927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9D7AD46-A352-9D46-B36D-397BFFFFC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95837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5447EA-6D3E-6B48-A5CB-894A2A64909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2594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01BC6-5DF1-294F-B09C-FC478C2D44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718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99AE08-D7BA-4E49-B1A1-A36DFCC1D6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97240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C48FA5-7C0A-DA4B-B1E5-512C127807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350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101377-DD52-354F-8FEA-815C79F08D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3878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F9732E-3BD8-D848-B9A6-60584BF0CB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86707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78F3F-D207-0145-A1A7-1100ACE92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53264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183608D9-E17D-EF41-B855-0F776DCE40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5790732"/>
      </p:ext>
    </p:extLst>
  </p:cSld>
  <p:clrMapOvr>
    <a:masterClrMapping/>
  </p:clrMapOvr>
  <p:transition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E16645-8042-E44F-8343-D9B42FFDC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89714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F5C35D-75F4-5A48-AEBF-ED3C244D0E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9499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51189A3A-0DC1-7C41-A456-8DF8558F2B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214370"/>
      </p:ext>
    </p:extLst>
  </p:cSld>
  <p:clrMapOvr>
    <a:masterClrMapping/>
  </p:clrMapOvr>
  <p:transition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6BEA7D18-D1E9-844D-9A76-98DC3D89FE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767054"/>
      </p:ext>
    </p:extLst>
  </p:cSld>
  <p:clrMapOvr>
    <a:masterClrMapping/>
  </p:clrMapOvr>
  <p:transition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2E524601-B81A-284C-8D49-5BB266B52D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938130"/>
      </p:ext>
    </p:extLst>
  </p:cSld>
  <p:clrMapOvr>
    <a:masterClrMapping/>
  </p:clrMapOvr>
  <p:transition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BB98C5F-39FA-514F-B41D-4A35F65A93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375173"/>
      </p:ext>
    </p:extLst>
  </p:cSld>
  <p:clrMapOvr>
    <a:masterClrMapping/>
  </p:clrMapOvr>
  <p:transition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F9746B7-792A-3A44-ADFA-C933FA439A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721351"/>
      </p:ext>
    </p:extLst>
  </p:cSld>
  <p:clrMapOvr>
    <a:masterClrMapping/>
  </p:clrMapOvr>
  <p:transition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8D9DDC62-B8DE-0640-BF2B-4B0C5C7B4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11469"/>
      </p:ext>
    </p:extLst>
  </p:cSld>
  <p:clrMapOvr>
    <a:masterClrMapping/>
  </p:clrMapOvr>
  <p:transition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B79015C7-6C60-534C-878F-B7C81A2869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251804"/>
      </p:ext>
    </p:extLst>
  </p:cSld>
  <p:clrMapOvr>
    <a:masterClrMapping/>
  </p:clrMapOvr>
  <p:transition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9A78BBA1-D83C-D143-93CA-CEE604AAD6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200603"/>
      </p:ext>
    </p:extLst>
  </p:cSld>
  <p:clrMapOvr>
    <a:masterClrMapping/>
  </p:clrMapOvr>
  <p:transition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1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3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fld id="{AC0D556E-1B47-E145-B343-9708077C202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3963619"/>
      </p:ext>
    </p:extLst>
  </p:cSld>
  <p:clrMapOvr>
    <a:masterClrMapping/>
  </p:clrMapOvr>
  <p:transition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6" name="Group 4"/>
            <p:cNvGrpSpPr>
              <a:grpSpLocks/>
            </p:cNvGrpSpPr>
            <p:nvPr/>
          </p:nvGrpSpPr>
          <p:grpSpPr bwMode="auto">
            <a:xfrm>
              <a:off x="48" y="103"/>
              <a:ext cx="96" cy="4126"/>
              <a:chOff x="48" y="103"/>
              <a:chExt cx="96" cy="4126"/>
            </a:xfrm>
          </p:grpSpPr>
          <p:sp>
            <p:nvSpPr>
              <p:cNvPr id="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4" name="Rectangle 12"/>
              <p:cNvSpPr>
                <a:spLocks noChangeArrowheads="1"/>
              </p:cNvSpPr>
              <p:nvPr/>
            </p:nvSpPr>
            <p:spPr bwMode="auto">
              <a:xfrm>
                <a:off x="48" y="2116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6" name="Rectangle 14"/>
              <p:cNvSpPr>
                <a:spLocks noChangeArrowheads="1"/>
              </p:cNvSpPr>
              <p:nvPr/>
            </p:nvSpPr>
            <p:spPr bwMode="auto">
              <a:xfrm>
                <a:off x="48" y="2404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7" name="Rectangle 15"/>
              <p:cNvSpPr>
                <a:spLocks noChangeArrowheads="1"/>
              </p:cNvSpPr>
              <p:nvPr/>
            </p:nvSpPr>
            <p:spPr bwMode="auto">
              <a:xfrm>
                <a:off x="48" y="2549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8" name="Rectangle 16"/>
              <p:cNvSpPr>
                <a:spLocks noChangeArrowheads="1"/>
              </p:cNvSpPr>
              <p:nvPr/>
            </p:nvSpPr>
            <p:spPr bwMode="auto">
              <a:xfrm>
                <a:off x="48" y="2691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1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0" name="Rectangle 18"/>
              <p:cNvSpPr>
                <a:spLocks noChangeArrowheads="1"/>
              </p:cNvSpPr>
              <p:nvPr/>
            </p:nvSpPr>
            <p:spPr bwMode="auto">
              <a:xfrm>
                <a:off x="48" y="2979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8" name="Rectangle 26"/>
              <p:cNvSpPr>
                <a:spLocks noChangeArrowheads="1"/>
              </p:cNvSpPr>
              <p:nvPr/>
            </p:nvSpPr>
            <p:spPr bwMode="auto">
              <a:xfrm>
                <a:off x="48" y="4134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29" name="Rectangle 27"/>
              <p:cNvSpPr>
                <a:spLocks noChangeArrowheads="1"/>
              </p:cNvSpPr>
              <p:nvPr/>
            </p:nvSpPr>
            <p:spPr bwMode="auto">
              <a:xfrm>
                <a:off x="48" y="103"/>
                <a:ext cx="96" cy="94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3" name="Rectangle 31"/>
              <p:cNvSpPr>
                <a:spLocks noChangeArrowheads="1"/>
              </p:cNvSpPr>
              <p:nvPr/>
            </p:nvSpPr>
            <p:spPr bwMode="auto">
              <a:xfrm>
                <a:off x="48" y="678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74786" name="Rectangle 34"/>
          <p:cNvSpPr>
            <a:spLocks noGrp="1" noChangeArrowheads="1"/>
          </p:cNvSpPr>
          <p:nvPr>
            <p:ph type="ctrTitle" sz="quarter"/>
          </p:nvPr>
        </p:nvSpPr>
        <p:spPr>
          <a:xfrm>
            <a:off x="1143000" y="2286000"/>
            <a:ext cx="7772400" cy="1143000"/>
          </a:xfrm>
        </p:spPr>
        <p:txBody>
          <a:bodyPr/>
          <a:lstStyle>
            <a:lvl1pPr algn="ctr">
              <a:defRPr>
                <a:solidFill>
                  <a:srgbClr val="00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4787" name="Rectangle 35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828800" y="3886200"/>
            <a:ext cx="6400800" cy="1752600"/>
          </a:xfrm>
        </p:spPr>
        <p:txBody>
          <a:bodyPr lIns="92075" tIns="46038" rIns="92075" bIns="46038"/>
          <a:lstStyle>
            <a:lvl1pPr marL="0" indent="0" algn="ctr">
              <a:buFont typeface="Wingdings" pitchFamily="-128" charset="0"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36" name="Rectangle 36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7" name="Rectangle 37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altLang="en-US"/>
          </a:p>
        </p:txBody>
      </p:sp>
      <p:sp>
        <p:nvSpPr>
          <p:cNvPr id="38" name="Rectangle 38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378F3A5-5722-4FD2-B547-2D4AAE7FB2E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33304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image" Target="../media/image1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9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7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6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5.xml"/><Relationship Id="rId12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99.xml"/><Relationship Id="rId6" Type="http://schemas.openxmlformats.org/officeDocument/2006/relationships/slideLayout" Target="../slideLayouts/slideLayout104.xml"/><Relationship Id="rId11" Type="http://schemas.openxmlformats.org/officeDocument/2006/relationships/slideLayout" Target="../slideLayouts/slideLayout109.xml"/><Relationship Id="rId5" Type="http://schemas.openxmlformats.org/officeDocument/2006/relationships/slideLayout" Target="../slideLayouts/slideLayout103.xml"/><Relationship Id="rId10" Type="http://schemas.openxmlformats.org/officeDocument/2006/relationships/slideLayout" Target="../slideLayouts/slideLayout108.xml"/><Relationship Id="rId4" Type="http://schemas.openxmlformats.org/officeDocument/2006/relationships/slideLayout" Target="../slideLayouts/slideLayout102.xml"/><Relationship Id="rId9" Type="http://schemas.openxmlformats.org/officeDocument/2006/relationships/slideLayout" Target="../slideLayouts/slideLayout10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14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1215EBB8-BA67-1144-9B7C-2925C932814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endParaRPr 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514774A9-37C5-064A-93F5-3E0DA5CEA0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76712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  <a:ea typeface="ＭＳ Ｐゴシック" pitchFamily="-112" charset="-128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1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ＭＳ Ｐゴシック" pitchFamily="-112" charset="-128"/>
          <a:cs typeface="Arial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b="1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/>
          <a:ea typeface="Geneva" charset="-128"/>
          <a:cs typeface="Arial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602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3075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ffectLst/>
            <a:extLs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5609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077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8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79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0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1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2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3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4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5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6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7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8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89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0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1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2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3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4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5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6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7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8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099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0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1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2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3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4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3105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=""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3106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107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8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109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fld id="{86FB9350-515E-2649-90DC-DD4F9B3F60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3110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9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61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hangingPunct="1">
                <a:defRPr/>
              </a:pPr>
              <a:endParaRPr lang="en-US">
                <a:solidFill>
                  <a:srgbClr val="FFFFFF"/>
                </a:solidFill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11162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162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  <p:sp>
          <p:nvSpPr>
            <p:cNvPr id="11163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hangingPunct="1"/>
              <a:endParaRPr lang="en-US">
                <a:solidFill>
                  <a:srgbClr val="FFFFFF"/>
                </a:solidFill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>
              <a:defRPr/>
            </a:pPr>
            <a:fld id="{6C0A7DE4-8D71-794C-A7E5-1B97AF560C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grpSp>
          <p:nvGrpSpPr>
            <p:cNvPr id="205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7173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4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5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6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7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8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79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0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1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2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3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4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5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6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7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8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89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0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1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2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3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4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5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6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7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8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199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0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7201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000"/>
                </a:schemeClr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205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 smtClean="0"/>
            </a:lvl1pPr>
          </a:lstStyle>
          <a:p>
            <a:pPr>
              <a:defRPr/>
            </a:pPr>
            <a:fld id="{9D6F6188-5E77-4E03-A601-1D12DF7871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7084625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17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>
                <a:ea typeface="+mn-ea"/>
                <a:cs typeface="+mn-cs"/>
              </a:endParaRPr>
            </a:p>
          </p:txBody>
        </p:sp>
        <p:grpSp>
          <p:nvGrpSpPr>
            <p:cNvPr id="1033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1034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5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6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7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8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39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0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1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2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3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4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5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6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7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8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9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0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1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2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3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4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5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6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7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8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9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0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1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62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sp>
        <p:nvSpPr>
          <p:cNvPr id="1027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0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20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6C19134A-3C52-274C-976A-3947F03286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20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837560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10" r:id="rId1"/>
    <p:sldLayoutId id="2147483911" r:id="rId2"/>
    <p:sldLayoutId id="2147483912" r:id="rId3"/>
    <p:sldLayoutId id="2147483913" r:id="rId4"/>
    <p:sldLayoutId id="2147483914" r:id="rId5"/>
    <p:sldLayoutId id="2147483915" r:id="rId6"/>
    <p:sldLayoutId id="2147483916" r:id="rId7"/>
    <p:sldLayoutId id="2147483917" r:id="rId8"/>
    <p:sldLayoutId id="2147483918" r:id="rId9"/>
    <p:sldLayoutId id="2147483919" r:id="rId10"/>
    <p:sldLayoutId id="2147483920" r:id="rId11"/>
    <p:sldLayoutId id="2147483921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charset="0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charset="0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>
                <a:gamma/>
                <a:shade val="57647"/>
                <a:invGamma/>
              </a:schemeClr>
            </a:gs>
            <a:gs pos="100000">
              <a:schemeClr val="bg1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0" y="0"/>
            <a:ext cx="9144000" cy="6856413"/>
            <a:chOff x="0" y="0"/>
            <a:chExt cx="5760" cy="4319"/>
          </a:xfrm>
        </p:grpSpPr>
        <p:sp>
          <p:nvSpPr>
            <p:cNvPr id="7171" name="Freeform 3"/>
            <p:cNvSpPr>
              <a:spLocks/>
            </p:cNvSpPr>
            <p:nvPr/>
          </p:nvSpPr>
          <p:spPr bwMode="hidden">
            <a:xfrm>
              <a:off x="0" y="12"/>
              <a:ext cx="5758" cy="3273"/>
            </a:xfrm>
            <a:custGeom>
              <a:avLst/>
              <a:gdLst/>
              <a:ahLst/>
              <a:cxnLst>
                <a:cxn ang="0">
                  <a:pos x="3193" y="1816"/>
                </a:cxn>
                <a:cxn ang="0">
                  <a:pos x="0" y="0"/>
                </a:cxn>
                <a:cxn ang="0">
                  <a:pos x="0" y="522"/>
                </a:cxn>
                <a:cxn ang="0">
                  <a:pos x="3037" y="1978"/>
                </a:cxn>
                <a:cxn ang="0">
                  <a:pos x="5740" y="3273"/>
                </a:cxn>
                <a:cxn ang="0">
                  <a:pos x="5740" y="3267"/>
                </a:cxn>
                <a:cxn ang="0">
                  <a:pos x="3193" y="1816"/>
                </a:cxn>
                <a:cxn ang="0">
                  <a:pos x="3193" y="1816"/>
                </a:cxn>
              </a:cxnLst>
              <a:rect l="0" t="0" r="r" b="b"/>
              <a:pathLst>
                <a:path w="5740" h="3273">
                  <a:moveTo>
                    <a:pt x="3193" y="1816"/>
                  </a:moveTo>
                  <a:lnTo>
                    <a:pt x="0" y="0"/>
                  </a:lnTo>
                  <a:lnTo>
                    <a:pt x="0" y="522"/>
                  </a:lnTo>
                  <a:lnTo>
                    <a:pt x="3037" y="1978"/>
                  </a:lnTo>
                  <a:lnTo>
                    <a:pt x="5740" y="3273"/>
                  </a:lnTo>
                  <a:lnTo>
                    <a:pt x="5740" y="3267"/>
                  </a:lnTo>
                  <a:lnTo>
                    <a:pt x="3193" y="1816"/>
                  </a:lnTo>
                  <a:lnTo>
                    <a:pt x="3193" y="181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3529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72" name="Freeform 4"/>
            <p:cNvSpPr>
              <a:spLocks/>
            </p:cNvSpPr>
            <p:nvPr/>
          </p:nvSpPr>
          <p:spPr bwMode="hidden">
            <a:xfrm>
              <a:off x="149" y="0"/>
              <a:ext cx="5609" cy="3243"/>
            </a:xfrm>
            <a:custGeom>
              <a:avLst/>
              <a:gdLst/>
              <a:ahLst/>
              <a:cxnLst>
                <a:cxn ang="0">
                  <a:pos x="3163" y="1714"/>
                </a:cxn>
                <a:cxn ang="0">
                  <a:pos x="431" y="0"/>
                </a:cxn>
                <a:cxn ang="0">
                  <a:pos x="0" y="0"/>
                </a:cxn>
                <a:cxn ang="0">
                  <a:pos x="3086" y="1786"/>
                </a:cxn>
                <a:cxn ang="0">
                  <a:pos x="5591" y="3243"/>
                </a:cxn>
                <a:cxn ang="0">
                  <a:pos x="5591" y="3237"/>
                </a:cxn>
                <a:cxn ang="0">
                  <a:pos x="3163" y="1714"/>
                </a:cxn>
                <a:cxn ang="0">
                  <a:pos x="3163" y="1714"/>
                </a:cxn>
              </a:cxnLst>
              <a:rect l="0" t="0" r="r" b="b"/>
              <a:pathLst>
                <a:path w="5591" h="3243">
                  <a:moveTo>
                    <a:pt x="3163" y="1714"/>
                  </a:moveTo>
                  <a:lnTo>
                    <a:pt x="431" y="0"/>
                  </a:lnTo>
                  <a:lnTo>
                    <a:pt x="0" y="0"/>
                  </a:lnTo>
                  <a:lnTo>
                    <a:pt x="3086" y="1786"/>
                  </a:lnTo>
                  <a:lnTo>
                    <a:pt x="5591" y="3243"/>
                  </a:lnTo>
                  <a:lnTo>
                    <a:pt x="5591" y="3237"/>
                  </a:lnTo>
                  <a:lnTo>
                    <a:pt x="3163" y="1714"/>
                  </a:lnTo>
                  <a:lnTo>
                    <a:pt x="3163" y="1714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73" name="Freeform 5"/>
            <p:cNvSpPr>
              <a:spLocks/>
            </p:cNvSpPr>
            <p:nvPr/>
          </p:nvSpPr>
          <p:spPr bwMode="hidden">
            <a:xfrm>
              <a:off x="0" y="3433"/>
              <a:ext cx="4038" cy="191"/>
            </a:xfrm>
            <a:custGeom>
              <a:avLst/>
              <a:gdLst/>
              <a:ahLst/>
              <a:cxnLst>
                <a:cxn ang="0">
                  <a:pos x="0" y="156"/>
                </a:cxn>
                <a:cxn ang="0">
                  <a:pos x="4042" y="192"/>
                </a:cxn>
                <a:cxn ang="0">
                  <a:pos x="4042" y="144"/>
                </a:cxn>
                <a:cxn ang="0">
                  <a:pos x="0" y="0"/>
                </a:cxn>
                <a:cxn ang="0">
                  <a:pos x="0" y="156"/>
                </a:cxn>
                <a:cxn ang="0">
                  <a:pos x="0" y="156"/>
                </a:cxn>
              </a:cxnLst>
              <a:rect l="0" t="0" r="r" b="b"/>
              <a:pathLst>
                <a:path w="4042" h="192">
                  <a:moveTo>
                    <a:pt x="0" y="156"/>
                  </a:moveTo>
                  <a:lnTo>
                    <a:pt x="4042" y="192"/>
                  </a:lnTo>
                  <a:lnTo>
                    <a:pt x="4042" y="144"/>
                  </a:lnTo>
                  <a:lnTo>
                    <a:pt x="0" y="0"/>
                  </a:lnTo>
                  <a:lnTo>
                    <a:pt x="0" y="156"/>
                  </a:lnTo>
                  <a:lnTo>
                    <a:pt x="0" y="15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5686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35" name="Freeform 6"/>
            <p:cNvSpPr>
              <a:spLocks/>
            </p:cNvSpPr>
            <p:nvPr/>
          </p:nvSpPr>
          <p:spPr bwMode="hidden">
            <a:xfrm>
              <a:off x="4038" y="3577"/>
              <a:ext cx="1720" cy="65"/>
            </a:xfrm>
            <a:custGeom>
              <a:avLst/>
              <a:gdLst>
                <a:gd name="T0" fmla="*/ 1684 w 1722"/>
                <a:gd name="T1" fmla="*/ 47 h 66"/>
                <a:gd name="T2" fmla="*/ 1684 w 1722"/>
                <a:gd name="T3" fmla="*/ 41 h 66"/>
                <a:gd name="T4" fmla="*/ 0 w 1722"/>
                <a:gd name="T5" fmla="*/ 0 h 66"/>
                <a:gd name="T6" fmla="*/ 0 w 1722"/>
                <a:gd name="T7" fmla="*/ 33 h 66"/>
                <a:gd name="T8" fmla="*/ 1684 w 1722"/>
                <a:gd name="T9" fmla="*/ 47 h 66"/>
                <a:gd name="T10" fmla="*/ 1684 w 1722"/>
                <a:gd name="T11" fmla="*/ 47 h 6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722" h="66">
                  <a:moveTo>
                    <a:pt x="1722" y="66"/>
                  </a:moveTo>
                  <a:lnTo>
                    <a:pt x="1722" y="60"/>
                  </a:lnTo>
                  <a:lnTo>
                    <a:pt x="0" y="0"/>
                  </a:lnTo>
                  <a:lnTo>
                    <a:pt x="0" y="48"/>
                  </a:lnTo>
                  <a:lnTo>
                    <a:pt x="172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75" name="Freeform 7"/>
            <p:cNvSpPr>
              <a:spLocks/>
            </p:cNvSpPr>
            <p:nvPr/>
          </p:nvSpPr>
          <p:spPr bwMode="hidden">
            <a:xfrm>
              <a:off x="0" y="3726"/>
              <a:ext cx="4784" cy="329"/>
            </a:xfrm>
            <a:custGeom>
              <a:avLst/>
              <a:gdLst/>
              <a:ahLst/>
              <a:cxnLst>
                <a:cxn ang="0">
                  <a:pos x="0" y="329"/>
                </a:cxn>
                <a:cxn ang="0">
                  <a:pos x="4789" y="77"/>
                </a:cxn>
                <a:cxn ang="0">
                  <a:pos x="4789" y="0"/>
                </a:cxn>
                <a:cxn ang="0">
                  <a:pos x="0" y="107"/>
                </a:cxn>
                <a:cxn ang="0">
                  <a:pos x="0" y="329"/>
                </a:cxn>
                <a:cxn ang="0">
                  <a:pos x="0" y="329"/>
                </a:cxn>
              </a:cxnLst>
              <a:rect l="0" t="0" r="r" b="b"/>
              <a:pathLst>
                <a:path w="4789" h="329">
                  <a:moveTo>
                    <a:pt x="0" y="329"/>
                  </a:moveTo>
                  <a:lnTo>
                    <a:pt x="4789" y="77"/>
                  </a:lnTo>
                  <a:lnTo>
                    <a:pt x="4789" y="0"/>
                  </a:lnTo>
                  <a:lnTo>
                    <a:pt x="0" y="107"/>
                  </a:lnTo>
                  <a:lnTo>
                    <a:pt x="0" y="329"/>
                  </a:lnTo>
                  <a:lnTo>
                    <a:pt x="0" y="329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1961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37" name="Freeform 8"/>
            <p:cNvSpPr>
              <a:spLocks/>
            </p:cNvSpPr>
            <p:nvPr/>
          </p:nvSpPr>
          <p:spPr bwMode="hidden">
            <a:xfrm>
              <a:off x="4784" y="3702"/>
              <a:ext cx="974" cy="101"/>
            </a:xfrm>
            <a:custGeom>
              <a:avLst/>
              <a:gdLst>
                <a:gd name="T0" fmla="*/ 956 w 975"/>
                <a:gd name="T1" fmla="*/ 48 h 101"/>
                <a:gd name="T2" fmla="*/ 956 w 975"/>
                <a:gd name="T3" fmla="*/ 0 h 101"/>
                <a:gd name="T4" fmla="*/ 0 w 975"/>
                <a:gd name="T5" fmla="*/ 24 h 101"/>
                <a:gd name="T6" fmla="*/ 0 w 975"/>
                <a:gd name="T7" fmla="*/ 101 h 101"/>
                <a:gd name="T8" fmla="*/ 956 w 975"/>
                <a:gd name="T9" fmla="*/ 48 h 101"/>
                <a:gd name="T10" fmla="*/ 956 w 975"/>
                <a:gd name="T11" fmla="*/ 48 h 10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975" h="101">
                  <a:moveTo>
                    <a:pt x="975" y="48"/>
                  </a:moveTo>
                  <a:lnTo>
                    <a:pt x="975" y="0"/>
                  </a:lnTo>
                  <a:lnTo>
                    <a:pt x="0" y="24"/>
                  </a:lnTo>
                  <a:lnTo>
                    <a:pt x="0" y="101"/>
                  </a:lnTo>
                  <a:lnTo>
                    <a:pt x="975" y="4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1038" name="Freeform 9"/>
            <p:cNvSpPr>
              <a:spLocks/>
            </p:cNvSpPr>
            <p:nvPr/>
          </p:nvSpPr>
          <p:spPr bwMode="hidden">
            <a:xfrm>
              <a:off x="3619" y="3815"/>
              <a:ext cx="2139" cy="198"/>
            </a:xfrm>
            <a:custGeom>
              <a:avLst/>
              <a:gdLst>
                <a:gd name="T0" fmla="*/ 2103 w 2141"/>
                <a:gd name="T1" fmla="*/ 0 h 198"/>
                <a:gd name="T2" fmla="*/ 0 w 2141"/>
                <a:gd name="T3" fmla="*/ 156 h 198"/>
                <a:gd name="T4" fmla="*/ 0 w 2141"/>
                <a:gd name="T5" fmla="*/ 198 h 198"/>
                <a:gd name="T6" fmla="*/ 2103 w 2141"/>
                <a:gd name="T7" fmla="*/ 0 h 198"/>
                <a:gd name="T8" fmla="*/ 2103 w 2141"/>
                <a:gd name="T9" fmla="*/ 0 h 19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141" h="198">
                  <a:moveTo>
                    <a:pt x="2141" y="0"/>
                  </a:moveTo>
                  <a:lnTo>
                    <a:pt x="0" y="156"/>
                  </a:lnTo>
                  <a:lnTo>
                    <a:pt x="0" y="198"/>
                  </a:lnTo>
                  <a:lnTo>
                    <a:pt x="214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78" name="Freeform 10"/>
            <p:cNvSpPr>
              <a:spLocks/>
            </p:cNvSpPr>
            <p:nvPr/>
          </p:nvSpPr>
          <p:spPr bwMode="hidden">
            <a:xfrm>
              <a:off x="0" y="3971"/>
              <a:ext cx="3619" cy="348"/>
            </a:xfrm>
            <a:custGeom>
              <a:avLst/>
              <a:gdLst/>
              <a:ahLst/>
              <a:cxnLst>
                <a:cxn ang="0">
                  <a:pos x="0" y="348"/>
                </a:cxn>
                <a:cxn ang="0">
                  <a:pos x="311" y="348"/>
                </a:cxn>
                <a:cxn ang="0">
                  <a:pos x="3623" y="42"/>
                </a:cxn>
                <a:cxn ang="0">
                  <a:pos x="3623" y="0"/>
                </a:cxn>
                <a:cxn ang="0">
                  <a:pos x="0" y="264"/>
                </a:cxn>
                <a:cxn ang="0">
                  <a:pos x="0" y="348"/>
                </a:cxn>
                <a:cxn ang="0">
                  <a:pos x="0" y="348"/>
                </a:cxn>
              </a:cxnLst>
              <a:rect l="0" t="0" r="r" b="b"/>
              <a:pathLst>
                <a:path w="3623" h="348">
                  <a:moveTo>
                    <a:pt x="0" y="348"/>
                  </a:moveTo>
                  <a:lnTo>
                    <a:pt x="311" y="348"/>
                  </a:lnTo>
                  <a:lnTo>
                    <a:pt x="3623" y="42"/>
                  </a:lnTo>
                  <a:lnTo>
                    <a:pt x="3623" y="0"/>
                  </a:lnTo>
                  <a:lnTo>
                    <a:pt x="0" y="264"/>
                  </a:lnTo>
                  <a:lnTo>
                    <a:pt x="0" y="348"/>
                  </a:lnTo>
                  <a:lnTo>
                    <a:pt x="0" y="3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40" name="Freeform 11"/>
            <p:cNvSpPr>
              <a:spLocks/>
            </p:cNvSpPr>
            <p:nvPr/>
          </p:nvSpPr>
          <p:spPr bwMode="hidden">
            <a:xfrm>
              <a:off x="2097" y="4043"/>
              <a:ext cx="2514" cy="276"/>
            </a:xfrm>
            <a:custGeom>
              <a:avLst/>
              <a:gdLst>
                <a:gd name="T0" fmla="*/ 2125 w 2517"/>
                <a:gd name="T1" fmla="*/ 276 h 276"/>
                <a:gd name="T2" fmla="*/ 2460 w 2517"/>
                <a:gd name="T3" fmla="*/ 204 h 276"/>
                <a:gd name="T4" fmla="*/ 2203 w 2517"/>
                <a:gd name="T5" fmla="*/ 0 h 276"/>
                <a:gd name="T6" fmla="*/ 0 w 2517"/>
                <a:gd name="T7" fmla="*/ 276 h 276"/>
                <a:gd name="T8" fmla="*/ 2125 w 2517"/>
                <a:gd name="T9" fmla="*/ 276 h 276"/>
                <a:gd name="T10" fmla="*/ 2125 w 2517"/>
                <a:gd name="T11" fmla="*/ 276 h 27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517" h="276">
                  <a:moveTo>
                    <a:pt x="2182" y="276"/>
                  </a:moveTo>
                  <a:lnTo>
                    <a:pt x="2517" y="204"/>
                  </a:lnTo>
                  <a:lnTo>
                    <a:pt x="2260" y="0"/>
                  </a:lnTo>
                  <a:lnTo>
                    <a:pt x="0" y="276"/>
                  </a:lnTo>
                  <a:lnTo>
                    <a:pt x="2182" y="276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80" name="Freeform 12"/>
            <p:cNvSpPr>
              <a:spLocks/>
            </p:cNvSpPr>
            <p:nvPr/>
          </p:nvSpPr>
          <p:spPr bwMode="hidden">
            <a:xfrm>
              <a:off x="4354" y="3869"/>
              <a:ext cx="1404" cy="378"/>
            </a:xfrm>
            <a:custGeom>
              <a:avLst/>
              <a:gdLst/>
              <a:ahLst/>
              <a:cxnLst>
                <a:cxn ang="0">
                  <a:pos x="1405" y="126"/>
                </a:cxn>
                <a:cxn ang="0">
                  <a:pos x="1405" y="0"/>
                </a:cxn>
                <a:cxn ang="0">
                  <a:pos x="0" y="174"/>
                </a:cxn>
                <a:cxn ang="0">
                  <a:pos x="257" y="378"/>
                </a:cxn>
                <a:cxn ang="0">
                  <a:pos x="1405" y="126"/>
                </a:cxn>
                <a:cxn ang="0">
                  <a:pos x="1405" y="126"/>
                </a:cxn>
              </a:cxnLst>
              <a:rect l="0" t="0" r="r" b="b"/>
              <a:pathLst>
                <a:path w="1405" h="378">
                  <a:moveTo>
                    <a:pt x="1405" y="126"/>
                  </a:moveTo>
                  <a:lnTo>
                    <a:pt x="1405" y="0"/>
                  </a:lnTo>
                  <a:lnTo>
                    <a:pt x="0" y="174"/>
                  </a:lnTo>
                  <a:lnTo>
                    <a:pt x="257" y="378"/>
                  </a:lnTo>
                  <a:lnTo>
                    <a:pt x="1405" y="126"/>
                  </a:lnTo>
                  <a:lnTo>
                    <a:pt x="1405" y="12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6863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42" name="Freeform 13"/>
            <p:cNvSpPr>
              <a:spLocks/>
            </p:cNvSpPr>
            <p:nvPr/>
          </p:nvSpPr>
          <p:spPr bwMode="hidden">
            <a:xfrm>
              <a:off x="5030" y="3151"/>
              <a:ext cx="728" cy="240"/>
            </a:xfrm>
            <a:custGeom>
              <a:avLst/>
              <a:gdLst>
                <a:gd name="T0" fmla="*/ 710 w 729"/>
                <a:gd name="T1" fmla="*/ 240 h 240"/>
                <a:gd name="T2" fmla="*/ 0 w 729"/>
                <a:gd name="T3" fmla="*/ 0 h 240"/>
                <a:gd name="T4" fmla="*/ 0 w 729"/>
                <a:gd name="T5" fmla="*/ 6 h 240"/>
                <a:gd name="T6" fmla="*/ 710 w 729"/>
                <a:gd name="T7" fmla="*/ 240 h 240"/>
                <a:gd name="T8" fmla="*/ 710 w 729"/>
                <a:gd name="T9" fmla="*/ 240 h 24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29" h="240">
                  <a:moveTo>
                    <a:pt x="729" y="240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729" y="24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82" name="Freeform 14"/>
            <p:cNvSpPr>
              <a:spLocks/>
            </p:cNvSpPr>
            <p:nvPr/>
          </p:nvSpPr>
          <p:spPr bwMode="hidden">
            <a:xfrm>
              <a:off x="0" y="1486"/>
              <a:ext cx="5030" cy="1671"/>
            </a:xfrm>
            <a:custGeom>
              <a:avLst/>
              <a:gdLst/>
              <a:ahLst/>
              <a:cxnLst>
                <a:cxn ang="0">
                  <a:pos x="0" y="72"/>
                </a:cxn>
                <a:cxn ang="0">
                  <a:pos x="5035" y="1672"/>
                </a:cxn>
                <a:cxn ang="0">
                  <a:pos x="5035" y="1666"/>
                </a:cxn>
                <a:cxn ang="0">
                  <a:pos x="0" y="0"/>
                </a:cxn>
                <a:cxn ang="0">
                  <a:pos x="0" y="72"/>
                </a:cxn>
                <a:cxn ang="0">
                  <a:pos x="0" y="72"/>
                </a:cxn>
              </a:cxnLst>
              <a:rect l="0" t="0" r="r" b="b"/>
              <a:pathLst>
                <a:path w="5035" h="1672">
                  <a:moveTo>
                    <a:pt x="0" y="72"/>
                  </a:moveTo>
                  <a:lnTo>
                    <a:pt x="5035" y="1672"/>
                  </a:lnTo>
                  <a:lnTo>
                    <a:pt x="5035" y="1666"/>
                  </a:lnTo>
                  <a:lnTo>
                    <a:pt x="0" y="0"/>
                  </a:lnTo>
                  <a:lnTo>
                    <a:pt x="0" y="72"/>
                  </a:lnTo>
                  <a:lnTo>
                    <a:pt x="0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4510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44" name="Freeform 15"/>
            <p:cNvSpPr>
              <a:spLocks/>
            </p:cNvSpPr>
            <p:nvPr/>
          </p:nvSpPr>
          <p:spPr bwMode="hidden">
            <a:xfrm>
              <a:off x="5030" y="3049"/>
              <a:ext cx="728" cy="318"/>
            </a:xfrm>
            <a:custGeom>
              <a:avLst/>
              <a:gdLst>
                <a:gd name="T0" fmla="*/ 710 w 729"/>
                <a:gd name="T1" fmla="*/ 318 h 318"/>
                <a:gd name="T2" fmla="*/ 710 w 729"/>
                <a:gd name="T3" fmla="*/ 312 h 318"/>
                <a:gd name="T4" fmla="*/ 0 w 729"/>
                <a:gd name="T5" fmla="*/ 0 h 318"/>
                <a:gd name="T6" fmla="*/ 0 w 729"/>
                <a:gd name="T7" fmla="*/ 54 h 318"/>
                <a:gd name="T8" fmla="*/ 710 w 729"/>
                <a:gd name="T9" fmla="*/ 318 h 318"/>
                <a:gd name="T10" fmla="*/ 710 w 729"/>
                <a:gd name="T11" fmla="*/ 318 h 31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29" h="318">
                  <a:moveTo>
                    <a:pt x="729" y="318"/>
                  </a:moveTo>
                  <a:lnTo>
                    <a:pt x="729" y="312"/>
                  </a:lnTo>
                  <a:lnTo>
                    <a:pt x="0" y="0"/>
                  </a:lnTo>
                  <a:lnTo>
                    <a:pt x="0" y="54"/>
                  </a:lnTo>
                  <a:lnTo>
                    <a:pt x="729" y="3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84" name="Freeform 16"/>
            <p:cNvSpPr>
              <a:spLocks/>
            </p:cNvSpPr>
            <p:nvPr/>
          </p:nvSpPr>
          <p:spPr bwMode="hidden">
            <a:xfrm>
              <a:off x="0" y="916"/>
              <a:ext cx="5030" cy="2187"/>
            </a:xfrm>
            <a:custGeom>
              <a:avLst/>
              <a:gdLst/>
              <a:ahLst/>
              <a:cxnLst>
                <a:cxn ang="0">
                  <a:pos x="0" y="396"/>
                </a:cxn>
                <a:cxn ang="0">
                  <a:pos x="5035" y="2188"/>
                </a:cxn>
                <a:cxn ang="0">
                  <a:pos x="5035" y="2134"/>
                </a:cxn>
                <a:cxn ang="0">
                  <a:pos x="0" y="0"/>
                </a:cxn>
                <a:cxn ang="0">
                  <a:pos x="0" y="396"/>
                </a:cxn>
                <a:cxn ang="0">
                  <a:pos x="0" y="396"/>
                </a:cxn>
              </a:cxnLst>
              <a:rect l="0" t="0" r="r" b="b"/>
              <a:pathLst>
                <a:path w="5035" h="2188">
                  <a:moveTo>
                    <a:pt x="0" y="396"/>
                  </a:moveTo>
                  <a:lnTo>
                    <a:pt x="5035" y="2188"/>
                  </a:lnTo>
                  <a:lnTo>
                    <a:pt x="5035" y="2134"/>
                  </a:lnTo>
                  <a:lnTo>
                    <a:pt x="0" y="0"/>
                  </a:lnTo>
                  <a:lnTo>
                    <a:pt x="0" y="396"/>
                  </a:lnTo>
                  <a:lnTo>
                    <a:pt x="0" y="396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85" name="Freeform 17"/>
            <p:cNvSpPr>
              <a:spLocks/>
            </p:cNvSpPr>
            <p:nvPr/>
          </p:nvSpPr>
          <p:spPr bwMode="hidden">
            <a:xfrm>
              <a:off x="2294" y="0"/>
              <a:ext cx="3159" cy="272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145" y="2727"/>
                </a:cxn>
                <a:cxn ang="0">
                  <a:pos x="3163" y="2704"/>
                </a:cxn>
                <a:cxn ang="0">
                  <a:pos x="10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63" h="2727">
                  <a:moveTo>
                    <a:pt x="0" y="0"/>
                  </a:moveTo>
                  <a:lnTo>
                    <a:pt x="3145" y="2727"/>
                  </a:lnTo>
                  <a:lnTo>
                    <a:pt x="3163" y="2704"/>
                  </a:lnTo>
                  <a:lnTo>
                    <a:pt x="10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980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86" name="Freeform 18"/>
            <p:cNvSpPr>
              <a:spLocks/>
            </p:cNvSpPr>
            <p:nvPr/>
          </p:nvSpPr>
          <p:spPr bwMode="hidden">
            <a:xfrm>
              <a:off x="5435" y="2702"/>
              <a:ext cx="323" cy="299"/>
            </a:xfrm>
            <a:custGeom>
              <a:avLst/>
              <a:gdLst/>
              <a:ahLst/>
              <a:cxnLst>
                <a:cxn ang="0">
                  <a:pos x="323" y="299"/>
                </a:cxn>
                <a:cxn ang="0">
                  <a:pos x="323" y="263"/>
                </a:cxn>
                <a:cxn ang="0">
                  <a:pos x="18" y="0"/>
                </a:cxn>
                <a:cxn ang="0">
                  <a:pos x="0" y="23"/>
                </a:cxn>
                <a:cxn ang="0">
                  <a:pos x="323" y="299"/>
                </a:cxn>
                <a:cxn ang="0">
                  <a:pos x="323" y="299"/>
                </a:cxn>
              </a:cxnLst>
              <a:rect l="0" t="0" r="r" b="b"/>
              <a:pathLst>
                <a:path w="323" h="299">
                  <a:moveTo>
                    <a:pt x="323" y="299"/>
                  </a:moveTo>
                  <a:lnTo>
                    <a:pt x="323" y="263"/>
                  </a:lnTo>
                  <a:lnTo>
                    <a:pt x="18" y="0"/>
                  </a:lnTo>
                  <a:lnTo>
                    <a:pt x="0" y="23"/>
                  </a:lnTo>
                  <a:lnTo>
                    <a:pt x="323" y="299"/>
                  </a:lnTo>
                  <a:lnTo>
                    <a:pt x="323" y="299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4118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48" name="Freeform 19"/>
            <p:cNvSpPr>
              <a:spLocks/>
            </p:cNvSpPr>
            <p:nvPr/>
          </p:nvSpPr>
          <p:spPr bwMode="hidden">
            <a:xfrm>
              <a:off x="5477" y="2588"/>
              <a:ext cx="281" cy="335"/>
            </a:xfrm>
            <a:custGeom>
              <a:avLst/>
              <a:gdLst>
                <a:gd name="T0" fmla="*/ 281 w 281"/>
                <a:gd name="T1" fmla="*/ 335 h 335"/>
                <a:gd name="T2" fmla="*/ 281 w 281"/>
                <a:gd name="T3" fmla="*/ 173 h 335"/>
                <a:gd name="T4" fmla="*/ 96 w 281"/>
                <a:gd name="T5" fmla="*/ 0 h 335"/>
                <a:gd name="T6" fmla="*/ 0 w 281"/>
                <a:gd name="T7" fmla="*/ 90 h 335"/>
                <a:gd name="T8" fmla="*/ 281 w 281"/>
                <a:gd name="T9" fmla="*/ 335 h 335"/>
                <a:gd name="T10" fmla="*/ 281 w 281"/>
                <a:gd name="T11" fmla="*/ 335 h 335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81" h="335">
                  <a:moveTo>
                    <a:pt x="281" y="335"/>
                  </a:moveTo>
                  <a:lnTo>
                    <a:pt x="281" y="173"/>
                  </a:lnTo>
                  <a:lnTo>
                    <a:pt x="96" y="0"/>
                  </a:lnTo>
                  <a:lnTo>
                    <a:pt x="0" y="90"/>
                  </a:lnTo>
                  <a:lnTo>
                    <a:pt x="281" y="33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88" name="Freeform 20"/>
            <p:cNvSpPr>
              <a:spLocks/>
            </p:cNvSpPr>
            <p:nvPr/>
          </p:nvSpPr>
          <p:spPr bwMode="hidden">
            <a:xfrm>
              <a:off x="2454" y="0"/>
              <a:ext cx="3119" cy="267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026" y="2680"/>
                </a:cxn>
                <a:cxn ang="0">
                  <a:pos x="3122" y="2590"/>
                </a:cxn>
                <a:cxn ang="0">
                  <a:pos x="383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3122" h="2680">
                  <a:moveTo>
                    <a:pt x="0" y="0"/>
                  </a:moveTo>
                  <a:lnTo>
                    <a:pt x="3026" y="2680"/>
                  </a:lnTo>
                  <a:lnTo>
                    <a:pt x="3122" y="2590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6275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50" name="Freeform 21"/>
            <p:cNvSpPr>
              <a:spLocks/>
            </p:cNvSpPr>
            <p:nvPr/>
          </p:nvSpPr>
          <p:spPr bwMode="hidden">
            <a:xfrm>
              <a:off x="5626" y="2534"/>
              <a:ext cx="132" cy="132"/>
            </a:xfrm>
            <a:custGeom>
              <a:avLst/>
              <a:gdLst>
                <a:gd name="T0" fmla="*/ 132 w 132"/>
                <a:gd name="T1" fmla="*/ 132 h 132"/>
                <a:gd name="T2" fmla="*/ 0 w 132"/>
                <a:gd name="T3" fmla="*/ 0 h 132"/>
                <a:gd name="T4" fmla="*/ 0 w 132"/>
                <a:gd name="T5" fmla="*/ 0 h 132"/>
                <a:gd name="T6" fmla="*/ 132 w 132"/>
                <a:gd name="T7" fmla="*/ 132 h 132"/>
                <a:gd name="T8" fmla="*/ 132 w 132"/>
                <a:gd name="T9" fmla="*/ 132 h 13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32" h="132">
                  <a:moveTo>
                    <a:pt x="132" y="132"/>
                  </a:moveTo>
                  <a:lnTo>
                    <a:pt x="0" y="0"/>
                  </a:lnTo>
                  <a:lnTo>
                    <a:pt x="132" y="132"/>
                  </a:lnTo>
                  <a:close/>
                </a:path>
              </a:pathLst>
            </a:custGeom>
            <a:solidFill>
              <a:srgbClr val="FF9999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90" name="Freeform 22"/>
            <p:cNvSpPr>
              <a:spLocks/>
            </p:cNvSpPr>
            <p:nvPr/>
          </p:nvSpPr>
          <p:spPr bwMode="hidden">
            <a:xfrm>
              <a:off x="3112" y="0"/>
              <a:ext cx="2514" cy="253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517" y="2536"/>
                </a:cxn>
                <a:cxn ang="0">
                  <a:pos x="2517" y="2536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517" h="2536">
                  <a:moveTo>
                    <a:pt x="0" y="0"/>
                  </a:moveTo>
                  <a:lnTo>
                    <a:pt x="2517" y="2536"/>
                  </a:lnTo>
                  <a:lnTo>
                    <a:pt x="2517" y="2536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1373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91" name="Freeform 23"/>
            <p:cNvSpPr>
              <a:spLocks/>
            </p:cNvSpPr>
            <p:nvPr/>
          </p:nvSpPr>
          <p:spPr bwMode="hidden">
            <a:xfrm>
              <a:off x="3488" y="0"/>
              <a:ext cx="2198" cy="2480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188" y="2482"/>
                </a:cxn>
                <a:cxn ang="0">
                  <a:pos x="2200" y="2476"/>
                </a:cxn>
                <a:cxn ang="0">
                  <a:pos x="317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200" h="2482">
                  <a:moveTo>
                    <a:pt x="0" y="0"/>
                  </a:moveTo>
                  <a:lnTo>
                    <a:pt x="2188" y="2482"/>
                  </a:lnTo>
                  <a:lnTo>
                    <a:pt x="2200" y="2476"/>
                  </a:lnTo>
                  <a:lnTo>
                    <a:pt x="317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92" name="Freeform 24"/>
            <p:cNvSpPr>
              <a:spLocks/>
            </p:cNvSpPr>
            <p:nvPr/>
          </p:nvSpPr>
          <p:spPr bwMode="hidden">
            <a:xfrm>
              <a:off x="5674" y="2474"/>
              <a:ext cx="84" cy="96"/>
            </a:xfrm>
            <a:custGeom>
              <a:avLst/>
              <a:gdLst/>
              <a:ahLst/>
              <a:cxnLst>
                <a:cxn ang="0">
                  <a:pos x="84" y="96"/>
                </a:cxn>
                <a:cxn ang="0">
                  <a:pos x="84" y="90"/>
                </a:cxn>
                <a:cxn ang="0">
                  <a:pos x="12" y="0"/>
                </a:cxn>
                <a:cxn ang="0">
                  <a:pos x="0" y="6"/>
                </a:cxn>
                <a:cxn ang="0">
                  <a:pos x="84" y="96"/>
                </a:cxn>
                <a:cxn ang="0">
                  <a:pos x="84" y="96"/>
                </a:cxn>
              </a:cxnLst>
              <a:rect l="0" t="0" r="r" b="b"/>
              <a:pathLst>
                <a:path w="84" h="96">
                  <a:moveTo>
                    <a:pt x="84" y="96"/>
                  </a:moveTo>
                  <a:lnTo>
                    <a:pt x="84" y="90"/>
                  </a:lnTo>
                  <a:lnTo>
                    <a:pt x="12" y="0"/>
                  </a:lnTo>
                  <a:lnTo>
                    <a:pt x="0" y="6"/>
                  </a:lnTo>
                  <a:lnTo>
                    <a:pt x="84" y="96"/>
                  </a:lnTo>
                  <a:lnTo>
                    <a:pt x="84" y="9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100000">
                  <a:schemeClr val="bg1">
                    <a:gamma/>
                    <a:tint val="90980"/>
                    <a:invGamma/>
                  </a:schemeClr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54" name="Freeform 25"/>
            <p:cNvSpPr>
              <a:spLocks/>
            </p:cNvSpPr>
            <p:nvPr/>
          </p:nvSpPr>
          <p:spPr bwMode="hidden">
            <a:xfrm>
              <a:off x="5603" y="850"/>
              <a:ext cx="155" cy="516"/>
            </a:xfrm>
            <a:custGeom>
              <a:avLst/>
              <a:gdLst>
                <a:gd name="T0" fmla="*/ 155 w 155"/>
                <a:gd name="T1" fmla="*/ 516 h 516"/>
                <a:gd name="T2" fmla="*/ 155 w 155"/>
                <a:gd name="T3" fmla="*/ 204 h 516"/>
                <a:gd name="T4" fmla="*/ 77 w 155"/>
                <a:gd name="T5" fmla="*/ 0 h 516"/>
                <a:gd name="T6" fmla="*/ 0 w 155"/>
                <a:gd name="T7" fmla="*/ 192 h 516"/>
                <a:gd name="T8" fmla="*/ 155 w 155"/>
                <a:gd name="T9" fmla="*/ 516 h 516"/>
                <a:gd name="T10" fmla="*/ 155 w 155"/>
                <a:gd name="T11" fmla="*/ 516 h 51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5" h="516">
                  <a:moveTo>
                    <a:pt x="155" y="516"/>
                  </a:moveTo>
                  <a:lnTo>
                    <a:pt x="155" y="204"/>
                  </a:lnTo>
                  <a:lnTo>
                    <a:pt x="77" y="0"/>
                  </a:lnTo>
                  <a:lnTo>
                    <a:pt x="0" y="192"/>
                  </a:lnTo>
                  <a:lnTo>
                    <a:pt x="155" y="516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94" name="Freeform 26"/>
            <p:cNvSpPr>
              <a:spLocks/>
            </p:cNvSpPr>
            <p:nvPr/>
          </p:nvSpPr>
          <p:spPr bwMode="hidden">
            <a:xfrm>
              <a:off x="5107" y="0"/>
              <a:ext cx="573" cy="1042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97" y="1043"/>
                </a:cxn>
                <a:cxn ang="0">
                  <a:pos x="574" y="851"/>
                </a:cxn>
                <a:cxn ang="0">
                  <a:pos x="251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574" h="1043">
                  <a:moveTo>
                    <a:pt x="0" y="0"/>
                  </a:moveTo>
                  <a:lnTo>
                    <a:pt x="497" y="1043"/>
                  </a:lnTo>
                  <a:lnTo>
                    <a:pt x="574" y="851"/>
                  </a:lnTo>
                  <a:lnTo>
                    <a:pt x="251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6667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195" name="Freeform 27"/>
            <p:cNvSpPr>
              <a:spLocks/>
            </p:cNvSpPr>
            <p:nvPr/>
          </p:nvSpPr>
          <p:spPr bwMode="hidden">
            <a:xfrm>
              <a:off x="5411" y="0"/>
              <a:ext cx="341" cy="796"/>
            </a:xfrm>
            <a:custGeom>
              <a:avLst/>
              <a:gdLst/>
              <a:ahLst/>
              <a:cxnLst>
                <a:cxn ang="0">
                  <a:pos x="144" y="0"/>
                </a:cxn>
                <a:cxn ang="0">
                  <a:pos x="0" y="0"/>
                </a:cxn>
                <a:cxn ang="0">
                  <a:pos x="287" y="797"/>
                </a:cxn>
                <a:cxn ang="0">
                  <a:pos x="341" y="653"/>
                </a:cxn>
                <a:cxn ang="0">
                  <a:pos x="144" y="0"/>
                </a:cxn>
                <a:cxn ang="0">
                  <a:pos x="144" y="0"/>
                </a:cxn>
              </a:cxnLst>
              <a:rect l="0" t="0" r="r" b="b"/>
              <a:pathLst>
                <a:path w="341" h="797">
                  <a:moveTo>
                    <a:pt x="144" y="0"/>
                  </a:moveTo>
                  <a:lnTo>
                    <a:pt x="0" y="0"/>
                  </a:lnTo>
                  <a:lnTo>
                    <a:pt x="287" y="797"/>
                  </a:lnTo>
                  <a:lnTo>
                    <a:pt x="341" y="653"/>
                  </a:lnTo>
                  <a:lnTo>
                    <a:pt x="144" y="0"/>
                  </a:lnTo>
                  <a:lnTo>
                    <a:pt x="144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57" name="Freeform 28"/>
            <p:cNvSpPr>
              <a:spLocks/>
            </p:cNvSpPr>
            <p:nvPr/>
          </p:nvSpPr>
          <p:spPr bwMode="hidden">
            <a:xfrm>
              <a:off x="5698" y="653"/>
              <a:ext cx="60" cy="311"/>
            </a:xfrm>
            <a:custGeom>
              <a:avLst/>
              <a:gdLst>
                <a:gd name="T0" fmla="*/ 0 w 60"/>
                <a:gd name="T1" fmla="*/ 144 h 312"/>
                <a:gd name="T2" fmla="*/ 60 w 60"/>
                <a:gd name="T3" fmla="*/ 293 h 312"/>
                <a:gd name="T4" fmla="*/ 60 w 60"/>
                <a:gd name="T5" fmla="*/ 6 h 312"/>
                <a:gd name="T6" fmla="*/ 54 w 60"/>
                <a:gd name="T7" fmla="*/ 0 h 312"/>
                <a:gd name="T8" fmla="*/ 0 w 60"/>
                <a:gd name="T9" fmla="*/ 144 h 312"/>
                <a:gd name="T10" fmla="*/ 0 w 60"/>
                <a:gd name="T11" fmla="*/ 144 h 31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60" h="312">
                  <a:moveTo>
                    <a:pt x="0" y="144"/>
                  </a:moveTo>
                  <a:lnTo>
                    <a:pt x="60" y="312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0" y="144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97" name="Freeform 29"/>
            <p:cNvSpPr>
              <a:spLocks/>
            </p:cNvSpPr>
            <p:nvPr/>
          </p:nvSpPr>
          <p:spPr bwMode="hidden">
            <a:xfrm>
              <a:off x="2" y="1601"/>
              <a:ext cx="5752" cy="1864"/>
            </a:xfrm>
            <a:custGeom>
              <a:avLst/>
              <a:gdLst/>
              <a:ahLst/>
              <a:cxnLst>
                <a:cxn ang="0">
                  <a:pos x="0" y="371"/>
                </a:cxn>
                <a:cxn ang="0">
                  <a:pos x="5740" y="1864"/>
                </a:cxn>
                <a:cxn ang="0">
                  <a:pos x="5740" y="1834"/>
                </a:cxn>
                <a:cxn ang="0">
                  <a:pos x="0" y="0"/>
                </a:cxn>
                <a:cxn ang="0">
                  <a:pos x="0" y="371"/>
                </a:cxn>
                <a:cxn ang="0">
                  <a:pos x="0" y="371"/>
                </a:cxn>
              </a:cxnLst>
              <a:rect l="0" t="0" r="r" b="b"/>
              <a:pathLst>
                <a:path w="5740" h="1864">
                  <a:moveTo>
                    <a:pt x="0" y="371"/>
                  </a:moveTo>
                  <a:lnTo>
                    <a:pt x="5740" y="1864"/>
                  </a:lnTo>
                  <a:lnTo>
                    <a:pt x="5740" y="1834"/>
                  </a:lnTo>
                  <a:lnTo>
                    <a:pt x="0" y="0"/>
                  </a:lnTo>
                  <a:lnTo>
                    <a:pt x="0" y="371"/>
                  </a:lnTo>
                  <a:lnTo>
                    <a:pt x="0" y="371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352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1059" name="Freeform 30"/>
            <p:cNvSpPr>
              <a:spLocks/>
            </p:cNvSpPr>
            <p:nvPr/>
          </p:nvSpPr>
          <p:spPr bwMode="hidden">
            <a:xfrm>
              <a:off x="5754" y="3483"/>
              <a:ext cx="6" cy="6"/>
            </a:xfrm>
            <a:custGeom>
              <a:avLst/>
              <a:gdLst>
                <a:gd name="T0" fmla="*/ 6 w 6"/>
                <a:gd name="T1" fmla="*/ 6 h 6"/>
                <a:gd name="T2" fmla="*/ 0 w 6"/>
                <a:gd name="T3" fmla="*/ 0 h 6"/>
                <a:gd name="T4" fmla="*/ 0 w 6"/>
                <a:gd name="T5" fmla="*/ 6 h 6"/>
                <a:gd name="T6" fmla="*/ 6 w 6"/>
                <a:gd name="T7" fmla="*/ 6 h 6"/>
                <a:gd name="T8" fmla="*/ 6 w 6"/>
                <a:gd name="T9" fmla="*/ 6 h 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" h="6">
                  <a:moveTo>
                    <a:pt x="6" y="6"/>
                  </a:moveTo>
                  <a:lnTo>
                    <a:pt x="0" y="0"/>
                  </a:lnTo>
                  <a:lnTo>
                    <a:pt x="0" y="6"/>
                  </a:lnTo>
                  <a:lnTo>
                    <a:pt x="6" y="6"/>
                  </a:lnTo>
                  <a:close/>
                </a:path>
              </a:pathLst>
            </a:custGeom>
            <a:solidFill>
              <a:srgbClr val="18FF00"/>
            </a:soli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 sz="1800">
                <a:solidFill>
                  <a:srgbClr val="FFFFFF"/>
                </a:solidFill>
              </a:endParaRPr>
            </a:p>
          </p:txBody>
        </p:sp>
        <p:sp>
          <p:nvSpPr>
            <p:cNvPr id="7199" name="Freeform 31"/>
            <p:cNvSpPr>
              <a:spLocks/>
            </p:cNvSpPr>
            <p:nvPr/>
          </p:nvSpPr>
          <p:spPr bwMode="hidden">
            <a:xfrm>
              <a:off x="2" y="2152"/>
              <a:ext cx="5752" cy="1337"/>
            </a:xfrm>
            <a:custGeom>
              <a:avLst/>
              <a:gdLst/>
              <a:ahLst/>
              <a:cxnLst>
                <a:cxn ang="0">
                  <a:pos x="0" y="366"/>
                </a:cxn>
                <a:cxn ang="0">
                  <a:pos x="5740" y="1337"/>
                </a:cxn>
                <a:cxn ang="0">
                  <a:pos x="5740" y="1331"/>
                </a:cxn>
                <a:cxn ang="0">
                  <a:pos x="0" y="0"/>
                </a:cxn>
                <a:cxn ang="0">
                  <a:pos x="0" y="366"/>
                </a:cxn>
                <a:cxn ang="0">
                  <a:pos x="0" y="366"/>
                </a:cxn>
              </a:cxnLst>
              <a:rect l="0" t="0" r="r" b="b"/>
              <a:pathLst>
                <a:path w="5740" h="1337">
                  <a:moveTo>
                    <a:pt x="0" y="366"/>
                  </a:moveTo>
                  <a:lnTo>
                    <a:pt x="5740" y="1337"/>
                  </a:lnTo>
                  <a:lnTo>
                    <a:pt x="5740" y="1331"/>
                  </a:lnTo>
                  <a:lnTo>
                    <a:pt x="0" y="0"/>
                  </a:lnTo>
                  <a:lnTo>
                    <a:pt x="0" y="366"/>
                  </a:lnTo>
                  <a:lnTo>
                    <a:pt x="0" y="366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6078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0" name="Freeform 32"/>
            <p:cNvSpPr>
              <a:spLocks/>
            </p:cNvSpPr>
            <p:nvPr/>
          </p:nvSpPr>
          <p:spPr bwMode="hidden">
            <a:xfrm>
              <a:off x="2" y="3177"/>
              <a:ext cx="5752" cy="414"/>
            </a:xfrm>
            <a:custGeom>
              <a:avLst/>
              <a:gdLst/>
              <a:ahLst/>
              <a:cxnLst>
                <a:cxn ang="0">
                  <a:pos x="0" y="48"/>
                </a:cxn>
                <a:cxn ang="0">
                  <a:pos x="5740" y="414"/>
                </a:cxn>
                <a:cxn ang="0">
                  <a:pos x="5740" y="402"/>
                </a:cxn>
                <a:cxn ang="0">
                  <a:pos x="0" y="0"/>
                </a:cxn>
                <a:cxn ang="0">
                  <a:pos x="0" y="48"/>
                </a:cxn>
                <a:cxn ang="0">
                  <a:pos x="0" y="48"/>
                </a:cxn>
              </a:cxnLst>
              <a:rect l="0" t="0" r="r" b="b"/>
              <a:pathLst>
                <a:path w="5740" h="414">
                  <a:moveTo>
                    <a:pt x="0" y="48"/>
                  </a:moveTo>
                  <a:lnTo>
                    <a:pt x="5740" y="414"/>
                  </a:lnTo>
                  <a:lnTo>
                    <a:pt x="5740" y="402"/>
                  </a:lnTo>
                  <a:lnTo>
                    <a:pt x="0" y="0"/>
                  </a:lnTo>
                  <a:lnTo>
                    <a:pt x="0" y="48"/>
                  </a:lnTo>
                  <a:lnTo>
                    <a:pt x="0" y="4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1" name="Freeform 33"/>
            <p:cNvSpPr>
              <a:spLocks/>
            </p:cNvSpPr>
            <p:nvPr/>
          </p:nvSpPr>
          <p:spPr bwMode="hidden">
            <a:xfrm>
              <a:off x="1297" y="0"/>
              <a:ext cx="4457" cy="3177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4448" y="3177"/>
                </a:cxn>
                <a:cxn ang="0">
                  <a:pos x="4448" y="3153"/>
                </a:cxn>
                <a:cxn ang="0">
                  <a:pos x="125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4448" h="3177">
                  <a:moveTo>
                    <a:pt x="0" y="0"/>
                  </a:moveTo>
                  <a:lnTo>
                    <a:pt x="4448" y="3177"/>
                  </a:lnTo>
                  <a:lnTo>
                    <a:pt x="4448" y="3153"/>
                  </a:lnTo>
                  <a:lnTo>
                    <a:pt x="125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4862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2" name="Freeform 34"/>
            <p:cNvSpPr>
              <a:spLocks/>
            </p:cNvSpPr>
            <p:nvPr/>
          </p:nvSpPr>
          <p:spPr bwMode="hidden">
            <a:xfrm>
              <a:off x="3321" y="0"/>
              <a:ext cx="2433" cy="261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28" y="2614"/>
                </a:cxn>
                <a:cxn ang="0">
                  <a:pos x="2428" y="2608"/>
                </a:cxn>
                <a:cxn ang="0">
                  <a:pos x="66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2428" h="2614">
                  <a:moveTo>
                    <a:pt x="0" y="0"/>
                  </a:moveTo>
                  <a:lnTo>
                    <a:pt x="2428" y="2614"/>
                  </a:lnTo>
                  <a:lnTo>
                    <a:pt x="2428" y="2608"/>
                  </a:lnTo>
                  <a:lnTo>
                    <a:pt x="66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3" name="Freeform 35"/>
            <p:cNvSpPr>
              <a:spLocks/>
            </p:cNvSpPr>
            <p:nvPr/>
          </p:nvSpPr>
          <p:spPr bwMode="hidden">
            <a:xfrm>
              <a:off x="3950" y="0"/>
              <a:ext cx="1804" cy="2464"/>
            </a:xfrm>
            <a:custGeom>
              <a:avLst/>
              <a:gdLst/>
              <a:ahLst/>
              <a:cxnLst>
                <a:cxn ang="0">
                  <a:pos x="485" y="0"/>
                </a:cxn>
                <a:cxn ang="0">
                  <a:pos x="0" y="0"/>
                </a:cxn>
                <a:cxn ang="0">
                  <a:pos x="1800" y="2464"/>
                </a:cxn>
                <a:cxn ang="0">
                  <a:pos x="1800" y="2248"/>
                </a:cxn>
                <a:cxn ang="0">
                  <a:pos x="1794" y="2248"/>
                </a:cxn>
                <a:cxn ang="0">
                  <a:pos x="485" y="0"/>
                </a:cxn>
                <a:cxn ang="0">
                  <a:pos x="485" y="0"/>
                </a:cxn>
              </a:cxnLst>
              <a:rect l="0" t="0" r="r" b="b"/>
              <a:pathLst>
                <a:path w="1800" h="2464">
                  <a:moveTo>
                    <a:pt x="485" y="0"/>
                  </a:moveTo>
                  <a:lnTo>
                    <a:pt x="0" y="0"/>
                  </a:lnTo>
                  <a:lnTo>
                    <a:pt x="1800" y="2464"/>
                  </a:lnTo>
                  <a:lnTo>
                    <a:pt x="1800" y="2248"/>
                  </a:lnTo>
                  <a:lnTo>
                    <a:pt x="1794" y="2248"/>
                  </a:lnTo>
                  <a:lnTo>
                    <a:pt x="485" y="0"/>
                  </a:lnTo>
                  <a:lnTo>
                    <a:pt x="485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shade val="78824"/>
                    <a:invGamma/>
                  </a:schemeClr>
                </a:gs>
                <a:gs pos="100000">
                  <a:schemeClr val="bg2"/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4" name="Freeform 36"/>
            <p:cNvSpPr>
              <a:spLocks/>
            </p:cNvSpPr>
            <p:nvPr/>
          </p:nvSpPr>
          <p:spPr bwMode="hidden">
            <a:xfrm>
              <a:off x="4519" y="0"/>
              <a:ext cx="1235" cy="2074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232" y="2074"/>
                </a:cxn>
                <a:cxn ang="0">
                  <a:pos x="1232" y="2038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232" h="2074">
                  <a:moveTo>
                    <a:pt x="0" y="0"/>
                  </a:moveTo>
                  <a:lnTo>
                    <a:pt x="1232" y="2074"/>
                  </a:lnTo>
                  <a:lnTo>
                    <a:pt x="1232" y="2038"/>
                  </a:lnTo>
                  <a:lnTo>
                    <a:pt x="42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57647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5" name="Freeform 37"/>
            <p:cNvSpPr>
              <a:spLocks/>
            </p:cNvSpPr>
            <p:nvPr/>
          </p:nvSpPr>
          <p:spPr bwMode="hidden">
            <a:xfrm>
              <a:off x="4694" y="0"/>
              <a:ext cx="1060" cy="1936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1058" y="1936"/>
                </a:cxn>
                <a:cxn ang="0">
                  <a:pos x="1058" y="1930"/>
                </a:cxn>
                <a:cxn ang="0">
                  <a:pos x="54" y="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058" h="1936">
                  <a:moveTo>
                    <a:pt x="0" y="0"/>
                  </a:moveTo>
                  <a:lnTo>
                    <a:pt x="1058" y="1936"/>
                  </a:lnTo>
                  <a:lnTo>
                    <a:pt x="1058" y="1930"/>
                  </a:lnTo>
                  <a:lnTo>
                    <a:pt x="54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2549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sp>
          <p:nvSpPr>
            <p:cNvPr id="7206" name="Freeform 38"/>
            <p:cNvSpPr>
              <a:spLocks/>
            </p:cNvSpPr>
            <p:nvPr/>
          </p:nvSpPr>
          <p:spPr bwMode="hidden">
            <a:xfrm>
              <a:off x="4981" y="0"/>
              <a:ext cx="773" cy="1487"/>
            </a:xfrm>
            <a:custGeom>
              <a:avLst/>
              <a:gdLst/>
              <a:ahLst/>
              <a:cxnLst>
                <a:cxn ang="0">
                  <a:pos x="771" y="1433"/>
                </a:cxn>
                <a:cxn ang="0">
                  <a:pos x="42" y="0"/>
                </a:cxn>
                <a:cxn ang="0">
                  <a:pos x="0" y="0"/>
                </a:cxn>
                <a:cxn ang="0">
                  <a:pos x="771" y="1487"/>
                </a:cxn>
                <a:cxn ang="0">
                  <a:pos x="771" y="1433"/>
                </a:cxn>
                <a:cxn ang="0">
                  <a:pos x="771" y="1433"/>
                </a:cxn>
              </a:cxnLst>
              <a:rect l="0" t="0" r="r" b="b"/>
              <a:pathLst>
                <a:path w="771" h="1487">
                  <a:moveTo>
                    <a:pt x="771" y="1433"/>
                  </a:moveTo>
                  <a:lnTo>
                    <a:pt x="42" y="0"/>
                  </a:lnTo>
                  <a:lnTo>
                    <a:pt x="0" y="0"/>
                  </a:lnTo>
                  <a:lnTo>
                    <a:pt x="771" y="1487"/>
                  </a:lnTo>
                  <a:lnTo>
                    <a:pt x="771" y="1433"/>
                  </a:lnTo>
                  <a:lnTo>
                    <a:pt x="771" y="1433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78824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srgbClr val="FFFFFF"/>
                </a:solidFill>
                <a:latin typeface="Arial" pitchFamily="-110" charset="0"/>
                <a:cs typeface="+mn-cs"/>
              </a:endParaRPr>
            </a:p>
          </p:txBody>
        </p:sp>
        <p:grpSp>
          <p:nvGrpSpPr>
            <p:cNvPr id="1068" name="Group 39"/>
            <p:cNvGrpSpPr>
              <a:grpSpLocks/>
            </p:cNvGrpSpPr>
            <p:nvPr userDrawn="1"/>
          </p:nvGrpSpPr>
          <p:grpSpPr bwMode="auto">
            <a:xfrm>
              <a:off x="0" y="1632"/>
              <a:ext cx="5758" cy="1858"/>
              <a:chOff x="0" y="1632"/>
              <a:chExt cx="5758" cy="1858"/>
            </a:xfrm>
          </p:grpSpPr>
          <p:sp>
            <p:nvSpPr>
              <p:cNvPr id="7208" name="Freeform 40"/>
              <p:cNvSpPr>
                <a:spLocks/>
              </p:cNvSpPr>
              <p:nvPr/>
            </p:nvSpPr>
            <p:spPr bwMode="hidden">
              <a:xfrm>
                <a:off x="0" y="1632"/>
                <a:ext cx="3670" cy="131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366"/>
                  </a:cxn>
                  <a:cxn ang="0">
                    <a:pos x="3635" y="1313"/>
                  </a:cxn>
                  <a:cxn ang="0">
                    <a:pos x="3647" y="1235"/>
                  </a:cxn>
                  <a:cxn ang="0">
                    <a:pos x="3659" y="1163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3659" h="1313">
                    <a:moveTo>
                      <a:pt x="0" y="0"/>
                    </a:moveTo>
                    <a:lnTo>
                      <a:pt x="0" y="366"/>
                    </a:lnTo>
                    <a:lnTo>
                      <a:pt x="3635" y="1313"/>
                    </a:lnTo>
                    <a:lnTo>
                      <a:pt x="3647" y="1235"/>
                    </a:lnTo>
                    <a:lnTo>
                      <a:pt x="3659" y="1163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72549"/>
                      <a:invGamma/>
                    </a:schemeClr>
                  </a:gs>
                  <a:gs pos="100000">
                    <a:schemeClr val="bg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0" charset="0"/>
                  <a:cs typeface="+mn-cs"/>
                </a:endParaRPr>
              </a:p>
            </p:txBody>
          </p:sp>
          <p:sp>
            <p:nvSpPr>
              <p:cNvPr id="7209" name="Freeform 41"/>
              <p:cNvSpPr>
                <a:spLocks/>
              </p:cNvSpPr>
              <p:nvPr/>
            </p:nvSpPr>
            <p:spPr bwMode="hidden">
              <a:xfrm>
                <a:off x="3646" y="2795"/>
                <a:ext cx="2112" cy="695"/>
              </a:xfrm>
              <a:custGeom>
                <a:avLst/>
                <a:gdLst/>
                <a:ahLst/>
                <a:cxnLst>
                  <a:cxn ang="0">
                    <a:pos x="2105" y="665"/>
                  </a:cxn>
                  <a:cxn ang="0">
                    <a:pos x="24" y="0"/>
                  </a:cxn>
                  <a:cxn ang="0">
                    <a:pos x="12" y="72"/>
                  </a:cxn>
                  <a:cxn ang="0">
                    <a:pos x="0" y="150"/>
                  </a:cxn>
                  <a:cxn ang="0">
                    <a:pos x="2105" y="695"/>
                  </a:cxn>
                  <a:cxn ang="0">
                    <a:pos x="2105" y="665"/>
                  </a:cxn>
                  <a:cxn ang="0">
                    <a:pos x="2105" y="665"/>
                  </a:cxn>
                </a:cxnLst>
                <a:rect l="0" t="0" r="r" b="b"/>
                <a:pathLst>
                  <a:path w="2105" h="695">
                    <a:moveTo>
                      <a:pt x="2105" y="665"/>
                    </a:moveTo>
                    <a:lnTo>
                      <a:pt x="24" y="0"/>
                    </a:lnTo>
                    <a:lnTo>
                      <a:pt x="12" y="72"/>
                    </a:lnTo>
                    <a:lnTo>
                      <a:pt x="0" y="150"/>
                    </a:lnTo>
                    <a:lnTo>
                      <a:pt x="2105" y="695"/>
                    </a:lnTo>
                    <a:lnTo>
                      <a:pt x="2105" y="665"/>
                    </a:lnTo>
                    <a:lnTo>
                      <a:pt x="2105" y="66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tint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 sz="1800">
                  <a:solidFill>
                    <a:srgbClr val="FFFFFF"/>
                  </a:solidFill>
                  <a:latin typeface="Arial" pitchFamily="-110" charset="0"/>
                  <a:cs typeface="+mn-cs"/>
                </a:endParaRPr>
              </a:p>
            </p:txBody>
          </p:sp>
        </p:grpSp>
      </p:grpSp>
      <p:sp>
        <p:nvSpPr>
          <p:cNvPr id="7210" name="Rectangle 4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211" name="Rectangle 4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212" name="Rectangle 4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13" name="Rectangle 4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0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214" name="Rectangle 4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3638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effectLst>
                  <a:outerShdw blurRad="38100" dist="38100" dir="2700000" algn="tl">
                    <a:srgbClr val="000000"/>
                  </a:outerShdw>
                </a:effectLst>
              </a:defRPr>
            </a:lvl1pPr>
          </a:lstStyle>
          <a:p>
            <a:pPr>
              <a:defRPr/>
            </a:pPr>
            <a:fld id="{E978F452-60F3-484F-991C-BB4BD60A255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5740868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0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90000"/>
        <a:buFont typeface="Wingdings" charset="0"/>
        <a:buBlip>
          <a:blip r:embed="rId14"/>
        </a:buBlip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90000"/>
        <a:buFont typeface="Wingdings" charset="0"/>
        <a:buBlip>
          <a:blip r:embed="rId15"/>
        </a:buBlip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charset="0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90000"/>
        <a:buFont typeface="Wingdings" pitchFamily="-110" charset="2"/>
        <a:buBlip>
          <a:blip r:embed="rId16"/>
        </a:buBlip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0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5157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C9E618A2-A249-7141-89D6-B71023A9E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grpSp>
        <p:nvGrpSpPr>
          <p:cNvPr id="1028" name="Group 4"/>
          <p:cNvGrpSpPr>
            <a:grpSpLocks/>
          </p:cNvGrpSpPr>
          <p:nvPr/>
        </p:nvGrpSpPr>
        <p:grpSpPr bwMode="auto">
          <a:xfrm>
            <a:off x="0" y="0"/>
            <a:ext cx="9140825" cy="6850063"/>
            <a:chOff x="0" y="0"/>
            <a:chExt cx="5758" cy="4315"/>
          </a:xfrm>
        </p:grpSpPr>
        <p:grpSp>
          <p:nvGrpSpPr>
            <p:cNvPr id="1032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6150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>
                  <a:gd name="T0" fmla="*/ 2740 w 2882"/>
                  <a:gd name="T1" fmla="*/ 528 h 1671"/>
                  <a:gd name="T2" fmla="*/ 2632 w 2882"/>
                  <a:gd name="T3" fmla="*/ 484 h 1671"/>
                  <a:gd name="T4" fmla="*/ 2480 w 2882"/>
                  <a:gd name="T5" fmla="*/ 424 h 1671"/>
                  <a:gd name="T6" fmla="*/ 2203 w 2882"/>
                  <a:gd name="T7" fmla="*/ 343 h 1671"/>
                  <a:gd name="T8" fmla="*/ 1970 w 2882"/>
                  <a:gd name="T9" fmla="*/ 277 h 1671"/>
                  <a:gd name="T10" fmla="*/ 1807 w 2882"/>
                  <a:gd name="T11" fmla="*/ 212 h 1671"/>
                  <a:gd name="T12" fmla="*/ 1693 w 2882"/>
                  <a:gd name="T13" fmla="*/ 152 h 1671"/>
                  <a:gd name="T14" fmla="*/ 1628 w 2882"/>
                  <a:gd name="T15" fmla="*/ 103 h 1671"/>
                  <a:gd name="T16" fmla="*/ 1590 w 2882"/>
                  <a:gd name="T17" fmla="*/ 60 h 1671"/>
                  <a:gd name="T18" fmla="*/ 1579 w 2882"/>
                  <a:gd name="T19" fmla="*/ 27 h 1671"/>
                  <a:gd name="T20" fmla="*/ 1585 w 2882"/>
                  <a:gd name="T21" fmla="*/ 0 h 1671"/>
                  <a:gd name="T22" fmla="*/ 1557 w 2882"/>
                  <a:gd name="T23" fmla="*/ 49 h 1671"/>
                  <a:gd name="T24" fmla="*/ 1568 w 2882"/>
                  <a:gd name="T25" fmla="*/ 98 h 1671"/>
                  <a:gd name="T26" fmla="*/ 1617 w 2882"/>
                  <a:gd name="T27" fmla="*/ 141 h 1671"/>
                  <a:gd name="T28" fmla="*/ 1688 w 2882"/>
                  <a:gd name="T29" fmla="*/ 185 h 1671"/>
                  <a:gd name="T30" fmla="*/ 1791 w 2882"/>
                  <a:gd name="T31" fmla="*/ 228 h 1671"/>
                  <a:gd name="T32" fmla="*/ 2040 w 2882"/>
                  <a:gd name="T33" fmla="*/ 310 h 1671"/>
                  <a:gd name="T34" fmla="*/ 2285 w 2882"/>
                  <a:gd name="T35" fmla="*/ 381 h 1671"/>
                  <a:gd name="T36" fmla="*/ 2464 w 2882"/>
                  <a:gd name="T37" fmla="*/ 435 h 1671"/>
                  <a:gd name="T38" fmla="*/ 2605 w 2882"/>
                  <a:gd name="T39" fmla="*/ 484 h 1671"/>
                  <a:gd name="T40" fmla="*/ 2708 w 2882"/>
                  <a:gd name="T41" fmla="*/ 528 h 1671"/>
                  <a:gd name="T42" fmla="*/ 2768 w 2882"/>
                  <a:gd name="T43" fmla="*/ 560 h 1671"/>
                  <a:gd name="T44" fmla="*/ 2795 w 2882"/>
                  <a:gd name="T45" fmla="*/ 593 h 1671"/>
                  <a:gd name="T46" fmla="*/ 2795 w 2882"/>
                  <a:gd name="T47" fmla="*/ 642 h 1671"/>
                  <a:gd name="T48" fmla="*/ 2762 w 2882"/>
                  <a:gd name="T49" fmla="*/ 691 h 1671"/>
                  <a:gd name="T50" fmla="*/ 2692 w 2882"/>
                  <a:gd name="T51" fmla="*/ 735 h 1671"/>
                  <a:gd name="T52" fmla="*/ 2589 w 2882"/>
                  <a:gd name="T53" fmla="*/ 778 h 1671"/>
                  <a:gd name="T54" fmla="*/ 2458 w 2882"/>
                  <a:gd name="T55" fmla="*/ 822 h 1671"/>
                  <a:gd name="T56" fmla="*/ 2301 w 2882"/>
                  <a:gd name="T57" fmla="*/ 865 h 1671"/>
                  <a:gd name="T58" fmla="*/ 2030 w 2882"/>
                  <a:gd name="T59" fmla="*/ 930 h 1671"/>
                  <a:gd name="T60" fmla="*/ 1606 w 2882"/>
                  <a:gd name="T61" fmla="*/ 1034 h 1671"/>
                  <a:gd name="T62" fmla="*/ 1145 w 2882"/>
                  <a:gd name="T63" fmla="*/ 1164 h 1671"/>
                  <a:gd name="T64" fmla="*/ 673 w 2882"/>
                  <a:gd name="T65" fmla="*/ 1328 h 1671"/>
                  <a:gd name="T66" fmla="*/ 217 w 2882"/>
                  <a:gd name="T67" fmla="*/ 1545 h 1671"/>
                  <a:gd name="T68" fmla="*/ 353 w 2882"/>
                  <a:gd name="T69" fmla="*/ 1671 h 1671"/>
                  <a:gd name="T70" fmla="*/ 754 w 2882"/>
                  <a:gd name="T71" fmla="*/ 1469 h 1671"/>
                  <a:gd name="T72" fmla="*/ 1145 w 2882"/>
                  <a:gd name="T73" fmla="*/ 1311 h 1671"/>
                  <a:gd name="T74" fmla="*/ 1519 w 2882"/>
                  <a:gd name="T75" fmla="*/ 1186 h 1671"/>
                  <a:gd name="T76" fmla="*/ 1861 w 2882"/>
                  <a:gd name="T77" fmla="*/ 1083 h 1671"/>
                  <a:gd name="T78" fmla="*/ 2165 w 2882"/>
                  <a:gd name="T79" fmla="*/ 1007 h 1671"/>
                  <a:gd name="T80" fmla="*/ 2426 w 2882"/>
                  <a:gd name="T81" fmla="*/ 947 h 1671"/>
                  <a:gd name="T82" fmla="*/ 2626 w 2882"/>
                  <a:gd name="T83" fmla="*/ 892 h 1671"/>
                  <a:gd name="T84" fmla="*/ 2762 w 2882"/>
                  <a:gd name="T85" fmla="*/ 838 h 1671"/>
                  <a:gd name="T86" fmla="*/ 2827 w 2882"/>
                  <a:gd name="T87" fmla="*/ 794 h 1671"/>
                  <a:gd name="T88" fmla="*/ 2865 w 2882"/>
                  <a:gd name="T89" fmla="*/ 745 h 1671"/>
                  <a:gd name="T90" fmla="*/ 2882 w 2882"/>
                  <a:gd name="T91" fmla="*/ 702 h 1671"/>
                  <a:gd name="T92" fmla="*/ 2854 w 2882"/>
                  <a:gd name="T93" fmla="*/ 620 h 1671"/>
                  <a:gd name="T94" fmla="*/ 2800 w 2882"/>
                  <a:gd name="T95" fmla="*/ 560 h 1671"/>
                  <a:gd name="T96" fmla="*/ 2773 w 2882"/>
                  <a:gd name="T97" fmla="*/ 544 h 16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51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>
                  <a:gd name="T0" fmla="*/ 1259 w 1259"/>
                  <a:gd name="T1" fmla="*/ 615 h 811"/>
                  <a:gd name="T2" fmla="*/ 1248 w 1259"/>
                  <a:gd name="T3" fmla="*/ 588 h 811"/>
                  <a:gd name="T4" fmla="*/ 1237 w 1259"/>
                  <a:gd name="T5" fmla="*/ 566 h 811"/>
                  <a:gd name="T6" fmla="*/ 1216 w 1259"/>
                  <a:gd name="T7" fmla="*/ 539 h 811"/>
                  <a:gd name="T8" fmla="*/ 1188 w 1259"/>
                  <a:gd name="T9" fmla="*/ 517 h 811"/>
                  <a:gd name="T10" fmla="*/ 1123 w 1259"/>
                  <a:gd name="T11" fmla="*/ 479 h 811"/>
                  <a:gd name="T12" fmla="*/ 1042 w 1259"/>
                  <a:gd name="T13" fmla="*/ 441 h 811"/>
                  <a:gd name="T14" fmla="*/ 944 w 1259"/>
                  <a:gd name="T15" fmla="*/ 408 h 811"/>
                  <a:gd name="T16" fmla="*/ 841 w 1259"/>
                  <a:gd name="T17" fmla="*/ 381 h 811"/>
                  <a:gd name="T18" fmla="*/ 727 w 1259"/>
                  <a:gd name="T19" fmla="*/ 348 h 811"/>
                  <a:gd name="T20" fmla="*/ 613 w 1259"/>
                  <a:gd name="T21" fmla="*/ 321 h 811"/>
                  <a:gd name="T22" fmla="*/ 499 w 1259"/>
                  <a:gd name="T23" fmla="*/ 294 h 811"/>
                  <a:gd name="T24" fmla="*/ 391 w 1259"/>
                  <a:gd name="T25" fmla="*/ 261 h 811"/>
                  <a:gd name="T26" fmla="*/ 288 w 1259"/>
                  <a:gd name="T27" fmla="*/ 229 h 811"/>
                  <a:gd name="T28" fmla="*/ 195 w 1259"/>
                  <a:gd name="T29" fmla="*/ 196 h 811"/>
                  <a:gd name="T30" fmla="*/ 119 w 1259"/>
                  <a:gd name="T31" fmla="*/ 152 h 811"/>
                  <a:gd name="T32" fmla="*/ 54 w 1259"/>
                  <a:gd name="T33" fmla="*/ 109 h 811"/>
                  <a:gd name="T34" fmla="*/ 33 w 1259"/>
                  <a:gd name="T35" fmla="*/ 87 h 811"/>
                  <a:gd name="T36" fmla="*/ 16 w 1259"/>
                  <a:gd name="T37" fmla="*/ 60 h 811"/>
                  <a:gd name="T38" fmla="*/ 5 w 1259"/>
                  <a:gd name="T39" fmla="*/ 33 h 811"/>
                  <a:gd name="T40" fmla="*/ 0 w 1259"/>
                  <a:gd name="T41" fmla="*/ 0 h 811"/>
                  <a:gd name="T42" fmla="*/ 0 w 1259"/>
                  <a:gd name="T43" fmla="*/ 6 h 811"/>
                  <a:gd name="T44" fmla="*/ 0 w 1259"/>
                  <a:gd name="T45" fmla="*/ 11 h 811"/>
                  <a:gd name="T46" fmla="*/ 0 w 1259"/>
                  <a:gd name="T47" fmla="*/ 38 h 811"/>
                  <a:gd name="T48" fmla="*/ 5 w 1259"/>
                  <a:gd name="T49" fmla="*/ 60 h 811"/>
                  <a:gd name="T50" fmla="*/ 16 w 1259"/>
                  <a:gd name="T51" fmla="*/ 87 h 811"/>
                  <a:gd name="T52" fmla="*/ 33 w 1259"/>
                  <a:gd name="T53" fmla="*/ 114 h 811"/>
                  <a:gd name="T54" fmla="*/ 54 w 1259"/>
                  <a:gd name="T55" fmla="*/ 142 h 811"/>
                  <a:gd name="T56" fmla="*/ 87 w 1259"/>
                  <a:gd name="T57" fmla="*/ 174 h 811"/>
                  <a:gd name="T58" fmla="*/ 125 w 1259"/>
                  <a:gd name="T59" fmla="*/ 207 h 811"/>
                  <a:gd name="T60" fmla="*/ 179 w 1259"/>
                  <a:gd name="T61" fmla="*/ 240 h 811"/>
                  <a:gd name="T62" fmla="*/ 244 w 1259"/>
                  <a:gd name="T63" fmla="*/ 278 h 811"/>
                  <a:gd name="T64" fmla="*/ 326 w 1259"/>
                  <a:gd name="T65" fmla="*/ 310 h 811"/>
                  <a:gd name="T66" fmla="*/ 418 w 1259"/>
                  <a:gd name="T67" fmla="*/ 348 h 811"/>
                  <a:gd name="T68" fmla="*/ 526 w 1259"/>
                  <a:gd name="T69" fmla="*/ 381 h 811"/>
                  <a:gd name="T70" fmla="*/ 657 w 1259"/>
                  <a:gd name="T71" fmla="*/ 414 h 811"/>
                  <a:gd name="T72" fmla="*/ 749 w 1259"/>
                  <a:gd name="T73" fmla="*/ 435 h 811"/>
                  <a:gd name="T74" fmla="*/ 830 w 1259"/>
                  <a:gd name="T75" fmla="*/ 463 h 811"/>
                  <a:gd name="T76" fmla="*/ 901 w 1259"/>
                  <a:gd name="T77" fmla="*/ 490 h 811"/>
                  <a:gd name="T78" fmla="*/ 966 w 1259"/>
                  <a:gd name="T79" fmla="*/ 512 h 811"/>
                  <a:gd name="T80" fmla="*/ 1015 w 1259"/>
                  <a:gd name="T81" fmla="*/ 539 h 811"/>
                  <a:gd name="T82" fmla="*/ 1053 w 1259"/>
                  <a:gd name="T83" fmla="*/ 566 h 811"/>
                  <a:gd name="T84" fmla="*/ 1080 w 1259"/>
                  <a:gd name="T85" fmla="*/ 593 h 811"/>
                  <a:gd name="T86" fmla="*/ 1102 w 1259"/>
                  <a:gd name="T87" fmla="*/ 620 h 811"/>
                  <a:gd name="T88" fmla="*/ 1112 w 1259"/>
                  <a:gd name="T89" fmla="*/ 648 h 811"/>
                  <a:gd name="T90" fmla="*/ 1118 w 1259"/>
                  <a:gd name="T91" fmla="*/ 675 h 811"/>
                  <a:gd name="T92" fmla="*/ 1112 w 1259"/>
                  <a:gd name="T93" fmla="*/ 697 h 811"/>
                  <a:gd name="T94" fmla="*/ 1096 w 1259"/>
                  <a:gd name="T95" fmla="*/ 724 h 811"/>
                  <a:gd name="T96" fmla="*/ 1080 w 1259"/>
                  <a:gd name="T97" fmla="*/ 746 h 811"/>
                  <a:gd name="T98" fmla="*/ 1053 w 1259"/>
                  <a:gd name="T99" fmla="*/ 767 h 811"/>
                  <a:gd name="T100" fmla="*/ 1015 w 1259"/>
                  <a:gd name="T101" fmla="*/ 789 h 811"/>
                  <a:gd name="T102" fmla="*/ 977 w 1259"/>
                  <a:gd name="T103" fmla="*/ 811 h 811"/>
                  <a:gd name="T104" fmla="*/ 1047 w 1259"/>
                  <a:gd name="T105" fmla="*/ 789 h 811"/>
                  <a:gd name="T106" fmla="*/ 1107 w 1259"/>
                  <a:gd name="T107" fmla="*/ 767 h 811"/>
                  <a:gd name="T108" fmla="*/ 1156 w 1259"/>
                  <a:gd name="T109" fmla="*/ 746 h 811"/>
                  <a:gd name="T110" fmla="*/ 1199 w 1259"/>
                  <a:gd name="T111" fmla="*/ 724 h 811"/>
                  <a:gd name="T112" fmla="*/ 1226 w 1259"/>
                  <a:gd name="T113" fmla="*/ 702 h 811"/>
                  <a:gd name="T114" fmla="*/ 1248 w 1259"/>
                  <a:gd name="T115" fmla="*/ 675 h 811"/>
                  <a:gd name="T116" fmla="*/ 1259 w 1259"/>
                  <a:gd name="T117" fmla="*/ 648 h 811"/>
                  <a:gd name="T118" fmla="*/ 1259 w 1259"/>
                  <a:gd name="T119" fmla="*/ 615 h 811"/>
                  <a:gd name="T120" fmla="*/ 1259 w 1259"/>
                  <a:gd name="T121" fmla="*/ 615 h 8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6152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>
                  <a:gd name="T0" fmla="*/ 92 w 2849"/>
                  <a:gd name="T1" fmla="*/ 958 h 969"/>
                  <a:gd name="T2" fmla="*/ 0 w 2849"/>
                  <a:gd name="T3" fmla="*/ 969 h 969"/>
                  <a:gd name="T4" fmla="*/ 391 w 2849"/>
                  <a:gd name="T5" fmla="*/ 969 h 969"/>
                  <a:gd name="T6" fmla="*/ 434 w 2849"/>
                  <a:gd name="T7" fmla="*/ 947 h 969"/>
                  <a:gd name="T8" fmla="*/ 483 w 2849"/>
                  <a:gd name="T9" fmla="*/ 914 h 969"/>
                  <a:gd name="T10" fmla="*/ 554 w 2849"/>
                  <a:gd name="T11" fmla="*/ 876 h 969"/>
                  <a:gd name="T12" fmla="*/ 635 w 2849"/>
                  <a:gd name="T13" fmla="*/ 838 h 969"/>
                  <a:gd name="T14" fmla="*/ 727 w 2849"/>
                  <a:gd name="T15" fmla="*/ 794 h 969"/>
                  <a:gd name="T16" fmla="*/ 836 w 2849"/>
                  <a:gd name="T17" fmla="*/ 745 h 969"/>
                  <a:gd name="T18" fmla="*/ 961 w 2849"/>
                  <a:gd name="T19" fmla="*/ 696 h 969"/>
                  <a:gd name="T20" fmla="*/ 1102 w 2849"/>
                  <a:gd name="T21" fmla="*/ 642 h 969"/>
                  <a:gd name="T22" fmla="*/ 1259 w 2849"/>
                  <a:gd name="T23" fmla="*/ 582 h 969"/>
                  <a:gd name="T24" fmla="*/ 1433 w 2849"/>
                  <a:gd name="T25" fmla="*/ 522 h 969"/>
                  <a:gd name="T26" fmla="*/ 1623 w 2849"/>
                  <a:gd name="T27" fmla="*/ 462 h 969"/>
                  <a:gd name="T28" fmla="*/ 1829 w 2849"/>
                  <a:gd name="T29" fmla="*/ 403 h 969"/>
                  <a:gd name="T30" fmla="*/ 2057 w 2849"/>
                  <a:gd name="T31" fmla="*/ 343 h 969"/>
                  <a:gd name="T32" fmla="*/ 2301 w 2849"/>
                  <a:gd name="T33" fmla="*/ 283 h 969"/>
                  <a:gd name="T34" fmla="*/ 2567 w 2849"/>
                  <a:gd name="T35" fmla="*/ 223 h 969"/>
                  <a:gd name="T36" fmla="*/ 2849 w 2849"/>
                  <a:gd name="T37" fmla="*/ 163 h 969"/>
                  <a:gd name="T38" fmla="*/ 2849 w 2849"/>
                  <a:gd name="T39" fmla="*/ 0 h 969"/>
                  <a:gd name="T40" fmla="*/ 2817 w 2849"/>
                  <a:gd name="T41" fmla="*/ 16 h 969"/>
                  <a:gd name="T42" fmla="*/ 2773 w 2849"/>
                  <a:gd name="T43" fmla="*/ 33 h 969"/>
                  <a:gd name="T44" fmla="*/ 2719 w 2849"/>
                  <a:gd name="T45" fmla="*/ 54 h 969"/>
                  <a:gd name="T46" fmla="*/ 2648 w 2849"/>
                  <a:gd name="T47" fmla="*/ 76 h 969"/>
                  <a:gd name="T48" fmla="*/ 2572 w 2849"/>
                  <a:gd name="T49" fmla="*/ 98 h 969"/>
                  <a:gd name="T50" fmla="*/ 2491 w 2849"/>
                  <a:gd name="T51" fmla="*/ 120 h 969"/>
                  <a:gd name="T52" fmla="*/ 2399 w 2849"/>
                  <a:gd name="T53" fmla="*/ 147 h 969"/>
                  <a:gd name="T54" fmla="*/ 2301 w 2849"/>
                  <a:gd name="T55" fmla="*/ 169 h 969"/>
                  <a:gd name="T56" fmla="*/ 2095 w 2849"/>
                  <a:gd name="T57" fmla="*/ 223 h 969"/>
                  <a:gd name="T58" fmla="*/ 1889 w 2849"/>
                  <a:gd name="T59" fmla="*/ 277 h 969"/>
                  <a:gd name="T60" fmla="*/ 1688 w 2849"/>
                  <a:gd name="T61" fmla="*/ 326 h 969"/>
                  <a:gd name="T62" fmla="*/ 1590 w 2849"/>
                  <a:gd name="T63" fmla="*/ 354 h 969"/>
                  <a:gd name="T64" fmla="*/ 1503 w 2849"/>
                  <a:gd name="T65" fmla="*/ 381 h 969"/>
                  <a:gd name="T66" fmla="*/ 1107 w 2849"/>
                  <a:gd name="T67" fmla="*/ 506 h 969"/>
                  <a:gd name="T68" fmla="*/ 912 w 2849"/>
                  <a:gd name="T69" fmla="*/ 577 h 969"/>
                  <a:gd name="T70" fmla="*/ 727 w 2849"/>
                  <a:gd name="T71" fmla="*/ 647 h 969"/>
                  <a:gd name="T72" fmla="*/ 548 w 2849"/>
                  <a:gd name="T73" fmla="*/ 718 h 969"/>
                  <a:gd name="T74" fmla="*/ 380 w 2849"/>
                  <a:gd name="T75" fmla="*/ 794 h 969"/>
                  <a:gd name="T76" fmla="*/ 228 w 2849"/>
                  <a:gd name="T77" fmla="*/ 876 h 969"/>
                  <a:gd name="T78" fmla="*/ 92 w 2849"/>
                  <a:gd name="T79" fmla="*/ 958 h 969"/>
                  <a:gd name="T80" fmla="*/ 92 w 2849"/>
                  <a:gd name="T81" fmla="*/ 958 h 9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  <p:sp>
            <p:nvSpPr>
              <p:cNvPr id="1038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54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>
                  <a:gd name="T0" fmla="*/ 0 w 1248"/>
                  <a:gd name="T1" fmla="*/ 332 h 539"/>
                  <a:gd name="T2" fmla="*/ 0 w 1248"/>
                  <a:gd name="T3" fmla="*/ 360 h 539"/>
                  <a:gd name="T4" fmla="*/ 5 w 1248"/>
                  <a:gd name="T5" fmla="*/ 387 h 539"/>
                  <a:gd name="T6" fmla="*/ 27 w 1248"/>
                  <a:gd name="T7" fmla="*/ 414 h 539"/>
                  <a:gd name="T8" fmla="*/ 54 w 1248"/>
                  <a:gd name="T9" fmla="*/ 436 h 539"/>
                  <a:gd name="T10" fmla="*/ 92 w 1248"/>
                  <a:gd name="T11" fmla="*/ 463 h 539"/>
                  <a:gd name="T12" fmla="*/ 141 w 1248"/>
                  <a:gd name="T13" fmla="*/ 490 h 539"/>
                  <a:gd name="T14" fmla="*/ 195 w 1248"/>
                  <a:gd name="T15" fmla="*/ 512 h 539"/>
                  <a:gd name="T16" fmla="*/ 255 w 1248"/>
                  <a:gd name="T17" fmla="*/ 539 h 539"/>
                  <a:gd name="T18" fmla="*/ 212 w 1248"/>
                  <a:gd name="T19" fmla="*/ 517 h 539"/>
                  <a:gd name="T20" fmla="*/ 179 w 1248"/>
                  <a:gd name="T21" fmla="*/ 490 h 539"/>
                  <a:gd name="T22" fmla="*/ 157 w 1248"/>
                  <a:gd name="T23" fmla="*/ 468 h 539"/>
                  <a:gd name="T24" fmla="*/ 141 w 1248"/>
                  <a:gd name="T25" fmla="*/ 447 h 539"/>
                  <a:gd name="T26" fmla="*/ 136 w 1248"/>
                  <a:gd name="T27" fmla="*/ 425 h 539"/>
                  <a:gd name="T28" fmla="*/ 136 w 1248"/>
                  <a:gd name="T29" fmla="*/ 403 h 539"/>
                  <a:gd name="T30" fmla="*/ 141 w 1248"/>
                  <a:gd name="T31" fmla="*/ 381 h 539"/>
                  <a:gd name="T32" fmla="*/ 157 w 1248"/>
                  <a:gd name="T33" fmla="*/ 365 h 539"/>
                  <a:gd name="T34" fmla="*/ 179 w 1248"/>
                  <a:gd name="T35" fmla="*/ 343 h 539"/>
                  <a:gd name="T36" fmla="*/ 201 w 1248"/>
                  <a:gd name="T37" fmla="*/ 327 h 539"/>
                  <a:gd name="T38" fmla="*/ 266 w 1248"/>
                  <a:gd name="T39" fmla="*/ 294 h 539"/>
                  <a:gd name="T40" fmla="*/ 353 w 1248"/>
                  <a:gd name="T41" fmla="*/ 262 h 539"/>
                  <a:gd name="T42" fmla="*/ 445 w 1248"/>
                  <a:gd name="T43" fmla="*/ 234 h 539"/>
                  <a:gd name="T44" fmla="*/ 554 w 1248"/>
                  <a:gd name="T45" fmla="*/ 213 h 539"/>
                  <a:gd name="T46" fmla="*/ 662 w 1248"/>
                  <a:gd name="T47" fmla="*/ 191 h 539"/>
                  <a:gd name="T48" fmla="*/ 890 w 1248"/>
                  <a:gd name="T49" fmla="*/ 153 h 539"/>
                  <a:gd name="T50" fmla="*/ 993 w 1248"/>
                  <a:gd name="T51" fmla="*/ 136 h 539"/>
                  <a:gd name="T52" fmla="*/ 1091 w 1248"/>
                  <a:gd name="T53" fmla="*/ 120 h 539"/>
                  <a:gd name="T54" fmla="*/ 1178 w 1248"/>
                  <a:gd name="T55" fmla="*/ 115 h 539"/>
                  <a:gd name="T56" fmla="*/ 1248 w 1248"/>
                  <a:gd name="T57" fmla="*/ 104 h 539"/>
                  <a:gd name="T58" fmla="*/ 1248 w 1248"/>
                  <a:gd name="T59" fmla="*/ 0 h 539"/>
                  <a:gd name="T60" fmla="*/ 1161 w 1248"/>
                  <a:gd name="T61" fmla="*/ 22 h 539"/>
                  <a:gd name="T62" fmla="*/ 1069 w 1248"/>
                  <a:gd name="T63" fmla="*/ 38 h 539"/>
                  <a:gd name="T64" fmla="*/ 874 w 1248"/>
                  <a:gd name="T65" fmla="*/ 71 h 539"/>
                  <a:gd name="T66" fmla="*/ 673 w 1248"/>
                  <a:gd name="T67" fmla="*/ 93 h 539"/>
                  <a:gd name="T68" fmla="*/ 483 w 1248"/>
                  <a:gd name="T69" fmla="*/ 126 h 539"/>
                  <a:gd name="T70" fmla="*/ 391 w 1248"/>
                  <a:gd name="T71" fmla="*/ 142 h 539"/>
                  <a:gd name="T72" fmla="*/ 309 w 1248"/>
                  <a:gd name="T73" fmla="*/ 158 h 539"/>
                  <a:gd name="T74" fmla="*/ 228 w 1248"/>
                  <a:gd name="T75" fmla="*/ 180 h 539"/>
                  <a:gd name="T76" fmla="*/ 163 w 1248"/>
                  <a:gd name="T77" fmla="*/ 202 h 539"/>
                  <a:gd name="T78" fmla="*/ 103 w 1248"/>
                  <a:gd name="T79" fmla="*/ 229 h 539"/>
                  <a:gd name="T80" fmla="*/ 54 w 1248"/>
                  <a:gd name="T81" fmla="*/ 256 h 539"/>
                  <a:gd name="T82" fmla="*/ 22 w 1248"/>
                  <a:gd name="T83" fmla="*/ 294 h 539"/>
                  <a:gd name="T84" fmla="*/ 0 w 1248"/>
                  <a:gd name="T85" fmla="*/ 332 h 539"/>
                  <a:gd name="T86" fmla="*/ 0 w 1248"/>
                  <a:gd name="T87" fmla="*/ 332 h 5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>
                  <a:defRPr/>
                </a:pPr>
                <a:endParaRPr lang="en-US">
                  <a:cs typeface="+mn-cs"/>
                </a:endParaRPr>
              </a:p>
            </p:txBody>
          </p:sp>
        </p:grpSp>
        <p:sp>
          <p:nvSpPr>
            <p:cNvPr id="6155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>
                <a:gd name="T0" fmla="*/ 982 w 2296"/>
                <a:gd name="T1" fmla="*/ 1061 h 1469"/>
                <a:gd name="T2" fmla="*/ 1357 w 2296"/>
                <a:gd name="T3" fmla="*/ 1012 h 1469"/>
                <a:gd name="T4" fmla="*/ 1666 w 2296"/>
                <a:gd name="T5" fmla="*/ 957 h 1469"/>
                <a:gd name="T6" fmla="*/ 1916 w 2296"/>
                <a:gd name="T7" fmla="*/ 897 h 1469"/>
                <a:gd name="T8" fmla="*/ 2100 w 2296"/>
                <a:gd name="T9" fmla="*/ 832 h 1469"/>
                <a:gd name="T10" fmla="*/ 2220 w 2296"/>
                <a:gd name="T11" fmla="*/ 756 h 1469"/>
                <a:gd name="T12" fmla="*/ 2285 w 2296"/>
                <a:gd name="T13" fmla="*/ 669 h 1469"/>
                <a:gd name="T14" fmla="*/ 2290 w 2296"/>
                <a:gd name="T15" fmla="*/ 560 h 1469"/>
                <a:gd name="T16" fmla="*/ 2241 w 2296"/>
                <a:gd name="T17" fmla="*/ 457 h 1469"/>
                <a:gd name="T18" fmla="*/ 2144 w 2296"/>
                <a:gd name="T19" fmla="*/ 364 h 1469"/>
                <a:gd name="T20" fmla="*/ 2008 w 2296"/>
                <a:gd name="T21" fmla="*/ 277 h 1469"/>
                <a:gd name="T22" fmla="*/ 1769 w 2296"/>
                <a:gd name="T23" fmla="*/ 157 h 1469"/>
                <a:gd name="T24" fmla="*/ 1612 w 2296"/>
                <a:gd name="T25" fmla="*/ 92 h 1469"/>
                <a:gd name="T26" fmla="*/ 1476 w 2296"/>
                <a:gd name="T27" fmla="*/ 43 h 1469"/>
                <a:gd name="T28" fmla="*/ 1384 w 2296"/>
                <a:gd name="T29" fmla="*/ 10 h 1469"/>
                <a:gd name="T30" fmla="*/ 1346 w 2296"/>
                <a:gd name="T31" fmla="*/ 0 h 1469"/>
                <a:gd name="T32" fmla="*/ 1655 w 2296"/>
                <a:gd name="T33" fmla="*/ 119 h 1469"/>
                <a:gd name="T34" fmla="*/ 1948 w 2296"/>
                <a:gd name="T35" fmla="*/ 255 h 1469"/>
                <a:gd name="T36" fmla="*/ 2068 w 2296"/>
                <a:gd name="T37" fmla="*/ 326 h 1469"/>
                <a:gd name="T38" fmla="*/ 2171 w 2296"/>
                <a:gd name="T39" fmla="*/ 402 h 1469"/>
                <a:gd name="T40" fmla="*/ 2236 w 2296"/>
                <a:gd name="T41" fmla="*/ 478 h 1469"/>
                <a:gd name="T42" fmla="*/ 2263 w 2296"/>
                <a:gd name="T43" fmla="*/ 560 h 1469"/>
                <a:gd name="T44" fmla="*/ 2241 w 2296"/>
                <a:gd name="T45" fmla="*/ 636 h 1469"/>
                <a:gd name="T46" fmla="*/ 2171 w 2296"/>
                <a:gd name="T47" fmla="*/ 702 h 1469"/>
                <a:gd name="T48" fmla="*/ 2062 w 2296"/>
                <a:gd name="T49" fmla="*/ 756 h 1469"/>
                <a:gd name="T50" fmla="*/ 1921 w 2296"/>
                <a:gd name="T51" fmla="*/ 800 h 1469"/>
                <a:gd name="T52" fmla="*/ 1748 w 2296"/>
                <a:gd name="T53" fmla="*/ 843 h 1469"/>
                <a:gd name="T54" fmla="*/ 1351 w 2296"/>
                <a:gd name="T55" fmla="*/ 908 h 1469"/>
                <a:gd name="T56" fmla="*/ 923 w 2296"/>
                <a:gd name="T57" fmla="*/ 968 h 1469"/>
                <a:gd name="T58" fmla="*/ 521 w 2296"/>
                <a:gd name="T59" fmla="*/ 1028 h 1469"/>
                <a:gd name="T60" fmla="*/ 353 w 2296"/>
                <a:gd name="T61" fmla="*/ 1066 h 1469"/>
                <a:gd name="T62" fmla="*/ 206 w 2296"/>
                <a:gd name="T63" fmla="*/ 1104 h 1469"/>
                <a:gd name="T64" fmla="*/ 92 w 2296"/>
                <a:gd name="T65" fmla="*/ 1148 h 1469"/>
                <a:gd name="T66" fmla="*/ 22 w 2296"/>
                <a:gd name="T67" fmla="*/ 1202 h 1469"/>
                <a:gd name="T68" fmla="*/ 0 w 2296"/>
                <a:gd name="T69" fmla="*/ 1262 h 1469"/>
                <a:gd name="T70" fmla="*/ 27 w 2296"/>
                <a:gd name="T71" fmla="*/ 1327 h 1469"/>
                <a:gd name="T72" fmla="*/ 98 w 2296"/>
                <a:gd name="T73" fmla="*/ 1382 h 1469"/>
                <a:gd name="T74" fmla="*/ 196 w 2296"/>
                <a:gd name="T75" fmla="*/ 1425 h 1469"/>
                <a:gd name="T76" fmla="*/ 326 w 2296"/>
                <a:gd name="T77" fmla="*/ 1469 h 1469"/>
                <a:gd name="T78" fmla="*/ 217 w 2296"/>
                <a:gd name="T79" fmla="*/ 1414 h 1469"/>
                <a:gd name="T80" fmla="*/ 147 w 2296"/>
                <a:gd name="T81" fmla="*/ 1360 h 1469"/>
                <a:gd name="T82" fmla="*/ 120 w 2296"/>
                <a:gd name="T83" fmla="*/ 1306 h 1469"/>
                <a:gd name="T84" fmla="*/ 141 w 2296"/>
                <a:gd name="T85" fmla="*/ 1257 h 1469"/>
                <a:gd name="T86" fmla="*/ 212 w 2296"/>
                <a:gd name="T87" fmla="*/ 1208 h 1469"/>
                <a:gd name="T88" fmla="*/ 342 w 2296"/>
                <a:gd name="T89" fmla="*/ 1164 h 1469"/>
                <a:gd name="T90" fmla="*/ 527 w 2296"/>
                <a:gd name="T91" fmla="*/ 1121 h 1469"/>
                <a:gd name="T92" fmla="*/ 771 w 2296"/>
                <a:gd name="T93" fmla="*/ 1088 h 14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>
                <a:defRPr/>
              </a:pPr>
              <a:endParaRPr lang="en-US">
                <a:cs typeface="+mn-cs"/>
              </a:endParaRPr>
            </a:p>
          </p:txBody>
        </p:sp>
        <p:sp>
          <p:nvSpPr>
            <p:cNvPr id="1034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157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58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9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=""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1348712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charset="0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charset="0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98" name="Group 2"/>
          <p:cNvGrpSpPr>
            <a:grpSpLocks/>
          </p:cNvGrpSpPr>
          <p:nvPr/>
        </p:nvGrpSpPr>
        <p:grpSpPr bwMode="auto">
          <a:xfrm>
            <a:off x="0" y="3902075"/>
            <a:ext cx="3400425" cy="2949575"/>
            <a:chOff x="0" y="2458"/>
            <a:chExt cx="2142" cy="1858"/>
          </a:xfrm>
        </p:grpSpPr>
        <p:sp>
          <p:nvSpPr>
            <p:cNvPr id="329731" name="Freeform 3"/>
            <p:cNvSpPr>
              <a:spLocks/>
            </p:cNvSpPr>
            <p:nvPr/>
          </p:nvSpPr>
          <p:spPr bwMode="ltGray">
            <a:xfrm>
              <a:off x="0" y="2508"/>
              <a:ext cx="2142" cy="1804"/>
            </a:xfrm>
            <a:custGeom>
              <a:avLst/>
              <a:gdLst/>
              <a:ahLst/>
              <a:cxnLst>
                <a:cxn ang="0">
                  <a:pos x="329" y="66"/>
                </a:cxn>
                <a:cxn ang="0">
                  <a:pos x="161" y="30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161" y="42"/>
                </a:cxn>
                <a:cxn ang="0">
                  <a:pos x="323" y="78"/>
                </a:cxn>
                <a:cxn ang="0">
                  <a:pos x="556" y="150"/>
                </a:cxn>
                <a:cxn ang="0">
                  <a:pos x="777" y="245"/>
                </a:cxn>
                <a:cxn ang="0">
                  <a:pos x="993" y="365"/>
                </a:cxn>
                <a:cxn ang="0">
                  <a:pos x="1196" y="503"/>
                </a:cxn>
                <a:cxn ang="0">
                  <a:pos x="1381" y="653"/>
                </a:cxn>
                <a:cxn ang="0">
                  <a:pos x="1555" y="827"/>
                </a:cxn>
                <a:cxn ang="0">
                  <a:pos x="1710" y="1019"/>
                </a:cxn>
                <a:cxn ang="0">
                  <a:pos x="1854" y="1229"/>
                </a:cxn>
                <a:cxn ang="0">
                  <a:pos x="1937" y="1366"/>
                </a:cxn>
                <a:cxn ang="0">
                  <a:pos x="2009" y="1510"/>
                </a:cxn>
                <a:cxn ang="0">
                  <a:pos x="2069" y="1654"/>
                </a:cxn>
                <a:cxn ang="0">
                  <a:pos x="2123" y="1804"/>
                </a:cxn>
                <a:cxn ang="0">
                  <a:pos x="2135" y="1804"/>
                </a:cxn>
                <a:cxn ang="0">
                  <a:pos x="2081" y="1654"/>
                </a:cxn>
                <a:cxn ang="0">
                  <a:pos x="2021" y="1510"/>
                </a:cxn>
                <a:cxn ang="0">
                  <a:pos x="1949" y="1366"/>
                </a:cxn>
                <a:cxn ang="0">
                  <a:pos x="1866" y="1223"/>
                </a:cxn>
                <a:cxn ang="0">
                  <a:pos x="1722" y="1013"/>
                </a:cxn>
                <a:cxn ang="0">
                  <a:pos x="1561" y="821"/>
                </a:cxn>
                <a:cxn ang="0">
                  <a:pos x="1387" y="647"/>
                </a:cxn>
                <a:cxn ang="0">
                  <a:pos x="1202" y="491"/>
                </a:cxn>
                <a:cxn ang="0">
                  <a:pos x="999" y="353"/>
                </a:cxn>
                <a:cxn ang="0">
                  <a:pos x="783" y="239"/>
                </a:cxn>
                <a:cxn ang="0">
                  <a:pos x="562" y="138"/>
                </a:cxn>
                <a:cxn ang="0">
                  <a:pos x="329" y="66"/>
                </a:cxn>
                <a:cxn ang="0">
                  <a:pos x="329" y="66"/>
                </a:cxn>
              </a:cxnLst>
              <a:rect l="0" t="0" r="r" b="b"/>
              <a:pathLst>
                <a:path w="2135" h="1804">
                  <a:moveTo>
                    <a:pt x="329" y="66"/>
                  </a:moveTo>
                  <a:lnTo>
                    <a:pt x="161" y="30"/>
                  </a:lnTo>
                  <a:lnTo>
                    <a:pt x="0" y="0"/>
                  </a:lnTo>
                  <a:lnTo>
                    <a:pt x="0" y="12"/>
                  </a:lnTo>
                  <a:lnTo>
                    <a:pt x="161" y="42"/>
                  </a:lnTo>
                  <a:lnTo>
                    <a:pt x="323" y="78"/>
                  </a:lnTo>
                  <a:lnTo>
                    <a:pt x="556" y="150"/>
                  </a:lnTo>
                  <a:lnTo>
                    <a:pt x="777" y="245"/>
                  </a:lnTo>
                  <a:lnTo>
                    <a:pt x="993" y="365"/>
                  </a:lnTo>
                  <a:lnTo>
                    <a:pt x="1196" y="503"/>
                  </a:lnTo>
                  <a:lnTo>
                    <a:pt x="1381" y="653"/>
                  </a:lnTo>
                  <a:lnTo>
                    <a:pt x="1555" y="827"/>
                  </a:lnTo>
                  <a:lnTo>
                    <a:pt x="1710" y="1019"/>
                  </a:lnTo>
                  <a:lnTo>
                    <a:pt x="1854" y="1229"/>
                  </a:lnTo>
                  <a:lnTo>
                    <a:pt x="1937" y="1366"/>
                  </a:lnTo>
                  <a:lnTo>
                    <a:pt x="2009" y="1510"/>
                  </a:lnTo>
                  <a:lnTo>
                    <a:pt x="2069" y="1654"/>
                  </a:lnTo>
                  <a:lnTo>
                    <a:pt x="2123" y="1804"/>
                  </a:lnTo>
                  <a:lnTo>
                    <a:pt x="2135" y="1804"/>
                  </a:lnTo>
                  <a:lnTo>
                    <a:pt x="2081" y="1654"/>
                  </a:lnTo>
                  <a:lnTo>
                    <a:pt x="2021" y="1510"/>
                  </a:lnTo>
                  <a:lnTo>
                    <a:pt x="1949" y="1366"/>
                  </a:lnTo>
                  <a:lnTo>
                    <a:pt x="1866" y="1223"/>
                  </a:lnTo>
                  <a:lnTo>
                    <a:pt x="1722" y="1013"/>
                  </a:lnTo>
                  <a:lnTo>
                    <a:pt x="1561" y="821"/>
                  </a:lnTo>
                  <a:lnTo>
                    <a:pt x="1387" y="647"/>
                  </a:lnTo>
                  <a:lnTo>
                    <a:pt x="1202" y="491"/>
                  </a:lnTo>
                  <a:lnTo>
                    <a:pt x="999" y="353"/>
                  </a:lnTo>
                  <a:lnTo>
                    <a:pt x="783" y="239"/>
                  </a:lnTo>
                  <a:lnTo>
                    <a:pt x="562" y="138"/>
                  </a:lnTo>
                  <a:lnTo>
                    <a:pt x="329" y="66"/>
                  </a:lnTo>
                  <a:lnTo>
                    <a:pt x="329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2" name="Freeform 4"/>
            <p:cNvSpPr>
              <a:spLocks/>
            </p:cNvSpPr>
            <p:nvPr/>
          </p:nvSpPr>
          <p:spPr bwMode="hidden">
            <a:xfrm>
              <a:off x="0" y="2458"/>
              <a:ext cx="1854" cy="1858"/>
            </a:xfrm>
            <a:custGeom>
              <a:avLst/>
              <a:gdLst/>
              <a:ahLst/>
              <a:cxnLst>
                <a:cxn ang="0">
                  <a:pos x="1854" y="1858"/>
                </a:cxn>
                <a:cxn ang="0">
                  <a:pos x="0" y="1858"/>
                </a:cxn>
                <a:cxn ang="0">
                  <a:pos x="0" y="0"/>
                </a:cxn>
                <a:cxn ang="0">
                  <a:pos x="1854" y="1858"/>
                </a:cxn>
                <a:cxn ang="0">
                  <a:pos x="1854" y="1858"/>
                </a:cxn>
              </a:cxnLst>
              <a:rect l="0" t="0" r="r" b="b"/>
              <a:pathLst>
                <a:path w="1854" h="1858">
                  <a:moveTo>
                    <a:pt x="1854" y="1858"/>
                  </a:moveTo>
                  <a:lnTo>
                    <a:pt x="0" y="1858"/>
                  </a:lnTo>
                  <a:lnTo>
                    <a:pt x="0" y="0"/>
                  </a:lnTo>
                  <a:lnTo>
                    <a:pt x="1854" y="1858"/>
                  </a:lnTo>
                  <a:lnTo>
                    <a:pt x="1854" y="185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50000">
                  <a:schemeClr val="bg1"/>
                </a:gs>
                <a:gs pos="100000">
                  <a:schemeClr val="bg2"/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3" name="Freeform 5"/>
            <p:cNvSpPr>
              <a:spLocks/>
            </p:cNvSpPr>
            <p:nvPr/>
          </p:nvSpPr>
          <p:spPr bwMode="ltGray">
            <a:xfrm>
              <a:off x="0" y="2735"/>
              <a:ext cx="1745" cy="1577"/>
            </a:xfrm>
            <a:custGeom>
              <a:avLst/>
              <a:gdLst/>
              <a:ahLst/>
              <a:cxnLst>
                <a:cxn ang="0">
                  <a:pos x="1640" y="1377"/>
                </a:cxn>
                <a:cxn ang="0">
                  <a:pos x="1692" y="1479"/>
                </a:cxn>
                <a:cxn ang="0">
                  <a:pos x="1732" y="1577"/>
                </a:cxn>
                <a:cxn ang="0">
                  <a:pos x="1745" y="1577"/>
                </a:cxn>
                <a:cxn ang="0">
                  <a:pos x="1703" y="1469"/>
                </a:cxn>
                <a:cxn ang="0">
                  <a:pos x="1649" y="1367"/>
                </a:cxn>
                <a:cxn ang="0">
                  <a:pos x="1535" y="1157"/>
                </a:cxn>
                <a:cxn ang="0">
                  <a:pos x="1395" y="951"/>
                </a:cxn>
                <a:cxn ang="0">
                  <a:pos x="1236" y="756"/>
                </a:cxn>
                <a:cxn ang="0">
                  <a:pos x="1061" y="582"/>
                </a:cxn>
                <a:cxn ang="0">
                  <a:pos x="876" y="426"/>
                </a:cxn>
                <a:cxn ang="0">
                  <a:pos x="672" y="294"/>
                </a:cxn>
                <a:cxn ang="0">
                  <a:pos x="455" y="174"/>
                </a:cxn>
                <a:cxn ang="0">
                  <a:pos x="234" y="78"/>
                </a:cxn>
                <a:cxn ang="0">
                  <a:pos x="0" y="0"/>
                </a:cxn>
                <a:cxn ang="0">
                  <a:pos x="0" y="12"/>
                </a:cxn>
                <a:cxn ang="0">
                  <a:pos x="222" y="89"/>
                </a:cxn>
                <a:cxn ang="0">
                  <a:pos x="446" y="185"/>
                </a:cxn>
                <a:cxn ang="0">
                  <a:pos x="662" y="305"/>
                </a:cxn>
                <a:cxn ang="0">
                  <a:pos x="866" y="437"/>
                </a:cxn>
                <a:cxn ang="0">
                  <a:pos x="1052" y="593"/>
                </a:cxn>
                <a:cxn ang="0">
                  <a:pos x="1226" y="767"/>
                </a:cxn>
                <a:cxn ang="0">
                  <a:pos x="1385" y="960"/>
                </a:cxn>
                <a:cxn ang="0">
                  <a:pos x="1526" y="1167"/>
                </a:cxn>
                <a:cxn ang="0">
                  <a:pos x="1640" y="1377"/>
                </a:cxn>
              </a:cxnLst>
              <a:rect l="0" t="0" r="r" b="b"/>
              <a:pathLst>
                <a:path w="1745" h="1577">
                  <a:moveTo>
                    <a:pt x="1640" y="1377"/>
                  </a:moveTo>
                  <a:lnTo>
                    <a:pt x="1692" y="1479"/>
                  </a:lnTo>
                  <a:lnTo>
                    <a:pt x="1732" y="1577"/>
                  </a:lnTo>
                  <a:lnTo>
                    <a:pt x="1745" y="1577"/>
                  </a:lnTo>
                  <a:lnTo>
                    <a:pt x="1703" y="1469"/>
                  </a:lnTo>
                  <a:lnTo>
                    <a:pt x="1649" y="1367"/>
                  </a:lnTo>
                  <a:lnTo>
                    <a:pt x="1535" y="1157"/>
                  </a:lnTo>
                  <a:lnTo>
                    <a:pt x="1395" y="951"/>
                  </a:lnTo>
                  <a:lnTo>
                    <a:pt x="1236" y="756"/>
                  </a:lnTo>
                  <a:lnTo>
                    <a:pt x="1061" y="582"/>
                  </a:lnTo>
                  <a:lnTo>
                    <a:pt x="876" y="426"/>
                  </a:lnTo>
                  <a:lnTo>
                    <a:pt x="672" y="294"/>
                  </a:lnTo>
                  <a:lnTo>
                    <a:pt x="455" y="174"/>
                  </a:lnTo>
                  <a:lnTo>
                    <a:pt x="234" y="78"/>
                  </a:lnTo>
                  <a:lnTo>
                    <a:pt x="0" y="0"/>
                  </a:lnTo>
                  <a:lnTo>
                    <a:pt x="0" y="12"/>
                  </a:lnTo>
                  <a:lnTo>
                    <a:pt x="222" y="89"/>
                  </a:lnTo>
                  <a:lnTo>
                    <a:pt x="446" y="185"/>
                  </a:lnTo>
                  <a:lnTo>
                    <a:pt x="662" y="305"/>
                  </a:lnTo>
                  <a:lnTo>
                    <a:pt x="866" y="437"/>
                  </a:lnTo>
                  <a:lnTo>
                    <a:pt x="1052" y="593"/>
                  </a:lnTo>
                  <a:lnTo>
                    <a:pt x="1226" y="767"/>
                  </a:lnTo>
                  <a:lnTo>
                    <a:pt x="1385" y="960"/>
                  </a:lnTo>
                  <a:lnTo>
                    <a:pt x="1526" y="1167"/>
                  </a:lnTo>
                  <a:lnTo>
                    <a:pt x="1640" y="1377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329734" name="Freeform 6"/>
            <p:cNvSpPr>
              <a:spLocks/>
            </p:cNvSpPr>
            <p:nvPr/>
          </p:nvSpPr>
          <p:spPr bwMode="ltGray">
            <a:xfrm>
              <a:off x="0" y="2544"/>
              <a:ext cx="1745" cy="1768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0" y="12"/>
                </a:cxn>
                <a:cxn ang="0">
                  <a:pos x="210" y="88"/>
                </a:cxn>
                <a:cxn ang="0">
                  <a:pos x="426" y="190"/>
                </a:cxn>
                <a:cxn ang="0">
                  <a:pos x="630" y="304"/>
                </a:cxn>
                <a:cxn ang="0">
                  <a:pos x="818" y="442"/>
                </a:cxn>
                <a:cxn ang="0">
                  <a:pos x="998" y="592"/>
                </a:cxn>
                <a:cxn ang="0">
                  <a:pos x="1164" y="766"/>
                </a:cxn>
                <a:cxn ang="0">
                  <a:pos x="1310" y="942"/>
                </a:cxn>
                <a:cxn ang="0">
                  <a:pos x="1454" y="1146"/>
                </a:cxn>
                <a:cxn ang="0">
                  <a:pos x="1536" y="1298"/>
                </a:cxn>
                <a:cxn ang="0">
                  <a:pos x="1614" y="1456"/>
                </a:cxn>
                <a:cxn ang="0">
                  <a:pos x="1682" y="1616"/>
                </a:cxn>
                <a:cxn ang="0">
                  <a:pos x="1733" y="1768"/>
                </a:cxn>
                <a:cxn ang="0">
                  <a:pos x="1745" y="1768"/>
                </a:cxn>
                <a:cxn ang="0">
                  <a:pos x="1691" y="1606"/>
                </a:cxn>
                <a:cxn ang="0">
                  <a:pos x="1623" y="1445"/>
                </a:cxn>
                <a:cxn ang="0">
                  <a:pos x="1547" y="1288"/>
                </a:cxn>
                <a:cxn ang="0">
                  <a:pos x="1463" y="1136"/>
                </a:cxn>
                <a:cxn ang="0">
                  <a:pos x="1320" y="932"/>
                </a:cxn>
                <a:cxn ang="0">
                  <a:pos x="1173" y="755"/>
                </a:cxn>
                <a:cxn ang="0">
                  <a:pos x="1008" y="581"/>
                </a:cxn>
                <a:cxn ang="0">
                  <a:pos x="827" y="431"/>
                </a:cxn>
                <a:cxn ang="0">
                  <a:pos x="642" y="293"/>
                </a:cxn>
                <a:cxn ang="0">
                  <a:pos x="437" y="179"/>
                </a:cxn>
                <a:cxn ang="0">
                  <a:pos x="222" y="78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1745" h="1768">
                  <a:moveTo>
                    <a:pt x="0" y="0"/>
                  </a:moveTo>
                  <a:lnTo>
                    <a:pt x="0" y="12"/>
                  </a:lnTo>
                  <a:lnTo>
                    <a:pt x="210" y="88"/>
                  </a:lnTo>
                  <a:lnTo>
                    <a:pt x="426" y="190"/>
                  </a:lnTo>
                  <a:lnTo>
                    <a:pt x="630" y="304"/>
                  </a:lnTo>
                  <a:lnTo>
                    <a:pt x="818" y="442"/>
                  </a:lnTo>
                  <a:lnTo>
                    <a:pt x="998" y="592"/>
                  </a:lnTo>
                  <a:lnTo>
                    <a:pt x="1164" y="766"/>
                  </a:lnTo>
                  <a:lnTo>
                    <a:pt x="1310" y="942"/>
                  </a:lnTo>
                  <a:lnTo>
                    <a:pt x="1454" y="1146"/>
                  </a:lnTo>
                  <a:lnTo>
                    <a:pt x="1536" y="1298"/>
                  </a:lnTo>
                  <a:lnTo>
                    <a:pt x="1614" y="1456"/>
                  </a:lnTo>
                  <a:lnTo>
                    <a:pt x="1682" y="1616"/>
                  </a:lnTo>
                  <a:lnTo>
                    <a:pt x="1733" y="1768"/>
                  </a:lnTo>
                  <a:lnTo>
                    <a:pt x="1745" y="1768"/>
                  </a:lnTo>
                  <a:lnTo>
                    <a:pt x="1691" y="1606"/>
                  </a:lnTo>
                  <a:lnTo>
                    <a:pt x="1623" y="1445"/>
                  </a:lnTo>
                  <a:lnTo>
                    <a:pt x="1547" y="1288"/>
                  </a:lnTo>
                  <a:lnTo>
                    <a:pt x="1463" y="1136"/>
                  </a:lnTo>
                  <a:lnTo>
                    <a:pt x="1320" y="932"/>
                  </a:lnTo>
                  <a:lnTo>
                    <a:pt x="1173" y="755"/>
                  </a:lnTo>
                  <a:lnTo>
                    <a:pt x="1008" y="581"/>
                  </a:lnTo>
                  <a:lnTo>
                    <a:pt x="827" y="431"/>
                  </a:lnTo>
                  <a:lnTo>
                    <a:pt x="642" y="293"/>
                  </a:lnTo>
                  <a:lnTo>
                    <a:pt x="437" y="179"/>
                  </a:lnTo>
                  <a:lnTo>
                    <a:pt x="222" y="78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  <a:defRPr/>
              </a:pPr>
              <a:endParaRPr lang="en-US" sz="2400">
                <a:solidFill>
                  <a:srgbClr val="FFFFFF"/>
                </a:solidFill>
                <a:effectLst/>
                <a:latin typeface="Times New Roman" pitchFamily="-112" charset="0"/>
                <a:ea typeface="ＭＳ Ｐゴシック" charset="-128"/>
                <a:cs typeface="ＭＳ Ｐゴシック" charset="-128"/>
              </a:endParaRPr>
            </a:p>
          </p:txBody>
        </p:sp>
        <p:sp>
          <p:nvSpPr>
            <p:cNvPr id="29708" name="Oval 7"/>
            <p:cNvSpPr>
              <a:spLocks noChangeArrowheads="1"/>
            </p:cNvSpPr>
            <p:nvPr/>
          </p:nvSpPr>
          <p:spPr bwMode="ltGray">
            <a:xfrm>
              <a:off x="209" y="2784"/>
              <a:ext cx="86" cy="86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09" name="Oval 8"/>
            <p:cNvSpPr>
              <a:spLocks noChangeArrowheads="1"/>
            </p:cNvSpPr>
            <p:nvPr/>
          </p:nvSpPr>
          <p:spPr bwMode="ltGray">
            <a:xfrm>
              <a:off x="1536" y="3884"/>
              <a:ext cx="92" cy="92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27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  <p:sp>
          <p:nvSpPr>
            <p:cNvPr id="29710" name="Oval 9"/>
            <p:cNvSpPr>
              <a:spLocks noChangeArrowheads="1"/>
            </p:cNvSpPr>
            <p:nvPr/>
          </p:nvSpPr>
          <p:spPr bwMode="ltGray">
            <a:xfrm>
              <a:off x="791" y="2723"/>
              <a:ext cx="121" cy="121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189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1" fontAlgn="base" hangingPunct="1">
                <a:spcBef>
                  <a:spcPct val="0"/>
                </a:spcBef>
              </a:pPr>
              <a:endParaRPr lang="en-US" sz="2400">
                <a:solidFill>
                  <a:srgbClr val="FFFFFF"/>
                </a:solidFill>
                <a:effectLst/>
                <a:latin typeface="Times New Roman" charset="0"/>
              </a:endParaRPr>
            </a:p>
          </p:txBody>
        </p:sp>
      </p:grpSp>
      <p:sp>
        <p:nvSpPr>
          <p:cNvPr id="329738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3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29739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29740" name="Rectangle 1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1" name="Rectangle 13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-112" charset="0"/>
                <a:ea typeface="+mn-ea"/>
                <a:cs typeface="+mn-cs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endParaRPr lang="en-US"/>
          </a:p>
        </p:txBody>
      </p:sp>
      <p:sp>
        <p:nvSpPr>
          <p:cNvPr id="329742" name="Rectangle 1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ea typeface="ＭＳ Ｐゴシック" charset="-128"/>
                <a:cs typeface="ＭＳ Ｐゴシック" charset="-128"/>
              </a:defRPr>
            </a:lvl1pPr>
          </a:lstStyle>
          <a:p>
            <a:pPr eaLnBrk="1" fontAlgn="base" hangingPunct="1">
              <a:spcBef>
                <a:spcPct val="0"/>
              </a:spcBef>
              <a:defRPr/>
            </a:pPr>
            <a:fld id="{61F442D0-A11F-2640-8129-5D1BEF7A3C1E}" type="slidenum">
              <a:rPr lang="en-US"/>
              <a:pPr eaLnBrk="1" fontAlgn="base" hangingPunct="1">
                <a:spcBef>
                  <a:spcPct val="0"/>
                </a:spcBef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450740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60" r:id="rId10"/>
    <p:sldLayoutId id="2147483961" r:id="rId11"/>
  </p:sldLayoutIdLst>
  <p:transition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ＭＳ Ｐゴシック" pitchFamily="-111" charset="-128"/>
          <a:cs typeface="ＭＳ Ｐゴシック" pitchFamily="-111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  <a:ea typeface="ＭＳ Ｐゴシック" pitchFamily="-111" charset="-128"/>
          <a:cs typeface="ＭＳ Ｐゴシック" pitchFamily="-111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pitchFamily="-111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5000"/>
        <a:buFont typeface="Wingdings" charset="0"/>
        <a:buChar char="l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  <a:cs typeface="ＭＳ Ｐゴシック" pitchFamily="-111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charset="0"/>
        <a:buChar char="l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5000"/>
        <a:buFont typeface="Wingdings" charset="0"/>
        <a:buChar char="l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charset="0"/>
          <a:cs typeface="Geneva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0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charset="-128"/>
          <a:cs typeface="Geneva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pitchFamily="-111" charset="2"/>
        <a:buChar char="l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ＭＳ Ｐゴシック" pitchFamily="-111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90" name="Group 2"/>
          <p:cNvGrpSpPr>
            <a:grpSpLocks/>
          </p:cNvGrpSpPr>
          <p:nvPr/>
        </p:nvGrpSpPr>
        <p:grpSpPr bwMode="auto">
          <a:xfrm>
            <a:off x="0" y="0"/>
            <a:ext cx="1085850" cy="6854825"/>
            <a:chOff x="0" y="0"/>
            <a:chExt cx="684" cy="4318"/>
          </a:xfrm>
        </p:grpSpPr>
        <p:sp>
          <p:nvSpPr>
            <p:cNvPr id="73731" name="Rectangle 3"/>
            <p:cNvSpPr>
              <a:spLocks noChangeArrowheads="1"/>
            </p:cNvSpPr>
            <p:nvPr/>
          </p:nvSpPr>
          <p:spPr bwMode="auto">
            <a:xfrm>
              <a:off x="0" y="0"/>
              <a:ext cx="684" cy="4318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5000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grpSp>
          <p:nvGrpSpPr>
            <p:cNvPr id="37897" name="Group 4"/>
            <p:cNvGrpSpPr>
              <a:grpSpLocks/>
            </p:cNvGrpSpPr>
            <p:nvPr/>
          </p:nvGrpSpPr>
          <p:grpSpPr bwMode="auto">
            <a:xfrm>
              <a:off x="48" y="102"/>
              <a:ext cx="96" cy="4128"/>
              <a:chOff x="48" y="102"/>
              <a:chExt cx="96" cy="4128"/>
            </a:xfrm>
          </p:grpSpPr>
          <p:sp>
            <p:nvSpPr>
              <p:cNvPr id="37898" name="Rectangle 5"/>
              <p:cNvSpPr>
                <a:spLocks noChangeArrowheads="1"/>
              </p:cNvSpPr>
              <p:nvPr/>
            </p:nvSpPr>
            <p:spPr bwMode="auto">
              <a:xfrm>
                <a:off x="48" y="110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899" name="Rectangle 6"/>
              <p:cNvSpPr>
                <a:spLocks noChangeArrowheads="1"/>
              </p:cNvSpPr>
              <p:nvPr/>
            </p:nvSpPr>
            <p:spPr bwMode="auto">
              <a:xfrm>
                <a:off x="48" y="125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0" name="Rectangle 7"/>
              <p:cNvSpPr>
                <a:spLocks noChangeArrowheads="1"/>
              </p:cNvSpPr>
              <p:nvPr/>
            </p:nvSpPr>
            <p:spPr bwMode="auto">
              <a:xfrm>
                <a:off x="48" y="139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1" name="Rectangle 8"/>
              <p:cNvSpPr>
                <a:spLocks noChangeArrowheads="1"/>
              </p:cNvSpPr>
              <p:nvPr/>
            </p:nvSpPr>
            <p:spPr bwMode="auto">
              <a:xfrm>
                <a:off x="48" y="1538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2" name="Rectangle 9"/>
              <p:cNvSpPr>
                <a:spLocks noChangeArrowheads="1"/>
              </p:cNvSpPr>
              <p:nvPr/>
            </p:nvSpPr>
            <p:spPr bwMode="auto">
              <a:xfrm>
                <a:off x="48" y="1683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3" name="Rectangle 10"/>
              <p:cNvSpPr>
                <a:spLocks noChangeArrowheads="1"/>
              </p:cNvSpPr>
              <p:nvPr/>
            </p:nvSpPr>
            <p:spPr bwMode="auto">
              <a:xfrm>
                <a:off x="48" y="182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4" name="Rectangle 11"/>
              <p:cNvSpPr>
                <a:spLocks noChangeArrowheads="1"/>
              </p:cNvSpPr>
              <p:nvPr/>
            </p:nvSpPr>
            <p:spPr bwMode="auto">
              <a:xfrm>
                <a:off x="48" y="197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5" name="Rectangle 12"/>
              <p:cNvSpPr>
                <a:spLocks noChangeArrowheads="1"/>
              </p:cNvSpPr>
              <p:nvPr/>
            </p:nvSpPr>
            <p:spPr bwMode="auto">
              <a:xfrm>
                <a:off x="48" y="2115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6" name="Rectangle 13"/>
              <p:cNvSpPr>
                <a:spLocks noChangeArrowheads="1"/>
              </p:cNvSpPr>
              <p:nvPr/>
            </p:nvSpPr>
            <p:spPr bwMode="auto">
              <a:xfrm>
                <a:off x="48" y="225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7" name="Rectangle 14"/>
              <p:cNvSpPr>
                <a:spLocks noChangeArrowheads="1"/>
              </p:cNvSpPr>
              <p:nvPr/>
            </p:nvSpPr>
            <p:spPr bwMode="auto">
              <a:xfrm>
                <a:off x="48" y="240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8" name="Rectangle 15"/>
              <p:cNvSpPr>
                <a:spLocks noChangeArrowheads="1"/>
              </p:cNvSpPr>
              <p:nvPr/>
            </p:nvSpPr>
            <p:spPr bwMode="auto">
              <a:xfrm>
                <a:off x="48" y="254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09" name="Rectangle 16"/>
              <p:cNvSpPr>
                <a:spLocks noChangeArrowheads="1"/>
              </p:cNvSpPr>
              <p:nvPr/>
            </p:nvSpPr>
            <p:spPr bwMode="auto">
              <a:xfrm>
                <a:off x="48" y="269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0" name="Rectangle 17"/>
              <p:cNvSpPr>
                <a:spLocks noChangeArrowheads="1"/>
              </p:cNvSpPr>
              <p:nvPr/>
            </p:nvSpPr>
            <p:spPr bwMode="auto">
              <a:xfrm>
                <a:off x="48" y="2836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1" name="Rectangle 18"/>
              <p:cNvSpPr>
                <a:spLocks noChangeArrowheads="1"/>
              </p:cNvSpPr>
              <p:nvPr/>
            </p:nvSpPr>
            <p:spPr bwMode="auto">
              <a:xfrm>
                <a:off x="48" y="298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2" name="Rectangle 19"/>
              <p:cNvSpPr>
                <a:spLocks noChangeArrowheads="1"/>
              </p:cNvSpPr>
              <p:nvPr/>
            </p:nvSpPr>
            <p:spPr bwMode="auto">
              <a:xfrm>
                <a:off x="48" y="3124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3" name="Rectangle 20"/>
              <p:cNvSpPr>
                <a:spLocks noChangeArrowheads="1"/>
              </p:cNvSpPr>
              <p:nvPr/>
            </p:nvSpPr>
            <p:spPr bwMode="auto">
              <a:xfrm>
                <a:off x="48" y="3269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4" name="Rectangle 21"/>
              <p:cNvSpPr>
                <a:spLocks noChangeArrowheads="1"/>
              </p:cNvSpPr>
              <p:nvPr/>
            </p:nvSpPr>
            <p:spPr bwMode="auto">
              <a:xfrm>
                <a:off x="48" y="3412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5" name="Rectangle 22"/>
              <p:cNvSpPr>
                <a:spLocks noChangeArrowheads="1"/>
              </p:cNvSpPr>
              <p:nvPr/>
            </p:nvSpPr>
            <p:spPr bwMode="auto">
              <a:xfrm>
                <a:off x="48" y="3557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6" name="Rectangle 23"/>
              <p:cNvSpPr>
                <a:spLocks noChangeArrowheads="1"/>
              </p:cNvSpPr>
              <p:nvPr/>
            </p:nvSpPr>
            <p:spPr bwMode="auto">
              <a:xfrm>
                <a:off x="48" y="3702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7" name="Rectangle 24"/>
              <p:cNvSpPr>
                <a:spLocks noChangeArrowheads="1"/>
              </p:cNvSpPr>
              <p:nvPr/>
            </p:nvSpPr>
            <p:spPr bwMode="auto">
              <a:xfrm>
                <a:off x="48" y="3845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8" name="Rectangle 25"/>
              <p:cNvSpPr>
                <a:spLocks noChangeArrowheads="1"/>
              </p:cNvSpPr>
              <p:nvPr/>
            </p:nvSpPr>
            <p:spPr bwMode="auto">
              <a:xfrm>
                <a:off x="48" y="3990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19" name="Rectangle 26"/>
              <p:cNvSpPr>
                <a:spLocks noChangeArrowheads="1"/>
              </p:cNvSpPr>
              <p:nvPr/>
            </p:nvSpPr>
            <p:spPr bwMode="auto">
              <a:xfrm>
                <a:off x="48" y="413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0" name="Rectangle 27"/>
              <p:cNvSpPr>
                <a:spLocks noChangeArrowheads="1"/>
              </p:cNvSpPr>
              <p:nvPr/>
            </p:nvSpPr>
            <p:spPr bwMode="auto">
              <a:xfrm>
                <a:off x="48" y="102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1" name="Rectangle 28"/>
              <p:cNvSpPr>
                <a:spLocks noChangeArrowheads="1"/>
              </p:cNvSpPr>
              <p:nvPr/>
            </p:nvSpPr>
            <p:spPr bwMode="auto">
              <a:xfrm>
                <a:off x="48" y="246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2" name="Rectangle 29"/>
              <p:cNvSpPr>
                <a:spLocks noChangeArrowheads="1"/>
              </p:cNvSpPr>
              <p:nvPr/>
            </p:nvSpPr>
            <p:spPr bwMode="auto">
              <a:xfrm>
                <a:off x="48" y="391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3" name="Rectangle 30"/>
              <p:cNvSpPr>
                <a:spLocks noChangeArrowheads="1"/>
              </p:cNvSpPr>
              <p:nvPr/>
            </p:nvSpPr>
            <p:spPr bwMode="auto">
              <a:xfrm>
                <a:off x="48" y="535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4" name="Rectangle 31"/>
              <p:cNvSpPr>
                <a:spLocks noChangeArrowheads="1"/>
              </p:cNvSpPr>
              <p:nvPr/>
            </p:nvSpPr>
            <p:spPr bwMode="auto">
              <a:xfrm>
                <a:off x="48" y="679"/>
                <a:ext cx="96" cy="96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5" name="Rectangle 32"/>
              <p:cNvSpPr>
                <a:spLocks noChangeArrowheads="1"/>
              </p:cNvSpPr>
              <p:nvPr/>
            </p:nvSpPr>
            <p:spPr bwMode="auto">
              <a:xfrm>
                <a:off x="48" y="823"/>
                <a:ext cx="96" cy="97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  <p:sp>
            <p:nvSpPr>
              <p:cNvPr id="37926" name="Rectangle 33"/>
              <p:cNvSpPr>
                <a:spLocks noChangeArrowheads="1"/>
              </p:cNvSpPr>
              <p:nvPr/>
            </p:nvSpPr>
            <p:spPr bwMode="auto">
              <a:xfrm>
                <a:off x="48" y="968"/>
                <a:ext cx="96" cy="95"/>
              </a:xfrm>
              <a:prstGeom prst="rect">
                <a:avLst/>
              </a:prstGeom>
              <a:solidFill>
                <a:schemeClr val="bg1">
                  <a:alpha val="50195"/>
                </a:schemeClr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Times New Roman" pitchFamily="18" charset="0"/>
                    <a:ea typeface="MS PGothic" pitchFamily="34" charset="-128"/>
                  </a:defRPr>
                </a:lvl9pPr>
              </a:lstStyle>
              <a:p>
                <a:pPr eaLnBrk="1" hangingPunct="1"/>
                <a:endParaRPr lang="en-US" altLang="en-US"/>
              </a:p>
            </p:txBody>
          </p:sp>
        </p:grpSp>
      </p:grpSp>
      <p:sp>
        <p:nvSpPr>
          <p:cNvPr id="37891" name="Rectangle 34"/>
          <p:cNvSpPr>
            <a:spLocks noGrp="1" noChangeArrowheads="1"/>
          </p:cNvSpPr>
          <p:nvPr>
            <p:ph type="title"/>
          </p:nvPr>
        </p:nvSpPr>
        <p:spPr bwMode="auto">
          <a:xfrm>
            <a:off x="11430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73763" name="Rectangle 3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430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 altLang="en-US"/>
          </a:p>
        </p:txBody>
      </p:sp>
      <p:sp>
        <p:nvSpPr>
          <p:cNvPr id="73764" name="Rectangle 3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14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 altLang="en-US"/>
          </a:p>
        </p:txBody>
      </p:sp>
      <p:sp>
        <p:nvSpPr>
          <p:cNvPr id="73765" name="Rectangle 3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104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E47E2BA-0B16-470E-A19F-C3684CB5D132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73766" name="Rectangle 38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69988" y="194627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52476845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3963" r:id="rId1"/>
    <p:sldLayoutId id="2147483964" r:id="rId2"/>
    <p:sldLayoutId id="2147483965" r:id="rId3"/>
    <p:sldLayoutId id="2147483966" r:id="rId4"/>
    <p:sldLayoutId id="2147483967" r:id="rId5"/>
    <p:sldLayoutId id="2147483968" r:id="rId6"/>
    <p:sldLayoutId id="2147483969" r:id="rId7"/>
    <p:sldLayoutId id="2147483970" r:id="rId8"/>
    <p:sldLayoutId id="2147483971" r:id="rId9"/>
    <p:sldLayoutId id="2147483972" r:id="rId10"/>
    <p:sldLayoutId id="2147483973" r:id="rId11"/>
    <p:sldLayoutId id="2147483974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itchFamily="34" charset="-128"/>
          <a:cs typeface="Geneva" pitchFamily="-112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  <a:ea typeface="MS PGothic" pitchFamily="34" charset="-128"/>
          <a:cs typeface="Geneva" pitchFamily="-11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-12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MS PGothic" pitchFamily="34" charset="-128"/>
          <a:cs typeface="Geneva" pitchFamily="-112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0000"/>
        <a:buFont typeface="Wingdings" pitchFamily="2" charset="2"/>
        <a:buChar char="u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60000"/>
        <a:buFont typeface="Wingdings" pitchFamily="2" charset="2"/>
        <a:buChar char="t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  <a:cs typeface="Geneva" pitchFamily="-112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100000"/>
        <a:buChar char="–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Geneva" pitchFamily="-108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8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5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8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8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8.xml"/><Relationship Id="rId4" Type="http://schemas.openxmlformats.org/officeDocument/2006/relationships/image" Target="../media/image4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0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7.wmf"/><Relationship Id="rId5" Type="http://schemas.openxmlformats.org/officeDocument/2006/relationships/image" Target="../media/image16.wmf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3267075" y="866775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8686800" y="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solidFill>
                  <a:schemeClr val="bg2"/>
                </a:solidFill>
                <a:latin typeface="Times New Roman" charset="0"/>
              </a:rPr>
              <a:t>8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9388" y="609600"/>
            <a:ext cx="5635625" cy="4419600"/>
          </a:xfrm>
          <a:effectLst>
            <a:outerShdw blurRad="63500" dist="35921" dir="2700000" algn="ctr" rotWithShape="0">
              <a:schemeClr val="bg2">
                <a:alpha val="74998"/>
              </a:scheme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zh-CN" altLang="en-US" sz="5400" b="1">
                <a:solidFill>
                  <a:schemeClr val="tx1"/>
                </a:solidFill>
                <a:latin typeface="Arial"/>
                <a:cs typeface="Arial"/>
              </a:rPr>
              <a:t>新约与旧约之间的地理</a:t>
            </a:r>
            <a:endParaRPr lang="en-US" sz="5400" b="1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3252" name="Picture 5" descr="Trojan Horse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75313" y="260350"/>
            <a:ext cx="3360737" cy="589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6337905"/>
            <a:ext cx="9144000" cy="531229"/>
          </a:xfrm>
          <a:prstGeom prst="rect">
            <a:avLst/>
          </a:prstGeom>
          <a:solidFill>
            <a:srgbClr val="000514"/>
          </a:solidFill>
          <a:ln w="9525">
            <a:noFill/>
            <a:miter lim="800000"/>
            <a:headEnd/>
            <a:tailEnd/>
          </a:ln>
          <a:effectLst>
            <a:outerShdw blurRad="63500" dist="35921" dir="2700000" algn="ctr" rotWithShape="0">
              <a:srgbClr val="000514">
                <a:alpha val="74998"/>
              </a:srgbClr>
            </a:outerShdw>
          </a:effectLst>
        </p:spPr>
        <p:txBody>
          <a:bodyPr anchor="ctr"/>
          <a:lstStyle/>
          <a:p>
            <a:pPr algn="ctr">
              <a:spcBef>
                <a:spcPct val="20000"/>
              </a:spcBef>
              <a:spcAft>
                <a:spcPts val="0"/>
              </a:spcAft>
              <a:buClr>
                <a:srgbClr val="FFCC00"/>
              </a:buClr>
              <a:buSzPct val="70000"/>
              <a:buFont typeface="Wingdings" charset="0"/>
              <a:buNone/>
              <a:defRPr/>
            </a:pP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Dr. Rick Griffith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zh-CN" alt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新加坡神学院  </a:t>
            </a:r>
            <a:r>
              <a:rPr lang="en-US" sz="2000" b="1" ker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• </a:t>
            </a:r>
            <a:r>
              <a:rPr lang="en-US" sz="2000" b="1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  <a:cs typeface="Arial"/>
              </a:rPr>
              <a:t>BibleStudyDownloads.org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82" name="Rectangle 5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24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b="1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亚历山大大帝以后</a:t>
            </a:r>
            <a:endParaRPr lang="en-US" b="1">
              <a:solidFill>
                <a:schemeClr val="tx1"/>
              </a:solidFill>
              <a:effectLst>
                <a:glow rad="3556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74083" name="Oval 7"/>
          <p:cNvSpPr>
            <a:spLocks noChangeArrowheads="1"/>
          </p:cNvSpPr>
          <p:nvPr/>
        </p:nvSpPr>
        <p:spPr bwMode="auto">
          <a:xfrm>
            <a:off x="2133600" y="3505200"/>
            <a:ext cx="838200" cy="914400"/>
          </a:xfrm>
          <a:prstGeom prst="ellipse">
            <a:avLst/>
          </a:prstGeom>
          <a:noFill/>
          <a:ln w="57150" cap="sq">
            <a:solidFill>
              <a:srgbClr val="BA1236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4084" name="Text Box 8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64</a:t>
            </a:r>
          </a:p>
        </p:txBody>
      </p:sp>
      <p:grpSp>
        <p:nvGrpSpPr>
          <p:cNvPr id="174085" name="Group 12"/>
          <p:cNvGrpSpPr>
            <a:grpSpLocks/>
          </p:cNvGrpSpPr>
          <p:nvPr/>
        </p:nvGrpSpPr>
        <p:grpSpPr bwMode="auto">
          <a:xfrm>
            <a:off x="0" y="1295400"/>
            <a:ext cx="9144000" cy="4495800"/>
            <a:chOff x="0" y="1152"/>
            <a:chExt cx="5580" cy="2743"/>
          </a:xfrm>
        </p:grpSpPr>
        <p:pic>
          <p:nvPicPr>
            <p:cNvPr id="174092" name="Picture 4" descr="33 Greek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74093" name="Picture 11" descr="33 Greek"/>
            <p:cNvPicPr>
              <a:picLocks noChangeAspect="1" noChangeArrowheads="1"/>
            </p:cNvPicPr>
            <p:nvPr/>
          </p:nvPicPr>
          <p:blipFill>
            <a:blip r:embed="rId3" cstate="print"/>
            <a:srcRect l="74193"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3981" name="Text Box 13"/>
          <p:cNvSpPr txBox="1">
            <a:spLocks noChangeArrowheads="1"/>
          </p:cNvSpPr>
          <p:nvPr/>
        </p:nvSpPr>
        <p:spPr bwMode="auto">
          <a:xfrm>
            <a:off x="5318125" y="3225800"/>
            <a:ext cx="156051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104C1C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n-cs"/>
              </a:rPr>
              <a:t>西流古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04C1C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n-cs"/>
            </a:endParaRPr>
          </a:p>
        </p:txBody>
      </p:sp>
      <p:sp>
        <p:nvSpPr>
          <p:cNvPr id="83982" name="Text Box 14"/>
          <p:cNvSpPr txBox="1">
            <a:spLocks noChangeArrowheads="1"/>
          </p:cNvSpPr>
          <p:nvPr/>
        </p:nvSpPr>
        <p:spPr bwMode="auto">
          <a:xfrm>
            <a:off x="1066800" y="3795713"/>
            <a:ext cx="156051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4C1322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n-cs"/>
              </a:rPr>
              <a:t>多利买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4C1322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n-cs"/>
            </a:endParaRPr>
          </a:p>
        </p:txBody>
      </p:sp>
      <p:sp>
        <p:nvSpPr>
          <p:cNvPr id="83983" name="Text Box 15"/>
          <p:cNvSpPr txBox="1">
            <a:spLocks noChangeArrowheads="1"/>
          </p:cNvSpPr>
          <p:nvPr/>
        </p:nvSpPr>
        <p:spPr bwMode="auto">
          <a:xfrm>
            <a:off x="304800" y="1433513"/>
            <a:ext cx="1560513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BA1236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n-cs"/>
              </a:rPr>
              <a:t>卡山得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BA1236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n-cs"/>
            </a:endParaRPr>
          </a:p>
        </p:txBody>
      </p:sp>
      <p:sp>
        <p:nvSpPr>
          <p:cNvPr id="83984" name="Text Box 16"/>
          <p:cNvSpPr txBox="1">
            <a:spLocks noChangeArrowheads="1"/>
          </p:cNvSpPr>
          <p:nvPr/>
        </p:nvSpPr>
        <p:spPr bwMode="auto">
          <a:xfrm>
            <a:off x="990600" y="2271713"/>
            <a:ext cx="2478088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Hei" pitchFamily="49" charset="-122"/>
                <a:ea typeface="SimHei" pitchFamily="49" charset="-122"/>
                <a:cs typeface="+mn-cs"/>
              </a:rPr>
              <a:t>吕西马克斯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104C1C"/>
              </a:solidFill>
              <a:effectLst/>
              <a:uLnTx/>
              <a:uFillTx/>
              <a:latin typeface="SimHei" pitchFamily="49" charset="-122"/>
              <a:ea typeface="SimHei" pitchFamily="49" charset="-122"/>
              <a:cs typeface="+mn-cs"/>
            </a:endParaRPr>
          </a:p>
        </p:txBody>
      </p:sp>
      <p:sp>
        <p:nvSpPr>
          <p:cNvPr id="83985" name="Text Box 17"/>
          <p:cNvSpPr txBox="1">
            <a:spLocks noChangeArrowheads="1"/>
          </p:cNvSpPr>
          <p:nvPr/>
        </p:nvSpPr>
        <p:spPr bwMode="auto">
          <a:xfrm>
            <a:off x="2209800" y="4572000"/>
            <a:ext cx="7010400" cy="1552575"/>
          </a:xfrm>
          <a:prstGeom prst="rect">
            <a:avLst/>
          </a:prstGeom>
          <a:gradFill rotWithShape="0">
            <a:gsLst>
              <a:gs pos="0">
                <a:srgbClr val="3B003B"/>
              </a:gs>
              <a:gs pos="100000">
                <a:srgbClr val="800080"/>
              </a:gs>
            </a:gsLst>
            <a:lin ang="18900000" scaled="1"/>
          </a:gradFill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el" charset="0"/>
                <a:ea typeface="+mn-ea"/>
                <a:cs typeface="+mn-cs"/>
              </a:rPr>
              <a:t>“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el" charset="0"/>
                <a:ea typeface="SimSun" pitchFamily="2" charset="-122"/>
                <a:cs typeface="+mn-cs"/>
              </a:rPr>
              <a:t>那公山羊，就是希腊王；两眼当中的大角，就是头一王。至于那折断了的角，在其根上又长出四角，这四角就是四国，必从这国里兴起来，只是权势都不及他。（但以理书</a:t>
            </a: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el" charset="0"/>
                <a:ea typeface="+mn-ea"/>
                <a:cs typeface="+mn-cs"/>
              </a:rPr>
              <a:t> 8:21-22</a:t>
            </a:r>
            <a:r>
              <a:rPr kumimoji="0" lang="zh-CN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el" charset="0"/>
                <a:ea typeface="SimSun" pitchFamily="2" charset="-122"/>
                <a:cs typeface="+mn-cs"/>
              </a:rPr>
              <a:t>）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el" charset="0"/>
              <a:ea typeface="+mn-ea"/>
              <a:cs typeface="+mn-cs"/>
            </a:endParaRPr>
          </a:p>
        </p:txBody>
      </p:sp>
      <p:sp>
        <p:nvSpPr>
          <p:cNvPr id="83986" name="Oval 18"/>
          <p:cNvSpPr>
            <a:spLocks noChangeArrowheads="1"/>
          </p:cNvSpPr>
          <p:nvPr/>
        </p:nvSpPr>
        <p:spPr bwMode="auto">
          <a:xfrm>
            <a:off x="2209800" y="3200400"/>
            <a:ext cx="533400" cy="838200"/>
          </a:xfrm>
          <a:prstGeom prst="ellipse">
            <a:avLst/>
          </a:prstGeom>
          <a:noFill/>
          <a:ln w="57150" cap="sq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390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39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39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39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981" grpId="0" autoUpdateAnimBg="0"/>
      <p:bldP spid="83982" grpId="0" autoUpdateAnimBg="0"/>
      <p:bldP spid="83983" grpId="0" autoUpdateAnimBg="0"/>
      <p:bldP spid="83984" grpId="0" autoUpdateAnimBg="0"/>
      <p:bldP spid="83985" grpId="0" animBg="1" autoUpdateAnimBg="0"/>
      <p:bldP spid="8398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4" descr="Jerash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/>
          <a:srcRect l="7933" t="6527" b="45447"/>
          <a:stretch/>
        </p:blipFill>
        <p:spPr>
          <a:xfrm>
            <a:off x="0" y="0"/>
            <a:ext cx="9296400" cy="6858000"/>
          </a:xfrm>
          <a:noFill/>
        </p:spPr>
      </p:pic>
      <p:sp>
        <p:nvSpPr>
          <p:cNvPr id="175107" name="Rectangle 5"/>
          <p:cNvSpPr>
            <a:spLocks noGrp="1" noChangeArrowheads="1"/>
          </p:cNvSpPr>
          <p:nvPr>
            <p:ph type="title"/>
          </p:nvPr>
        </p:nvSpPr>
        <p:spPr>
          <a:xfrm>
            <a:off x="6019800" y="304800"/>
            <a:ext cx="3124200" cy="1981200"/>
          </a:xfrm>
          <a:noFill/>
          <a:ln>
            <a:noFill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dirty="0" err="1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Jerash</a:t>
            </a:r>
            <a: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 </a:t>
            </a:r>
            <a:b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of the Decapolis</a:t>
            </a:r>
          </a:p>
        </p:txBody>
      </p:sp>
      <p:sp>
        <p:nvSpPr>
          <p:cNvPr id="175108" name="Text Box 11"/>
          <p:cNvSpPr txBox="1">
            <a:spLocks noChangeArrowheads="1"/>
          </p:cNvSpPr>
          <p:nvPr/>
        </p:nvSpPr>
        <p:spPr bwMode="auto">
          <a:xfrm>
            <a:off x="2895600" y="152400"/>
            <a:ext cx="312420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400" b="1"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eaLnBrk="0" hangingPunct="0">
              <a:defRPr sz="4400">
                <a:solidFill>
                  <a:schemeClr val="tx2"/>
                </a:solidFill>
              </a:defRPr>
            </a:lvl2pPr>
            <a:lvl3pPr algn="l" eaLnBrk="0" hangingPunct="0">
              <a:defRPr sz="4400">
                <a:solidFill>
                  <a:schemeClr val="tx2"/>
                </a:solidFill>
              </a:defRPr>
            </a:lvl3pPr>
            <a:lvl4pPr algn="l" eaLnBrk="0" hangingPunct="0">
              <a:defRPr sz="4400">
                <a:solidFill>
                  <a:schemeClr val="tx2"/>
                </a:solidFill>
              </a:defRPr>
            </a:lvl4pPr>
            <a:lvl5pPr algn="l" eaLnBrk="0" hangingPunct="0">
              <a:defRPr sz="44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55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底加波利的耶拉士</a:t>
            </a:r>
          </a:p>
        </p:txBody>
      </p:sp>
    </p:spTree>
    <p:extLst>
      <p:ext uri="{BB962C8B-B14F-4D97-AF65-F5344CB8AC3E}">
        <p14:creationId xmlns:p14="http://schemas.microsoft.com/office/powerpoint/2010/main" val="216878201"/>
      </p:ext>
    </p:extLst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30" name="Picture 4" descr="Jerash0001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7201" b="45447"/>
          <a:stretch>
            <a:fillRect/>
          </a:stretch>
        </p:blipFill>
        <p:spPr>
          <a:xfrm>
            <a:off x="0" y="-242888"/>
            <a:ext cx="9144000" cy="7600951"/>
          </a:xfrm>
          <a:noFill/>
        </p:spPr>
      </p:pic>
      <p:sp>
        <p:nvSpPr>
          <p:cNvPr id="176131" name="Rectangle 5"/>
          <p:cNvSpPr>
            <a:spLocks noGrp="1" noChangeArrowheads="1"/>
          </p:cNvSpPr>
          <p:nvPr>
            <p:ph type="title"/>
          </p:nvPr>
        </p:nvSpPr>
        <p:spPr>
          <a:xfrm>
            <a:off x="152400" y="-228600"/>
            <a:ext cx="6858000" cy="1066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en-US" b="1" kern="120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Jerash in Its Glory Days</a:t>
            </a:r>
          </a:p>
        </p:txBody>
      </p:sp>
      <p:sp>
        <p:nvSpPr>
          <p:cNvPr id="176132" name="Text Box 7"/>
          <p:cNvSpPr txBox="1">
            <a:spLocks noChangeArrowheads="1"/>
          </p:cNvSpPr>
          <p:nvPr/>
        </p:nvSpPr>
        <p:spPr bwMode="auto">
          <a:xfrm>
            <a:off x="228600" y="762000"/>
            <a:ext cx="6400800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4400" b="1"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defRPr>
            </a:lvl1pPr>
            <a:lvl2pPr algn="l" eaLnBrk="0" hangingPunct="0">
              <a:defRPr sz="4400">
                <a:solidFill>
                  <a:schemeClr val="tx2"/>
                </a:solidFill>
              </a:defRPr>
            </a:lvl2pPr>
            <a:lvl3pPr algn="l" eaLnBrk="0" hangingPunct="0">
              <a:defRPr sz="4400">
                <a:solidFill>
                  <a:schemeClr val="tx2"/>
                </a:solidFill>
              </a:defRPr>
            </a:lvl3pPr>
            <a:lvl4pPr algn="l" eaLnBrk="0" hangingPunct="0">
              <a:defRPr sz="4400">
                <a:solidFill>
                  <a:schemeClr val="tx2"/>
                </a:solidFill>
              </a:defRPr>
            </a:lvl4pPr>
            <a:lvl5pPr algn="l" eaLnBrk="0" hangingPunct="0">
              <a:defRPr sz="4400">
                <a:solidFill>
                  <a:schemeClr val="tx2"/>
                </a:solidFill>
              </a:defRPr>
            </a:lvl5pPr>
            <a:lvl6pPr marL="4572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355600">
                    <a:srgbClr val="000000"/>
                  </a:glow>
                </a:effectLst>
                <a:uLnTx/>
                <a:uFillTx/>
                <a:latin typeface="Arial" charset="0"/>
                <a:ea typeface="ＭＳ Ｐゴシック" charset="0"/>
              </a:rPr>
              <a:t>耶拉士光辉的日子</a:t>
            </a:r>
          </a:p>
        </p:txBody>
      </p:sp>
    </p:spTree>
    <p:extLst>
      <p:ext uri="{BB962C8B-B14F-4D97-AF65-F5344CB8AC3E}">
        <p14:creationId xmlns:p14="http://schemas.microsoft.com/office/powerpoint/2010/main" val="2921324666"/>
      </p:ext>
    </p:extLst>
  </p:cSld>
  <p:clrMapOvr>
    <a:masterClrMapping/>
  </p:clrMapOvr>
  <p:transition spd="slow">
    <p:randomBar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Rectangle 4"/>
          <p:cNvSpPr>
            <a:spLocks noGrp="1" noChangeArrowheads="1"/>
          </p:cNvSpPr>
          <p:nvPr>
            <p:ph type="title"/>
          </p:nvPr>
        </p:nvSpPr>
        <p:spPr>
          <a:xfrm>
            <a:off x="5105400" y="609600"/>
            <a:ext cx="3810000" cy="1143000"/>
          </a:xfrm>
        </p:spPr>
        <p:txBody>
          <a:bodyPr/>
          <a:lstStyle/>
          <a:p>
            <a:pPr eaLnBrk="1" hangingPunct="1"/>
            <a:r>
              <a:rPr lang="zh-CN" altLang="en-US" sz="4000">
                <a:latin typeface="Times New Roman" charset="0"/>
                <a:ea typeface="宋体" charset="0"/>
                <a:cs typeface="宋体" charset="0"/>
              </a:rPr>
              <a:t>在巴勒斯坦的  希腊城市</a:t>
            </a:r>
            <a:endParaRPr lang="en-US" sz="4000">
              <a:latin typeface="Times New Roman" charset="0"/>
            </a:endParaRPr>
          </a:p>
        </p:txBody>
      </p:sp>
      <p:pic>
        <p:nvPicPr>
          <p:cNvPr id="80898" name="Picture 5" descr="Hasmonean Jokes0001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688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806138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876800"/>
            <a:ext cx="3962400" cy="1752600"/>
          </a:xfrm>
        </p:spPr>
        <p:txBody>
          <a:bodyPr/>
          <a:lstStyle/>
          <a:p>
            <a:pPr eaLnBrk="1" hangingPunct="1"/>
            <a:r>
              <a:rPr lang="zh-CN" altLang="en-US">
                <a:latin typeface="Times New Roman" charset="0"/>
                <a:ea typeface="宋体" charset="0"/>
                <a:cs typeface="宋体" charset="0"/>
              </a:rPr>
              <a:t>哈斯莫尼家族的扩展</a:t>
            </a:r>
            <a:endParaRPr lang="en-US">
              <a:latin typeface="Times New Roman" charset="0"/>
            </a:endParaRPr>
          </a:p>
        </p:txBody>
      </p:sp>
      <p:pic>
        <p:nvPicPr>
          <p:cNvPr id="109570" name="Picture 5" descr="Hasmonean Map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2763" y="0"/>
            <a:ext cx="482123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9571" name="Text Box 20"/>
          <p:cNvSpPr txBox="1">
            <a:spLocks noChangeArrowheads="1"/>
          </p:cNvSpPr>
          <p:nvPr/>
        </p:nvSpPr>
        <p:spPr bwMode="auto">
          <a:xfrm>
            <a:off x="8610600" y="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69</a:t>
            </a:r>
          </a:p>
        </p:txBody>
      </p:sp>
      <p:pic>
        <p:nvPicPr>
          <p:cNvPr id="109572" name="Picture 21" descr="12345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37038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31" name="Line 35"/>
          <p:cNvSpPr>
            <a:spLocks noChangeShapeType="1"/>
          </p:cNvSpPr>
          <p:nvPr/>
        </p:nvSpPr>
        <p:spPr bwMode="auto">
          <a:xfrm flipH="1">
            <a:off x="1447800" y="744538"/>
            <a:ext cx="454025" cy="246062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2" name="Line 36"/>
          <p:cNvSpPr>
            <a:spLocks noChangeShapeType="1"/>
          </p:cNvSpPr>
          <p:nvPr/>
        </p:nvSpPr>
        <p:spPr bwMode="auto">
          <a:xfrm>
            <a:off x="1514475" y="1143000"/>
            <a:ext cx="330200" cy="1588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3" name="Line 37"/>
          <p:cNvSpPr>
            <a:spLocks noChangeShapeType="1"/>
          </p:cNvSpPr>
          <p:nvPr/>
        </p:nvSpPr>
        <p:spPr bwMode="auto">
          <a:xfrm>
            <a:off x="793750" y="1447800"/>
            <a:ext cx="1492250" cy="5334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4" name="Line 38"/>
          <p:cNvSpPr>
            <a:spLocks noChangeShapeType="1"/>
          </p:cNvSpPr>
          <p:nvPr/>
        </p:nvSpPr>
        <p:spPr bwMode="auto">
          <a:xfrm flipH="1">
            <a:off x="457200" y="1371600"/>
            <a:ext cx="1371600" cy="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5" name="Line 39"/>
          <p:cNvSpPr>
            <a:spLocks noChangeShapeType="1"/>
          </p:cNvSpPr>
          <p:nvPr/>
        </p:nvSpPr>
        <p:spPr bwMode="auto">
          <a:xfrm rot="10800000" flipV="1">
            <a:off x="779463" y="2057400"/>
            <a:ext cx="1403350" cy="342900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6" name="Line 40"/>
          <p:cNvSpPr>
            <a:spLocks noChangeShapeType="1"/>
          </p:cNvSpPr>
          <p:nvPr/>
        </p:nvSpPr>
        <p:spPr bwMode="auto">
          <a:xfrm flipH="1" flipV="1">
            <a:off x="2209800" y="2562225"/>
            <a:ext cx="404813" cy="28575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7" name="Line 41"/>
          <p:cNvSpPr>
            <a:spLocks noChangeShapeType="1"/>
          </p:cNvSpPr>
          <p:nvPr/>
        </p:nvSpPr>
        <p:spPr bwMode="auto">
          <a:xfrm>
            <a:off x="1320800" y="2436813"/>
            <a:ext cx="1651000" cy="1587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8" name="Line 42"/>
          <p:cNvSpPr>
            <a:spLocks noChangeShapeType="1"/>
          </p:cNvSpPr>
          <p:nvPr/>
        </p:nvSpPr>
        <p:spPr bwMode="auto">
          <a:xfrm flipH="1">
            <a:off x="1066800" y="2743200"/>
            <a:ext cx="741363" cy="1952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39" name="Line 43"/>
          <p:cNvSpPr>
            <a:spLocks noChangeShapeType="1"/>
          </p:cNvSpPr>
          <p:nvPr/>
        </p:nvSpPr>
        <p:spPr bwMode="auto">
          <a:xfrm>
            <a:off x="2743200" y="2746375"/>
            <a:ext cx="741363" cy="246063"/>
          </a:xfrm>
          <a:prstGeom prst="line">
            <a:avLst/>
          </a:prstGeom>
          <a:noFill/>
          <a:ln w="76200" cap="sq">
            <a:solidFill>
              <a:srgbClr val="BA1236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40" name="Text Box 44"/>
          <p:cNvSpPr txBox="1">
            <a:spLocks noChangeArrowheads="1"/>
          </p:cNvSpPr>
          <p:nvPr/>
        </p:nvSpPr>
        <p:spPr bwMode="auto">
          <a:xfrm>
            <a:off x="3524250" y="2819400"/>
            <a:ext cx="3619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A123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?</a:t>
            </a:r>
          </a:p>
        </p:txBody>
      </p:sp>
      <p:sp>
        <p:nvSpPr>
          <p:cNvPr id="106541" name="Text Box 45"/>
          <p:cNvSpPr txBox="1">
            <a:spLocks noChangeArrowheads="1"/>
          </p:cNvSpPr>
          <p:nvPr/>
        </p:nvSpPr>
        <p:spPr bwMode="auto">
          <a:xfrm>
            <a:off x="685800" y="2833688"/>
            <a:ext cx="3619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srgbClr val="BA1236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?</a:t>
            </a:r>
          </a:p>
        </p:txBody>
      </p:sp>
      <p:sp>
        <p:nvSpPr>
          <p:cNvPr id="106542" name="AutoShape 46"/>
          <p:cNvSpPr>
            <a:spLocks noChangeArrowheads="1"/>
          </p:cNvSpPr>
          <p:nvPr/>
        </p:nvSpPr>
        <p:spPr bwMode="auto">
          <a:xfrm>
            <a:off x="1111250" y="2971800"/>
            <a:ext cx="412750" cy="393700"/>
          </a:xfrm>
          <a:custGeom>
            <a:avLst/>
            <a:gdLst>
              <a:gd name="T0" fmla="*/ 75357029 w 21600"/>
              <a:gd name="T1" fmla="*/ 0 h 21600"/>
              <a:gd name="T2" fmla="*/ 22069800 w 21600"/>
              <a:gd name="T3" fmla="*/ 19153031 h 21600"/>
              <a:gd name="T4" fmla="*/ 0 w 21600"/>
              <a:gd name="T5" fmla="*/ 65397142 h 21600"/>
              <a:gd name="T6" fmla="*/ 22069800 w 21600"/>
              <a:gd name="T7" fmla="*/ 111641236 h 21600"/>
              <a:gd name="T8" fmla="*/ 75357029 w 21600"/>
              <a:gd name="T9" fmla="*/ 130794285 h 21600"/>
              <a:gd name="T10" fmla="*/ 128644258 w 21600"/>
              <a:gd name="T11" fmla="*/ 111641236 h 21600"/>
              <a:gd name="T12" fmla="*/ 150714057 w 21600"/>
              <a:gd name="T13" fmla="*/ 65397142 h 21600"/>
              <a:gd name="T14" fmla="*/ 128644258 w 21600"/>
              <a:gd name="T15" fmla="*/ 1915303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06543" name="AutoShape 47"/>
          <p:cNvSpPr>
            <a:spLocks noChangeArrowheads="1"/>
          </p:cNvSpPr>
          <p:nvPr/>
        </p:nvSpPr>
        <p:spPr bwMode="auto">
          <a:xfrm>
            <a:off x="3048000" y="2971800"/>
            <a:ext cx="412750" cy="393700"/>
          </a:xfrm>
          <a:custGeom>
            <a:avLst/>
            <a:gdLst>
              <a:gd name="T0" fmla="*/ 75357029 w 21600"/>
              <a:gd name="T1" fmla="*/ 0 h 21600"/>
              <a:gd name="T2" fmla="*/ 22069800 w 21600"/>
              <a:gd name="T3" fmla="*/ 19153031 h 21600"/>
              <a:gd name="T4" fmla="*/ 0 w 21600"/>
              <a:gd name="T5" fmla="*/ 65397142 h 21600"/>
              <a:gd name="T6" fmla="*/ 22069800 w 21600"/>
              <a:gd name="T7" fmla="*/ 111641236 h 21600"/>
              <a:gd name="T8" fmla="*/ 75357029 w 21600"/>
              <a:gd name="T9" fmla="*/ 130794285 h 21600"/>
              <a:gd name="T10" fmla="*/ 128644258 w 21600"/>
              <a:gd name="T11" fmla="*/ 111641236 h 21600"/>
              <a:gd name="T12" fmla="*/ 150714057 w 21600"/>
              <a:gd name="T13" fmla="*/ 65397142 h 21600"/>
              <a:gd name="T14" fmla="*/ 128644258 w 21600"/>
              <a:gd name="T15" fmla="*/ 1915303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lnTo>
                  <a:pt x="17401" y="15493"/>
                </a:lnTo>
                <a:close/>
                <a:moveTo>
                  <a:pt x="4198" y="6106"/>
                </a:moveTo>
                <a:cubicBezTo>
                  <a:pt x="3223" y="7477"/>
                  <a:pt x="2699" y="9117"/>
                  <a:pt x="2699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lnTo>
                  <a:pt x="4198" y="6106"/>
                </a:lnTo>
                <a:close/>
              </a:path>
            </a:pathLst>
          </a:custGeom>
          <a:solidFill>
            <a:srgbClr val="BA1236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0510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6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6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106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06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106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6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7" dur="500"/>
                                        <p:tgtEl>
                                          <p:spTgt spid="106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6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06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6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6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6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06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6531" grpId="0" animBg="1"/>
      <p:bldP spid="106532" grpId="0" animBg="1"/>
      <p:bldP spid="106533" grpId="0" animBg="1"/>
      <p:bldP spid="106534" grpId="0" animBg="1"/>
      <p:bldP spid="106535" grpId="0" animBg="1"/>
      <p:bldP spid="106536" grpId="0" animBg="1"/>
      <p:bldP spid="106537" grpId="0" animBg="1"/>
      <p:bldP spid="106538" grpId="0" animBg="1"/>
      <p:bldP spid="106539" grpId="0" animBg="1"/>
      <p:bldP spid="106542" grpId="0" animBg="1"/>
      <p:bldP spid="10654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zh-CN" altLang="en-US">
                <a:latin typeface="Times New Roman" charset="0"/>
                <a:ea typeface="宋体" charset="0"/>
                <a:cs typeface="宋体" charset="0"/>
              </a:rPr>
              <a:t>希腊时代的重要性</a:t>
            </a:r>
            <a:endParaRPr lang="en-US">
              <a:latin typeface="Times New Roman" charset="0"/>
            </a:endParaRPr>
          </a:p>
        </p:txBody>
      </p:sp>
      <p:sp>
        <p:nvSpPr>
          <p:cNvPr id="197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0" y="1946275"/>
            <a:ext cx="4343400" cy="4114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宗教自由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公会的兴起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希腊化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亚历山大移民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七十士译本</a:t>
            </a:r>
            <a:endParaRPr lang="en-US" sz="3200">
              <a:latin typeface="Times New Roman" charset="0"/>
            </a:endParaRPr>
          </a:p>
        </p:txBody>
      </p:sp>
      <p:sp>
        <p:nvSpPr>
          <p:cNvPr id="197636" name="Text Box 4"/>
          <p:cNvSpPr txBox="1">
            <a:spLocks noChangeArrowheads="1"/>
          </p:cNvSpPr>
          <p:nvPr/>
        </p:nvSpPr>
        <p:spPr bwMode="auto">
          <a:xfrm>
            <a:off x="76200" y="1066800"/>
            <a:ext cx="34988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多利买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 (301-198)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97637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97638" name="Text Box 6"/>
          <p:cNvSpPr txBox="1">
            <a:spLocks noChangeArrowheads="1"/>
          </p:cNvSpPr>
          <p:nvPr/>
        </p:nvSpPr>
        <p:spPr bwMode="auto">
          <a:xfrm>
            <a:off x="4595813" y="1066800"/>
            <a:ext cx="3498850" cy="64135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>
            <a:outerShdw blurRad="63500" dist="38099" dir="2700000" algn="ctr" rotWithShape="0">
              <a:schemeClr val="bg2">
                <a:alpha val="74998"/>
              </a:schemeClr>
            </a:outerShdw>
          </a:effec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西流古</a:t>
            </a:r>
            <a:r>
              <a:rPr kumimoji="0" lang="en-US" altLang="ja-JP" sz="3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宋体" charset="0"/>
                <a:cs typeface="宋体" charset="0"/>
              </a:rPr>
              <a:t> (198-143)</a:t>
            </a: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  <p:sp>
        <p:nvSpPr>
          <p:cNvPr id="197639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97640" name="Rectangle 8"/>
          <p:cNvSpPr>
            <a:spLocks noChangeArrowheads="1"/>
          </p:cNvSpPr>
          <p:nvPr/>
        </p:nvSpPr>
        <p:spPr bwMode="auto">
          <a:xfrm>
            <a:off x="4572000" y="1946275"/>
            <a:ext cx="4343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崇高的祭司地位</a:t>
            </a:r>
            <a:endParaRPr kumimoji="0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宋体" charset="0"/>
              <a:cs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哈西典的兴起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亵渎圣殿</a:t>
            </a:r>
            <a:endParaRPr kumimoji="0" lang="en-US" altLang="ja-JP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宋体" charset="0"/>
              <a:cs typeface="宋体" charset="0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马加比叛变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0"/>
              <a:buChar char="n"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撒都该的兴起</a:t>
            </a:r>
          </a:p>
        </p:txBody>
      </p:sp>
      <p:sp>
        <p:nvSpPr>
          <p:cNvPr id="111624" name="Text Box 9"/>
          <p:cNvSpPr txBox="1">
            <a:spLocks noChangeArrowheads="1"/>
          </p:cNvSpPr>
          <p:nvPr/>
        </p:nvSpPr>
        <p:spPr bwMode="auto">
          <a:xfrm>
            <a:off x="7467600" y="76200"/>
            <a:ext cx="1524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62, 65, 95</a:t>
            </a:r>
          </a:p>
        </p:txBody>
      </p:sp>
    </p:spTree>
    <p:extLst>
      <p:ext uri="{BB962C8B-B14F-4D97-AF65-F5344CB8AC3E}">
        <p14:creationId xmlns:p14="http://schemas.microsoft.com/office/powerpoint/2010/main" val="1981441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764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7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764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713" name="Picture 7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050" y="-381000"/>
            <a:ext cx="7219950" cy="790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22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144000" cy="1143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ja-JP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“</a:t>
            </a:r>
            <a:r>
              <a:rPr lang="zh-CN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宋体" charset="0"/>
                <a:cs typeface="宋体" charset="0"/>
              </a:rPr>
              <a:t>喂！你说得对！绵羊装！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 . . . </a:t>
            </a:r>
            <a:r>
              <a:rPr lang="zh-CN" altLang="en-US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宋体" charset="0"/>
                <a:cs typeface="宋体" charset="0"/>
              </a:rPr>
              <a:t>让我们脱掉这猩猩装吧！</a:t>
            </a:r>
            <a:r>
              <a:rPr lang="en-US" altLang="ja-JP" sz="28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”</a:t>
            </a:r>
            <a:endParaRPr lang="en-US" sz="28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69615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1" name="Picture 4" descr="Hasmonean Jokes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14350"/>
            <a:ext cx="9144000" cy="737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3" name="Rectangle 5"/>
          <p:cNvSpPr>
            <a:spLocks noGrp="1" noChangeArrowheads="1"/>
          </p:cNvSpPr>
          <p:nvPr>
            <p:ph type="ctrTitle"/>
          </p:nvPr>
        </p:nvSpPr>
        <p:spPr>
          <a:xfrm>
            <a:off x="0" y="6096000"/>
            <a:ext cx="9144000" cy="762000"/>
          </a:xfrm>
          <a:solidFill>
            <a:srgbClr val="660066"/>
          </a:solidFill>
        </p:spPr>
        <p:txBody>
          <a:bodyPr anchor="t"/>
          <a:lstStyle/>
          <a:p>
            <a:pPr eaLnBrk="1" hangingPunct="1">
              <a:spcBef>
                <a:spcPct val="20000"/>
              </a:spcBef>
              <a:buClr>
                <a:schemeClr val="tx2"/>
              </a:buClr>
              <a:buSzPct val="75000"/>
              <a:buFont typeface="Wingdings" charset="0"/>
              <a:buNone/>
              <a:defRPr/>
            </a:pPr>
            <a:r>
              <a:rPr lang="ja-JP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“</a:t>
            </a:r>
            <a:r>
              <a:rPr lang="zh-CN" altLang="en-US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  <a:ea typeface="宋体" charset="0"/>
                <a:cs typeface="宋体" charset="0"/>
              </a:rPr>
              <a:t>等等！难道这里一只真绵羊也没有吗？</a:t>
            </a:r>
            <a:r>
              <a:rPr lang="en-US" altLang="ja-JP" sz="360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charset="0"/>
              </a:rPr>
              <a:t>”</a:t>
            </a:r>
            <a:endParaRPr lang="en-US" sz="36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05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09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76200"/>
            <a:ext cx="7315200" cy="1143000"/>
          </a:xfrm>
        </p:spPr>
        <p:txBody>
          <a:bodyPr/>
          <a:lstStyle/>
          <a:p>
            <a:pPr algn="ctr" eaLnBrk="1" hangingPunct="1"/>
            <a:r>
              <a:rPr lang="zh-CN" altLang="en-US">
                <a:latin typeface="Times New Roman" charset="0"/>
                <a:ea typeface="宋体" charset="0"/>
                <a:cs typeface="宋体" charset="0"/>
              </a:rPr>
              <a:t>哈斯莫尼家族的重要性</a:t>
            </a:r>
            <a:endParaRPr lang="en-US">
              <a:latin typeface="Times New Roman" charset="0"/>
            </a:endParaRPr>
          </a:p>
        </p:txBody>
      </p:sp>
      <p:sp>
        <p:nvSpPr>
          <p:cNvPr id="1300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295400"/>
            <a:ext cx="7620000" cy="45720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宗教独立</a:t>
            </a:r>
            <a:r>
              <a:rPr lang="en-US" altLang="ja-JP" sz="3200">
                <a:latin typeface="Times New Roman" charset="0"/>
              </a:rPr>
              <a:t> (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法利赛人</a:t>
            </a:r>
            <a:r>
              <a:rPr lang="en-US" altLang="ja-JP" sz="3200">
                <a:latin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修殿节</a:t>
            </a:r>
            <a:r>
              <a:rPr lang="en-US" altLang="ja-JP" sz="3200">
                <a:latin typeface="Times New Roman" charset="0"/>
              </a:rPr>
              <a:t> (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献殿节</a:t>
            </a:r>
            <a:r>
              <a:rPr lang="en-US" altLang="zh-CN" sz="3200">
                <a:latin typeface="Times New Roman" charset="0"/>
                <a:ea typeface="宋体" charset="0"/>
                <a:cs typeface="宋体" charset="0"/>
              </a:rPr>
              <a:t>/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烛光节</a:t>
            </a:r>
            <a:r>
              <a:rPr lang="en-US" altLang="ja-JP" sz="3200">
                <a:latin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政治独立</a:t>
            </a:r>
            <a:r>
              <a:rPr lang="en-US" altLang="ja-JP" sz="3200">
                <a:latin typeface="Times New Roman" charset="0"/>
              </a:rPr>
              <a:t> (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犹大</a:t>
            </a:r>
            <a:r>
              <a:rPr lang="en-US" altLang="ja-JP" sz="3200">
                <a:latin typeface="Times New Roman" charset="0"/>
              </a:rPr>
              <a:t>, 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撒都该</a:t>
            </a:r>
            <a:r>
              <a:rPr lang="en-US" altLang="ja-JP" sz="3200">
                <a:latin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祭司与君王合一</a:t>
            </a:r>
            <a:r>
              <a:rPr lang="en-US" altLang="ja-JP" sz="3200">
                <a:latin typeface="Times New Roman" charset="0"/>
              </a:rPr>
              <a:t> (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约拿丹</a:t>
            </a:r>
            <a:r>
              <a:rPr lang="en-US" altLang="ja-JP" sz="3200">
                <a:latin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爱色尼派的兴起</a:t>
            </a:r>
            <a:r>
              <a:rPr lang="en-US" altLang="ja-JP" sz="3200">
                <a:latin typeface="Times New Roman" charset="0"/>
              </a:rPr>
              <a:t> (</a:t>
            </a: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西门</a:t>
            </a:r>
            <a:r>
              <a:rPr lang="en-US" altLang="ja-JP" sz="3200">
                <a:latin typeface="Times New Roman" charset="0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境界的扩张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与罗马结盟</a:t>
            </a:r>
            <a:endParaRPr lang="en-US" altLang="ja-JP" sz="3200">
              <a:latin typeface="Times New Roman" charset="0"/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3200">
                <a:latin typeface="Times New Roman" charset="0"/>
                <a:ea typeface="宋体" charset="0"/>
                <a:cs typeface="宋体" charset="0"/>
              </a:rPr>
              <a:t>迫使性的犹太文化</a:t>
            </a:r>
            <a:endParaRPr lang="en-US" sz="3200">
              <a:latin typeface="Times New Roman" charset="0"/>
            </a:endParaRPr>
          </a:p>
        </p:txBody>
      </p:sp>
      <p:sp>
        <p:nvSpPr>
          <p:cNvPr id="130053" name="Rectangle 5"/>
          <p:cNvSpPr>
            <a:spLocks noChangeArrowheads="1"/>
          </p:cNvSpPr>
          <p:nvPr/>
        </p:nvSpPr>
        <p:spPr bwMode="auto">
          <a:xfrm>
            <a:off x="5053013" y="182562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30055" name="Rectangle 7"/>
          <p:cNvSpPr>
            <a:spLocks noChangeArrowheads="1"/>
          </p:cNvSpPr>
          <p:nvPr/>
        </p:nvSpPr>
        <p:spPr bwMode="auto">
          <a:xfrm>
            <a:off x="5105400" y="1946275"/>
            <a:ext cx="38100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FFFF"/>
              </a:buClr>
              <a:buSzPct val="75000"/>
              <a:buFont typeface="Wingdings" charset="2"/>
              <a:buChar char="n"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ＭＳ Ｐゴシック" charset="0"/>
              <a:cs typeface="+mn-cs"/>
            </a:endParaRPr>
          </a:p>
        </p:txBody>
      </p:sp>
      <p:sp>
        <p:nvSpPr>
          <p:cNvPr id="119813" name="Text Box 9"/>
          <p:cNvSpPr txBox="1">
            <a:spLocks noChangeArrowheads="1"/>
          </p:cNvSpPr>
          <p:nvPr/>
        </p:nvSpPr>
        <p:spPr bwMode="auto">
          <a:xfrm>
            <a:off x="7848600" y="76200"/>
            <a:ext cx="1447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66-67, 95</a:t>
            </a:r>
          </a:p>
        </p:txBody>
      </p:sp>
      <p:sp>
        <p:nvSpPr>
          <p:cNvPr id="130058" name="AutoShape 10"/>
          <p:cNvSpPr>
            <a:spLocks/>
          </p:cNvSpPr>
          <p:nvPr/>
        </p:nvSpPr>
        <p:spPr bwMode="auto">
          <a:xfrm>
            <a:off x="5334000" y="4114800"/>
            <a:ext cx="304800" cy="1371600"/>
          </a:xfrm>
          <a:prstGeom prst="rightBrace">
            <a:avLst>
              <a:gd name="adj1" fmla="val 37500"/>
              <a:gd name="adj2" fmla="val 50000"/>
            </a:avLst>
          </a:prstGeom>
          <a:noFill/>
          <a:ln w="38100" cap="sq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charset="0"/>
              <a:ea typeface="ＭＳ Ｐゴシック" charset="0"/>
            </a:endParaRPr>
          </a:p>
        </p:txBody>
      </p:sp>
      <p:sp>
        <p:nvSpPr>
          <p:cNvPr id="130059" name="Text Box 11"/>
          <p:cNvSpPr txBox="1">
            <a:spLocks noChangeArrowheads="1"/>
          </p:cNvSpPr>
          <p:nvPr/>
        </p:nvSpPr>
        <p:spPr bwMode="auto">
          <a:xfrm>
            <a:off x="5791200" y="4495800"/>
            <a:ext cx="2520950" cy="579438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约翰 </a:t>
            </a:r>
            <a:r>
              <a:rPr kumimoji="0" lang="en-US" altLang="zh-CN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. </a:t>
            </a:r>
            <a:r>
              <a:rPr kumimoji="0" lang="zh-CN" altLang="en-US" sz="32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Times New Roman" charset="0"/>
                <a:ea typeface="宋体" charset="0"/>
                <a:cs typeface="宋体" charset="0"/>
              </a:rPr>
              <a:t>许尔堪</a:t>
            </a: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Times New Roman" charset="0"/>
              <a:ea typeface="宋体" charset="0"/>
              <a:cs typeface="宋体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70313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300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1300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1300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1300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1300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2" dur="500"/>
                                        <p:tgtEl>
                                          <p:spTgt spid="1300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300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2" dur="500"/>
                                        <p:tgtEl>
                                          <p:spTgt spid="1300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7" dur="500"/>
                                        <p:tgtEl>
                                          <p:spTgt spid="130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52" dur="500"/>
                                        <p:tgtEl>
                                          <p:spTgt spid="130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0058" grpId="0" animBg="1"/>
      <p:bldP spid="13005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7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838200"/>
          </a:xfrm>
        </p:spPr>
        <p:txBody>
          <a:bodyPr/>
          <a:lstStyle/>
          <a:p>
            <a:pPr eaLnBrk="1" hangingPunct="1"/>
            <a:r>
              <a:rPr lang="zh-CN" altLang="en-US">
                <a:latin typeface="Arial" pitchFamily="34" charset="0"/>
                <a:cs typeface="Arial" pitchFamily="34" charset="0"/>
              </a:rPr>
              <a:t>新约与旧约之间的</a:t>
            </a:r>
            <a:r>
              <a:rPr lang="zh-SG" altLang="en-US">
                <a:latin typeface="Arial" pitchFamily="34" charset="0"/>
                <a:cs typeface="Arial" pitchFamily="34" charset="0"/>
              </a:rPr>
              <a:t>帝国</a:t>
            </a:r>
            <a:endParaRPr lang="en-US" altLang="en-US">
              <a:latin typeface="Arial" pitchFamily="34" charset="0"/>
              <a:cs typeface="Arial" pitchFamily="34" charset="0"/>
            </a:endParaRPr>
          </a:p>
        </p:txBody>
      </p:sp>
      <p:sp>
        <p:nvSpPr>
          <p:cNvPr id="147458" name="Text Box 3"/>
          <p:cNvSpPr txBox="1">
            <a:spLocks noChangeArrowheads="1"/>
          </p:cNvSpPr>
          <p:nvPr/>
        </p:nvSpPr>
        <p:spPr bwMode="auto">
          <a:xfrm>
            <a:off x="8534400" y="762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+mn-cs"/>
              </a:rPr>
              <a:t>52</a:t>
            </a:r>
          </a:p>
        </p:txBody>
      </p:sp>
      <p:pic>
        <p:nvPicPr>
          <p:cNvPr id="79876" name="Picture 4" descr="60 Assyrian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55913"/>
            <a:ext cx="31242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7460" name="Group 5"/>
          <p:cNvGrpSpPr>
            <a:grpSpLocks/>
          </p:cNvGrpSpPr>
          <p:nvPr/>
        </p:nvGrpSpPr>
        <p:grpSpPr bwMode="auto">
          <a:xfrm>
            <a:off x="2743200" y="2362200"/>
            <a:ext cx="6400800" cy="3152775"/>
            <a:chOff x="898" y="1680"/>
            <a:chExt cx="4862" cy="2226"/>
          </a:xfrm>
        </p:grpSpPr>
        <p:sp>
          <p:nvSpPr>
            <p:cNvPr id="147474" name="Picture 6" descr="32 Persian"/>
            <p:cNvSpPr>
              <a:spLocks noChangeAspect="1" noChangeArrowheads="1"/>
            </p:cNvSpPr>
            <p:nvPr/>
          </p:nvSpPr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47475" name="Picture 7" descr="32 Persian"/>
            <p:cNvSpPr>
              <a:spLocks noChangeAspect="1" noChangeArrowheads="1"/>
            </p:cNvSpPr>
            <p:nvPr/>
          </p:nvSpPr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147461" name="Picture 8" descr="31 Babylonian"/>
          <p:cNvSpPr>
            <a:spLocks noChangeAspect="1" noChangeArrowheads="1"/>
          </p:cNvSpPr>
          <p:nvPr/>
        </p:nvSpPr>
        <p:spPr bwMode="auto">
          <a:xfrm>
            <a:off x="4038600" y="28194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147462" name="Group 9"/>
          <p:cNvGrpSpPr>
            <a:grpSpLocks/>
          </p:cNvGrpSpPr>
          <p:nvPr/>
        </p:nvGrpSpPr>
        <p:grpSpPr bwMode="auto">
          <a:xfrm>
            <a:off x="3505200" y="2209800"/>
            <a:ext cx="6477000" cy="3657600"/>
            <a:chOff x="0" y="1152"/>
            <a:chExt cx="5580" cy="2743"/>
          </a:xfrm>
        </p:grpSpPr>
        <p:sp>
          <p:nvSpPr>
            <p:cNvPr id="147472" name="Picture 10" descr="33 Greek"/>
            <p:cNvSpPr>
              <a:spLocks noChangeAspect="1" noChangeArrowheads="1"/>
            </p:cNvSpPr>
            <p:nvPr/>
          </p:nvSpPr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  <p:sp>
          <p:nvSpPr>
            <p:cNvPr id="147473" name="Picture 11" descr="33 Greek"/>
            <p:cNvSpPr>
              <a:spLocks noChangeAspect="1" noChangeArrowheads="1"/>
            </p:cNvSpPr>
            <p:nvPr/>
          </p:nvSpPr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  <a:ea typeface="MS PGothic" pitchFamily="34" charset="-128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MS PGothic" pitchFamily="34" charset="-128"/>
                <a:cs typeface="+mn-cs"/>
              </a:endParaRPr>
            </a:p>
          </p:txBody>
        </p:sp>
      </p:grpSp>
      <p:sp>
        <p:nvSpPr>
          <p:cNvPr id="79884" name="Picture 12" descr="34 Roman"/>
          <p:cNvSpPr>
            <a:spLocks noChangeAspect="1" noChangeArrowheads="1"/>
          </p:cNvSpPr>
          <p:nvPr/>
        </p:nvSpPr>
        <p:spPr bwMode="auto">
          <a:xfrm>
            <a:off x="0" y="1236663"/>
            <a:ext cx="696436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ea typeface="MS PGothic" pitchFamily="34" charset="-128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pitchFamily="34" charset="-128"/>
              <a:cs typeface="+mn-cs"/>
            </a:endParaRPr>
          </a:p>
        </p:txBody>
      </p:sp>
      <p:grpSp>
        <p:nvGrpSpPr>
          <p:cNvPr id="17" name="Group 5"/>
          <p:cNvGrpSpPr>
            <a:grpSpLocks/>
          </p:cNvGrpSpPr>
          <p:nvPr/>
        </p:nvGrpSpPr>
        <p:grpSpPr bwMode="auto">
          <a:xfrm>
            <a:off x="2895600" y="2514600"/>
            <a:ext cx="6400800" cy="3152775"/>
            <a:chOff x="898" y="1680"/>
            <a:chExt cx="4862" cy="2226"/>
          </a:xfrm>
        </p:grpSpPr>
        <p:pic>
          <p:nvPicPr>
            <p:cNvPr id="147470" name="Picture 6" descr="32 Persian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2" y="1680"/>
              <a:ext cx="4848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71" name="Picture 7" descr="32 Persian"/>
            <p:cNvPicPr>
              <a:picLocks noChangeAspect="1" noChangeArrowheads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" y="1680"/>
              <a:ext cx="3214" cy="2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" name="Picture 8" descr="31 Babylonian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2971800"/>
            <a:ext cx="2819400" cy="252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Group 9"/>
          <p:cNvGrpSpPr>
            <a:grpSpLocks/>
          </p:cNvGrpSpPr>
          <p:nvPr/>
        </p:nvGrpSpPr>
        <p:grpSpPr bwMode="auto">
          <a:xfrm>
            <a:off x="3657600" y="2362200"/>
            <a:ext cx="6477000" cy="3657600"/>
            <a:chOff x="0" y="1152"/>
            <a:chExt cx="5580" cy="2743"/>
          </a:xfrm>
        </p:grpSpPr>
        <p:pic>
          <p:nvPicPr>
            <p:cNvPr id="147468" name="Picture 10" descr="33 Greek"/>
            <p:cNvPicPr>
              <a:picLocks noChangeAspect="1" noChangeArrowheads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152"/>
              <a:ext cx="558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7469" name="Picture 11" descr="33 Greek"/>
            <p:cNvPicPr>
              <a:picLocks noChangeAspect="1" noChangeArrowheads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0" y="1152"/>
              <a:ext cx="1440" cy="27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6" name="Picture 12" descr="34 Roman"/>
          <p:cNvPicPr>
            <a:picLocks noChangeAspect="1" noChangeArrowheads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557338"/>
            <a:ext cx="6964363" cy="419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211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7987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2" dur="1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7" dur="1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4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2" dur="1" fill="hold"/>
                                        <p:tgtEl>
                                          <p:spTgt spid="79884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27" dur="1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32" dur="1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88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347613" y="133397"/>
            <a:ext cx="6705600" cy="1143000"/>
          </a:xfrm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/>
          <a:lstStyle/>
          <a:p>
            <a:pPr eaLnBrk="1" hangingPunct="1"/>
            <a:r>
              <a:rPr lang="zh-CN" altLang="en-US">
                <a:effectLst>
                  <a:outerShdw blurRad="38100" dist="38100" dir="2700000" algn="tl">
                    <a:srgbClr val="DDDDDD"/>
                  </a:outerShdw>
                </a:effectLst>
                <a:latin typeface="SimSun" charset="0"/>
                <a:ea typeface="ＭＳ Ｐゴシック" charset="0"/>
                <a:cs typeface="SimSun" charset="0"/>
              </a:rPr>
              <a:t>但以理书中 世上的帝国</a:t>
            </a:r>
          </a:p>
        </p:txBody>
      </p:sp>
      <p:pic>
        <p:nvPicPr>
          <p:cNvPr id="307203" name="Picture 6" descr="Daniel 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8725"/>
            <a:ext cx="9144000" cy="562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1" name="Text Box 7"/>
          <p:cNvSpPr txBox="1">
            <a:spLocks noChangeArrowheads="1"/>
          </p:cNvSpPr>
          <p:nvPr/>
        </p:nvSpPr>
        <p:spPr bwMode="auto">
          <a:xfrm>
            <a:off x="8251825" y="76200"/>
            <a:ext cx="89217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tx1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545</a:t>
            </a:r>
          </a:p>
        </p:txBody>
      </p:sp>
      <p:sp>
        <p:nvSpPr>
          <p:cNvPr id="52232" name="Text Box 8"/>
          <p:cNvSpPr txBox="1">
            <a:spLocks noChangeArrowheads="1"/>
          </p:cNvSpPr>
          <p:nvPr/>
        </p:nvSpPr>
        <p:spPr bwMode="auto">
          <a:xfrm>
            <a:off x="4648200" y="6477000"/>
            <a:ext cx="4495800" cy="3968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chemeClr val="bg2">
                <a:alpha val="74997"/>
              </a:schemeClr>
            </a:outerShdw>
          </a:effectLst>
        </p:spPr>
        <p:txBody>
          <a:bodyPr>
            <a:spAutoFit/>
          </a:bodyPr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Bible Visual Resource Book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charset="0"/>
                <a:cs typeface="Arial"/>
              </a:rPr>
              <a:t>, 133</a:t>
            </a:r>
          </a:p>
        </p:txBody>
      </p:sp>
      <p:sp>
        <p:nvSpPr>
          <p:cNvPr id="6" name="矩形 5"/>
          <p:cNvSpPr/>
          <p:nvPr/>
        </p:nvSpPr>
        <p:spPr>
          <a:xfrm>
            <a:off x="323850" y="2060575"/>
            <a:ext cx="1368425" cy="3603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异象但以理书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第二章</a:t>
            </a:r>
          </a:p>
        </p:txBody>
      </p:sp>
      <p:sp>
        <p:nvSpPr>
          <p:cNvPr id="7" name="矩形 6"/>
          <p:cNvSpPr/>
          <p:nvPr/>
        </p:nvSpPr>
        <p:spPr>
          <a:xfrm>
            <a:off x="2268538" y="2349500"/>
            <a:ext cx="358775" cy="574675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金的头</a:t>
            </a:r>
          </a:p>
        </p:txBody>
      </p:sp>
      <p:sp>
        <p:nvSpPr>
          <p:cNvPr id="8" name="矩形 7"/>
          <p:cNvSpPr/>
          <p:nvPr/>
        </p:nvSpPr>
        <p:spPr>
          <a:xfrm>
            <a:off x="1692275" y="3429000"/>
            <a:ext cx="576263" cy="431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银的胸和臂</a:t>
            </a:r>
          </a:p>
        </p:txBody>
      </p:sp>
      <p:sp>
        <p:nvSpPr>
          <p:cNvPr id="9" name="矩形 8"/>
          <p:cNvSpPr/>
          <p:nvPr/>
        </p:nvSpPr>
        <p:spPr>
          <a:xfrm>
            <a:off x="1619250" y="4508500"/>
            <a:ext cx="720725" cy="3603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铜的腹和腰</a:t>
            </a:r>
          </a:p>
        </p:txBody>
      </p:sp>
      <p:sp>
        <p:nvSpPr>
          <p:cNvPr id="10" name="矩形 9"/>
          <p:cNvSpPr/>
          <p:nvPr/>
        </p:nvSpPr>
        <p:spPr>
          <a:xfrm>
            <a:off x="1763713" y="5445125"/>
            <a:ext cx="431800" cy="431800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铁的腿</a:t>
            </a:r>
          </a:p>
        </p:txBody>
      </p:sp>
      <p:sp>
        <p:nvSpPr>
          <p:cNvPr id="11" name="矩形 10"/>
          <p:cNvSpPr/>
          <p:nvPr/>
        </p:nvSpPr>
        <p:spPr>
          <a:xfrm>
            <a:off x="1258888" y="6453188"/>
            <a:ext cx="1225550" cy="144462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铁泥混杂的脚</a:t>
            </a:r>
          </a:p>
        </p:txBody>
      </p:sp>
      <p:sp>
        <p:nvSpPr>
          <p:cNvPr id="12" name="矩形 11"/>
          <p:cNvSpPr/>
          <p:nvPr/>
        </p:nvSpPr>
        <p:spPr>
          <a:xfrm>
            <a:off x="2736605" y="1989138"/>
            <a:ext cx="647700" cy="287337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第七章异象</a:t>
            </a:r>
          </a:p>
        </p:txBody>
      </p:sp>
      <p:sp>
        <p:nvSpPr>
          <p:cNvPr id="13" name="圆角矩形 12"/>
          <p:cNvSpPr/>
          <p:nvPr/>
        </p:nvSpPr>
        <p:spPr>
          <a:xfrm>
            <a:off x="3059113" y="2492375"/>
            <a:ext cx="576262" cy="2889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狮子</a:t>
            </a:r>
          </a:p>
        </p:txBody>
      </p:sp>
      <p:sp>
        <p:nvSpPr>
          <p:cNvPr id="14" name="圆角矩形 13"/>
          <p:cNvSpPr/>
          <p:nvPr/>
        </p:nvSpPr>
        <p:spPr>
          <a:xfrm>
            <a:off x="2916238" y="3429000"/>
            <a:ext cx="719137" cy="4318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熊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2843213" y="4437063"/>
            <a:ext cx="936625" cy="4318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豹</a:t>
            </a:r>
          </a:p>
        </p:txBody>
      </p:sp>
      <p:sp>
        <p:nvSpPr>
          <p:cNvPr id="16" name="圆角矩形 15"/>
          <p:cNvSpPr/>
          <p:nvPr/>
        </p:nvSpPr>
        <p:spPr>
          <a:xfrm>
            <a:off x="2771775" y="5516563"/>
            <a:ext cx="1079500" cy="5762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令人恐惧的兽</a:t>
            </a:r>
          </a:p>
        </p:txBody>
      </p:sp>
      <p:sp>
        <p:nvSpPr>
          <p:cNvPr id="17" name="圆角矩形 16"/>
          <p:cNvSpPr/>
          <p:nvPr/>
        </p:nvSpPr>
        <p:spPr>
          <a:xfrm>
            <a:off x="3942983" y="1916113"/>
            <a:ext cx="720725" cy="43338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第八章异象</a:t>
            </a:r>
          </a:p>
        </p:txBody>
      </p:sp>
      <p:sp>
        <p:nvSpPr>
          <p:cNvPr id="18" name="圆角矩形 17"/>
          <p:cNvSpPr/>
          <p:nvPr/>
        </p:nvSpPr>
        <p:spPr>
          <a:xfrm>
            <a:off x="4067175" y="3429000"/>
            <a:ext cx="792163" cy="4318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公绵羊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4140200" y="4508500"/>
            <a:ext cx="792163" cy="360363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公山羊</a:t>
            </a:r>
          </a:p>
        </p:txBody>
      </p:sp>
      <p:sp>
        <p:nvSpPr>
          <p:cNvPr id="20" name="圆角矩形 19"/>
          <p:cNvSpPr/>
          <p:nvPr/>
        </p:nvSpPr>
        <p:spPr>
          <a:xfrm>
            <a:off x="6372225" y="1989138"/>
            <a:ext cx="1728788" cy="28733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巴比伦</a:t>
            </a:r>
          </a:p>
        </p:txBody>
      </p:sp>
      <p:sp>
        <p:nvSpPr>
          <p:cNvPr id="21" name="圆角矩形 20"/>
          <p:cNvSpPr/>
          <p:nvPr/>
        </p:nvSpPr>
        <p:spPr>
          <a:xfrm>
            <a:off x="6372225" y="2997200"/>
            <a:ext cx="1728788" cy="28733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玛代波斯</a:t>
            </a:r>
          </a:p>
        </p:txBody>
      </p:sp>
      <p:sp>
        <p:nvSpPr>
          <p:cNvPr id="22" name="圆角矩形 21"/>
          <p:cNvSpPr/>
          <p:nvPr/>
        </p:nvSpPr>
        <p:spPr>
          <a:xfrm>
            <a:off x="6372225" y="4005263"/>
            <a:ext cx="2087563" cy="5762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希腊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（包括托勒密和塞琉古）</a:t>
            </a:r>
          </a:p>
        </p:txBody>
      </p:sp>
      <p:sp>
        <p:nvSpPr>
          <p:cNvPr id="23" name="圆角矩形 22"/>
          <p:cNvSpPr/>
          <p:nvPr/>
        </p:nvSpPr>
        <p:spPr>
          <a:xfrm>
            <a:off x="6443663" y="4724400"/>
            <a:ext cx="2700337" cy="5048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公元前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167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年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马加比和哈斯摩</a:t>
            </a:r>
          </a:p>
        </p:txBody>
      </p:sp>
      <p:sp>
        <p:nvSpPr>
          <p:cNvPr id="24" name="圆角矩形 23"/>
          <p:cNvSpPr/>
          <p:nvPr/>
        </p:nvSpPr>
        <p:spPr>
          <a:xfrm>
            <a:off x="6443663" y="5805488"/>
            <a:ext cx="1728787" cy="28733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罗马</a:t>
            </a:r>
          </a:p>
        </p:txBody>
      </p:sp>
      <p:sp>
        <p:nvSpPr>
          <p:cNvPr id="25" name="圆角矩形 24"/>
          <p:cNvSpPr/>
          <p:nvPr/>
        </p:nvSpPr>
        <p:spPr>
          <a:xfrm>
            <a:off x="5219700" y="5661025"/>
            <a:ext cx="720725" cy="28892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罗马</a:t>
            </a:r>
          </a:p>
        </p:txBody>
      </p:sp>
      <p:sp>
        <p:nvSpPr>
          <p:cNvPr id="26" name="圆角矩形 25"/>
          <p:cNvSpPr/>
          <p:nvPr/>
        </p:nvSpPr>
        <p:spPr>
          <a:xfrm>
            <a:off x="5148263" y="4437063"/>
            <a:ext cx="863600" cy="360362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希腊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8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：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21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7" name="圆角矩形 26"/>
          <p:cNvSpPr/>
          <p:nvPr/>
        </p:nvSpPr>
        <p:spPr>
          <a:xfrm>
            <a:off x="5148263" y="3213100"/>
            <a:ext cx="863600" cy="503238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玛代波斯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8</a:t>
            </a:r>
            <a:r>
              <a: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：</a:t>
            </a:r>
            <a:r>
              <a:rPr kumimoji="0" lang="en-US" altLang="zh-CN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20</a:t>
            </a:r>
            <a:endParaRPr kumimoji="0" lang="zh-CN" altLang="en-US" sz="16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5148263" y="2133600"/>
            <a:ext cx="863600" cy="3587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巴比伦</a:t>
            </a:r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SimSun" charset="0"/>
              <a:ea typeface="ＭＳ Ｐゴシック" charset="0"/>
              <a:cs typeface="SimSun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2</a:t>
            </a:r>
            <a:r>
              <a: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：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48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1288736" y="1323710"/>
            <a:ext cx="5400675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四个帝国</a:t>
            </a:r>
          </a:p>
        </p:txBody>
      </p:sp>
      <p:sp>
        <p:nvSpPr>
          <p:cNvPr id="30" name="矩形 29"/>
          <p:cNvSpPr/>
          <p:nvPr/>
        </p:nvSpPr>
        <p:spPr>
          <a:xfrm>
            <a:off x="5580063" y="1341438"/>
            <a:ext cx="3563937" cy="4318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但以理书中主要帝国的年代</a:t>
            </a:r>
          </a:p>
        </p:txBody>
      </p:sp>
      <p:sp>
        <p:nvSpPr>
          <p:cNvPr id="31" name="矩形 30"/>
          <p:cNvSpPr/>
          <p:nvPr/>
        </p:nvSpPr>
        <p:spPr>
          <a:xfrm>
            <a:off x="6300788" y="1844675"/>
            <a:ext cx="863600" cy="144463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公元前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626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2" name="圆角矩形 31"/>
          <p:cNvSpPr/>
          <p:nvPr/>
        </p:nvSpPr>
        <p:spPr>
          <a:xfrm>
            <a:off x="6300788" y="2349500"/>
            <a:ext cx="1079500" cy="2159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公元前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539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3" name="圆角矩形 32"/>
          <p:cNvSpPr/>
          <p:nvPr/>
        </p:nvSpPr>
        <p:spPr>
          <a:xfrm>
            <a:off x="6300788" y="3644900"/>
            <a:ext cx="1008062" cy="2159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公元前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330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4" name="圆角矩形 33"/>
          <p:cNvSpPr/>
          <p:nvPr/>
        </p:nvSpPr>
        <p:spPr>
          <a:xfrm>
            <a:off x="6300788" y="5373688"/>
            <a:ext cx="863600" cy="215900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公元前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63</a:t>
            </a: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6443663" y="6165850"/>
            <a:ext cx="1800225" cy="358775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公元后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ＭＳ Ｐゴシック" charset="0"/>
              </a:rPr>
              <a:t>70 </a:t>
            </a:r>
            <a:r>
              <a:rPr kumimoji="0" lang="zh-CN" alt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耶路撒冷沦陷</a:t>
            </a:r>
          </a:p>
        </p:txBody>
      </p:sp>
      <p:sp>
        <p:nvSpPr>
          <p:cNvPr id="36" name="圆角矩形 35"/>
          <p:cNvSpPr/>
          <p:nvPr/>
        </p:nvSpPr>
        <p:spPr>
          <a:xfrm>
            <a:off x="4787900" y="1916113"/>
            <a:ext cx="1223963" cy="217487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imSun" charset="0"/>
                <a:ea typeface="ＭＳ Ｐゴシック" charset="0"/>
                <a:cs typeface="SimSun" charset="0"/>
              </a:rPr>
              <a:t>标识</a:t>
            </a:r>
          </a:p>
        </p:txBody>
      </p:sp>
      <p:pic>
        <p:nvPicPr>
          <p:cNvPr id="37" name="Picture 1">
            <a:extLst>
              <a:ext uri="{FF2B5EF4-FFF2-40B4-BE49-F238E27FC236}">
                <a16:creationId xmlns:a16="http://schemas.microsoft.com/office/drawing/2014/main" id="{ACB88774-E322-404E-87E5-2AA53C5E2F4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2555875" cy="191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6118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8926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2754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</a:rPr>
              <a:t>81</a:t>
            </a:r>
          </a:p>
        </p:txBody>
      </p:sp>
      <p:pic>
        <p:nvPicPr>
          <p:cNvPr id="202755" name="Picture 4" descr="Herod's Map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435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Rectangle 5"/>
          <p:cNvSpPr>
            <a:spLocks noGrp="1" noChangeArrowheads="1"/>
          </p:cNvSpPr>
          <p:nvPr>
            <p:ph type="title" idx="4294967295"/>
          </p:nvPr>
        </p:nvSpPr>
        <p:spPr>
          <a:xfrm>
            <a:off x="4267200" y="4114800"/>
            <a:ext cx="4038600" cy="2008188"/>
          </a:xfrm>
          <a:solidFill>
            <a:srgbClr val="FF0000"/>
          </a:solidFill>
        </p:spPr>
        <p:txBody>
          <a:bodyPr/>
          <a:lstStyle/>
          <a:p>
            <a:pPr eaLnBrk="1" hangingPunct="1">
              <a:defRPr/>
            </a:pPr>
            <a: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  <a:t>大希律</a:t>
            </a:r>
            <a:b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  <a:t>统治下的</a:t>
            </a:r>
            <a:b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</a:br>
            <a:r>
              <a:rPr lang="zh-CN" altLang="en-US" sz="4000" b="1" dirty="0">
                <a:latin typeface="Arial" charset="0"/>
                <a:ea typeface="ＭＳ Ｐゴシック" charset="0"/>
                <a:cs typeface="ＭＳ Ｐゴシック" charset="0"/>
              </a:rPr>
              <a:t>巴勒斯坦</a:t>
            </a:r>
            <a:endParaRPr lang="en-US" sz="4000" b="1" dirty="0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949547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0" y="5867400"/>
            <a:ext cx="2362200" cy="64135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John Grassmick,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Dallas Seminary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3557" name="Rectangle 5"/>
          <p:cNvSpPr>
            <a:spLocks noGrp="1" noRot="1" noChangeArrowheads="1"/>
          </p:cNvSpPr>
          <p:nvPr>
            <p:ph type="title"/>
          </p:nvPr>
        </p:nvSpPr>
        <p:spPr>
          <a:xfrm>
            <a:off x="76200" y="152400"/>
            <a:ext cx="3429000" cy="3611563"/>
          </a:xfr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希律王朝</a:t>
            </a:r>
            <a:br>
              <a:rPr lang="en-US" altLang="ja-JP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</a:b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统治的年表</a:t>
            </a:r>
            <a:r>
              <a:rPr lang="en-US" altLang="ja-JP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&amp;</a:t>
            </a: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顺序</a:t>
            </a:r>
            <a:b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</a:b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(</a:t>
            </a: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主前</a:t>
            </a: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37</a:t>
            </a: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年</a:t>
            </a:r>
            <a:r>
              <a:rPr lang="en-US" altLang="ja-JP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-</a:t>
            </a: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主后</a:t>
            </a: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70</a:t>
            </a:r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年</a:t>
            </a:r>
            <a:r>
              <a:rPr lang="en-US" altLang="zh-CN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)</a:t>
            </a:r>
            <a:endParaRPr lang="en-US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graphicFrame>
        <p:nvGraphicFramePr>
          <p:cNvPr id="131075" name="Object 16">
            <a:hlinkClick r:id="" action="ppaction://ole?verb=0"/>
          </p:cNvPr>
          <p:cNvGraphicFramePr>
            <a:graphicFrameLocks noGrp="1" noChangeAspect="1"/>
          </p:cNvGraphicFramePr>
          <p:nvPr>
            <p:ph idx="1"/>
          </p:nvPr>
        </p:nvGraphicFramePr>
        <p:xfrm>
          <a:off x="3657600" y="0"/>
          <a:ext cx="548640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Presentation" r:id="rId4" imgW="3429000" imgH="4572000" progId="PowerPoint.Show.8">
                  <p:embed/>
                </p:oleObj>
              </mc:Choice>
              <mc:Fallback>
                <p:oleObj name="Presentation" r:id="rId4" imgW="3429000" imgH="4572000" progId="PowerPoint.Show.8">
                  <p:embed/>
                  <p:pic>
                    <p:nvPicPr>
                      <p:cNvPr id="131075" name="Object 16">
                        <a:hlinkClick r:id="" action="ppaction://ole?verb=0"/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7600" y="0"/>
                        <a:ext cx="5486400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0" y="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69A6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88</a:t>
            </a:r>
          </a:p>
        </p:txBody>
      </p:sp>
      <p:sp>
        <p:nvSpPr>
          <p:cNvPr id="23558" name="Text Box 6"/>
          <p:cNvSpPr txBox="1">
            <a:spLocks noChangeArrowheads="1"/>
          </p:cNvSpPr>
          <p:nvPr/>
        </p:nvSpPr>
        <p:spPr bwMode="auto">
          <a:xfrm>
            <a:off x="3962400" y="1981200"/>
            <a:ext cx="1143000" cy="36671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亚基老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59" name="Text Box 7"/>
          <p:cNvSpPr txBox="1">
            <a:spLocks noChangeArrowheads="1"/>
          </p:cNvSpPr>
          <p:nvPr/>
        </p:nvSpPr>
        <p:spPr bwMode="auto">
          <a:xfrm>
            <a:off x="6019800" y="2300288"/>
            <a:ext cx="762000" cy="36671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腓利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60" name="Text Box 8"/>
          <p:cNvSpPr txBox="1">
            <a:spLocks noChangeArrowheads="1"/>
          </p:cNvSpPr>
          <p:nvPr/>
        </p:nvSpPr>
        <p:spPr bwMode="auto">
          <a:xfrm>
            <a:off x="7543800" y="2743200"/>
            <a:ext cx="1447800" cy="36671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安提帕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61" name="Text Box 9"/>
          <p:cNvSpPr txBox="1">
            <a:spLocks noChangeArrowheads="1"/>
          </p:cNvSpPr>
          <p:nvPr/>
        </p:nvSpPr>
        <p:spPr bwMode="auto">
          <a:xfrm>
            <a:off x="5486400" y="3657600"/>
            <a:ext cx="1524000" cy="366713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亚基帕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 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一世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62" name="Text Box 10"/>
          <p:cNvSpPr txBox="1">
            <a:spLocks noChangeArrowheads="1"/>
          </p:cNvSpPr>
          <p:nvPr/>
        </p:nvSpPr>
        <p:spPr bwMode="auto">
          <a:xfrm>
            <a:off x="5638800" y="5119688"/>
            <a:ext cx="1524000" cy="366712"/>
          </a:xfrm>
          <a:prstGeom prst="rect">
            <a:avLst/>
          </a:prstGeom>
          <a:gradFill rotWithShape="1">
            <a:gsLst>
              <a:gs pos="0">
                <a:schemeClr val="bg1">
                  <a:gamma/>
                  <a:shade val="46275"/>
                  <a:invGamma/>
                </a:schemeClr>
              </a:gs>
              <a:gs pos="100000">
                <a:schemeClr val="bg1">
                  <a:alpha val="67000"/>
                </a:scheme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亚基帕</a:t>
            </a:r>
            <a:r>
              <a:rPr kumimoji="0" lang="en-US" altLang="zh-CN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 </a:t>
            </a: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二世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63" name="Text Box 11"/>
          <p:cNvSpPr txBox="1">
            <a:spLocks noChangeArrowheads="1"/>
          </p:cNvSpPr>
          <p:nvPr/>
        </p:nvSpPr>
        <p:spPr bwMode="auto">
          <a:xfrm>
            <a:off x="3810000" y="2833688"/>
            <a:ext cx="1371600" cy="366712"/>
          </a:xfrm>
          <a:prstGeom prst="rect">
            <a:avLst/>
          </a:prstGeom>
          <a:gradFill rotWithShape="1">
            <a:gsLst>
              <a:gs pos="0">
                <a:srgbClr val="FF0000">
                  <a:alpha val="84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罗马统治者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5562600" y="4495800"/>
            <a:ext cx="1371600" cy="366713"/>
          </a:xfrm>
          <a:prstGeom prst="rect">
            <a:avLst/>
          </a:prstGeom>
          <a:gradFill rotWithShape="1">
            <a:gsLst>
              <a:gs pos="0">
                <a:srgbClr val="FF0000">
                  <a:alpha val="50000"/>
                </a:srgbClr>
              </a:gs>
              <a:gs pos="100000">
                <a:srgbClr val="FF00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罗马统治者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771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12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4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5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19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1" dur="1000"/>
                                        <p:tgtEl>
                                          <p:spTgt spid="23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6" dur="1000"/>
                                        <p:tgtEl>
                                          <p:spTgt spid="23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5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5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5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5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8" grpId="0" animBg="1"/>
      <p:bldP spid="23559" grpId="0" animBg="1"/>
      <p:bldP spid="23560" grpId="0" animBg="1"/>
      <p:bldP spid="23561" grpId="0" animBg="1"/>
      <p:bldP spid="23562" grpId="0" animBg="1"/>
      <p:bldP spid="23563" grpId="0" animBg="1"/>
      <p:bldP spid="2356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5105400" y="6415088"/>
            <a:ext cx="3962400" cy="366712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  <a:defRPr/>
            </a:pP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181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8578850" y="152400"/>
            <a:ext cx="4889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89</a:t>
            </a:r>
          </a:p>
        </p:txBody>
      </p:sp>
      <p:pic>
        <p:nvPicPr>
          <p:cNvPr id="137219" name="Picture 4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00856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5486400" y="152400"/>
            <a:ext cx="3276600" cy="3459163"/>
          </a:xfr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>
                <a:solidFill>
                  <a:schemeClr val="tx1"/>
                </a:solidFill>
                <a:effectLst/>
                <a:ea typeface="宋体" charset="0"/>
                <a:cs typeface="宋体" charset="0"/>
              </a:rPr>
              <a:t>希律家族所掌权的地盘</a:t>
            </a:r>
            <a:endParaRPr lang="en-US">
              <a:solidFill>
                <a:schemeClr val="tx1"/>
              </a:solidFill>
              <a:effectLst/>
              <a:ea typeface="宋体" charset="0"/>
              <a:cs typeface="宋体" charset="0"/>
            </a:endParaRPr>
          </a:p>
        </p:txBody>
      </p:sp>
      <p:sp>
        <p:nvSpPr>
          <p:cNvPr id="24582" name="Rectangle 6"/>
          <p:cNvSpPr>
            <a:spLocks noChangeArrowheads="1"/>
          </p:cNvSpPr>
          <p:nvPr/>
        </p:nvSpPr>
        <p:spPr bwMode="auto">
          <a:xfrm>
            <a:off x="304800" y="4343400"/>
            <a:ext cx="609600" cy="3810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3" name="Rectangle 7"/>
          <p:cNvSpPr>
            <a:spLocks noChangeArrowheads="1"/>
          </p:cNvSpPr>
          <p:nvPr/>
        </p:nvSpPr>
        <p:spPr bwMode="auto">
          <a:xfrm>
            <a:off x="3581400" y="4800600"/>
            <a:ext cx="609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4" name="Rectangle 8"/>
          <p:cNvSpPr>
            <a:spLocks noChangeArrowheads="1"/>
          </p:cNvSpPr>
          <p:nvPr/>
        </p:nvSpPr>
        <p:spPr bwMode="auto">
          <a:xfrm>
            <a:off x="2514600" y="4191000"/>
            <a:ext cx="609600" cy="228600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5" name="Rectangle 9"/>
          <p:cNvSpPr>
            <a:spLocks noChangeArrowheads="1"/>
          </p:cNvSpPr>
          <p:nvPr/>
        </p:nvSpPr>
        <p:spPr bwMode="auto">
          <a:xfrm>
            <a:off x="1447800" y="2514600"/>
            <a:ext cx="838200" cy="228600"/>
          </a:xfrm>
          <a:prstGeom prst="rect">
            <a:avLst/>
          </a:prstGeom>
          <a:noFill/>
          <a:ln w="31750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6" name="Rectangle 10"/>
          <p:cNvSpPr>
            <a:spLocks noChangeArrowheads="1"/>
          </p:cNvSpPr>
          <p:nvPr/>
        </p:nvSpPr>
        <p:spPr bwMode="auto">
          <a:xfrm>
            <a:off x="1447800" y="3200400"/>
            <a:ext cx="838200" cy="228600"/>
          </a:xfrm>
          <a:prstGeom prst="rect">
            <a:avLst/>
          </a:prstGeom>
          <a:noFill/>
          <a:ln w="31750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7" name="Rectangle 11"/>
          <p:cNvSpPr>
            <a:spLocks noChangeArrowheads="1"/>
          </p:cNvSpPr>
          <p:nvPr/>
        </p:nvSpPr>
        <p:spPr bwMode="auto">
          <a:xfrm>
            <a:off x="1447800" y="4572000"/>
            <a:ext cx="838200" cy="228600"/>
          </a:xfrm>
          <a:prstGeom prst="rect">
            <a:avLst/>
          </a:prstGeom>
          <a:noFill/>
          <a:ln w="31750">
            <a:solidFill>
              <a:srgbClr val="008000"/>
            </a:solidFill>
            <a:prstDash val="sysDot"/>
            <a:miter lim="800000"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24588" name="Text Box 12"/>
          <p:cNvSpPr txBox="1">
            <a:spLocks noChangeArrowheads="1"/>
          </p:cNvSpPr>
          <p:nvPr/>
        </p:nvSpPr>
        <p:spPr bwMode="auto">
          <a:xfrm>
            <a:off x="3733800" y="3671888"/>
            <a:ext cx="914400" cy="3667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第四代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89" name="Text Box 13"/>
          <p:cNvSpPr txBox="1">
            <a:spLocks noChangeArrowheads="1"/>
          </p:cNvSpPr>
          <p:nvPr/>
        </p:nvSpPr>
        <p:spPr bwMode="auto">
          <a:xfrm>
            <a:off x="0" y="1981200"/>
            <a:ext cx="9144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第一代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0" name="Text Box 14"/>
          <p:cNvSpPr txBox="1">
            <a:spLocks noChangeArrowheads="1"/>
          </p:cNvSpPr>
          <p:nvPr/>
        </p:nvSpPr>
        <p:spPr bwMode="auto">
          <a:xfrm>
            <a:off x="1981200" y="76200"/>
            <a:ext cx="990600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第二代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1" name="Text Box 15"/>
          <p:cNvSpPr txBox="1">
            <a:spLocks noChangeArrowheads="1"/>
          </p:cNvSpPr>
          <p:nvPr/>
        </p:nvSpPr>
        <p:spPr bwMode="auto">
          <a:xfrm>
            <a:off x="2590800" y="2590800"/>
            <a:ext cx="838200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第三代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2" name="Text Box 16"/>
          <p:cNvSpPr txBox="1">
            <a:spLocks noChangeArrowheads="1"/>
          </p:cNvSpPr>
          <p:nvPr/>
        </p:nvSpPr>
        <p:spPr bwMode="auto">
          <a:xfrm>
            <a:off x="349250" y="4038600"/>
            <a:ext cx="7175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大希律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3" name="Text Box 17"/>
          <p:cNvSpPr txBox="1">
            <a:spLocks noChangeArrowheads="1"/>
          </p:cNvSpPr>
          <p:nvPr/>
        </p:nvSpPr>
        <p:spPr bwMode="auto">
          <a:xfrm>
            <a:off x="2514600" y="3886200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大亚基帕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4" name="Text Box 18"/>
          <p:cNvSpPr txBox="1">
            <a:spLocks noChangeArrowheads="1"/>
          </p:cNvSpPr>
          <p:nvPr/>
        </p:nvSpPr>
        <p:spPr bwMode="auto">
          <a:xfrm>
            <a:off x="4114800" y="4800600"/>
            <a:ext cx="8953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小亚基帕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5" name="Text Box 19"/>
          <p:cNvSpPr txBox="1">
            <a:spLocks noChangeArrowheads="1"/>
          </p:cNvSpPr>
          <p:nvPr/>
        </p:nvSpPr>
        <p:spPr bwMode="auto">
          <a:xfrm>
            <a:off x="228600" y="2514600"/>
            <a:ext cx="12509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希律腓利二世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6" name="Text Box 20"/>
          <p:cNvSpPr txBox="1">
            <a:spLocks noChangeArrowheads="1"/>
          </p:cNvSpPr>
          <p:nvPr/>
        </p:nvSpPr>
        <p:spPr bwMode="auto">
          <a:xfrm>
            <a:off x="450850" y="3200400"/>
            <a:ext cx="107315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希律亚基老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7" name="Text Box 21"/>
          <p:cNvSpPr txBox="1">
            <a:spLocks noChangeArrowheads="1"/>
          </p:cNvSpPr>
          <p:nvPr/>
        </p:nvSpPr>
        <p:spPr bwMode="auto">
          <a:xfrm>
            <a:off x="2203450" y="4572000"/>
            <a:ext cx="1073150" cy="304800"/>
          </a:xfrm>
          <a:prstGeom prst="rect">
            <a:avLst/>
          </a:prstGeom>
          <a:solidFill>
            <a:schemeClr val="tx1">
              <a:alpha val="58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400" b="1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希律安提帕</a:t>
            </a:r>
            <a:endParaRPr kumimoji="0" lang="en-US" sz="1400" b="1" i="0" u="none" strike="noStrike" kern="1200" cap="none" spc="0" normalizeH="0" baseline="0" noProof="0">
              <a:ln>
                <a:noFill/>
              </a:ln>
              <a:solidFill>
                <a:srgbClr val="660033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24598" name="Rectangle 22"/>
          <p:cNvSpPr>
            <a:spLocks noRot="1" noChangeArrowheads="1"/>
          </p:cNvSpPr>
          <p:nvPr/>
        </p:nvSpPr>
        <p:spPr bwMode="auto">
          <a:xfrm>
            <a:off x="0" y="0"/>
            <a:ext cx="1295400" cy="304800"/>
          </a:xfrm>
          <a:prstGeom prst="rect">
            <a:avLst/>
          </a:prstGeom>
          <a:solidFill>
            <a:schemeClr val="tx1">
              <a:alpha val="83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3399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希律家族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3399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276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Text Box 2"/>
          <p:cNvSpPr txBox="1">
            <a:spLocks noChangeArrowheads="1"/>
          </p:cNvSpPr>
          <p:nvPr/>
        </p:nvSpPr>
        <p:spPr bwMode="auto">
          <a:xfrm>
            <a:off x="5334000" y="6324600"/>
            <a:ext cx="3810000" cy="457200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bg2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2114550" algn="l"/>
              </a:tabLs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2114550" algn="l"/>
              </a:tabLst>
              <a:defRPr/>
            </a:pP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 </a:t>
            </a:r>
            <a:r>
              <a:rPr kumimoji="0" lang="en-US" altLang="zh-CN" sz="18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Bible Visual Resource Book, </a:t>
            </a: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" charset="0"/>
                <a:ea typeface="SimSun" charset="0"/>
                <a:cs typeface="SimSun" charset="0"/>
              </a:rPr>
              <a:t>181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" charset="0"/>
              <a:ea typeface="ＭＳ Ｐゴシック" charset="0"/>
              <a:cs typeface="Times New Roman" charset="0"/>
            </a:endParaRPr>
          </a:p>
        </p:txBody>
      </p:sp>
      <p:sp>
        <p:nvSpPr>
          <p:cNvPr id="80899" name="Text Box 3"/>
          <p:cNvSpPr txBox="1">
            <a:spLocks noChangeArrowheads="1"/>
          </p:cNvSpPr>
          <p:nvPr/>
        </p:nvSpPr>
        <p:spPr bwMode="auto">
          <a:xfrm>
            <a:off x="7924800" y="0"/>
            <a:ext cx="1182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charset="0"/>
                <a:ea typeface="ＭＳ Ｐゴシック" charset="0"/>
                <a:cs typeface="+mn-cs"/>
              </a:rPr>
              <a:t>80 &amp; 89</a:t>
            </a:r>
          </a:p>
        </p:txBody>
      </p:sp>
      <p:pic>
        <p:nvPicPr>
          <p:cNvPr id="80900" name="Picture 4"/>
          <p:cNvPicPr>
            <a:picLocks noChangeAspect="1" noChangeArrowheads="1"/>
          </p:cNvPicPr>
          <p:nvPr/>
        </p:nvPicPr>
        <p:blipFill>
          <a:blip r:embed="rId3" cstate="screen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4035425" cy="6864350"/>
          </a:xfrm>
          <a:prstGeom prst="rect">
            <a:avLst/>
          </a:prstGeom>
          <a:solidFill>
            <a:srgbClr val="FF0000">
              <a:alpha val="22000"/>
            </a:srgb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80901" name="Rectangle 5"/>
          <p:cNvSpPr>
            <a:spLocks noGrp="1" noRot="1" noChangeArrowheads="1"/>
          </p:cNvSpPr>
          <p:nvPr>
            <p:ph type="title" idx="4294967295"/>
          </p:nvPr>
        </p:nvSpPr>
        <p:spPr>
          <a:xfrm>
            <a:off x="4800600" y="0"/>
            <a:ext cx="4114800" cy="2057400"/>
          </a:xfr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ja-JP" altLang="en-US" sz="3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宋体" charset="0"/>
                <a:cs typeface="Arial"/>
              </a:rPr>
              <a:t>大希律</a:t>
            </a:r>
            <a:br>
              <a:rPr lang="en-US" altLang="ja-JP" sz="3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宋体" charset="0"/>
                <a:cs typeface="Arial"/>
              </a:rPr>
            </a:br>
            <a:r>
              <a:rPr lang="ja-JP" altLang="en-US" sz="3200">
                <a:solidFill>
                  <a:schemeClr val="tx1"/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Arial"/>
                <a:ea typeface="宋体" charset="0"/>
                <a:cs typeface="Arial"/>
              </a:rPr>
              <a:t>三位掌权的儿子</a:t>
            </a:r>
            <a:endParaRPr lang="en-US" sz="3200">
              <a:solidFill>
                <a:schemeClr val="tx1"/>
              </a:solidFill>
              <a:effectLst>
                <a:outerShdw blurRad="50800" dist="38100" dir="2700000" algn="tl" rotWithShape="0">
                  <a:srgbClr val="000000">
                    <a:alpha val="43000"/>
                  </a:srgbClr>
                </a:outerShdw>
              </a:effectLst>
              <a:latin typeface="Arial"/>
              <a:ea typeface="宋体" charset="0"/>
              <a:cs typeface="Arial"/>
            </a:endParaRPr>
          </a:p>
        </p:txBody>
      </p:sp>
      <p:sp>
        <p:nvSpPr>
          <p:cNvPr id="80902" name="AutoShape 6"/>
          <p:cNvSpPr>
            <a:spLocks noChangeArrowheads="1"/>
          </p:cNvSpPr>
          <p:nvPr/>
        </p:nvSpPr>
        <p:spPr bwMode="auto">
          <a:xfrm flipV="1">
            <a:off x="0" y="0"/>
            <a:ext cx="1905000" cy="56388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03" name="AutoShape 7"/>
          <p:cNvSpPr>
            <a:spLocks noChangeArrowheads="1"/>
          </p:cNvSpPr>
          <p:nvPr/>
        </p:nvSpPr>
        <p:spPr bwMode="auto">
          <a:xfrm flipH="1">
            <a:off x="2514600" y="2438400"/>
            <a:ext cx="1524000" cy="4419600"/>
          </a:xfrm>
          <a:prstGeom prst="rtTriangle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12" name="Line 16"/>
          <p:cNvSpPr>
            <a:spLocks noChangeShapeType="1"/>
          </p:cNvSpPr>
          <p:nvPr/>
        </p:nvSpPr>
        <p:spPr bwMode="auto">
          <a:xfrm flipH="1">
            <a:off x="1752600" y="4800600"/>
            <a:ext cx="38862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14" name="Line 18"/>
          <p:cNvSpPr>
            <a:spLocks noChangeShapeType="1"/>
          </p:cNvSpPr>
          <p:nvPr/>
        </p:nvSpPr>
        <p:spPr bwMode="auto">
          <a:xfrm flipH="1">
            <a:off x="3276600" y="2438400"/>
            <a:ext cx="2362200" cy="0"/>
          </a:xfrm>
          <a:prstGeom prst="line">
            <a:avLst/>
          </a:prstGeom>
          <a:noFill/>
          <a:ln w="76200">
            <a:solidFill>
              <a:srgbClr val="FFCC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17" name="Text Box 21"/>
          <p:cNvSpPr txBox="1">
            <a:spLocks noChangeArrowheads="1"/>
          </p:cNvSpPr>
          <p:nvPr/>
        </p:nvSpPr>
        <p:spPr bwMode="auto">
          <a:xfrm>
            <a:off x="609600" y="6172200"/>
            <a:ext cx="1371600" cy="5191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800" b="1" i="0" u="none" strike="noStrike" kern="1200" cap="none" spc="0" normalizeH="0" baseline="0" noProof="0">
                <a:ln>
                  <a:noFill/>
                </a:ln>
                <a:solidFill>
                  <a:srgbClr val="CC000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第二代</a:t>
            </a:r>
            <a:endParaRPr kumimoji="0" lang="en-US" sz="2800" b="1" i="0" u="none" strike="noStrike" kern="1200" cap="none" spc="0" normalizeH="0" baseline="0" noProof="0">
              <a:ln>
                <a:noFill/>
              </a:ln>
              <a:solidFill>
                <a:srgbClr val="CC0000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18" name="Text Box 22"/>
          <p:cNvSpPr txBox="1">
            <a:spLocks noChangeArrowheads="1"/>
          </p:cNvSpPr>
          <p:nvPr/>
        </p:nvSpPr>
        <p:spPr bwMode="auto">
          <a:xfrm>
            <a:off x="5683250" y="2025650"/>
            <a:ext cx="26225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D72B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希律腓利二世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D72B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19" name="Text Box 23"/>
          <p:cNvSpPr txBox="1">
            <a:spLocks noChangeArrowheads="1"/>
          </p:cNvSpPr>
          <p:nvPr/>
        </p:nvSpPr>
        <p:spPr bwMode="auto">
          <a:xfrm>
            <a:off x="5708650" y="3238500"/>
            <a:ext cx="22161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0000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希律安提帕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0" name="Text Box 24"/>
          <p:cNvSpPr txBox="1">
            <a:spLocks noChangeArrowheads="1"/>
          </p:cNvSpPr>
          <p:nvPr/>
        </p:nvSpPr>
        <p:spPr bwMode="auto">
          <a:xfrm>
            <a:off x="5708650" y="4449763"/>
            <a:ext cx="2216150" cy="579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32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希律亚基老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1" name="Rectangle 25"/>
          <p:cNvSpPr>
            <a:spLocks noChangeArrowheads="1"/>
          </p:cNvSpPr>
          <p:nvPr/>
        </p:nvSpPr>
        <p:spPr bwMode="auto">
          <a:xfrm>
            <a:off x="908050" y="5470525"/>
            <a:ext cx="9461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660033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以土买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660033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2" name="Rectangle 26"/>
          <p:cNvSpPr>
            <a:spLocks noChangeArrowheads="1"/>
          </p:cNvSpPr>
          <p:nvPr/>
        </p:nvSpPr>
        <p:spPr bwMode="auto">
          <a:xfrm>
            <a:off x="1066800" y="4937125"/>
            <a:ext cx="692150" cy="396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0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犹太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3" name="Rectangle 27"/>
          <p:cNvSpPr>
            <a:spLocks noChangeArrowheads="1"/>
          </p:cNvSpPr>
          <p:nvPr/>
        </p:nvSpPr>
        <p:spPr bwMode="auto">
          <a:xfrm rot="17326198">
            <a:off x="-269081" y="2778919"/>
            <a:ext cx="2366962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地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 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中</a:t>
            </a:r>
            <a:r>
              <a:rPr kumimoji="0" lang="en-US" altLang="ja-JP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  </a:t>
            </a:r>
            <a:r>
              <a:rPr kumimoji="0" lang="ja-JP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3333CC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海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3333CC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5" name="Rectangle 29"/>
          <p:cNvSpPr>
            <a:spLocks noChangeArrowheads="1"/>
          </p:cNvSpPr>
          <p:nvPr/>
        </p:nvSpPr>
        <p:spPr bwMode="auto">
          <a:xfrm rot="-3280401">
            <a:off x="1531938" y="2678112"/>
            <a:ext cx="960438" cy="366713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加利利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grpSp>
        <p:nvGrpSpPr>
          <p:cNvPr id="139281" name="Group 20"/>
          <p:cNvGrpSpPr>
            <a:grpSpLocks/>
          </p:cNvGrpSpPr>
          <p:nvPr/>
        </p:nvGrpSpPr>
        <p:grpSpPr bwMode="auto">
          <a:xfrm>
            <a:off x="2209800" y="2971800"/>
            <a:ext cx="3429000" cy="1295400"/>
            <a:chOff x="1200" y="1920"/>
            <a:chExt cx="2352" cy="768"/>
          </a:xfrm>
        </p:grpSpPr>
        <p:sp>
          <p:nvSpPr>
            <p:cNvPr id="80913" name="Line 17"/>
            <p:cNvSpPr>
              <a:spLocks noChangeShapeType="1"/>
            </p:cNvSpPr>
            <p:nvPr/>
          </p:nvSpPr>
          <p:spPr bwMode="auto">
            <a:xfrm flipH="1" flipV="1">
              <a:off x="1200" y="1920"/>
              <a:ext cx="2304" cy="336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  <p:sp>
          <p:nvSpPr>
            <p:cNvPr id="80915" name="Line 19"/>
            <p:cNvSpPr>
              <a:spLocks noChangeShapeType="1"/>
            </p:cNvSpPr>
            <p:nvPr/>
          </p:nvSpPr>
          <p:spPr bwMode="auto">
            <a:xfrm flipH="1">
              <a:off x="1632" y="2256"/>
              <a:ext cx="1920" cy="432"/>
            </a:xfrm>
            <a:prstGeom prst="line">
              <a:avLst/>
            </a:prstGeom>
            <a:noFill/>
            <a:ln w="76200">
              <a:solidFill>
                <a:srgbClr val="66FF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  <a:ext uri="{AF507438-7753-43e0-B8FC-AC1667EBCBE1}">
                <a14:hiddenEffects xmlns=""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 charset="0"/>
                <a:ea typeface="ＭＳ Ｐゴシック" charset="0"/>
                <a:cs typeface="+mn-cs"/>
              </a:endParaRPr>
            </a:p>
          </p:txBody>
        </p:sp>
      </p:grpSp>
      <p:sp>
        <p:nvSpPr>
          <p:cNvPr id="80926" name="Rectangle 30"/>
          <p:cNvSpPr>
            <a:spLocks noChangeArrowheads="1"/>
          </p:cNvSpPr>
          <p:nvPr/>
        </p:nvSpPr>
        <p:spPr bwMode="auto">
          <a:xfrm>
            <a:off x="2133600" y="762000"/>
            <a:ext cx="7620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27" name="Rectangle 31"/>
          <p:cNvSpPr>
            <a:spLocks noChangeArrowheads="1"/>
          </p:cNvSpPr>
          <p:nvPr/>
        </p:nvSpPr>
        <p:spPr bwMode="auto">
          <a:xfrm>
            <a:off x="2438400" y="3962400"/>
            <a:ext cx="228600" cy="7620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aramond" charset="0"/>
              <a:ea typeface="ＭＳ Ｐゴシック" charset="0"/>
              <a:cs typeface="+mn-cs"/>
            </a:endParaRPr>
          </a:p>
        </p:txBody>
      </p:sp>
      <p:sp>
        <p:nvSpPr>
          <p:cNvPr id="80924" name="Text Box 28"/>
          <p:cNvSpPr txBox="1">
            <a:spLocks noChangeArrowheads="1"/>
          </p:cNvSpPr>
          <p:nvPr/>
        </p:nvSpPr>
        <p:spPr bwMode="auto">
          <a:xfrm>
            <a:off x="2286000" y="4038600"/>
            <a:ext cx="458788" cy="79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eaVert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比利亚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8" name="Text Box 32"/>
          <p:cNvSpPr txBox="1">
            <a:spLocks noChangeArrowheads="1"/>
          </p:cNvSpPr>
          <p:nvPr/>
        </p:nvSpPr>
        <p:spPr bwMode="auto">
          <a:xfrm rot="2147338">
            <a:off x="1295400" y="3581400"/>
            <a:ext cx="996950" cy="33655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6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/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撒玛利亚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/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  <p:sp>
        <p:nvSpPr>
          <p:cNvPr id="80929" name="Text Box 33"/>
          <p:cNvSpPr txBox="1">
            <a:spLocks noChangeArrowheads="1"/>
          </p:cNvSpPr>
          <p:nvPr/>
        </p:nvSpPr>
        <p:spPr bwMode="auto">
          <a:xfrm>
            <a:off x="2286000" y="1066800"/>
            <a:ext cx="1098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charset="0"/>
                <a:ea typeface="ＭＳ Ｐゴシック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800" b="1" i="0" u="none" strike="noStrike" kern="1200" cap="none" spc="0" normalizeH="0" baseline="0" noProof="0">
                <a:ln>
                  <a:noFill/>
                </a:ln>
                <a:solidFill>
                  <a:srgbClr val="00051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 PL KaitiM GB" charset="0"/>
                <a:ea typeface="ＭＳ Ｐゴシック" charset="0"/>
                <a:cs typeface="AR PL KaitiM GB" charset="0"/>
              </a:rPr>
              <a:t>以土利亚</a:t>
            </a:r>
            <a:endParaRPr kumimoji="0" lang="en-US" sz="1800" b="1" i="0" u="none" strike="noStrike" kern="1200" cap="none" spc="0" normalizeH="0" baseline="0" noProof="0">
              <a:ln>
                <a:noFill/>
              </a:ln>
              <a:solidFill>
                <a:srgbClr val="000514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AR PL KaitiM GB" charset="0"/>
              <a:ea typeface="ＭＳ Ｐゴシック" charset="0"/>
              <a:cs typeface="AR PL KaitiM GB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54068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title"/>
          </p:nvPr>
        </p:nvSpPr>
        <p:spPr>
          <a:xfrm>
            <a:off x="6324600" y="609600"/>
            <a:ext cx="2819400" cy="27432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>
                <a:cs typeface="+mj-cs"/>
              </a:rPr>
              <a:t>新约</a:t>
            </a:r>
            <a:r>
              <a:rPr lang="en-US" dirty="0">
                <a:cs typeface="+mj-cs"/>
              </a:rPr>
              <a:t> </a:t>
            </a:r>
            <a:br>
              <a:rPr lang="en-US" dirty="0">
                <a:cs typeface="+mj-cs"/>
              </a:rPr>
            </a:br>
            <a:r>
              <a:rPr lang="zh-CN" altLang="en-US" dirty="0">
                <a:cs typeface="+mj-cs"/>
              </a:rPr>
              <a:t>以色列的边界</a:t>
            </a:r>
            <a:endParaRPr lang="en-US" dirty="0">
              <a:cs typeface="+mj-cs"/>
            </a:endParaRPr>
          </a:p>
        </p:txBody>
      </p:sp>
      <p:pic>
        <p:nvPicPr>
          <p:cNvPr id="93186" name="Picture 3" descr="19 NT Politics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71438"/>
            <a:ext cx="6292850" cy="7005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6564" name="Text Box 4"/>
          <p:cNvSpPr txBox="1">
            <a:spLocks noChangeArrowheads="1"/>
          </p:cNvSpPr>
          <p:nvPr/>
        </p:nvSpPr>
        <p:spPr bwMode="auto">
          <a:xfrm>
            <a:off x="8507413" y="0"/>
            <a:ext cx="641350" cy="457200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>
                <a:latin typeface="Times New Roman" charset="0"/>
              </a:rPr>
              <a:t>180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WordArt 2" descr="Paper bag"/>
          <p:cNvSpPr>
            <a:spLocks noChangeArrowheads="1" noChangeShapeType="1" noTextEdit="1"/>
          </p:cNvSpPr>
          <p:nvPr/>
        </p:nvSpPr>
        <p:spPr bwMode="auto">
          <a:xfrm>
            <a:off x="1143000" y="1828800"/>
            <a:ext cx="8286750" cy="2641600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44444"/>
              </a:avLst>
            </a:prstTxWarp>
            <a:scene3d>
              <a:camera prst="legacyPerspectiveTopLeft">
                <a:rot lat="0" lon="20519994" rev="0"/>
              </a:camera>
              <a:lightRig rig="legacyHarsh3" dir="r"/>
            </a:scene3d>
            <a:sp3d extrusionH="430200" prstMaterial="legacyMatte">
              <a:extrusionClr>
                <a:srgbClr val="006600"/>
              </a:extrusionClr>
            </a:sp3d>
          </a:bodyPr>
          <a:lstStyle/>
          <a:p>
            <a:pPr algn="ctr"/>
            <a:r>
              <a:rPr lang="en-US" sz="9600" kern="10">
                <a:ln w="9525">
                  <a:round/>
                  <a:headEnd/>
                  <a:tailEnd/>
                </a:ln>
                <a:blipFill dpi="0" rotWithShape="0">
                  <a:blip r:embed="rId3"/>
                  <a:srcRect/>
                  <a:tile tx="0" ty="0" sx="100000" sy="100000" flip="none" algn="tl"/>
                </a:blipFill>
                <a:latin typeface="Arial Black"/>
                <a:ea typeface="Arial Black"/>
                <a:cs typeface="Arial Black"/>
              </a:rPr>
              <a:t>THANK YOU</a:t>
            </a:r>
          </a:p>
        </p:txBody>
      </p:sp>
      <p:sp>
        <p:nvSpPr>
          <p:cNvPr id="7171" name="Text Box 3"/>
          <p:cNvSpPr txBox="1">
            <a:spLocks noChangeArrowheads="1"/>
          </p:cNvSpPr>
          <p:nvPr/>
        </p:nvSpPr>
        <p:spPr bwMode="auto">
          <a:xfrm>
            <a:off x="2667000" y="5105400"/>
            <a:ext cx="647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>
                <a:latin typeface="Copperplate Gothic Bold" charset="0"/>
              </a:rPr>
              <a:t>By Samuel and Michael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7010400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glas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utoUpdateAnimBg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578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8559800" y="152400"/>
            <a:ext cx="527050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en-US" b="1" dirty="0">
                <a:latin typeface="Arial"/>
                <a:cs typeface="Arial"/>
              </a:rPr>
              <a:t>30</a:t>
            </a:r>
          </a:p>
        </p:txBody>
      </p:sp>
      <p:sp>
        <p:nvSpPr>
          <p:cNvPr id="10244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323850" y="0"/>
            <a:ext cx="7772400" cy="1143000"/>
          </a:xfrm>
        </p:spPr>
        <p:txBody>
          <a:bodyPr/>
          <a:lstStyle/>
          <a:p>
            <a:pPr eaLnBrk="1" hangingPunct="1"/>
            <a:r>
              <a:rPr lang="zh-CN" altLang="en-US" sz="3600" b="1" dirty="0">
                <a:solidFill>
                  <a:schemeClr val="tx1"/>
                </a:solidFill>
                <a:ea typeface="宋体" charset="0"/>
              </a:rPr>
              <a:t>在使徒行传及书信中的每个地理地点</a:t>
            </a:r>
            <a:br>
              <a:rPr lang="en-US" sz="3600" b="1" dirty="0">
                <a:solidFill>
                  <a:schemeClr val="tx1"/>
                </a:solidFill>
                <a:ea typeface="宋体" charset="0"/>
              </a:rPr>
            </a:br>
            <a:r>
              <a:rPr lang="zh-CN" altLang="en-US" sz="3600" b="1" dirty="0">
                <a:solidFill>
                  <a:schemeClr val="tx1"/>
                </a:solidFill>
                <a:ea typeface="宋体" charset="0"/>
              </a:rPr>
              <a:t>（简单测验 </a:t>
            </a:r>
            <a:r>
              <a:rPr lang="en-US" altLang="zh-CN" sz="3600" b="1" dirty="0">
                <a:solidFill>
                  <a:schemeClr val="tx1"/>
                </a:solidFill>
                <a:ea typeface="宋体" charset="0"/>
              </a:rPr>
              <a:t>#3</a:t>
            </a:r>
            <a:r>
              <a:rPr lang="zh-CN" altLang="en-US" sz="3600" b="1">
                <a:solidFill>
                  <a:schemeClr val="tx1"/>
                </a:solidFill>
                <a:ea typeface="宋体" charset="0"/>
              </a:rPr>
              <a:t>）</a:t>
            </a:r>
            <a:endParaRPr lang="en-US" sz="3600" dirty="0"/>
          </a:p>
        </p:txBody>
      </p:sp>
    </p:spTree>
  </p:cSld>
  <p:clrMapOvr>
    <a:overrideClrMapping bg1="dk2" tx1="lt1" bg2="dk1" tx2="lt2" accent1="accent1" accent2="accent2" accent3="accent3" accent4="accent4" accent5="accent5" accent6="accent6" hlink="hlink" folHlink="folHlink"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0" y="1417638"/>
            <a:ext cx="2678113" cy="2522537"/>
          </a:xfrm>
        </p:spPr>
        <p:txBody>
          <a:bodyPr/>
          <a:lstStyle/>
          <a:p>
            <a:pPr algn="r">
              <a:defRPr/>
            </a:pPr>
            <a:r>
              <a:rPr lang="en-US" dirty="0"/>
              <a:t>Black</a:t>
            </a:r>
          </a:p>
        </p:txBody>
      </p:sp>
    </p:spTree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0" y="6172200"/>
            <a:ext cx="9144000" cy="6858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圣经地理链接地址</a:t>
            </a:r>
            <a:r>
              <a:rPr lang="en-US" sz="2800" b="1">
                <a:solidFill>
                  <a:srgbClr val="FFFFFF"/>
                </a:solidFill>
                <a:latin typeface="Arial" charset="0"/>
                <a:ea typeface="ＭＳ Ｐゴシック" charset="0"/>
              </a:rPr>
              <a:t> </a:t>
            </a:r>
            <a:r>
              <a:rPr lang="en-US" sz="2800" b="1" dirty="0" err="1">
                <a:solidFill>
                  <a:srgbClr val="FFFFFF"/>
                </a:solidFill>
                <a:latin typeface="Arial" charset="0"/>
                <a:ea typeface="ＭＳ Ｐゴシック" charset="0"/>
              </a:rPr>
              <a:t>BibleStudyDownloads.org</a:t>
            </a:r>
            <a:endParaRPr lang="en-US" sz="1050" b="1" dirty="0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9331" name="Rectangle 1026"/>
          <p:cNvSpPr txBox="1">
            <a:spLocks noChangeArrowheads="1"/>
          </p:cNvSpPr>
          <p:nvPr/>
        </p:nvSpPr>
        <p:spPr bwMode="auto">
          <a:xfrm>
            <a:off x="0" y="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免费获得该讲解</a:t>
            </a:r>
            <a:r>
              <a:rPr kumimoji="0" lang="en-US" altLang="zh-CN" sz="4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ＭＳ Ｐゴシック" charset="0"/>
                <a:cs typeface="Arial" charset="0"/>
              </a:rPr>
              <a:t>!</a:t>
            </a:r>
          </a:p>
        </p:txBody>
      </p:sp>
      <p:pic>
        <p:nvPicPr>
          <p:cNvPr id="8" name="Picture 7" descr="Screen Shot 2016-02-02 at 5.41.18 PM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1"/>
          <a:stretch/>
        </p:blipFill>
        <p:spPr>
          <a:xfrm>
            <a:off x="-44173" y="636981"/>
            <a:ext cx="9232347" cy="5650045"/>
          </a:xfrm>
          <a:prstGeom prst="rect">
            <a:avLst/>
          </a:prstGeom>
        </p:spPr>
      </p:pic>
      <p:pic>
        <p:nvPicPr>
          <p:cNvPr id="9" name="Picture 8" descr="Screen Shot 2016-02-02 at 5.42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7223" y="2222340"/>
            <a:ext cx="6153212" cy="3483594"/>
          </a:xfrm>
          <a:prstGeom prst="rect">
            <a:avLst/>
          </a:prstGeom>
        </p:spPr>
      </p:pic>
      <p:sp>
        <p:nvSpPr>
          <p:cNvPr id="6" name="Rectangle 1026">
            <a:extLst>
              <a:ext uri="{FF2B5EF4-FFF2-40B4-BE49-F238E27FC236}">
                <a16:creationId xmlns:a16="http://schemas.microsoft.com/office/drawing/2014/main" id="{5512A878-B48D-47F9-908E-889D8C9A35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11275"/>
            <a:ext cx="9144000" cy="573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5pPr>
            <a:lvl6pPr marL="25146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6pPr>
            <a:lvl7pPr marL="29718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7pPr>
            <a:lvl8pPr marL="34290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8pPr>
            <a:lvl9pPr marL="3886200" indent="-228600" eaLnBrk="0" fontAlgn="t" hangingPunct="0">
              <a:spcBef>
                <a:spcPct val="5000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Garamond" panose="02020404030301010803" pitchFamily="18" charset="0"/>
                <a:ea typeface="MS PGothic" panose="020B0600070205080204" pitchFamily="34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SimSun" panose="02010600030101010101" pitchFamily="2" charset="-122"/>
                <a:cs typeface="MS PGothic" panose="020B0600070205080204" pitchFamily="34" charset="-128"/>
              </a:rPr>
              <a:t>圣经学习下载</a:t>
            </a:r>
          </a:p>
        </p:txBody>
      </p:sp>
    </p:spTree>
    <p:extLst>
      <p:ext uri="{BB962C8B-B14F-4D97-AF65-F5344CB8AC3E}">
        <p14:creationId xmlns:p14="http://schemas.microsoft.com/office/powerpoint/2010/main" val="320428843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8" accel="50000" decel="5000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0"/>
                            </p:stCondLst>
                            <p:childTnLst>
                              <p:par>
                                <p:cTn id="10" presetID="2" presetClass="entr" presetSubtype="2" fill="remove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304800"/>
            <a:ext cx="2514600" cy="2743200"/>
          </a:xfrm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希腊统治巴勒斯坦</a:t>
            </a:r>
            <a:endParaRPr lang="en-US"/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143000" y="2743200"/>
            <a:ext cx="2667000" cy="3006725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3000">
                <a:ea typeface="SimSun" pitchFamily="2" charset="-122"/>
              </a:rPr>
              <a:t>亚历山大</a:t>
            </a:r>
            <a:endParaRPr lang="en-US" sz="3000"/>
          </a:p>
          <a:p>
            <a:pPr eaLnBrk="1" hangingPunct="1">
              <a:defRPr/>
            </a:pPr>
            <a:r>
              <a:rPr lang="zh-CN" altLang="en-US" sz="3000">
                <a:ea typeface="SimSun" pitchFamily="2" charset="-122"/>
              </a:rPr>
              <a:t>争取至高的地位</a:t>
            </a:r>
            <a:endParaRPr lang="en-US" sz="3000"/>
          </a:p>
          <a:p>
            <a:pPr eaLnBrk="1" hangingPunct="1">
              <a:defRPr/>
            </a:pPr>
            <a:r>
              <a:rPr lang="zh-CN" altLang="en-US" sz="3000">
                <a:ea typeface="SimSun" pitchFamily="2" charset="-122"/>
              </a:rPr>
              <a:t>帝国希腊化的发展</a:t>
            </a:r>
            <a:endParaRPr lang="en-US" sz="3000"/>
          </a:p>
        </p:txBody>
      </p:sp>
      <p:pic>
        <p:nvPicPr>
          <p:cNvPr id="153604" name="Picture 4" descr="Readings000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4582" t="8943" r="-1472" b="6056"/>
          <a:stretch>
            <a:fillRect/>
          </a:stretch>
        </p:blipFill>
        <p:spPr>
          <a:xfrm>
            <a:off x="3767138" y="0"/>
            <a:ext cx="5529262" cy="6858000"/>
          </a:xfrm>
          <a:noFill/>
        </p:spPr>
      </p:pic>
      <p:sp>
        <p:nvSpPr>
          <p:cNvPr id="153605" name="Text Box 6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96934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144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562600" y="3048000"/>
            <a:ext cx="3581400" cy="2895600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>
                <a:ea typeface="SimSun" pitchFamily="2" charset="-122"/>
              </a:rPr>
              <a:t>开拓殖民地</a:t>
            </a:r>
            <a:r>
              <a:rPr lang="en-US"/>
              <a:t> </a:t>
            </a:r>
            <a:r>
              <a:rPr lang="en-US" altLang="zh-CN">
                <a:ea typeface="SimSun" pitchFamily="2" charset="-122"/>
              </a:rPr>
              <a:t>             </a:t>
            </a:r>
            <a:r>
              <a:rPr lang="en-US"/>
              <a:t>(</a:t>
            </a:r>
            <a:r>
              <a:rPr lang="zh-CN" altLang="en-US">
                <a:ea typeface="SimSun" pitchFamily="2" charset="-122"/>
              </a:rPr>
              <a:t>希腊化</a:t>
            </a:r>
            <a:r>
              <a:rPr lang="en-US"/>
              <a:t>)</a:t>
            </a:r>
          </a:p>
          <a:p>
            <a:pPr eaLnBrk="1" hangingPunct="1">
              <a:defRPr/>
            </a:pPr>
            <a:r>
              <a:rPr lang="zh-CN" altLang="en-US">
                <a:ea typeface="SimSun" pitchFamily="2" charset="-122"/>
              </a:rPr>
              <a:t>征战</a:t>
            </a:r>
            <a:endParaRPr lang="en-US"/>
          </a:p>
          <a:p>
            <a:pPr eaLnBrk="1" hangingPunct="1">
              <a:defRPr/>
            </a:pPr>
            <a:r>
              <a:rPr lang="zh-CN" altLang="en-US">
                <a:ea typeface="SimSun" pitchFamily="2" charset="-122"/>
              </a:rPr>
              <a:t>巩固</a:t>
            </a:r>
            <a:r>
              <a:rPr lang="en-US"/>
              <a:t> (</a:t>
            </a:r>
            <a:r>
              <a:rPr lang="zh-CN" altLang="en-US">
                <a:ea typeface="SimSun" pitchFamily="2" charset="-122"/>
              </a:rPr>
              <a:t>希腊文</a:t>
            </a:r>
            <a:r>
              <a:rPr lang="en-US"/>
              <a:t>)</a:t>
            </a:r>
          </a:p>
        </p:txBody>
      </p:sp>
      <p:grpSp>
        <p:nvGrpSpPr>
          <p:cNvPr id="154627" name="Group 29"/>
          <p:cNvGrpSpPr>
            <a:grpSpLocks/>
          </p:cNvGrpSpPr>
          <p:nvPr/>
        </p:nvGrpSpPr>
        <p:grpSpPr bwMode="auto">
          <a:xfrm>
            <a:off x="0" y="1066800"/>
            <a:ext cx="5562600" cy="6172200"/>
            <a:chOff x="144" y="624"/>
            <a:chExt cx="3504" cy="3888"/>
          </a:xfrm>
        </p:grpSpPr>
        <p:sp>
          <p:nvSpPr>
            <p:cNvPr id="154631" name="Oval 28"/>
            <p:cNvSpPr>
              <a:spLocks noChangeArrowheads="1"/>
            </p:cNvSpPr>
            <p:nvPr/>
          </p:nvSpPr>
          <p:spPr bwMode="auto">
            <a:xfrm>
              <a:off x="1152" y="1776"/>
              <a:ext cx="2496" cy="2736"/>
            </a:xfrm>
            <a:prstGeom prst="ellipse">
              <a:avLst/>
            </a:prstGeom>
            <a:solidFill>
              <a:schemeClr val="tx1"/>
            </a:solidFill>
            <a:ln w="38100" cap="sq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  <p:grpSp>
          <p:nvGrpSpPr>
            <p:cNvPr id="154632" name="Group 27"/>
            <p:cNvGrpSpPr>
              <a:grpSpLocks/>
            </p:cNvGrpSpPr>
            <p:nvPr/>
          </p:nvGrpSpPr>
          <p:grpSpPr bwMode="auto">
            <a:xfrm>
              <a:off x="144" y="624"/>
              <a:ext cx="3005" cy="3696"/>
              <a:chOff x="1152" y="432"/>
              <a:chExt cx="3005" cy="3696"/>
            </a:xfrm>
          </p:grpSpPr>
          <p:grpSp>
            <p:nvGrpSpPr>
              <p:cNvPr id="154634" name="Group 25"/>
              <p:cNvGrpSpPr>
                <a:grpSpLocks/>
              </p:cNvGrpSpPr>
              <p:nvPr/>
            </p:nvGrpSpPr>
            <p:grpSpPr bwMode="auto">
              <a:xfrm>
                <a:off x="1152" y="432"/>
                <a:ext cx="3005" cy="3696"/>
                <a:chOff x="1152" y="432"/>
                <a:chExt cx="3005" cy="3696"/>
              </a:xfrm>
            </p:grpSpPr>
            <p:grpSp>
              <p:nvGrpSpPr>
                <p:cNvPr id="154636" name="Group 24"/>
                <p:cNvGrpSpPr>
                  <a:grpSpLocks/>
                </p:cNvGrpSpPr>
                <p:nvPr/>
              </p:nvGrpSpPr>
              <p:grpSpPr bwMode="auto">
                <a:xfrm>
                  <a:off x="1152" y="432"/>
                  <a:ext cx="3005" cy="3674"/>
                  <a:chOff x="2611" y="454"/>
                  <a:chExt cx="3005" cy="3674"/>
                </a:xfrm>
              </p:grpSpPr>
              <p:grpSp>
                <p:nvGrpSpPr>
                  <p:cNvPr id="154639" name="Group 23"/>
                  <p:cNvGrpSpPr>
                    <a:grpSpLocks/>
                  </p:cNvGrpSpPr>
                  <p:nvPr/>
                </p:nvGrpSpPr>
                <p:grpSpPr bwMode="auto">
                  <a:xfrm>
                    <a:off x="2611" y="454"/>
                    <a:ext cx="3005" cy="3674"/>
                    <a:chOff x="2611" y="454"/>
                    <a:chExt cx="3005" cy="3674"/>
                  </a:xfrm>
                </p:grpSpPr>
                <p:pic>
                  <p:nvPicPr>
                    <p:cNvPr id="154641" name="Picture 4" descr="Readings0003"/>
                    <p:cNvPicPr>
                      <a:picLocks noChangeAspect="1" noChangeArrowheads="1"/>
                    </p:cNvPicPr>
                    <p:nvPr/>
                  </p:nvPicPr>
                  <p:blipFill>
                    <a:blip r:embed="rId3" cstate="print"/>
                    <a:srcRect b="13553"/>
                    <a:stretch>
                      <a:fillRect/>
                    </a:stretch>
                  </p:blipFill>
                  <p:spPr bwMode="auto">
                    <a:xfrm>
                      <a:off x="2611" y="454"/>
                      <a:ext cx="3005" cy="3674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</p:pic>
                <p:sp>
                  <p:nvSpPr>
                    <p:cNvPr id="154642" name="Rectangle 13"/>
                    <p:cNvSpPr>
                      <a:spLocks noChangeArrowheads="1"/>
                    </p:cNvSpPr>
                    <p:nvPr/>
                  </p:nvSpPr>
                  <p:spPr bwMode="auto">
                    <a:xfrm rot="2100702">
                      <a:off x="3857" y="1337"/>
                      <a:ext cx="432" cy="1056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643" name="Rectangle 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3936"/>
                      <a:ext cx="1584" cy="192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644" name="AutoShape 2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68" y="2448"/>
                      <a:ext cx="624" cy="384"/>
                    </a:xfrm>
                    <a:custGeom>
                      <a:avLst/>
                      <a:gdLst>
                        <a:gd name="T0" fmla="*/ 546 w 21600"/>
                        <a:gd name="T1" fmla="*/ 192 h 21600"/>
                        <a:gd name="T2" fmla="*/ 312 w 21600"/>
                        <a:gd name="T3" fmla="*/ 384 h 21600"/>
                        <a:gd name="T4" fmla="*/ 78 w 21600"/>
                        <a:gd name="T5" fmla="*/ 192 h 21600"/>
                        <a:gd name="T6" fmla="*/ 312 w 21600"/>
                        <a:gd name="T7" fmla="*/ 0 h 21600"/>
                        <a:gd name="T8" fmla="*/ 0 60000 65536"/>
                        <a:gd name="T9" fmla="*/ 0 60000 65536"/>
                        <a:gd name="T10" fmla="*/ 0 60000 65536"/>
                        <a:gd name="T11" fmla="*/ 0 60000 65536"/>
                        <a:gd name="T12" fmla="*/ 4500 w 21600"/>
                        <a:gd name="T13" fmla="*/ 4500 h 21600"/>
                        <a:gd name="T14" fmla="*/ 17100 w 21600"/>
                        <a:gd name="T15" fmla="*/ 17100 h 21600"/>
                      </a:gdLst>
                      <a:ahLst/>
                      <a:cxnLst>
                        <a:cxn ang="T8">
                          <a:pos x="T0" y="T1"/>
                        </a:cxn>
                        <a:cxn ang="T9">
                          <a:pos x="T2" y="T3"/>
                        </a:cxn>
                        <a:cxn ang="T10">
                          <a:pos x="T4" y="T5"/>
                        </a:cxn>
                        <a:cxn ang="T11">
                          <a:pos x="T6" y="T7"/>
                        </a:cxn>
                      </a:cxnLst>
                      <a:rect l="T12" t="T13" r="T14" b="T15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5400" y="21600"/>
                          </a:lnTo>
                          <a:lnTo>
                            <a:pt x="16200" y="21600"/>
                          </a:lnTo>
                          <a:lnTo>
                            <a:pt x="21600" y="0"/>
                          </a:lnTo>
                          <a:close/>
                        </a:path>
                      </a:pathLst>
                    </a:cu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  <p:sp>
                  <p:nvSpPr>
                    <p:cNvPr id="154645" name="Rectangle 2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984" y="3792"/>
                      <a:ext cx="960" cy="144"/>
                    </a:xfrm>
                    <a:prstGeom prst="rect">
                      <a:avLst/>
                    </a:prstGeom>
                    <a:solidFill>
                      <a:schemeClr val="tx1"/>
                    </a:solidFill>
                    <a:ln w="12700" cap="sq">
                      <a:solidFill>
                        <a:schemeClr val="tx1"/>
                      </a:solidFill>
                      <a:miter lim="800000"/>
                      <a:headEnd type="none" w="sm" len="sm"/>
                      <a:tailEnd type="none" w="sm" len="sm"/>
                    </a:ln>
                  </p:spPr>
                  <p:txBody>
                    <a:bodyPr wrap="none" anchor="ctr"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2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uLnTx/>
                        <a:uFillTx/>
                        <a:latin typeface="Times New Roman" pitchFamily="18" charset="0"/>
                        <a:ea typeface="+mn-ea"/>
                        <a:cs typeface="+mn-cs"/>
                      </a:endParaRPr>
                    </a:p>
                  </p:txBody>
                </p:sp>
              </p:grpSp>
              <p:sp>
                <p:nvSpPr>
                  <p:cNvPr id="154640" name="Rectangle 11"/>
                  <p:cNvSpPr>
                    <a:spLocks noChangeArrowheads="1"/>
                  </p:cNvSpPr>
                  <p:nvPr/>
                </p:nvSpPr>
                <p:spPr bwMode="auto">
                  <a:xfrm>
                    <a:off x="4464" y="480"/>
                    <a:ext cx="1104" cy="1440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 cap="sq">
                    <a:solidFill>
                      <a:schemeClr val="tx1"/>
                    </a:solidFill>
                    <a:miter lim="800000"/>
                    <a:headEnd type="none" w="sm" len="sm"/>
                    <a:tailEnd type="none" w="sm" len="sm"/>
                  </a:ln>
                </p:spPr>
                <p:txBody>
                  <a:bodyPr wrap="none" anchor="ctr"/>
                  <a:lstStyle/>
                  <a:p>
                    <a:pPr marL="0" marR="0" lvl="0" indent="0" algn="ctr" defTabSz="914400" rtl="0" eaLnBrk="1" fontAlgn="base" latinLnBrk="0" hangingPunct="1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2000" b="0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FFFF"/>
                      </a:solidFill>
                      <a:effectLst/>
                      <a:uLnTx/>
                      <a:uFillTx/>
                      <a:latin typeface="Times New Roman" pitchFamily="18" charset="0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4637" name="AutoShape 12"/>
                <p:cNvSpPr>
                  <a:spLocks noChangeArrowheads="1"/>
                </p:cNvSpPr>
                <p:nvPr/>
              </p:nvSpPr>
              <p:spPr bwMode="auto">
                <a:xfrm flipV="1">
                  <a:off x="2880" y="3648"/>
                  <a:ext cx="624" cy="480"/>
                </a:xfrm>
                <a:prstGeom prst="triangle">
                  <a:avLst>
                    <a:gd name="adj" fmla="val 50000"/>
                  </a:avLst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154638" name="AutoShape 9"/>
                <p:cNvSpPr>
                  <a:spLocks noChangeArrowheads="1"/>
                </p:cNvSpPr>
                <p:nvPr/>
              </p:nvSpPr>
              <p:spPr bwMode="auto">
                <a:xfrm>
                  <a:off x="2592" y="1392"/>
                  <a:ext cx="1392" cy="672"/>
                </a:xfrm>
                <a:prstGeom prst="flowChartInputOutput">
                  <a:avLst/>
                </a:prstGeom>
                <a:solidFill>
                  <a:schemeClr val="tx1"/>
                </a:solidFill>
                <a:ln w="12700" cap="sq">
                  <a:solidFill>
                    <a:schemeClr val="tx1"/>
                  </a:solidFill>
                  <a:miter lim="800000"/>
                  <a:headEnd type="none" w="sm" len="sm"/>
                  <a:tailEnd type="none" w="sm" len="sm"/>
                </a:ln>
              </p:spPr>
              <p:txBody>
                <a:bodyPr wrap="none" anchor="ctr"/>
                <a:lstStyle/>
                <a:p>
                  <a:pPr marL="0" marR="0" lvl="0" indent="0" algn="ctr" defTabSz="914400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20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Times New Roman" pitchFamily="18" charset="0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4635" name="Oval 26"/>
              <p:cNvSpPr>
                <a:spLocks noChangeArrowheads="1"/>
              </p:cNvSpPr>
              <p:nvPr/>
            </p:nvSpPr>
            <p:spPr bwMode="auto">
              <a:xfrm>
                <a:off x="2640" y="2016"/>
                <a:ext cx="192" cy="144"/>
              </a:xfrm>
              <a:prstGeom prst="ellipse">
                <a:avLst/>
              </a:prstGeom>
              <a:solidFill>
                <a:schemeClr val="tx1"/>
              </a:solidFill>
              <a:ln w="12700" cap="sq">
                <a:solidFill>
                  <a:schemeClr val="tx1"/>
                </a:solidFill>
                <a:round/>
                <a:headEnd type="none" w="sm" len="sm"/>
                <a:tailEnd type="none" w="sm" len="sm"/>
              </a:ln>
            </p:spPr>
            <p:txBody>
              <a:bodyPr wrap="none" anchor="ctr"/>
              <a:lstStyle/>
              <a:p>
                <a:pPr marL="0" marR="0" lvl="0" indent="0" algn="ctr" defTabSz="91440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0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+mn-cs"/>
                </a:endParaRPr>
              </a:p>
            </p:txBody>
          </p:sp>
        </p:grpSp>
        <p:sp>
          <p:nvSpPr>
            <p:cNvPr id="154633" name="Oval 7"/>
            <p:cNvSpPr>
              <a:spLocks noChangeArrowheads="1"/>
            </p:cNvSpPr>
            <p:nvPr/>
          </p:nvSpPr>
          <p:spPr bwMode="auto">
            <a:xfrm>
              <a:off x="1152" y="1776"/>
              <a:ext cx="2496" cy="2736"/>
            </a:xfrm>
            <a:prstGeom prst="ellipse">
              <a:avLst/>
            </a:prstGeom>
            <a:noFill/>
            <a:ln w="38100" cap="sq">
              <a:solidFill>
                <a:srgbClr val="BA1236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3333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endParaRPr>
            </a:p>
          </p:txBody>
        </p:sp>
      </p:grpSp>
      <p:sp>
        <p:nvSpPr>
          <p:cNvPr id="154628" name="Text Box 30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  <p:pic>
        <p:nvPicPr>
          <p:cNvPr id="154629" name="Picture 3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0400" y="-76200"/>
            <a:ext cx="5943600" cy="2820988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</p:pic>
      <p:sp>
        <p:nvSpPr>
          <p:cNvPr id="154630" name="Rectangle 2"/>
          <p:cNvSpPr>
            <a:spLocks noGrp="1" noChangeArrowheads="1"/>
          </p:cNvSpPr>
          <p:nvPr>
            <p:ph type="title"/>
          </p:nvPr>
        </p:nvSpPr>
        <p:spPr>
          <a:xfrm>
            <a:off x="2286000" y="1447800"/>
            <a:ext cx="6858000" cy="914400"/>
          </a:xfrm>
          <a:solidFill>
            <a:srgbClr val="4C1322"/>
          </a:solidFill>
        </p:spPr>
        <p:txBody>
          <a:bodyPr/>
          <a:lstStyle/>
          <a:p>
            <a:pPr eaLnBrk="1" hangingPunct="1"/>
            <a:r>
              <a:rPr lang="zh-CN" altLang="en-US" sz="3600" b="1">
                <a:solidFill>
                  <a:schemeClr val="tx1"/>
                </a:solidFill>
                <a:ea typeface="SimSun" pitchFamily="2" charset="-122"/>
              </a:rPr>
              <a:t>亚历山大有什么了不起？</a:t>
            </a:r>
            <a:endParaRPr lang="en-US" sz="4000"/>
          </a:p>
        </p:txBody>
      </p:sp>
    </p:spTree>
    <p:extLst>
      <p:ext uri="{BB962C8B-B14F-4D97-AF65-F5344CB8AC3E}">
        <p14:creationId xmlns:p14="http://schemas.microsoft.com/office/powerpoint/2010/main" val="3117910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34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9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50" name="Picture 4" descr="Ntiochus IV000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37717" r="2556" b="3195"/>
          <a:stretch>
            <a:fillRect/>
          </a:stretch>
        </p:blipFill>
        <p:spPr>
          <a:xfrm>
            <a:off x="533400" y="-66675"/>
            <a:ext cx="8077200" cy="6926263"/>
          </a:xfrm>
          <a:noFill/>
        </p:spPr>
      </p:pic>
      <p:sp>
        <p:nvSpPr>
          <p:cNvPr id="155651" name="Text Box 7"/>
          <p:cNvSpPr txBox="1">
            <a:spLocks noChangeArrowheads="1"/>
          </p:cNvSpPr>
          <p:nvPr/>
        </p:nvSpPr>
        <p:spPr bwMode="auto">
          <a:xfrm>
            <a:off x="86106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103074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674" name="Picture 4" descr="Readings0005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33388" t="45293" b="6371"/>
          <a:stretch>
            <a:fillRect/>
          </a:stretch>
        </p:blipFill>
        <p:spPr>
          <a:xfrm rot="626961">
            <a:off x="2133600" y="457200"/>
            <a:ext cx="6618288" cy="6678613"/>
          </a:xfrm>
          <a:noFill/>
        </p:spPr>
      </p:pic>
      <p:sp>
        <p:nvSpPr>
          <p:cNvPr id="156675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2667000" cy="4038600"/>
          </a:xfrm>
        </p:spPr>
        <p:txBody>
          <a:bodyPr/>
          <a:lstStyle/>
          <a:p>
            <a:pPr eaLnBrk="1" hangingPunct="1"/>
            <a:r>
              <a:rPr lang="zh-CN" altLang="en-US" sz="4800">
                <a:ea typeface="SimSun" pitchFamily="2" charset="-122"/>
              </a:rPr>
              <a:t>亚历山大与</a:t>
            </a:r>
            <a:br>
              <a:rPr lang="zh-CN" altLang="en-US" sz="4800">
                <a:ea typeface="SimSun" pitchFamily="2" charset="-122"/>
              </a:rPr>
            </a:br>
            <a:r>
              <a:rPr lang="zh-CN" altLang="en-US" sz="4800">
                <a:ea typeface="SimSun" pitchFamily="2" charset="-122"/>
              </a:rPr>
              <a:t>他的马</a:t>
            </a:r>
            <a:endParaRPr lang="en-US" sz="4800"/>
          </a:p>
        </p:txBody>
      </p:sp>
      <p:sp>
        <p:nvSpPr>
          <p:cNvPr id="156676" name="Text Box 7"/>
          <p:cNvSpPr txBox="1">
            <a:spLocks noChangeArrowheads="1"/>
          </p:cNvSpPr>
          <p:nvPr/>
        </p:nvSpPr>
        <p:spPr bwMode="auto">
          <a:xfrm>
            <a:off x="84582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60</a:t>
            </a:r>
          </a:p>
        </p:txBody>
      </p:sp>
    </p:spTree>
    <p:extLst>
      <p:ext uri="{BB962C8B-B14F-4D97-AF65-F5344CB8AC3E}">
        <p14:creationId xmlns:p14="http://schemas.microsoft.com/office/powerpoint/2010/main" val="24419978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Rectangle 5"/>
          <p:cNvSpPr>
            <a:spLocks noGrp="1" noChangeArrowheads="1"/>
          </p:cNvSpPr>
          <p:nvPr>
            <p:ph type="title"/>
          </p:nvPr>
        </p:nvSpPr>
        <p:spPr>
          <a:xfrm>
            <a:off x="5486400" y="0"/>
            <a:ext cx="3657600" cy="3276600"/>
          </a:xfrm>
        </p:spPr>
        <p:txBody>
          <a:bodyPr/>
          <a:lstStyle/>
          <a:p>
            <a:pPr eaLnBrk="1" hangingPunct="1"/>
            <a:r>
              <a:rPr lang="zh-CN" altLang="en-US">
                <a:ea typeface="SimSun" pitchFamily="2" charset="-122"/>
              </a:rPr>
              <a:t>亚历山大</a:t>
            </a:r>
            <a:br>
              <a:rPr lang="zh-CN" altLang="en-US">
                <a:ea typeface="SimSun" pitchFamily="2" charset="-122"/>
              </a:rPr>
            </a:br>
            <a:r>
              <a:rPr lang="zh-CN" altLang="en-US">
                <a:ea typeface="SimSun" pitchFamily="2" charset="-122"/>
              </a:rPr>
              <a:t>创</a:t>
            </a:r>
            <a:br>
              <a:rPr lang="zh-CN" altLang="en-US">
                <a:ea typeface="SimSun" pitchFamily="2" charset="-122"/>
              </a:rPr>
            </a:br>
            <a:r>
              <a:rPr lang="zh-CN" altLang="en-US">
                <a:ea typeface="SimSun" pitchFamily="2" charset="-122"/>
              </a:rPr>
              <a:t>头条新闻</a:t>
            </a:r>
            <a:endParaRPr lang="en-US"/>
          </a:p>
        </p:txBody>
      </p:sp>
      <p:pic>
        <p:nvPicPr>
          <p:cNvPr id="157699" name="Picture 4" descr="Ntiochus IV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0"/>
            <a:ext cx="4849813" cy="6858000"/>
          </a:xfrm>
          <a:noFill/>
        </p:spPr>
      </p:pic>
      <p:sp>
        <p:nvSpPr>
          <p:cNvPr id="157700" name="Text Box 7"/>
          <p:cNvSpPr txBox="1">
            <a:spLocks noChangeArrowheads="1"/>
          </p:cNvSpPr>
          <p:nvPr/>
        </p:nvSpPr>
        <p:spPr bwMode="auto">
          <a:xfrm>
            <a:off x="86106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613964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4" name="Picture 19" descr="Alexanders Empire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0" y="1244600"/>
            <a:ext cx="9144000" cy="5156200"/>
          </a:xfrm>
          <a:noFill/>
        </p:spPr>
      </p:pic>
      <p:sp>
        <p:nvSpPr>
          <p:cNvPr id="1720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11430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algn="ctr" eaLnBrk="1" hangingPunct="1"/>
            <a:r>
              <a:rPr lang="zh-CN" altLang="en-US" b="1" dirty="0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亚历山大大帝的征战</a:t>
            </a:r>
            <a:endParaRPr lang="en-US" b="1" dirty="0">
              <a:solidFill>
                <a:schemeClr val="tx1"/>
              </a:solidFill>
              <a:effectLst>
                <a:glow rad="3556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66576" name="Picture 16" descr="Tyre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0" y="4648200"/>
            <a:ext cx="2547938" cy="1981200"/>
          </a:xfrm>
          <a:noFill/>
        </p:spPr>
      </p:pic>
      <p:sp>
        <p:nvSpPr>
          <p:cNvPr id="66568" name="AutoShape 8"/>
          <p:cNvSpPr>
            <a:spLocks noChangeArrowheads="1"/>
          </p:cNvSpPr>
          <p:nvPr/>
        </p:nvSpPr>
        <p:spPr bwMode="auto">
          <a:xfrm rot="785717">
            <a:off x="1295400" y="2133600"/>
            <a:ext cx="1447800" cy="1219200"/>
          </a:xfrm>
          <a:custGeom>
            <a:avLst/>
            <a:gdLst>
              <a:gd name="T0" fmla="*/ 723833 w 21600"/>
              <a:gd name="T1" fmla="*/ 0 h 21600"/>
              <a:gd name="T2" fmla="*/ 180975 w 21600"/>
              <a:gd name="T3" fmla="*/ 609600 h 21600"/>
              <a:gd name="T4" fmla="*/ 723833 w 21600"/>
              <a:gd name="T5" fmla="*/ 304800 h 21600"/>
              <a:gd name="T6" fmla="*/ 1628775 w 21600"/>
              <a:gd name="T7" fmla="*/ 609600 h 21600"/>
              <a:gd name="T8" fmla="*/ 1266825 w 21600"/>
              <a:gd name="T9" fmla="*/ 914400 h 21600"/>
              <a:gd name="T10" fmla="*/ 904875 w 21600"/>
              <a:gd name="T11" fmla="*/ 6096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70" name="AutoShape 10"/>
          <p:cNvSpPr>
            <a:spLocks noChangeArrowheads="1"/>
          </p:cNvSpPr>
          <p:nvPr/>
        </p:nvSpPr>
        <p:spPr bwMode="auto">
          <a:xfrm rot="-664593">
            <a:off x="3048000" y="2819400"/>
            <a:ext cx="4343400" cy="609600"/>
          </a:xfrm>
          <a:prstGeom prst="rightArrow">
            <a:avLst>
              <a:gd name="adj1" fmla="val 50000"/>
              <a:gd name="adj2" fmla="val 178125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71" name="AutoShape 11"/>
          <p:cNvSpPr>
            <a:spLocks noChangeArrowheads="1"/>
          </p:cNvSpPr>
          <p:nvPr/>
        </p:nvSpPr>
        <p:spPr bwMode="auto">
          <a:xfrm rot="2439575">
            <a:off x="7543800" y="2590800"/>
            <a:ext cx="1447800" cy="1219200"/>
          </a:xfrm>
          <a:custGeom>
            <a:avLst/>
            <a:gdLst>
              <a:gd name="T0" fmla="*/ 723833 w 21600"/>
              <a:gd name="T1" fmla="*/ 0 h 21600"/>
              <a:gd name="T2" fmla="*/ 180975 w 21600"/>
              <a:gd name="T3" fmla="*/ 609600 h 21600"/>
              <a:gd name="T4" fmla="*/ 723833 w 21600"/>
              <a:gd name="T5" fmla="*/ 304800 h 21600"/>
              <a:gd name="T6" fmla="*/ 1628775 w 21600"/>
              <a:gd name="T7" fmla="*/ 609600 h 21600"/>
              <a:gd name="T8" fmla="*/ 1266825 w 21600"/>
              <a:gd name="T9" fmla="*/ 914400 h 21600"/>
              <a:gd name="T10" fmla="*/ 904875 w 21600"/>
              <a:gd name="T11" fmla="*/ 609600 h 216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3163 w 21600"/>
              <a:gd name="T19" fmla="*/ 3163 h 21600"/>
              <a:gd name="T20" fmla="*/ 18437 w 21600"/>
              <a:gd name="T21" fmla="*/ 18437 h 2160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1600" h="21600">
                <a:moveTo>
                  <a:pt x="16200" y="10800"/>
                </a:moveTo>
                <a:cubicBezTo>
                  <a:pt x="16200" y="7817"/>
                  <a:pt x="13782" y="5400"/>
                  <a:pt x="10800" y="5400"/>
                </a:cubicBezTo>
                <a:cubicBezTo>
                  <a:pt x="7817" y="5400"/>
                  <a:pt x="5400" y="7817"/>
                  <a:pt x="5400" y="10800"/>
                </a:cubicBezTo>
                <a:lnTo>
                  <a:pt x="0" y="10800"/>
                </a:lnTo>
                <a:cubicBezTo>
                  <a:pt x="0" y="4835"/>
                  <a:pt x="4835" y="0"/>
                  <a:pt x="10800" y="0"/>
                </a:cubicBezTo>
                <a:cubicBezTo>
                  <a:pt x="16764" y="0"/>
                  <a:pt x="21599" y="4835"/>
                  <a:pt x="21600" y="10799"/>
                </a:cubicBezTo>
                <a:lnTo>
                  <a:pt x="21600" y="10800"/>
                </a:lnTo>
                <a:lnTo>
                  <a:pt x="24300" y="10800"/>
                </a:lnTo>
                <a:lnTo>
                  <a:pt x="18900" y="16200"/>
                </a:lnTo>
                <a:lnTo>
                  <a:pt x="13500" y="10800"/>
                </a:lnTo>
                <a:lnTo>
                  <a:pt x="16200" y="10800"/>
                </a:ln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72" name="AutoShape 12"/>
          <p:cNvSpPr>
            <a:spLocks noChangeArrowheads="1"/>
          </p:cNvSpPr>
          <p:nvPr/>
        </p:nvSpPr>
        <p:spPr bwMode="auto">
          <a:xfrm rot="1147359" flipH="1">
            <a:off x="4038600" y="4114800"/>
            <a:ext cx="3810000" cy="609600"/>
          </a:xfrm>
          <a:prstGeom prst="rightArrow">
            <a:avLst>
              <a:gd name="adj1" fmla="val 50000"/>
              <a:gd name="adj2" fmla="val 156250"/>
            </a:avLst>
          </a:pr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6573" name="AutoShape 13"/>
          <p:cNvSpPr>
            <a:spLocks noChangeArrowheads="1"/>
          </p:cNvSpPr>
          <p:nvPr/>
        </p:nvSpPr>
        <p:spPr bwMode="auto">
          <a:xfrm>
            <a:off x="7924800" y="4572000"/>
            <a:ext cx="762000" cy="685800"/>
          </a:xfrm>
          <a:custGeom>
            <a:avLst/>
            <a:gdLst>
              <a:gd name="T0" fmla="*/ 381000 w 21600"/>
              <a:gd name="T1" fmla="*/ 0 h 21600"/>
              <a:gd name="T2" fmla="*/ 111584 w 21600"/>
              <a:gd name="T3" fmla="*/ 100425 h 21600"/>
              <a:gd name="T4" fmla="*/ 0 w 21600"/>
              <a:gd name="T5" fmla="*/ 342900 h 21600"/>
              <a:gd name="T6" fmla="*/ 111584 w 21600"/>
              <a:gd name="T7" fmla="*/ 585375 h 21600"/>
              <a:gd name="T8" fmla="*/ 381000 w 21600"/>
              <a:gd name="T9" fmla="*/ 685800 h 21600"/>
              <a:gd name="T10" fmla="*/ 650416 w 21600"/>
              <a:gd name="T11" fmla="*/ 585375 h 21600"/>
              <a:gd name="T12" fmla="*/ 762000 w 21600"/>
              <a:gd name="T13" fmla="*/ 342900 h 21600"/>
              <a:gd name="T14" fmla="*/ 650416 w 21600"/>
              <a:gd name="T15" fmla="*/ 100425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3163 w 21600"/>
              <a:gd name="T25" fmla="*/ 3163 h 21600"/>
              <a:gd name="T26" fmla="*/ 18437 w 21600"/>
              <a:gd name="T27" fmla="*/ 18437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0" y="10800"/>
                </a:moveTo>
                <a:cubicBezTo>
                  <a:pt x="0" y="4835"/>
                  <a:pt x="4835" y="0"/>
                  <a:pt x="10800" y="0"/>
                </a:cubicBezTo>
                <a:cubicBezTo>
                  <a:pt x="16765" y="0"/>
                  <a:pt x="21600" y="4835"/>
                  <a:pt x="21600" y="10800"/>
                </a:cubicBezTo>
                <a:cubicBezTo>
                  <a:pt x="21600" y="16765"/>
                  <a:pt x="16765" y="21600"/>
                  <a:pt x="10800" y="21600"/>
                </a:cubicBezTo>
                <a:cubicBezTo>
                  <a:pt x="4835" y="21600"/>
                  <a:pt x="0" y="16765"/>
                  <a:pt x="0" y="10800"/>
                </a:cubicBezTo>
                <a:close/>
                <a:moveTo>
                  <a:pt x="17401" y="15493"/>
                </a:moveTo>
                <a:cubicBezTo>
                  <a:pt x="18376" y="14122"/>
                  <a:pt x="18900" y="12482"/>
                  <a:pt x="18900" y="10800"/>
                </a:cubicBezTo>
                <a:cubicBezTo>
                  <a:pt x="18900" y="6326"/>
                  <a:pt x="15273" y="2700"/>
                  <a:pt x="10800" y="2700"/>
                </a:cubicBezTo>
                <a:cubicBezTo>
                  <a:pt x="9117" y="2699"/>
                  <a:pt x="7477" y="3223"/>
                  <a:pt x="6106" y="4198"/>
                </a:cubicBezTo>
                <a:close/>
                <a:moveTo>
                  <a:pt x="4198" y="6106"/>
                </a:moveTo>
                <a:cubicBezTo>
                  <a:pt x="3223" y="7477"/>
                  <a:pt x="2700" y="9117"/>
                  <a:pt x="2700" y="10799"/>
                </a:cubicBezTo>
                <a:cubicBezTo>
                  <a:pt x="2700" y="15273"/>
                  <a:pt x="6326" y="18900"/>
                  <a:pt x="10800" y="18900"/>
                </a:cubicBezTo>
                <a:cubicBezTo>
                  <a:pt x="12482" y="18900"/>
                  <a:pt x="14122" y="18376"/>
                  <a:pt x="15493" y="17401"/>
                </a:cubicBezTo>
                <a:close/>
              </a:path>
            </a:pathLst>
          </a:custGeom>
          <a:solidFill>
            <a:schemeClr val="accent1"/>
          </a:solidFill>
          <a:ln w="12700" cap="sq">
            <a:solidFill>
              <a:schemeClr val="tx1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66574" name="Picture 14" descr="j021657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90800" y="3200400"/>
            <a:ext cx="1828800" cy="141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2043" name="Rectangle 18"/>
          <p:cNvSpPr>
            <a:spLocks noChangeArrowheads="1"/>
          </p:cNvSpPr>
          <p:nvPr/>
        </p:nvSpPr>
        <p:spPr bwMode="auto">
          <a:xfrm>
            <a:off x="0" y="6248400"/>
            <a:ext cx="9144000" cy="457200"/>
          </a:xfrm>
          <a:prstGeom prst="rect">
            <a:avLst/>
          </a:prstGeom>
          <a:solidFill>
            <a:schemeClr val="bg2"/>
          </a:solidFill>
          <a:ln w="12700" cap="sq">
            <a:solidFill>
              <a:schemeClr val="bg2"/>
            </a:solidFill>
            <a:miter lim="800000"/>
            <a:headEnd type="none" w="sm" len="sm"/>
            <a:tailEnd type="none" w="sm" len="sm"/>
          </a:ln>
        </p:spPr>
        <p:txBody>
          <a:bodyPr wrap="none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72044" name="Text Box 22"/>
          <p:cNvSpPr txBox="1">
            <a:spLocks noChangeArrowheads="1"/>
          </p:cNvSpPr>
          <p:nvPr/>
        </p:nvSpPr>
        <p:spPr bwMode="auto">
          <a:xfrm>
            <a:off x="8610600" y="76200"/>
            <a:ext cx="533400" cy="457200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61</a:t>
            </a:r>
          </a:p>
        </p:txBody>
      </p:sp>
      <p:pic>
        <p:nvPicPr>
          <p:cNvPr id="66583" name="Picture 2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54350" y="1693863"/>
            <a:ext cx="3033713" cy="347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559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5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6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0" fill="hold"/>
                                        <p:tgtEl>
                                          <p:spTgt spid="66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6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8" grpId="0" animBg="1"/>
      <p:bldP spid="66570" grpId="0" animBg="1"/>
      <p:bldP spid="66571" grpId="0" animBg="1"/>
      <p:bldP spid="66572" grpId="0" animBg="1"/>
      <p:bldP spid="6657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" descr="2004_alexander_523 large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57200"/>
            <a:ext cx="8915400" cy="9906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b="1">
                <a:solidFill>
                  <a:schemeClr val="tx1"/>
                </a:solidFill>
                <a:effectLst>
                  <a:glow rad="355600">
                    <a:schemeClr val="bg2"/>
                  </a:glow>
                </a:effectLst>
                <a:latin typeface="Arial" charset="0"/>
                <a:ea typeface="ＭＳ Ｐゴシック" charset="0"/>
                <a:cs typeface="ＭＳ Ｐゴシック" charset="0"/>
              </a:rPr>
              <a:t>他的败亡</a:t>
            </a:r>
            <a:endParaRPr lang="en-US" b="1">
              <a:solidFill>
                <a:schemeClr val="tx1"/>
              </a:solidFill>
              <a:effectLst>
                <a:glow rad="355600">
                  <a:schemeClr val="bg2"/>
                </a:glow>
              </a:effectLst>
              <a:latin typeface="Arial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64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0" y="3505200"/>
            <a:ext cx="4370388" cy="33528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zh-CN" alt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因为骄傲</a:t>
            </a:r>
            <a:r>
              <a:rPr 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: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渴望被敬拜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酒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女人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eaLnBrk="1" hangingPunct="1">
              <a:lnSpc>
                <a:spcPct val="90000"/>
              </a:lnSpc>
              <a:defRPr/>
            </a:pPr>
            <a:r>
              <a:rPr lang="zh-CN" altLang="en-US" sz="4000" b="1" dirty="0">
                <a:solidFill>
                  <a:schemeClr val="bg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ea typeface="SimSun" pitchFamily="2" charset="-122"/>
              </a:rPr>
              <a:t>歌舞</a:t>
            </a:r>
            <a:endParaRPr lang="en-US" sz="4000" b="1" dirty="0">
              <a:solidFill>
                <a:schemeClr val="bg2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14121063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2_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57150" cap="sq" cmpd="sng" algn="ctr">
          <a:solidFill>
            <a:srgbClr val="FF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sq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9_Beam">
  <a:themeElements>
    <a:clrScheme name="Beam 2">
      <a:dk1>
        <a:srgbClr val="000080"/>
      </a:dk1>
      <a:lt1>
        <a:srgbClr val="FFFFFF"/>
      </a:lt1>
      <a:dk2>
        <a:srgbClr val="000099"/>
      </a:dk2>
      <a:lt2>
        <a:srgbClr val="FFFFFF"/>
      </a:lt2>
      <a:accent1>
        <a:srgbClr val="3366FF"/>
      </a:accent1>
      <a:accent2>
        <a:srgbClr val="7B46D0"/>
      </a:accent2>
      <a:accent3>
        <a:srgbClr val="AAAACA"/>
      </a:accent3>
      <a:accent4>
        <a:srgbClr val="DADADA"/>
      </a:accent4>
      <a:accent5>
        <a:srgbClr val="ADB8FF"/>
      </a:accent5>
      <a:accent6>
        <a:srgbClr val="6F3FBC"/>
      </a:accent6>
      <a:hlink>
        <a:srgbClr val="86D1EC"/>
      </a:hlink>
      <a:folHlink>
        <a:srgbClr val="45C984"/>
      </a:folHlink>
    </a:clrScheme>
    <a:fontScheme name="Bea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pitchFamily="-110" charset="0"/>
          </a:defRPr>
        </a:defPPr>
      </a:lstStyle>
    </a:lnDef>
  </a:objectDefaults>
  <a:extraClrSchemeLst>
    <a:extraClrScheme>
      <a:clrScheme name="Beam 1">
        <a:dk1>
          <a:srgbClr val="1A006C"/>
        </a:dk1>
        <a:lt1>
          <a:srgbClr val="FFFFFF"/>
        </a:lt1>
        <a:dk2>
          <a:srgbClr val="000066"/>
        </a:dk2>
        <a:lt2>
          <a:srgbClr val="CCCCFF"/>
        </a:lt2>
        <a:accent1>
          <a:srgbClr val="0099CC"/>
        </a:accent1>
        <a:accent2>
          <a:srgbClr val="6600CC"/>
        </a:accent2>
        <a:accent3>
          <a:srgbClr val="AAAAB8"/>
        </a:accent3>
        <a:accent4>
          <a:srgbClr val="DADADA"/>
        </a:accent4>
        <a:accent5>
          <a:srgbClr val="AACAE2"/>
        </a:accent5>
        <a:accent6>
          <a:srgbClr val="5C00B9"/>
        </a:accent6>
        <a:hlink>
          <a:srgbClr val="9999FF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2">
        <a:dk1>
          <a:srgbClr val="000080"/>
        </a:dk1>
        <a:lt1>
          <a:srgbClr val="FFFFFF"/>
        </a:lt1>
        <a:dk2>
          <a:srgbClr val="000099"/>
        </a:dk2>
        <a:lt2>
          <a:srgbClr val="FFFFFF"/>
        </a:lt2>
        <a:accent1>
          <a:srgbClr val="3366FF"/>
        </a:accent1>
        <a:accent2>
          <a:srgbClr val="7B46D0"/>
        </a:accent2>
        <a:accent3>
          <a:srgbClr val="AAAACA"/>
        </a:accent3>
        <a:accent4>
          <a:srgbClr val="DADADA"/>
        </a:accent4>
        <a:accent5>
          <a:srgbClr val="ADB8FF"/>
        </a:accent5>
        <a:accent6>
          <a:srgbClr val="6F3FBC"/>
        </a:accent6>
        <a:hlink>
          <a:srgbClr val="86D1EC"/>
        </a:hlink>
        <a:folHlink>
          <a:srgbClr val="45C98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3">
        <a:dk1>
          <a:srgbClr val="3F4873"/>
        </a:dk1>
        <a:lt1>
          <a:srgbClr val="FFFFFF"/>
        </a:lt1>
        <a:dk2>
          <a:srgbClr val="4F598D"/>
        </a:dk2>
        <a:lt2>
          <a:srgbClr val="CCECFF"/>
        </a:lt2>
        <a:accent1>
          <a:srgbClr val="0099CC"/>
        </a:accent1>
        <a:accent2>
          <a:srgbClr val="4C8470"/>
        </a:accent2>
        <a:accent3>
          <a:srgbClr val="B2B5C5"/>
        </a:accent3>
        <a:accent4>
          <a:srgbClr val="DADADA"/>
        </a:accent4>
        <a:accent5>
          <a:srgbClr val="AACAE2"/>
        </a:accent5>
        <a:accent6>
          <a:srgbClr val="447765"/>
        </a:accent6>
        <a:hlink>
          <a:srgbClr val="99CC00"/>
        </a:hlink>
        <a:folHlink>
          <a:srgbClr val="96A4C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4">
        <a:dk1>
          <a:srgbClr val="006E6B"/>
        </a:dk1>
        <a:lt1>
          <a:srgbClr val="FFFFFF"/>
        </a:lt1>
        <a:dk2>
          <a:srgbClr val="008080"/>
        </a:dk2>
        <a:lt2>
          <a:srgbClr val="E2EFCD"/>
        </a:lt2>
        <a:accent1>
          <a:srgbClr val="33CCCC"/>
        </a:accent1>
        <a:accent2>
          <a:srgbClr val="6352B8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5949A6"/>
        </a:accent6>
        <a:hlink>
          <a:srgbClr val="CCFFFF"/>
        </a:hlink>
        <a:folHlink>
          <a:srgbClr val="99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5">
        <a:dk1>
          <a:srgbClr val="48562C"/>
        </a:dk1>
        <a:lt1>
          <a:srgbClr val="FFFFFF"/>
        </a:lt1>
        <a:dk2>
          <a:srgbClr val="546434"/>
        </a:dk2>
        <a:lt2>
          <a:srgbClr val="FFFFCC"/>
        </a:lt2>
        <a:accent1>
          <a:srgbClr val="7B8A6E"/>
        </a:accent1>
        <a:accent2>
          <a:srgbClr val="527C3A"/>
        </a:accent2>
        <a:accent3>
          <a:srgbClr val="B3B8AE"/>
        </a:accent3>
        <a:accent4>
          <a:srgbClr val="DADADA"/>
        </a:accent4>
        <a:accent5>
          <a:srgbClr val="BFC4BA"/>
        </a:accent5>
        <a:accent6>
          <a:srgbClr val="497034"/>
        </a:accent6>
        <a:hlink>
          <a:srgbClr val="55B55E"/>
        </a:hlink>
        <a:folHlink>
          <a:srgbClr val="85B3B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6">
        <a:dk1>
          <a:srgbClr val="96B29E"/>
        </a:dk1>
        <a:lt1>
          <a:srgbClr val="FFFFFF"/>
        </a:lt1>
        <a:dk2>
          <a:srgbClr val="A5BDAC"/>
        </a:dk2>
        <a:lt2>
          <a:srgbClr val="FFFFCC"/>
        </a:lt2>
        <a:accent1>
          <a:srgbClr val="4E8880"/>
        </a:accent1>
        <a:accent2>
          <a:srgbClr val="2F71B9"/>
        </a:accent2>
        <a:accent3>
          <a:srgbClr val="CFDBD2"/>
        </a:accent3>
        <a:accent4>
          <a:srgbClr val="DADADA"/>
        </a:accent4>
        <a:accent5>
          <a:srgbClr val="B2C3C0"/>
        </a:accent5>
        <a:accent6>
          <a:srgbClr val="2A66A7"/>
        </a:accent6>
        <a:hlink>
          <a:srgbClr val="9DC0E7"/>
        </a:hlink>
        <a:folHlink>
          <a:srgbClr val="54CA8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7">
        <a:dk1>
          <a:srgbClr val="D49C00"/>
        </a:dk1>
        <a:lt1>
          <a:srgbClr val="FFFFFF"/>
        </a:lt1>
        <a:dk2>
          <a:srgbClr val="CC9900"/>
        </a:dk2>
        <a:lt2>
          <a:srgbClr val="CEBD40"/>
        </a:lt2>
        <a:accent1>
          <a:srgbClr val="CC6600"/>
        </a:accent1>
        <a:accent2>
          <a:srgbClr val="808000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737300"/>
        </a:accent6>
        <a:hlink>
          <a:srgbClr val="FF9900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8">
        <a:dk1>
          <a:srgbClr val="881700"/>
        </a:dk1>
        <a:lt1>
          <a:srgbClr val="FAF9E6"/>
        </a:lt1>
        <a:dk2>
          <a:srgbClr val="990000"/>
        </a:dk2>
        <a:lt2>
          <a:srgbClr val="EADC78"/>
        </a:lt2>
        <a:accent1>
          <a:srgbClr val="FF6600"/>
        </a:accent1>
        <a:accent2>
          <a:srgbClr val="B86D52"/>
        </a:accent2>
        <a:accent3>
          <a:srgbClr val="CAAAAA"/>
        </a:accent3>
        <a:accent4>
          <a:srgbClr val="D6D5C4"/>
        </a:accent4>
        <a:accent5>
          <a:srgbClr val="FFB8AA"/>
        </a:accent5>
        <a:accent6>
          <a:srgbClr val="A66249"/>
        </a:accent6>
        <a:hlink>
          <a:srgbClr val="D78D15"/>
        </a:hlink>
        <a:folHlink>
          <a:srgbClr val="C6B37E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eam 9">
        <a:dk1>
          <a:srgbClr val="000000"/>
        </a:dk1>
        <a:lt1>
          <a:srgbClr val="FFFFFF"/>
        </a:lt1>
        <a:dk2>
          <a:srgbClr val="000000"/>
        </a:dk2>
        <a:lt2>
          <a:srgbClr val="DDDDDD"/>
        </a:lt2>
        <a:accent1>
          <a:srgbClr val="E6F5F6"/>
        </a:accent1>
        <a:accent2>
          <a:srgbClr val="A5E1A8"/>
        </a:accent2>
        <a:accent3>
          <a:srgbClr val="FFFFFF"/>
        </a:accent3>
        <a:accent4>
          <a:srgbClr val="000000"/>
        </a:accent4>
        <a:accent5>
          <a:srgbClr val="F0F9FA"/>
        </a:accent5>
        <a:accent6>
          <a:srgbClr val="95CC98"/>
        </a:accent6>
        <a:hlink>
          <a:srgbClr val="5B00B6"/>
        </a:hlink>
        <a:folHlink>
          <a:srgbClr val="34988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ＭＳ Ｐゴシック"/>
        <a:cs typeface=""/>
      </a:majorFont>
      <a:minorFont>
        <a:latin typeface="Garamond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Garamond" charset="0"/>
            <a:ea typeface="ＭＳ Ｐゴシック" charset="0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1_Orbit">
  <a:themeElements>
    <a:clrScheme name="Orbit 10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3333CC"/>
      </a:accent1>
      <a:accent2>
        <a:srgbClr val="666699"/>
      </a:accent2>
      <a:accent3>
        <a:srgbClr val="AAAAAA"/>
      </a:accent3>
      <a:accent4>
        <a:srgbClr val="DADADA"/>
      </a:accent4>
      <a:accent5>
        <a:srgbClr val="ADADE2"/>
      </a:accent5>
      <a:accent6>
        <a:srgbClr val="5C5C8A"/>
      </a:accent6>
      <a:hlink>
        <a:srgbClr val="FFFFCC"/>
      </a:hlink>
      <a:folHlink>
        <a:srgbClr val="FFCC66"/>
      </a:folHlink>
    </a:clrScheme>
    <a:fontScheme name="Orbi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1" charset="0"/>
          </a:defRPr>
        </a:defPPr>
      </a:lstStyle>
    </a:lnDef>
  </a:objectDefaults>
  <a:extraClrSchemeLst>
    <a:extraClrScheme>
      <a:clrScheme name="Orbit 1">
        <a:dk1>
          <a:srgbClr val="010199"/>
        </a:dk1>
        <a:lt1>
          <a:srgbClr val="FFFFFF"/>
        </a:lt1>
        <a:dk2>
          <a:srgbClr val="000000"/>
        </a:dk2>
        <a:lt2>
          <a:srgbClr val="B2B2B2"/>
        </a:lt2>
        <a:accent1>
          <a:srgbClr val="3399FF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CAFF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2">
        <a:dk1>
          <a:srgbClr val="008000"/>
        </a:dk1>
        <a:lt1>
          <a:srgbClr val="FFFFFF"/>
        </a:lt1>
        <a:dk2>
          <a:srgbClr val="003300"/>
        </a:dk2>
        <a:lt2>
          <a:srgbClr val="C0C0C0"/>
        </a:lt2>
        <a:accent1>
          <a:srgbClr val="99CC00"/>
        </a:accent1>
        <a:accent2>
          <a:srgbClr val="527C3A"/>
        </a:accent2>
        <a:accent3>
          <a:srgbClr val="AAADAA"/>
        </a:accent3>
        <a:accent4>
          <a:srgbClr val="DADADA"/>
        </a:accent4>
        <a:accent5>
          <a:srgbClr val="CAE2AA"/>
        </a:accent5>
        <a:accent6>
          <a:srgbClr val="497034"/>
        </a:accent6>
        <a:hlink>
          <a:srgbClr val="33CC33"/>
        </a:hlink>
        <a:folHlink>
          <a:srgbClr val="C1FF8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3">
        <a:dk1>
          <a:srgbClr val="000066"/>
        </a:dk1>
        <a:lt1>
          <a:srgbClr val="FFFFFF"/>
        </a:lt1>
        <a:dk2>
          <a:srgbClr val="000099"/>
        </a:dk2>
        <a:lt2>
          <a:srgbClr val="9FBFFF"/>
        </a:lt2>
        <a:accent1>
          <a:srgbClr val="0099CC"/>
        </a:accent1>
        <a:accent2>
          <a:srgbClr val="00CC66"/>
        </a:accent2>
        <a:accent3>
          <a:srgbClr val="AAAACA"/>
        </a:accent3>
        <a:accent4>
          <a:srgbClr val="DADADA"/>
        </a:accent4>
        <a:accent5>
          <a:srgbClr val="AACAE2"/>
        </a:accent5>
        <a:accent6>
          <a:srgbClr val="00B95C"/>
        </a:accent6>
        <a:hlink>
          <a:srgbClr val="00FFFF"/>
        </a:hlink>
        <a:folHlink>
          <a:srgbClr val="CDE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4">
        <a:dk1>
          <a:srgbClr val="00ACA8"/>
        </a:dk1>
        <a:lt1>
          <a:srgbClr val="FFFFFF"/>
        </a:lt1>
        <a:dk2>
          <a:srgbClr val="006666"/>
        </a:dk2>
        <a:lt2>
          <a:srgbClr val="FFFF99"/>
        </a:lt2>
        <a:accent1>
          <a:srgbClr val="0099CC"/>
        </a:accent1>
        <a:accent2>
          <a:srgbClr val="6D6FC7"/>
        </a:accent2>
        <a:accent3>
          <a:srgbClr val="AAB8B8"/>
        </a:accent3>
        <a:accent4>
          <a:srgbClr val="DADADA"/>
        </a:accent4>
        <a:accent5>
          <a:srgbClr val="AACAE2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5">
        <a:dk1>
          <a:srgbClr val="BA0023"/>
        </a:dk1>
        <a:lt1>
          <a:srgbClr val="FFFFFF"/>
        </a:lt1>
        <a:dk2>
          <a:srgbClr val="800000"/>
        </a:dk2>
        <a:lt2>
          <a:srgbClr val="FFFF99"/>
        </a:lt2>
        <a:accent1>
          <a:srgbClr val="FF6600"/>
        </a:accent1>
        <a:accent2>
          <a:srgbClr val="C5543D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B24B36"/>
        </a:accent6>
        <a:hlink>
          <a:srgbClr val="FFFF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6">
        <a:dk1>
          <a:srgbClr val="6D776E"/>
        </a:dk1>
        <a:lt1>
          <a:srgbClr val="FFFFFF"/>
        </a:lt1>
        <a:dk2>
          <a:srgbClr val="575863"/>
        </a:dk2>
        <a:lt2>
          <a:srgbClr val="DDDDDD"/>
        </a:lt2>
        <a:accent1>
          <a:srgbClr val="0099CC"/>
        </a:accent1>
        <a:accent2>
          <a:srgbClr val="939EA9"/>
        </a:accent2>
        <a:accent3>
          <a:srgbClr val="B4B4B7"/>
        </a:accent3>
        <a:accent4>
          <a:srgbClr val="DADADA"/>
        </a:accent4>
        <a:accent5>
          <a:srgbClr val="AACAE2"/>
        </a:accent5>
        <a:accent6>
          <a:srgbClr val="858F99"/>
        </a:accent6>
        <a:hlink>
          <a:srgbClr val="FFCC00"/>
        </a:hlink>
        <a:folHlink>
          <a:srgbClr val="BD894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7">
        <a:dk1>
          <a:srgbClr val="A28A84"/>
        </a:dk1>
        <a:lt1>
          <a:srgbClr val="FFFFFF"/>
        </a:lt1>
        <a:dk2>
          <a:srgbClr val="765E58"/>
        </a:dk2>
        <a:lt2>
          <a:srgbClr val="DDDDDD"/>
        </a:lt2>
        <a:accent1>
          <a:srgbClr val="CC6600"/>
        </a:accent1>
        <a:accent2>
          <a:srgbClr val="CC9900"/>
        </a:accent2>
        <a:accent3>
          <a:srgbClr val="BDB6B4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FFCC00"/>
        </a:hlink>
        <a:folHlink>
          <a:srgbClr val="FFFFB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8">
        <a:dk1>
          <a:srgbClr val="000000"/>
        </a:dk1>
        <a:lt1>
          <a:srgbClr val="C5D9ED"/>
        </a:lt1>
        <a:dk2>
          <a:srgbClr val="000000"/>
        </a:dk2>
        <a:lt2>
          <a:srgbClr val="FFFFFF"/>
        </a:lt2>
        <a:accent1>
          <a:srgbClr val="F3F6FF"/>
        </a:accent1>
        <a:accent2>
          <a:srgbClr val="33CCCC"/>
        </a:accent2>
        <a:accent3>
          <a:srgbClr val="DFE9F4"/>
        </a:accent3>
        <a:accent4>
          <a:srgbClr val="000000"/>
        </a:accent4>
        <a:accent5>
          <a:srgbClr val="F8FAFF"/>
        </a:accent5>
        <a:accent6>
          <a:srgbClr val="2DB9B9"/>
        </a:accent6>
        <a:hlink>
          <a:srgbClr val="0000FF"/>
        </a:hlink>
        <a:folHlink>
          <a:srgbClr val="0066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rbit 9">
        <a:dk1>
          <a:srgbClr val="FFFFFF"/>
        </a:dk1>
        <a:lt1>
          <a:srgbClr val="FFFFFF"/>
        </a:lt1>
        <a:dk2>
          <a:srgbClr val="AAAAC6"/>
        </a:dk2>
        <a:lt2>
          <a:srgbClr val="FFFFCC"/>
        </a:lt2>
        <a:accent1>
          <a:srgbClr val="66667E"/>
        </a:accent1>
        <a:accent2>
          <a:srgbClr val="629157"/>
        </a:accent2>
        <a:accent3>
          <a:srgbClr val="D2D2DF"/>
        </a:accent3>
        <a:accent4>
          <a:srgbClr val="DADADA"/>
        </a:accent4>
        <a:accent5>
          <a:srgbClr val="B8B8C0"/>
        </a:accent5>
        <a:accent6>
          <a:srgbClr val="58834E"/>
        </a:accent6>
        <a:hlink>
          <a:srgbClr val="6600CC"/>
        </a:hlink>
        <a:folHlink>
          <a:srgbClr val="33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rbit 10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3333CC"/>
        </a:accent1>
        <a:accent2>
          <a:srgbClr val="666699"/>
        </a:accent2>
        <a:accent3>
          <a:srgbClr val="AAAAAA"/>
        </a:accent3>
        <a:accent4>
          <a:srgbClr val="DADADA"/>
        </a:accent4>
        <a:accent5>
          <a:srgbClr val="ADADE2"/>
        </a:accent5>
        <a:accent6>
          <a:srgbClr val="5C5C8A"/>
        </a:accent6>
        <a:hlink>
          <a:srgbClr val="FFFFCC"/>
        </a:hlink>
        <a:folHlink>
          <a:srgbClr val="FFCC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3_Azure">
  <a:themeElements>
    <a:clrScheme name="Azure 1">
      <a:dk1>
        <a:srgbClr val="000000"/>
      </a:dk1>
      <a:lt1>
        <a:srgbClr val="FFFFFF"/>
      </a:lt1>
      <a:dk2>
        <a:srgbClr val="3333FF"/>
      </a:dk2>
      <a:lt2>
        <a:srgbClr val="00FFFF"/>
      </a:lt2>
      <a:accent1>
        <a:srgbClr val="00CCCC"/>
      </a:accent1>
      <a:accent2>
        <a:srgbClr val="6666FF"/>
      </a:accent2>
      <a:accent3>
        <a:srgbClr val="ADADFF"/>
      </a:accent3>
      <a:accent4>
        <a:srgbClr val="DADADA"/>
      </a:accent4>
      <a:accent5>
        <a:srgbClr val="AAE2E2"/>
      </a:accent5>
      <a:accent6>
        <a:srgbClr val="5C5CE7"/>
      </a:accent6>
      <a:hlink>
        <a:srgbClr val="CCCCFF"/>
      </a:hlink>
      <a:folHlink>
        <a:srgbClr val="CC99FF"/>
      </a:folHlink>
    </a:clrScheme>
    <a:fontScheme name="Azur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Azure 1">
        <a:dk1>
          <a:srgbClr val="000000"/>
        </a:dk1>
        <a:lt1>
          <a:srgbClr val="FFFFFF"/>
        </a:lt1>
        <a:dk2>
          <a:srgbClr val="3333FF"/>
        </a:dk2>
        <a:lt2>
          <a:srgbClr val="00FFFF"/>
        </a:lt2>
        <a:accent1>
          <a:srgbClr val="00CCCC"/>
        </a:accent1>
        <a:accent2>
          <a:srgbClr val="6666FF"/>
        </a:accent2>
        <a:accent3>
          <a:srgbClr val="ADADFF"/>
        </a:accent3>
        <a:accent4>
          <a:srgbClr val="DADADA"/>
        </a:accent4>
        <a:accent5>
          <a:srgbClr val="AAE2E2"/>
        </a:accent5>
        <a:accent6>
          <a:srgbClr val="5C5CE7"/>
        </a:accent6>
        <a:hlink>
          <a:srgbClr val="CCCC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Azure 2">
        <a:dk1>
          <a:srgbClr val="000000"/>
        </a:dk1>
        <a:lt1>
          <a:srgbClr val="CCECFF"/>
        </a:lt1>
        <a:dk2>
          <a:srgbClr val="330099"/>
        </a:dk2>
        <a:lt2>
          <a:srgbClr val="0099CC"/>
        </a:lt2>
        <a:accent1>
          <a:srgbClr val="009999"/>
        </a:accent1>
        <a:accent2>
          <a:srgbClr val="FF99CC"/>
        </a:accent2>
        <a:accent3>
          <a:srgbClr val="E2F4FF"/>
        </a:accent3>
        <a:accent4>
          <a:srgbClr val="000000"/>
        </a:accent4>
        <a:accent5>
          <a:srgbClr val="AACACA"/>
        </a:accent5>
        <a:accent6>
          <a:srgbClr val="E78AB9"/>
        </a:accent6>
        <a:hlink>
          <a:srgbClr val="6600CC"/>
        </a:hlink>
        <a:folHlink>
          <a:srgbClr val="3366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Azure 3">
        <a:dk1>
          <a:srgbClr val="000000"/>
        </a:dk1>
        <a:lt1>
          <a:srgbClr val="FFFFFF"/>
        </a:lt1>
        <a:dk2>
          <a:srgbClr val="000000"/>
        </a:dk2>
        <a:lt2>
          <a:srgbClr val="CBCBCB"/>
        </a:lt2>
        <a:accent1>
          <a:srgbClr val="B2B2B2"/>
        </a:accent1>
        <a:accent2>
          <a:srgbClr val="DDDDDD"/>
        </a:accent2>
        <a:accent3>
          <a:srgbClr val="FFFFFF"/>
        </a:accent3>
        <a:accent4>
          <a:srgbClr val="000000"/>
        </a:accent4>
        <a:accent5>
          <a:srgbClr val="D5D5D5"/>
        </a:accent5>
        <a:accent6>
          <a:srgbClr val="C8C8C8"/>
        </a:accent6>
        <a:hlink>
          <a:srgbClr val="5F5F5F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Override1.xml><?xml version="1.0" encoding="utf-8"?>
<a:themeOverride xmlns:a="http://schemas.openxmlformats.org/drawingml/2006/main">
  <a:clrScheme name="Orbit 10">
    <a:dk1>
      <a:srgbClr val="000000"/>
    </a:dk1>
    <a:lt1>
      <a:srgbClr val="FFFFFF"/>
    </a:lt1>
    <a:dk2>
      <a:srgbClr val="000000"/>
    </a:dk2>
    <a:lt2>
      <a:srgbClr val="FFFFFF"/>
    </a:lt2>
    <a:accent1>
      <a:srgbClr val="3333CC"/>
    </a:accent1>
    <a:accent2>
      <a:srgbClr val="666699"/>
    </a:accent2>
    <a:accent3>
      <a:srgbClr val="AAAAAA"/>
    </a:accent3>
    <a:accent4>
      <a:srgbClr val="DADADA"/>
    </a:accent4>
    <a:accent5>
      <a:srgbClr val="ADADE2"/>
    </a:accent5>
    <a:accent6>
      <a:srgbClr val="5C5C8A"/>
    </a:accent6>
    <a:hlink>
      <a:srgbClr val="FFFFCC"/>
    </a:hlink>
    <a:folHlink>
      <a:srgbClr val="FFCC66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521</TotalTime>
  <Words>642</Words>
  <Application>Microsoft Macintosh PowerPoint</Application>
  <PresentationFormat>On-screen Show (4:3)</PresentationFormat>
  <Paragraphs>191</Paragraphs>
  <Slides>28</Slides>
  <Notes>24</Notes>
  <HiddenSlides>0</HiddenSlides>
  <MMClips>0</MMClips>
  <ScaleCrop>false</ScaleCrop>
  <HeadingPairs>
    <vt:vector size="8" baseType="variant">
      <vt:variant>
        <vt:lpstr>Fonts Used</vt:lpstr>
      </vt:variant>
      <vt:variant>
        <vt:i4>11</vt:i4>
      </vt:variant>
      <vt:variant>
        <vt:lpstr>Theme</vt:lpstr>
      </vt:variant>
      <vt:variant>
        <vt:i4>10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50" baseType="lpstr">
      <vt:lpstr>AR PL KaitiM GB</vt:lpstr>
      <vt:lpstr>ariel</vt:lpstr>
      <vt:lpstr>SimHei</vt:lpstr>
      <vt:lpstr>SimSun</vt:lpstr>
      <vt:lpstr>Arial</vt:lpstr>
      <vt:lpstr>Arial Black</vt:lpstr>
      <vt:lpstr>Copperplate Gothic Bold</vt:lpstr>
      <vt:lpstr>Garamond</vt:lpstr>
      <vt:lpstr>Times</vt:lpstr>
      <vt:lpstr>Times New Roman</vt:lpstr>
      <vt:lpstr>Wingdings</vt:lpstr>
      <vt:lpstr>Default Design</vt:lpstr>
      <vt:lpstr>Azure</vt:lpstr>
      <vt:lpstr>Orbit</vt:lpstr>
      <vt:lpstr>1_Azure</vt:lpstr>
      <vt:lpstr>2_Azure</vt:lpstr>
      <vt:lpstr>9_Beam</vt:lpstr>
      <vt:lpstr>1_Stream</vt:lpstr>
      <vt:lpstr>1_Orbit</vt:lpstr>
      <vt:lpstr>3_Azure</vt:lpstr>
      <vt:lpstr>2_Default Design</vt:lpstr>
      <vt:lpstr>Presentation</vt:lpstr>
      <vt:lpstr>新约与旧约之间的地理</vt:lpstr>
      <vt:lpstr>但以理书中 世上的帝国</vt:lpstr>
      <vt:lpstr>希腊统治巴勒斯坦</vt:lpstr>
      <vt:lpstr>亚历山大有什么了不起？</vt:lpstr>
      <vt:lpstr>PowerPoint Presentation</vt:lpstr>
      <vt:lpstr>亚历山大与 他的马</vt:lpstr>
      <vt:lpstr>亚历山大 创 头条新闻</vt:lpstr>
      <vt:lpstr>亚历山大大帝的征战</vt:lpstr>
      <vt:lpstr>他的败亡</vt:lpstr>
      <vt:lpstr>亚历山大大帝以后</vt:lpstr>
      <vt:lpstr>Jerash  of the Decapolis</vt:lpstr>
      <vt:lpstr>Jerash in Its Glory Days</vt:lpstr>
      <vt:lpstr>在巴勒斯坦的  希腊城市</vt:lpstr>
      <vt:lpstr>哈斯莫尼家族的扩展</vt:lpstr>
      <vt:lpstr>希腊时代的重要性</vt:lpstr>
      <vt:lpstr>“喂！你说得对！绵羊装！ . . . 让我们脱掉这猩猩装吧！”</vt:lpstr>
      <vt:lpstr>“等等！难道这里一只真绵羊也没有吗？”</vt:lpstr>
      <vt:lpstr>哈斯莫尼家族的重要性</vt:lpstr>
      <vt:lpstr>新约与旧约之间的帝国</vt:lpstr>
      <vt:lpstr>大希律 统治下的 巴勒斯坦</vt:lpstr>
      <vt:lpstr>希律王朝 统治的年表&amp;顺序 (主前37年-主后70年)</vt:lpstr>
      <vt:lpstr>希律家族所掌权的地盘</vt:lpstr>
      <vt:lpstr>大希律 三位掌权的儿子</vt:lpstr>
      <vt:lpstr>新约  以色列的边界</vt:lpstr>
      <vt:lpstr>PowerPoint Presentation</vt:lpstr>
      <vt:lpstr>在使徒行传及书信中的每个地理地点 （简单测验 #3）</vt:lpstr>
      <vt:lpstr>Black</vt:lpstr>
      <vt:lpstr>圣经地理链接地址 BibleStudyDownloads.org</vt:lpstr>
    </vt:vector>
  </TitlesOfParts>
  <Company>SBC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Intertestamental Empires</dc:title>
  <dc:creator>Rick Griffith</dc:creator>
  <cp:lastModifiedBy>Rick Griffith</cp:lastModifiedBy>
  <cp:revision>28</cp:revision>
  <dcterms:created xsi:type="dcterms:W3CDTF">2005-01-24T11:22:52Z</dcterms:created>
  <dcterms:modified xsi:type="dcterms:W3CDTF">2019-05-07T08:28:28Z</dcterms:modified>
</cp:coreProperties>
</file>