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3.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1.bin" ContentType="audio/unknown"/>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audio2.bin" ContentType="audio/unknown"/>
  <Override PartName="/ppt/media/audio3.bin" ContentType="audio/unknown"/>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 id="2147483656" r:id="rId3"/>
    <p:sldMasterId id="2147483654" r:id="rId4"/>
    <p:sldMasterId id="2147483652" r:id="rId5"/>
    <p:sldMasterId id="2147483650" r:id="rId6"/>
    <p:sldMasterId id="2147483649" r:id="rId7"/>
    <p:sldMasterId id="2147483987" r:id="rId8"/>
    <p:sldMasterId id="2147484133" r:id="rId9"/>
    <p:sldMasterId id="2147484138" r:id="rId10"/>
    <p:sldMasterId id="2147484140" r:id="rId11"/>
    <p:sldMasterId id="2147484143" r:id="rId12"/>
    <p:sldMasterId id="2147484155" r:id="rId13"/>
    <p:sldMasterId id="2147484168" r:id="rId14"/>
    <p:sldMasterId id="2147484182" r:id="rId15"/>
    <p:sldMasterId id="2147484184" r:id="rId16"/>
    <p:sldMasterId id="2147484198" r:id="rId17"/>
    <p:sldMasterId id="2147484210" r:id="rId18"/>
    <p:sldMasterId id="2147484226" r:id="rId19"/>
    <p:sldMasterId id="2147484239" r:id="rId20"/>
    <p:sldMasterId id="2147484251" r:id="rId21"/>
    <p:sldMasterId id="2147484263" r:id="rId22"/>
    <p:sldMasterId id="2147484275" r:id="rId23"/>
    <p:sldMasterId id="2147484289" r:id="rId24"/>
    <p:sldMasterId id="2147484301" r:id="rId25"/>
  </p:sldMasterIdLst>
  <p:notesMasterIdLst>
    <p:notesMasterId r:id="rId107"/>
  </p:notesMasterIdLst>
  <p:sldIdLst>
    <p:sldId id="336" r:id="rId26"/>
    <p:sldId id="386" r:id="rId27"/>
    <p:sldId id="385" r:id="rId28"/>
    <p:sldId id="259" r:id="rId29"/>
    <p:sldId id="370" r:id="rId30"/>
    <p:sldId id="371" r:id="rId31"/>
    <p:sldId id="372" r:id="rId32"/>
    <p:sldId id="373" r:id="rId33"/>
    <p:sldId id="264" r:id="rId34"/>
    <p:sldId id="265" r:id="rId35"/>
    <p:sldId id="266" r:id="rId36"/>
    <p:sldId id="314" r:id="rId37"/>
    <p:sldId id="268" r:id="rId38"/>
    <p:sldId id="269" r:id="rId39"/>
    <p:sldId id="270" r:id="rId40"/>
    <p:sldId id="339" r:id="rId41"/>
    <p:sldId id="340" r:id="rId42"/>
    <p:sldId id="341" r:id="rId43"/>
    <p:sldId id="342" r:id="rId44"/>
    <p:sldId id="343" r:id="rId45"/>
    <p:sldId id="344" r:id="rId46"/>
    <p:sldId id="345" r:id="rId47"/>
    <p:sldId id="346" r:id="rId48"/>
    <p:sldId id="347" r:id="rId49"/>
    <p:sldId id="348" r:id="rId50"/>
    <p:sldId id="281" r:id="rId51"/>
    <p:sldId id="282" r:id="rId52"/>
    <p:sldId id="283" r:id="rId53"/>
    <p:sldId id="284" r:id="rId54"/>
    <p:sldId id="349" r:id="rId55"/>
    <p:sldId id="350" r:id="rId56"/>
    <p:sldId id="351" r:id="rId57"/>
    <p:sldId id="352" r:id="rId58"/>
    <p:sldId id="353" r:id="rId59"/>
    <p:sldId id="354" r:id="rId60"/>
    <p:sldId id="375" r:id="rId61"/>
    <p:sldId id="376" r:id="rId62"/>
    <p:sldId id="377" r:id="rId63"/>
    <p:sldId id="294" r:id="rId64"/>
    <p:sldId id="360" r:id="rId65"/>
    <p:sldId id="359" r:id="rId66"/>
    <p:sldId id="361" r:id="rId67"/>
    <p:sldId id="357" r:id="rId68"/>
    <p:sldId id="358" r:id="rId69"/>
    <p:sldId id="362" r:id="rId70"/>
    <p:sldId id="363" r:id="rId71"/>
    <p:sldId id="364" r:id="rId72"/>
    <p:sldId id="365" r:id="rId73"/>
    <p:sldId id="366" r:id="rId74"/>
    <p:sldId id="367" r:id="rId75"/>
    <p:sldId id="368" r:id="rId76"/>
    <p:sldId id="369" r:id="rId77"/>
    <p:sldId id="378" r:id="rId78"/>
    <p:sldId id="379" r:id="rId79"/>
    <p:sldId id="380" r:id="rId80"/>
    <p:sldId id="401" r:id="rId81"/>
    <p:sldId id="312" r:id="rId82"/>
    <p:sldId id="387" r:id="rId83"/>
    <p:sldId id="388" r:id="rId84"/>
    <p:sldId id="389" r:id="rId85"/>
    <p:sldId id="390" r:id="rId86"/>
    <p:sldId id="391" r:id="rId87"/>
    <p:sldId id="392" r:id="rId88"/>
    <p:sldId id="393" r:id="rId89"/>
    <p:sldId id="394" r:id="rId90"/>
    <p:sldId id="395" r:id="rId91"/>
    <p:sldId id="396" r:id="rId92"/>
    <p:sldId id="397" r:id="rId93"/>
    <p:sldId id="324" r:id="rId94"/>
    <p:sldId id="399" r:id="rId95"/>
    <p:sldId id="400" r:id="rId96"/>
    <p:sldId id="327" r:id="rId97"/>
    <p:sldId id="328" r:id="rId98"/>
    <p:sldId id="329" r:id="rId99"/>
    <p:sldId id="330" r:id="rId100"/>
    <p:sldId id="381" r:id="rId101"/>
    <p:sldId id="382" r:id="rId102"/>
    <p:sldId id="383" r:id="rId103"/>
    <p:sldId id="384" r:id="rId104"/>
    <p:sldId id="337" r:id="rId105"/>
    <p:sldId id="374"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B7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2"/>
    <p:restoredTop sz="91781"/>
  </p:normalViewPr>
  <p:slideViewPr>
    <p:cSldViewPr>
      <p:cViewPr>
        <p:scale>
          <a:sx n="192" d="100"/>
          <a:sy n="192" d="100"/>
        </p:scale>
        <p:origin x="144" y="-1992"/>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varScale="1">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presProps" Target="presProps.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viewProps" Target="viewProps.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theme" Target="theme/theme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BE3F44E-CA82-8441-AC57-593CE8D997C3}" type="slidenum">
              <a:rPr lang="en-US"/>
              <a:pPr>
                <a:defRPr/>
              </a:pPr>
              <a:t>‹#›</a:t>
            </a:fld>
            <a:endParaRPr lang="en-US"/>
          </a:p>
        </p:txBody>
      </p:sp>
    </p:spTree>
    <p:extLst>
      <p:ext uri="{BB962C8B-B14F-4D97-AF65-F5344CB8AC3E}">
        <p14:creationId xmlns:p14="http://schemas.microsoft.com/office/powerpoint/2010/main" val="491365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FF19D1-8C95-FC4D-80E0-ED7CC186DD9D}" type="slidenum">
              <a:rPr lang="en-US" sz="1200"/>
              <a:pPr/>
              <a:t>4</a:t>
            </a:fld>
            <a:endParaRPr lang="en-US" sz="1200"/>
          </a:p>
        </p:txBody>
      </p:sp>
      <p:sp>
        <p:nvSpPr>
          <p:cNvPr id="14338" name="Rectangle 2"/>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7" tIns="44450" rIns="90487" bIns="44450"/>
          <a:lstStyle/>
          <a:p>
            <a:pPr eaLnBrk="1" hangingPunct="1">
              <a:defRPr/>
            </a:pPr>
            <a:r>
              <a:rPr lang="en-US" b="1" dirty="0"/>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endParaRPr lang="en-US" altLang="zh-CN" dirty="0"/>
          </a:p>
          <a:p>
            <a:pPr eaLnBrk="1" hangingPunct="1">
              <a:defRPr/>
            </a:pPr>
            <a:endParaRPr lang="en-US" altLang="zh-CN" dirty="0"/>
          </a:p>
          <a:p>
            <a:pPr eaLnBrk="1" hangingPunct="1">
              <a:defRPr/>
            </a:pPr>
            <a:r>
              <a:rPr lang="zh-CN" altLang="en-US" dirty="0"/>
              <a:t>当我把诺亚的家谱简化的时候，我想查看在其他中东国家的记载里是否也出现了同样的名字。我发现到诺亚的后裔无论是种族，语言或地理上都分配到正确的宗族里。所有的名字都是正确的，在我二十五年的查询和分析中，我还未发现到在诺亚家谱中有任何的错误</a:t>
            </a:r>
            <a:endParaRPr lang="en-US" dirty="0"/>
          </a:p>
        </p:txBody>
      </p:sp>
      <p:sp>
        <p:nvSpPr>
          <p:cNvPr id="14339" name="Rectangle 3"/>
          <p:cNvSpPr>
            <a:spLocks noGrp="1" noRot="1" noChangeAspect="1" noChangeArrowheads="1"/>
          </p:cNvSpPr>
          <p:nvPr>
            <p:ph type="sldImg"/>
          </p:nvPr>
        </p:nvSpPr>
        <p:spPr>
          <a:xfrm>
            <a:off x="1152525" y="692150"/>
            <a:ext cx="4554538" cy="3416300"/>
          </a:xfrm>
          <a:ln w="12700" cap="flat">
            <a:solidFill>
              <a:schemeClr val="tx1"/>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AF86D-3919-3C42-A3F1-99D2CC46009E}" type="slidenum">
              <a:rPr lang="en-US" sz="1200"/>
              <a:pPr/>
              <a:t>14</a:t>
            </a:fld>
            <a:endParaRPr lang="en-US" sz="1200"/>
          </a:p>
        </p:txBody>
      </p:sp>
      <p:sp>
        <p:nvSpPr>
          <p:cNvPr id="368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385CE-EF30-804B-BF94-F3D09A629C79}" type="slidenum">
              <a:rPr lang="en-US" sz="1200"/>
              <a:pPr/>
              <a:t>15</a:t>
            </a:fld>
            <a:endParaRPr lang="en-US"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effectLst>
                  <a:outerShdw blurRad="38100" dist="38100" dir="2700000" algn="tl">
                    <a:srgbClr val="010199"/>
                  </a:outerShdw>
                </a:effectLst>
              </a:rPr>
              <a:t>God brought Abraham out of his home in Sumer to give him a new start</a:t>
            </a:r>
            <a:endParaRPr lang="en-SG" altLang="zh-CN" dirty="0"/>
          </a:p>
          <a:p>
            <a:pPr eaLnBrk="1" hangingPunct="1"/>
            <a:r>
              <a:rPr lang="zh-CN" altLang="en-US" dirty="0"/>
              <a:t>神把亚伯拉罕带出他苏美尔的家来赐给他新的开始</a:t>
            </a:r>
            <a:endParaRPr lang="en-SG" altLang="zh-CN" b="1" dirty="0"/>
          </a:p>
          <a:p>
            <a:pPr eaLnBrk="1" hangingPunct="1"/>
            <a:endParaRPr lang="en-SG"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effectLst>
                  <a:outerShdw blurRad="38100" dist="38100" dir="2700000" algn="tl">
                    <a:srgbClr val="010199"/>
                  </a:outerShdw>
                </a:effectLst>
              </a:rPr>
              <a:t>God often moves us physically to bring us into new avenues of His will</a:t>
            </a:r>
          </a:p>
          <a:p>
            <a:pPr eaLnBrk="1" hangingPunct="1"/>
            <a:r>
              <a:rPr lang="zh-CN" altLang="en-US" b="0" dirty="0"/>
              <a:t>神经常会按着他的以自然的方式领导我们</a:t>
            </a:r>
            <a:r>
              <a:rPr lang="zh-CN" altLang="en-US" dirty="0"/>
              <a:t>进入新途径</a:t>
            </a:r>
            <a:endParaRPr lang="en-SG" b="0" dirty="0"/>
          </a:p>
          <a:p>
            <a:pPr eaLnBrk="1" hangingPunct="1"/>
            <a:endParaRPr lang="en-SG"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effectLst>
                  <a:outerShdw blurRad="38100" dist="38100" dir="2700000" algn="tl">
                    <a:srgbClr val="010199"/>
                  </a:outerShdw>
                </a:effectLst>
              </a:rPr>
              <a:t>Abraham</a:t>
            </a:r>
            <a:r>
              <a:rPr lang="ja-JP" altLang="en-US" sz="1200" b="1">
                <a:effectLst>
                  <a:outerShdw blurRad="38100" dist="38100" dir="2700000" algn="tl">
                    <a:srgbClr val="010199"/>
                  </a:outerShdw>
                </a:effectLst>
                <a:latin typeface="Arial"/>
              </a:rPr>
              <a:t>’</a:t>
            </a:r>
            <a:r>
              <a:rPr lang="en-US" sz="1200" b="1" dirty="0">
                <a:effectLst>
                  <a:outerShdw blurRad="38100" dist="38100" dir="2700000" algn="tl">
                    <a:srgbClr val="010199"/>
                  </a:outerShdw>
                </a:effectLst>
              </a:rPr>
              <a:t> training for rural life in Canaan was in the most advanced civilization of his day (Sumer)</a:t>
            </a:r>
          </a:p>
          <a:p>
            <a:pPr eaLnBrk="1" hangingPunct="1"/>
            <a:r>
              <a:rPr lang="zh-CN" altLang="en-US" dirty="0"/>
              <a:t>亚伯拉罕在迦南所得到的训练是在他当时（苏美尔）最先进的。</a:t>
            </a:r>
            <a:endParaRPr lang="en-US" altLang="zh-CN" dirty="0"/>
          </a:p>
          <a:p>
            <a:pPr eaLnBrk="1" hangingPunct="1"/>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effectLst>
                  <a:outerShdw blurRad="38100" dist="38100" dir="2700000" algn="tl">
                    <a:srgbClr val="010199"/>
                  </a:outerShdw>
                </a:effectLst>
              </a:rPr>
              <a:t>God trains us to do His will but this does not mean He ever </a:t>
            </a:r>
            <a:r>
              <a:rPr lang="ja-JP" altLang="en-US" sz="1200" b="1">
                <a:effectLst>
                  <a:outerShdw blurRad="38100" dist="38100" dir="2700000" algn="tl">
                    <a:srgbClr val="010199"/>
                  </a:outerShdw>
                </a:effectLst>
                <a:latin typeface="Arial"/>
              </a:rPr>
              <a:t>“</a:t>
            </a:r>
            <a:r>
              <a:rPr lang="en-US" sz="1200" b="1" dirty="0">
                <a:effectLst>
                  <a:outerShdw blurRad="38100" dist="38100" dir="2700000" algn="tl">
                    <a:srgbClr val="010199"/>
                  </a:outerShdw>
                </a:effectLst>
              </a:rPr>
              <a:t>overeducates</a:t>
            </a:r>
            <a:r>
              <a:rPr lang="ja-JP" altLang="en-US" sz="1200" b="1">
                <a:effectLst>
                  <a:outerShdw blurRad="38100" dist="38100" dir="2700000" algn="tl">
                    <a:srgbClr val="010199"/>
                  </a:outerShdw>
                </a:effectLst>
                <a:latin typeface="Arial"/>
              </a:rPr>
              <a:t>”</a:t>
            </a:r>
            <a:r>
              <a:rPr lang="en-US" sz="1200" b="1" dirty="0">
                <a:effectLst>
                  <a:outerShdw blurRad="38100" dist="38100" dir="2700000" algn="tl">
                    <a:srgbClr val="010199"/>
                  </a:outerShdw>
                </a:effectLst>
              </a:rPr>
              <a:t> us</a:t>
            </a:r>
          </a:p>
          <a:p>
            <a:pPr eaLnBrk="1" hangingPunct="1"/>
            <a:r>
              <a:rPr lang="zh-CN" altLang="en-US" dirty="0"/>
              <a:t>神训练我们来遵行他的旨意</a:t>
            </a:r>
            <a:r>
              <a:rPr lang="en-US" altLang="zh-CN" dirty="0"/>
              <a:t>,</a:t>
            </a:r>
            <a:r>
              <a:rPr lang="zh-CN" altLang="en-US" dirty="0"/>
              <a:t>但他不会使我们被教育过度。</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F4179-E76A-7941-8AE2-DC654A16A415}"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29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F1672A-9176-C944-824C-FECF2A5ECEC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9" name="Rectangle 2"/>
          <p:cNvSpPr>
            <a:spLocks noGrp="1" noRot="1" noChangeAspect="1" noChangeArrowheads="1" noTextEdit="1"/>
          </p:cNvSpPr>
          <p:nvPr>
            <p:ph type="sldImg"/>
          </p:nvPr>
        </p:nvSpPr>
        <p:spPr>
          <a:xfrm>
            <a:off x="1130300" y="674688"/>
            <a:ext cx="4597400" cy="3448050"/>
          </a:xfrm>
          <a:ln/>
        </p:spPr>
      </p:sp>
      <p:sp>
        <p:nvSpPr>
          <p:cNvPr id="429060"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2324567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03057-7CA2-0C46-8B23-01723189CEE6}"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31106" name="Rectangle 2"/>
          <p:cNvSpPr>
            <a:spLocks noGrp="1" noRot="1" noChangeAspect="1" noChangeArrowheads="1"/>
          </p:cNvSpPr>
          <p:nvPr>
            <p:ph type="sldImg"/>
          </p:nvPr>
        </p:nvSpPr>
        <p:spPr>
          <a:xfrm>
            <a:off x="1130300" y="674688"/>
            <a:ext cx="4597400" cy="3448050"/>
          </a:xfrm>
          <a:solidFill>
            <a:srgbClr val="FFFFFF"/>
          </a:solidFill>
          <a:ln/>
        </p:spPr>
      </p:sp>
      <p:sp>
        <p:nvSpPr>
          <p:cNvPr id="431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228574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B5AD15-4781-1E4B-8042-0C1C19FA3B7A}"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97666" name="Rectangle 2"/>
          <p:cNvSpPr>
            <a:spLocks noGrp="1" noRot="1" noChangeAspect="1" noChangeArrowheads="1"/>
          </p:cNvSpPr>
          <p:nvPr>
            <p:ph type="sldImg"/>
          </p:nvPr>
        </p:nvSpPr>
        <p:spPr>
          <a:xfrm>
            <a:off x="1130300" y="674688"/>
            <a:ext cx="4597400" cy="3448050"/>
          </a:xfrm>
          <a:solidFill>
            <a:srgbClr val="FFFFFF"/>
          </a:solidFill>
          <a:ln/>
        </p:spPr>
      </p:sp>
      <p:sp>
        <p:nvSpPr>
          <p:cNvPr id="4976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944300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86AE2B-D54C-9A4C-B9D4-13433049E088}"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99714" name="Rectangle 2"/>
          <p:cNvSpPr>
            <a:spLocks noGrp="1" noRot="1" noChangeAspect="1" noChangeArrowheads="1"/>
          </p:cNvSpPr>
          <p:nvPr>
            <p:ph type="sldImg"/>
          </p:nvPr>
        </p:nvSpPr>
        <p:spPr>
          <a:xfrm>
            <a:off x="1130300" y="674688"/>
            <a:ext cx="4597400" cy="3448050"/>
          </a:xfrm>
          <a:solidFill>
            <a:srgbClr val="FFFFFF"/>
          </a:solidFill>
          <a:ln/>
        </p:spPr>
      </p:sp>
      <p:sp>
        <p:nvSpPr>
          <p:cNvPr id="4997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2475346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D037AB-5801-6A46-84DE-FD0FE82876FB}"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501762" name="Rectangle 2"/>
          <p:cNvSpPr>
            <a:spLocks noGrp="1" noRot="1" noChangeAspect="1" noChangeArrowheads="1"/>
          </p:cNvSpPr>
          <p:nvPr>
            <p:ph type="sldImg"/>
          </p:nvPr>
        </p:nvSpPr>
        <p:spPr>
          <a:xfrm>
            <a:off x="1130300" y="674688"/>
            <a:ext cx="4597400" cy="3448050"/>
          </a:xfrm>
          <a:solidFill>
            <a:srgbClr val="FFFFFF"/>
          </a:solidFill>
          <a:ln/>
        </p:spPr>
      </p:sp>
      <p:sp>
        <p:nvSpPr>
          <p:cNvPr id="5017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251284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8718A0-FF6F-3C42-BC39-C2A73FB77401}"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503810" name="Rectangle 2"/>
          <p:cNvSpPr>
            <a:spLocks noGrp="1" noRot="1" noChangeAspect="1" noChangeArrowheads="1"/>
          </p:cNvSpPr>
          <p:nvPr>
            <p:ph type="sldImg"/>
          </p:nvPr>
        </p:nvSpPr>
        <p:spPr>
          <a:xfrm>
            <a:off x="1130300" y="674688"/>
            <a:ext cx="4597400" cy="3448050"/>
          </a:xfrm>
          <a:solidFill>
            <a:srgbClr val="FFFFFF"/>
          </a:solidFill>
          <a:ln/>
        </p:spPr>
      </p:sp>
      <p:sp>
        <p:nvSpPr>
          <p:cNvPr id="5038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253834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FE7876-147D-1249-B666-54B3248CF7D8}"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505858" name="Rectangle 2"/>
          <p:cNvSpPr>
            <a:spLocks noGrp="1" noRot="1" noChangeAspect="1" noChangeArrowheads="1"/>
          </p:cNvSpPr>
          <p:nvPr>
            <p:ph type="sldImg"/>
          </p:nvPr>
        </p:nvSpPr>
        <p:spPr>
          <a:xfrm>
            <a:off x="1130300" y="674688"/>
            <a:ext cx="4597400" cy="3448050"/>
          </a:xfrm>
          <a:solidFill>
            <a:srgbClr val="FFFFFF"/>
          </a:solidFill>
          <a:ln/>
        </p:spPr>
      </p:sp>
      <p:sp>
        <p:nvSpPr>
          <p:cNvPr id="5058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3234462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3E6591-07ED-3F47-AA74-2AD45F5D583C}"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507906" name="Rectangle 2"/>
          <p:cNvSpPr>
            <a:spLocks noGrp="1" noRot="1" noChangeAspect="1" noChangeArrowheads="1"/>
          </p:cNvSpPr>
          <p:nvPr>
            <p:ph type="sldImg"/>
          </p:nvPr>
        </p:nvSpPr>
        <p:spPr>
          <a:xfrm>
            <a:off x="1130300" y="674688"/>
            <a:ext cx="4597400" cy="3448050"/>
          </a:xfrm>
          <a:solidFill>
            <a:srgbClr val="FFFFFF"/>
          </a:solidFill>
          <a:ln/>
        </p:spPr>
      </p:sp>
      <p:sp>
        <p:nvSpPr>
          <p:cNvPr id="507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41735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B32114-ACBB-4ADA-8352-C2E54E6D87C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latin typeface="Times New Roman" pitchFamily="18" charset="0"/>
              </a:rPr>
              <a:t>Sumerians were descendents of Shem (Semites) who around 4000 BC migrated to the point where the Tigris and Euphrates meet in southern Mesopotamia.  This map interestingly show the Semitic peoples coming out of the desert (http://ancienthistory.about.com/gi/dynamic/offsite.htm?site=http://www.art%2Darena.com/iran1.html).</a:t>
            </a:r>
          </a:p>
        </p:txBody>
      </p:sp>
    </p:spTree>
    <p:extLst>
      <p:ext uri="{BB962C8B-B14F-4D97-AF65-F5344CB8AC3E}">
        <p14:creationId xmlns:p14="http://schemas.microsoft.com/office/powerpoint/2010/main" val="4215712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ACB3DC-5E8A-3D44-81A3-5FC905F4ED1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995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09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ndParaRPr>
          </a:p>
        </p:txBody>
      </p:sp>
    </p:spTree>
    <p:extLst>
      <p:ext uri="{BB962C8B-B14F-4D97-AF65-F5344CB8AC3E}">
        <p14:creationId xmlns:p14="http://schemas.microsoft.com/office/powerpoint/2010/main" val="3411401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EF64E3-FFE8-DC4E-80C0-55412B358420}"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512002" name="Rectangle 2"/>
          <p:cNvSpPr>
            <a:spLocks noGrp="1" noRot="1" noChangeAspect="1" noChangeArrowheads="1"/>
          </p:cNvSpPr>
          <p:nvPr>
            <p:ph type="sldImg"/>
          </p:nvPr>
        </p:nvSpPr>
        <p:spPr>
          <a:xfrm>
            <a:off x="1130300" y="674688"/>
            <a:ext cx="4597400" cy="3448050"/>
          </a:xfrm>
          <a:solidFill>
            <a:srgbClr val="FFFFFF"/>
          </a:solidFill>
          <a:ln/>
        </p:spPr>
      </p:sp>
      <p:sp>
        <p:nvSpPr>
          <p:cNvPr id="512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3448048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47BDE1-6E23-449D-BDD4-6654E756166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273909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B8A2B9-FEF3-43FC-B7E4-EB4847142180}"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58088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C130EB-C35C-46DD-8C2B-0D39E0CEBCD0}"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3267551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AC1569-5F6A-403D-9734-566D97E13F35}"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131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754031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CD3534-73EE-4DEA-90F0-333245D3E34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3362"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84983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21A4A-46B1-41ED-8EE9-DB00FC2AF2DB}" type="slidenum">
              <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931540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2EABC6-9C35-442D-94D3-6DE401C3ED7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9746"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607458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FCC07C-7C9B-43DB-9826-2F608794D25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1794"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231549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A0D7E8-976C-491F-8AC9-9D9EFE0B068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4166862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31E6B9-CE8B-4F86-AE46-695604FE129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3842"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914400" y="4343400"/>
            <a:ext cx="5029200" cy="4114800"/>
          </a:xfrm>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350621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508440-56F3-4174-8AE0-678D46D9FE3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5890"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914400" y="4343400"/>
            <a:ext cx="5029200" cy="4114800"/>
          </a:xfrm>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57764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E0FAF2-3235-4EF3-9AD9-D9A3AAE7B4C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7938"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xfrm>
            <a:off x="914400" y="4343400"/>
            <a:ext cx="5029200" cy="4114800"/>
          </a:xfrm>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201782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C90C4D-626B-44A4-A0EC-730C9977B86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9986"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xfrm>
            <a:off x="914400" y="4343400"/>
            <a:ext cx="5029200" cy="4114800"/>
          </a:xfrm>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2579805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7F96A2-F4A9-45D8-93F8-EE6F3B311C1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2034"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xfrm>
            <a:off x="914400" y="4343400"/>
            <a:ext cx="5029200" cy="4114800"/>
          </a:xfrm>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207102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7D644F-C62B-4F60-80B7-49C89434FE5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4082"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914400" y="4343400"/>
            <a:ext cx="5029200" cy="4114800"/>
          </a:xfrm>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2865051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F40173-5B4A-49FC-9855-214B25BCB97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80226"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4114800"/>
          </a:xfrm>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4062282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5D26D9-C73A-4B16-B0C9-BAFE9C130BB4}"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462302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B614F2-AB97-4674-8588-4D385588C2F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3777640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18AEE5-66EF-409B-BAE9-790EC7AA07E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286467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4B7567-214A-4D66-A90E-6314E7A3220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itchFamily="18" charset="0"/>
              </a:rPr>
              <a:t>http://www.google.com.sg/imgres?imgurl=web.syr.edu/~clmitche/Sumerian%2520God.jpg&amp;imgrefurl=http://web.syr.edu/~clmitche/River.htm&amp;hl=en&amp;h=432&amp;w=400&amp;start=9&amp;prev=/images%3Fq%3Dsumerian%2BAn%26imgsz%3Dsmall%7Cmedium%7Clarge%7Cxlarge%26svnum%3D10%26hl%3Den%26lr%3D%26ie%3DUTF-8</a:t>
            </a:r>
          </a:p>
        </p:txBody>
      </p:sp>
    </p:spTree>
    <p:extLst>
      <p:ext uri="{BB962C8B-B14F-4D97-AF65-F5344CB8AC3E}">
        <p14:creationId xmlns:p14="http://schemas.microsoft.com/office/powerpoint/2010/main" val="1712580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E18B29-AA2D-4ADB-AB9F-E22238F57A0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1910615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E49B4F-E07D-453E-9974-23D607E7E4F6}"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1974998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CD3A3-2846-4FFE-903C-93AF96A437F4}"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18786"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43926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E06965-FF3B-48E5-AFDE-C685436FD98B}"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974113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18767-E348-4AAE-939D-7415C63EF325}"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860347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AFF4A6-FE02-2B47-8EB6-1A1B80F1BC88}" type="slidenum">
              <a:rPr lang="en-US" sz="1200"/>
              <a:pPr/>
              <a:t>69</a:t>
            </a:fld>
            <a:endParaRPr lang="en-US" sz="1200"/>
          </a:p>
        </p:txBody>
      </p:sp>
      <p:sp>
        <p:nvSpPr>
          <p:cNvPr id="1331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DA8024-5042-4CE3-B326-F2222BD518E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185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63467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03E8CF-F726-4FC2-BB5E-E3E2205BAB4F}"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pPr eaLnBrk="1" hangingPunct="1"/>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2067321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71445D-6B5B-B04D-98B9-476558947B9B}" type="slidenum">
              <a:rPr lang="en-US" sz="1200"/>
              <a:pPr/>
              <a:t>72</a:t>
            </a:fld>
            <a:endParaRPr lang="en-US" sz="1200"/>
          </a:p>
        </p:txBody>
      </p:sp>
      <p:sp>
        <p:nvSpPr>
          <p:cNvPr id="139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9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3237D3-B7F1-E64A-9625-87D71ADC7961}" type="slidenum">
              <a:rPr lang="en-US" sz="1200"/>
              <a:pPr/>
              <a:t>73</a:t>
            </a:fld>
            <a:endParaRPr lang="en-US" sz="1200"/>
          </a:p>
        </p:txBody>
      </p:sp>
      <p:sp>
        <p:nvSpPr>
          <p:cNvPr id="141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1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806CD4-0A21-4A99-8D52-D5ECD0EFDE8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74288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106765-82C9-1246-8DF9-35834117C27B}" type="slidenum">
              <a:rPr lang="en-US" sz="1200"/>
              <a:pPr/>
              <a:t>74</a:t>
            </a:fld>
            <a:endParaRPr lang="en-US" sz="1200"/>
          </a:p>
        </p:txBody>
      </p:sp>
      <p:sp>
        <p:nvSpPr>
          <p:cNvPr id="1433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5C86C7-E872-8F48-88AB-19BAD6F3C9E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05931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24D161-6C49-4B46-BB58-AE586777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341329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8DC44B-4D4C-674D-AB5E-4097514220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321165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ED0A5B-5131-F947-B66C-DA4599CDAA5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99056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624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80DDE5-F63F-A046-804B-8810FB71FC95}" type="slidenum">
              <a:rPr lang="en-US" sz="1200"/>
              <a:pPr/>
              <a:t>9</a:t>
            </a:fld>
            <a:endParaRPr lang="en-US" sz="1200"/>
          </a:p>
        </p:txBody>
      </p:sp>
      <p:sp>
        <p:nvSpPr>
          <p:cNvPr id="266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648EBF-4B74-9C45-8A0C-413326466BE5}" type="slidenum">
              <a:rPr lang="en-US" sz="1200"/>
              <a:pPr/>
              <a:t>10</a:t>
            </a:fld>
            <a:endParaRPr lang="en-US" sz="1200"/>
          </a:p>
        </p:txBody>
      </p:sp>
      <p:sp>
        <p:nvSpPr>
          <p:cNvPr id="286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384E8-222A-6B48-99D9-C68AF84CEF83}" type="slidenum">
              <a:rPr lang="en-US" sz="1200"/>
              <a:pPr/>
              <a:t>11</a:t>
            </a:fld>
            <a:endParaRPr lang="en-US" sz="120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FB4B33-3E7A-614C-8011-3AB87C5B9258}" type="slidenum">
              <a:rPr lang="en-US" sz="1200"/>
              <a:pPr/>
              <a:t>13</a:t>
            </a:fld>
            <a:endParaRPr lang="en-US"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13B79C-E618-E841-ACE9-C760AEE22A99}" type="slidenum">
              <a:rPr lang="en-US"/>
              <a:pPr>
                <a:defRPr/>
              </a:pPr>
              <a:t>‹#›</a:t>
            </a:fld>
            <a:endParaRPr lang="en-US"/>
          </a:p>
        </p:txBody>
      </p:sp>
    </p:spTree>
    <p:extLst>
      <p:ext uri="{BB962C8B-B14F-4D97-AF65-F5344CB8AC3E}">
        <p14:creationId xmlns:p14="http://schemas.microsoft.com/office/powerpoint/2010/main" val="158157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2CE8F-8347-5446-8016-98299EB05755}" type="slidenum">
              <a:rPr lang="en-US"/>
              <a:pPr>
                <a:defRPr/>
              </a:pPr>
              <a:t>‹#›</a:t>
            </a:fld>
            <a:endParaRPr lang="en-US"/>
          </a:p>
        </p:txBody>
      </p:sp>
    </p:spTree>
    <p:extLst>
      <p:ext uri="{BB962C8B-B14F-4D97-AF65-F5344CB8AC3E}">
        <p14:creationId xmlns:p14="http://schemas.microsoft.com/office/powerpoint/2010/main" val="3253092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77CDF489-B11D-5342-B134-FE617500B2FE}" type="slidenum">
              <a:rPr lang="zh-CN" altLang="en-US"/>
              <a:pPr>
                <a:defRPr/>
              </a:pPr>
              <a:t>‹#›</a:t>
            </a:fld>
            <a:endParaRPr lang="en-US" altLang="zh-CN"/>
          </a:p>
        </p:txBody>
      </p:sp>
    </p:spTree>
    <p:extLst>
      <p:ext uri="{BB962C8B-B14F-4D97-AF65-F5344CB8AC3E}">
        <p14:creationId xmlns:p14="http://schemas.microsoft.com/office/powerpoint/2010/main" val="305700572"/>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62E9906-533F-4FEF-B72D-2189E48FD128}" type="slidenum">
              <a:rPr lang="en-US" altLang="en-US"/>
              <a:pPr/>
              <a:t>‹#›</a:t>
            </a:fld>
            <a:endParaRPr lang="en-US" altLang="en-US"/>
          </a:p>
        </p:txBody>
      </p:sp>
    </p:spTree>
    <p:extLst>
      <p:ext uri="{BB962C8B-B14F-4D97-AF65-F5344CB8AC3E}">
        <p14:creationId xmlns:p14="http://schemas.microsoft.com/office/powerpoint/2010/main" val="2809595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398DD78-6428-4006-BF33-0962F481A895}" type="slidenum">
              <a:rPr lang="en-US" altLang="en-US"/>
              <a:pPr/>
              <a:t>‹#›</a:t>
            </a:fld>
            <a:endParaRPr lang="en-US" altLang="en-US"/>
          </a:p>
        </p:txBody>
      </p:sp>
    </p:spTree>
    <p:extLst>
      <p:ext uri="{BB962C8B-B14F-4D97-AF65-F5344CB8AC3E}">
        <p14:creationId xmlns:p14="http://schemas.microsoft.com/office/powerpoint/2010/main" val="2784524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1189067-B3C8-4393-BD8C-0D4B3B19A71C}" type="slidenum">
              <a:rPr lang="en-US" altLang="en-US"/>
              <a:pPr/>
              <a:t>‹#›</a:t>
            </a:fld>
            <a:endParaRPr lang="en-US" altLang="en-US"/>
          </a:p>
        </p:txBody>
      </p:sp>
    </p:spTree>
    <p:extLst>
      <p:ext uri="{BB962C8B-B14F-4D97-AF65-F5344CB8AC3E}">
        <p14:creationId xmlns:p14="http://schemas.microsoft.com/office/powerpoint/2010/main" val="2939314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AE403EE-4161-4290-BA77-74F5BBFA4252}" type="slidenum">
              <a:rPr lang="en-US" altLang="en-US"/>
              <a:pPr/>
              <a:t>‹#›</a:t>
            </a:fld>
            <a:endParaRPr lang="en-US" altLang="en-US"/>
          </a:p>
        </p:txBody>
      </p:sp>
    </p:spTree>
    <p:extLst>
      <p:ext uri="{BB962C8B-B14F-4D97-AF65-F5344CB8AC3E}">
        <p14:creationId xmlns:p14="http://schemas.microsoft.com/office/powerpoint/2010/main" val="3500596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A5FC079-A814-4491-83DD-6876C0132959}" type="slidenum">
              <a:rPr lang="en-US" altLang="en-US"/>
              <a:pPr/>
              <a:t>‹#›</a:t>
            </a:fld>
            <a:endParaRPr lang="en-US" altLang="en-US"/>
          </a:p>
        </p:txBody>
      </p:sp>
    </p:spTree>
    <p:extLst>
      <p:ext uri="{BB962C8B-B14F-4D97-AF65-F5344CB8AC3E}">
        <p14:creationId xmlns:p14="http://schemas.microsoft.com/office/powerpoint/2010/main" val="3831370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017A716-3B6B-44F7-998C-2A42521B6C87}" type="slidenum">
              <a:rPr lang="en-US" altLang="en-US"/>
              <a:pPr/>
              <a:t>‹#›</a:t>
            </a:fld>
            <a:endParaRPr lang="en-US" altLang="en-US"/>
          </a:p>
        </p:txBody>
      </p:sp>
    </p:spTree>
    <p:extLst>
      <p:ext uri="{BB962C8B-B14F-4D97-AF65-F5344CB8AC3E}">
        <p14:creationId xmlns:p14="http://schemas.microsoft.com/office/powerpoint/2010/main" val="27092979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4D286B3C-AC30-4547-B605-D95C1BB99DAA}" type="slidenum">
              <a:rPr lang="en-US" altLang="en-US"/>
              <a:pPr/>
              <a:t>‹#›</a:t>
            </a:fld>
            <a:endParaRPr lang="en-US" altLang="en-US"/>
          </a:p>
        </p:txBody>
      </p:sp>
    </p:spTree>
    <p:extLst>
      <p:ext uri="{BB962C8B-B14F-4D97-AF65-F5344CB8AC3E}">
        <p14:creationId xmlns:p14="http://schemas.microsoft.com/office/powerpoint/2010/main" val="37197464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62CBAEF-E484-42C2-A9A9-EF497217F426}" type="slidenum">
              <a:rPr lang="en-US" altLang="en-US"/>
              <a:pPr/>
              <a:t>‹#›</a:t>
            </a:fld>
            <a:endParaRPr lang="en-US" altLang="en-US"/>
          </a:p>
        </p:txBody>
      </p:sp>
    </p:spTree>
    <p:extLst>
      <p:ext uri="{BB962C8B-B14F-4D97-AF65-F5344CB8AC3E}">
        <p14:creationId xmlns:p14="http://schemas.microsoft.com/office/powerpoint/2010/main" val="16231566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9ABA604-C639-49D7-925B-1FFC6B3D6548}" type="slidenum">
              <a:rPr lang="en-US" altLang="en-US"/>
              <a:pPr/>
              <a:t>‹#›</a:t>
            </a:fld>
            <a:endParaRPr lang="en-US" altLang="en-US"/>
          </a:p>
        </p:txBody>
      </p:sp>
    </p:spTree>
    <p:extLst>
      <p:ext uri="{BB962C8B-B14F-4D97-AF65-F5344CB8AC3E}">
        <p14:creationId xmlns:p14="http://schemas.microsoft.com/office/powerpoint/2010/main" val="262283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996695-9DD8-C245-8E9A-34A6544EBFFE}" type="slidenum">
              <a:rPr lang="en-US"/>
              <a:pPr>
                <a:defRPr/>
              </a:pPr>
              <a:t>‹#›</a:t>
            </a:fld>
            <a:endParaRPr lang="en-US"/>
          </a:p>
        </p:txBody>
      </p:sp>
    </p:spTree>
    <p:extLst>
      <p:ext uri="{BB962C8B-B14F-4D97-AF65-F5344CB8AC3E}">
        <p14:creationId xmlns:p14="http://schemas.microsoft.com/office/powerpoint/2010/main" val="2155793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855A5D7-617A-4804-9BCD-E6533FE5E27E}" type="slidenum">
              <a:rPr lang="en-US" altLang="en-US"/>
              <a:pPr/>
              <a:t>‹#›</a:t>
            </a:fld>
            <a:endParaRPr lang="en-US" altLang="en-US"/>
          </a:p>
        </p:txBody>
      </p:sp>
    </p:spTree>
    <p:extLst>
      <p:ext uri="{BB962C8B-B14F-4D97-AF65-F5344CB8AC3E}">
        <p14:creationId xmlns:p14="http://schemas.microsoft.com/office/powerpoint/2010/main" val="5479584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7EDEB1-AEDA-4048-ACE3-47E6FEF1B97C}" type="slidenum">
              <a:rPr lang="en-US" altLang="en-US"/>
              <a:pPr/>
              <a:t>‹#›</a:t>
            </a:fld>
            <a:endParaRPr lang="en-US" altLang="en-US"/>
          </a:p>
        </p:txBody>
      </p:sp>
    </p:spTree>
    <p:extLst>
      <p:ext uri="{BB962C8B-B14F-4D97-AF65-F5344CB8AC3E}">
        <p14:creationId xmlns:p14="http://schemas.microsoft.com/office/powerpoint/2010/main" val="22977197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2DF2042-2FF1-4E58-9951-17BE091BDC53}" type="slidenum">
              <a:rPr lang="en-US" altLang="en-US"/>
              <a:pPr/>
              <a:t>‹#›</a:t>
            </a:fld>
            <a:endParaRPr lang="en-US" altLang="en-US"/>
          </a:p>
        </p:txBody>
      </p:sp>
    </p:spTree>
    <p:extLst>
      <p:ext uri="{BB962C8B-B14F-4D97-AF65-F5344CB8AC3E}">
        <p14:creationId xmlns:p14="http://schemas.microsoft.com/office/powerpoint/2010/main" val="2984618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7903F3-89B8-4524-A3CD-893A0FEDDF85}" type="slidenum">
              <a:rPr lang="en-US" altLang="en-US"/>
              <a:pPr/>
              <a:t>‹#›</a:t>
            </a:fld>
            <a:endParaRPr lang="en-US" altLang="en-US"/>
          </a:p>
        </p:txBody>
      </p:sp>
    </p:spTree>
    <p:extLst>
      <p:ext uri="{BB962C8B-B14F-4D97-AF65-F5344CB8AC3E}">
        <p14:creationId xmlns:p14="http://schemas.microsoft.com/office/powerpoint/2010/main" val="4044597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E488CC0-913B-4E21-8D29-218FC82B7620}" type="slidenum">
              <a:rPr lang="en-US" altLang="en-US"/>
              <a:pPr/>
              <a:t>‹#›</a:t>
            </a:fld>
            <a:endParaRPr lang="en-US" altLang="en-US"/>
          </a:p>
        </p:txBody>
      </p:sp>
    </p:spTree>
    <p:extLst>
      <p:ext uri="{BB962C8B-B14F-4D97-AF65-F5344CB8AC3E}">
        <p14:creationId xmlns:p14="http://schemas.microsoft.com/office/powerpoint/2010/main" val="42614646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D3606F4-210B-45B6-B22E-867A3EA00861}" type="slidenum">
              <a:rPr lang="en-US" altLang="en-US"/>
              <a:pPr/>
              <a:t>‹#›</a:t>
            </a:fld>
            <a:endParaRPr lang="en-US" altLang="en-US"/>
          </a:p>
        </p:txBody>
      </p:sp>
    </p:spTree>
    <p:extLst>
      <p:ext uri="{BB962C8B-B14F-4D97-AF65-F5344CB8AC3E}">
        <p14:creationId xmlns:p14="http://schemas.microsoft.com/office/powerpoint/2010/main" val="18915091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13E83C4-9BB7-4570-8BA6-84E946FA083C}" type="slidenum">
              <a:rPr lang="en-US" altLang="en-US"/>
              <a:pPr/>
              <a:t>‹#›</a:t>
            </a:fld>
            <a:endParaRPr lang="en-US" altLang="en-US"/>
          </a:p>
        </p:txBody>
      </p:sp>
    </p:spTree>
    <p:extLst>
      <p:ext uri="{BB962C8B-B14F-4D97-AF65-F5344CB8AC3E}">
        <p14:creationId xmlns:p14="http://schemas.microsoft.com/office/powerpoint/2010/main" val="13101667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3C6FA62-7D52-4462-8FC6-0D1BF78405AF}" type="slidenum">
              <a:rPr lang="en-US" altLang="en-US"/>
              <a:pPr/>
              <a:t>‹#›</a:t>
            </a:fld>
            <a:endParaRPr lang="en-US" altLang="en-US"/>
          </a:p>
        </p:txBody>
      </p:sp>
    </p:spTree>
    <p:extLst>
      <p:ext uri="{BB962C8B-B14F-4D97-AF65-F5344CB8AC3E}">
        <p14:creationId xmlns:p14="http://schemas.microsoft.com/office/powerpoint/2010/main" val="11359816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09672C2-EC0E-4028-9BFC-CFA5B82F0C4E}" type="slidenum">
              <a:rPr lang="en-US" altLang="en-US"/>
              <a:pPr/>
              <a:t>‹#›</a:t>
            </a:fld>
            <a:endParaRPr lang="en-US" altLang="en-US"/>
          </a:p>
        </p:txBody>
      </p:sp>
    </p:spTree>
    <p:extLst>
      <p:ext uri="{BB962C8B-B14F-4D97-AF65-F5344CB8AC3E}">
        <p14:creationId xmlns:p14="http://schemas.microsoft.com/office/powerpoint/2010/main" val="3772562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2BEE8F3-998A-4408-BC60-DB8DBE03B114}" type="slidenum">
              <a:rPr lang="en-US" altLang="en-US"/>
              <a:pPr/>
              <a:t>‹#›</a:t>
            </a:fld>
            <a:endParaRPr lang="en-US" altLang="en-US"/>
          </a:p>
        </p:txBody>
      </p:sp>
    </p:spTree>
    <p:extLst>
      <p:ext uri="{BB962C8B-B14F-4D97-AF65-F5344CB8AC3E}">
        <p14:creationId xmlns:p14="http://schemas.microsoft.com/office/powerpoint/2010/main" val="1377392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A3C7-7D16-E542-8914-EA2F006075F8}" type="slidenum">
              <a:rPr lang="en-US"/>
              <a:pPr>
                <a:defRPr/>
              </a:pPr>
              <a:t>‹#›</a:t>
            </a:fld>
            <a:endParaRPr lang="en-US"/>
          </a:p>
        </p:txBody>
      </p:sp>
    </p:spTree>
    <p:extLst>
      <p:ext uri="{BB962C8B-B14F-4D97-AF65-F5344CB8AC3E}">
        <p14:creationId xmlns:p14="http://schemas.microsoft.com/office/powerpoint/2010/main" val="16898332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0232F4-CFD1-4DA6-910F-73BF8295638E}" type="slidenum">
              <a:rPr lang="en-US" altLang="en-US"/>
              <a:pPr/>
              <a:t>‹#›</a:t>
            </a:fld>
            <a:endParaRPr lang="en-US" altLang="en-US"/>
          </a:p>
        </p:txBody>
      </p:sp>
    </p:spTree>
    <p:extLst>
      <p:ext uri="{BB962C8B-B14F-4D97-AF65-F5344CB8AC3E}">
        <p14:creationId xmlns:p14="http://schemas.microsoft.com/office/powerpoint/2010/main" val="20738171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EA519DB-8607-46E1-90B0-71187C5F290B}" type="slidenum">
              <a:rPr lang="en-US" altLang="en-US"/>
              <a:pPr/>
              <a:t>‹#›</a:t>
            </a:fld>
            <a:endParaRPr lang="en-US" altLang="en-US"/>
          </a:p>
        </p:txBody>
      </p:sp>
    </p:spTree>
    <p:extLst>
      <p:ext uri="{BB962C8B-B14F-4D97-AF65-F5344CB8AC3E}">
        <p14:creationId xmlns:p14="http://schemas.microsoft.com/office/powerpoint/2010/main" val="1287461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8AC8D2-0F8B-44B0-BFFB-5C49773EC848}" type="slidenum">
              <a:rPr lang="en-US" altLang="en-US"/>
              <a:pPr/>
              <a:t>‹#›</a:t>
            </a:fld>
            <a:endParaRPr lang="en-US" altLang="en-US"/>
          </a:p>
        </p:txBody>
      </p:sp>
    </p:spTree>
    <p:extLst>
      <p:ext uri="{BB962C8B-B14F-4D97-AF65-F5344CB8AC3E}">
        <p14:creationId xmlns:p14="http://schemas.microsoft.com/office/powerpoint/2010/main" val="40667971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9EE485-0226-4204-95E8-D5C177C69F47}" type="slidenum">
              <a:rPr lang="en-US" altLang="en-US"/>
              <a:pPr/>
              <a:t>‹#›</a:t>
            </a:fld>
            <a:endParaRPr lang="en-US" altLang="en-US"/>
          </a:p>
        </p:txBody>
      </p:sp>
    </p:spTree>
    <p:extLst>
      <p:ext uri="{BB962C8B-B14F-4D97-AF65-F5344CB8AC3E}">
        <p14:creationId xmlns:p14="http://schemas.microsoft.com/office/powerpoint/2010/main" val="15301330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C0F8AB5-1951-4732-9C81-AC85F3ADB410}" type="slidenum">
              <a:rPr lang="en-US" altLang="en-US"/>
              <a:pPr/>
              <a:t>‹#›</a:t>
            </a:fld>
            <a:endParaRPr lang="en-US" altLang="en-US"/>
          </a:p>
        </p:txBody>
      </p:sp>
    </p:spTree>
    <p:extLst>
      <p:ext uri="{BB962C8B-B14F-4D97-AF65-F5344CB8AC3E}">
        <p14:creationId xmlns:p14="http://schemas.microsoft.com/office/powerpoint/2010/main" val="16596434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E2E0E23-2284-47E0-8080-EE8FA4D344FC}" type="slidenum">
              <a:rPr lang="en-US" altLang="en-US"/>
              <a:pPr/>
              <a:t>‹#›</a:t>
            </a:fld>
            <a:endParaRPr lang="en-US" altLang="en-US"/>
          </a:p>
        </p:txBody>
      </p:sp>
    </p:spTree>
    <p:extLst>
      <p:ext uri="{BB962C8B-B14F-4D97-AF65-F5344CB8AC3E}">
        <p14:creationId xmlns:p14="http://schemas.microsoft.com/office/powerpoint/2010/main" val="12571428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5079F22-2CF7-4411-B219-270453E98B81}" type="slidenum">
              <a:rPr lang="en-US" altLang="en-US"/>
              <a:pPr/>
              <a:t>‹#›</a:t>
            </a:fld>
            <a:endParaRPr lang="en-US" altLang="en-US"/>
          </a:p>
        </p:txBody>
      </p:sp>
    </p:spTree>
    <p:extLst>
      <p:ext uri="{BB962C8B-B14F-4D97-AF65-F5344CB8AC3E}">
        <p14:creationId xmlns:p14="http://schemas.microsoft.com/office/powerpoint/2010/main" val="12942171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C95A590-FE9F-4686-A626-D9A8972AAF55}" type="slidenum">
              <a:rPr lang="en-US" altLang="en-US"/>
              <a:pPr/>
              <a:t>‹#›</a:t>
            </a:fld>
            <a:endParaRPr lang="en-US" altLang="en-US"/>
          </a:p>
        </p:txBody>
      </p:sp>
    </p:spTree>
    <p:extLst>
      <p:ext uri="{BB962C8B-B14F-4D97-AF65-F5344CB8AC3E}">
        <p14:creationId xmlns:p14="http://schemas.microsoft.com/office/powerpoint/2010/main" val="3121680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67E3F76-C0AC-4DF8-9298-5D42FC7F29C1}" type="slidenum">
              <a:rPr lang="en-US" altLang="en-US"/>
              <a:pPr/>
              <a:t>‹#›</a:t>
            </a:fld>
            <a:endParaRPr lang="en-US" altLang="en-US"/>
          </a:p>
        </p:txBody>
      </p:sp>
    </p:spTree>
    <p:extLst>
      <p:ext uri="{BB962C8B-B14F-4D97-AF65-F5344CB8AC3E}">
        <p14:creationId xmlns:p14="http://schemas.microsoft.com/office/powerpoint/2010/main" val="35491214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6D68E2F-95A0-40E1-BB6B-A25E3A29B711}" type="slidenum">
              <a:rPr lang="en-US" altLang="en-US"/>
              <a:pPr/>
              <a:t>‹#›</a:t>
            </a:fld>
            <a:endParaRPr lang="en-US" altLang="en-US"/>
          </a:p>
        </p:txBody>
      </p:sp>
    </p:spTree>
    <p:extLst>
      <p:ext uri="{BB962C8B-B14F-4D97-AF65-F5344CB8AC3E}">
        <p14:creationId xmlns:p14="http://schemas.microsoft.com/office/powerpoint/2010/main" val="3274451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E8DAC-6B60-6641-BDD0-A2178788400D}" type="slidenum">
              <a:rPr lang="en-US"/>
              <a:pPr>
                <a:defRPr/>
              </a:pPr>
              <a:t>‹#›</a:t>
            </a:fld>
            <a:endParaRPr lang="en-US"/>
          </a:p>
        </p:txBody>
      </p:sp>
    </p:spTree>
    <p:extLst>
      <p:ext uri="{BB962C8B-B14F-4D97-AF65-F5344CB8AC3E}">
        <p14:creationId xmlns:p14="http://schemas.microsoft.com/office/powerpoint/2010/main" val="14216510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698D786B-D783-45E6-AB9F-F0CF2BACBDBC}" type="slidenum">
              <a:rPr lang="en-US" altLang="en-US"/>
              <a:pPr/>
              <a:t>‹#›</a:t>
            </a:fld>
            <a:endParaRPr lang="en-US" altLang="en-US"/>
          </a:p>
        </p:txBody>
      </p:sp>
    </p:spTree>
    <p:extLst>
      <p:ext uri="{BB962C8B-B14F-4D97-AF65-F5344CB8AC3E}">
        <p14:creationId xmlns:p14="http://schemas.microsoft.com/office/powerpoint/2010/main" val="11438691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9910C17-C809-4763-8C38-A1562BF48F8D}" type="slidenum">
              <a:rPr lang="en-US" altLang="en-US"/>
              <a:pPr/>
              <a:t>‹#›</a:t>
            </a:fld>
            <a:endParaRPr lang="en-US" altLang="en-US"/>
          </a:p>
        </p:txBody>
      </p:sp>
    </p:spTree>
    <p:extLst>
      <p:ext uri="{BB962C8B-B14F-4D97-AF65-F5344CB8AC3E}">
        <p14:creationId xmlns:p14="http://schemas.microsoft.com/office/powerpoint/2010/main" val="728464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5EEE202-D621-4DD9-9D50-6B9B7AD5EA17}" type="slidenum">
              <a:rPr lang="en-US" altLang="en-US"/>
              <a:pPr/>
              <a:t>‹#›</a:t>
            </a:fld>
            <a:endParaRPr lang="en-US" altLang="en-US"/>
          </a:p>
        </p:txBody>
      </p:sp>
    </p:spTree>
    <p:extLst>
      <p:ext uri="{BB962C8B-B14F-4D97-AF65-F5344CB8AC3E}">
        <p14:creationId xmlns:p14="http://schemas.microsoft.com/office/powerpoint/2010/main" val="15145056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AC4C104-C8E8-4BFF-ADDD-FA3729E72BED}" type="slidenum">
              <a:rPr lang="en-US" altLang="en-US"/>
              <a:pPr/>
              <a:t>‹#›</a:t>
            </a:fld>
            <a:endParaRPr lang="en-US" altLang="en-US"/>
          </a:p>
        </p:txBody>
      </p:sp>
    </p:spTree>
    <p:extLst>
      <p:ext uri="{BB962C8B-B14F-4D97-AF65-F5344CB8AC3E}">
        <p14:creationId xmlns:p14="http://schemas.microsoft.com/office/powerpoint/2010/main" val="1670396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8597DC4-BFF6-4588-8604-94599FFD37E1}" type="slidenum">
              <a:rPr lang="en-US" altLang="en-US"/>
              <a:pPr/>
              <a:t>‹#›</a:t>
            </a:fld>
            <a:endParaRPr lang="en-US" altLang="en-US"/>
          </a:p>
        </p:txBody>
      </p:sp>
    </p:spTree>
    <p:extLst>
      <p:ext uri="{BB962C8B-B14F-4D97-AF65-F5344CB8AC3E}">
        <p14:creationId xmlns:p14="http://schemas.microsoft.com/office/powerpoint/2010/main" val="9448275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7DE0F6-67F2-48F0-A8F9-78B29DD6A775}" type="slidenum">
              <a:rPr lang="en-US" altLang="en-US"/>
              <a:pPr/>
              <a:t>‹#›</a:t>
            </a:fld>
            <a:endParaRPr lang="en-US" altLang="en-US"/>
          </a:p>
        </p:txBody>
      </p:sp>
    </p:spTree>
    <p:extLst>
      <p:ext uri="{BB962C8B-B14F-4D97-AF65-F5344CB8AC3E}">
        <p14:creationId xmlns:p14="http://schemas.microsoft.com/office/powerpoint/2010/main" val="10344760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F639CA9-5ED6-4513-8D2D-6D0B11CE5AD2}" type="slidenum">
              <a:rPr lang="en-US" altLang="en-US"/>
              <a:pPr/>
              <a:t>‹#›</a:t>
            </a:fld>
            <a:endParaRPr lang="en-US" altLang="en-US"/>
          </a:p>
        </p:txBody>
      </p:sp>
    </p:spTree>
    <p:extLst>
      <p:ext uri="{BB962C8B-B14F-4D97-AF65-F5344CB8AC3E}">
        <p14:creationId xmlns:p14="http://schemas.microsoft.com/office/powerpoint/2010/main" val="13232677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b="1"/>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b="1"/>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b="1"/>
            </a:lvl1pPr>
          </a:lstStyle>
          <a:p>
            <a:fld id="{FF370C96-1934-45A0-ABDB-91095C9EBC56}" type="slidenum">
              <a:rPr lang="en-US" altLang="en-US"/>
              <a:pPr/>
              <a:t>‹#›</a:t>
            </a:fld>
            <a:endParaRPr lang="en-US" altLang="en-US"/>
          </a:p>
        </p:txBody>
      </p:sp>
    </p:spTree>
    <p:extLst>
      <p:ext uri="{BB962C8B-B14F-4D97-AF65-F5344CB8AC3E}">
        <p14:creationId xmlns:p14="http://schemas.microsoft.com/office/powerpoint/2010/main" val="3805709303"/>
      </p:ext>
    </p:extLst>
  </p:cSld>
  <p:clrMapOvr>
    <a:masterClrMapping/>
  </p:clrMapOvr>
  <p:transition>
    <p:dissolv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grpSp>
          <p:nvGrpSpPr>
            <p:cNvPr id="8" name="Group 6"/>
            <p:cNvGrpSpPr>
              <a:grpSpLocks/>
            </p:cNvGrpSpPr>
            <p:nvPr/>
          </p:nvGrpSpPr>
          <p:grpSpPr bwMode="auto">
            <a:xfrm>
              <a:off x="4944" y="-2"/>
              <a:ext cx="816" cy="3977"/>
              <a:chOff x="4944" y="-2"/>
              <a:chExt cx="816" cy="3977"/>
            </a:xfrm>
          </p:grpSpPr>
          <p:grpSp>
            <p:nvGrpSpPr>
              <p:cNvPr id="20" name="Group 7"/>
              <p:cNvGrpSpPr>
                <a:grpSpLocks/>
              </p:cNvGrpSpPr>
              <p:nvPr userDrawn="1"/>
            </p:nvGrpSpPr>
            <p:grpSpPr bwMode="auto">
              <a:xfrm>
                <a:off x="5280" y="-2"/>
                <a:ext cx="480" cy="1433"/>
                <a:chOff x="5280" y="-2"/>
                <a:chExt cx="480" cy="1433"/>
              </a:xfrm>
            </p:grpSpPr>
            <p:grpSp>
              <p:nvGrpSpPr>
                <p:cNvPr id="41" name="Group 8"/>
                <p:cNvGrpSpPr>
                  <a:grpSpLocks/>
                </p:cNvGrpSpPr>
                <p:nvPr userDrawn="1"/>
              </p:nvGrpSpPr>
              <p:grpSpPr bwMode="auto">
                <a:xfrm rot="-5400000">
                  <a:off x="5485" y="-2"/>
                  <a:ext cx="176" cy="176"/>
                  <a:chOff x="1672" y="330"/>
                  <a:chExt cx="1710" cy="2560"/>
                </a:xfrm>
              </p:grpSpPr>
              <p:grpSp>
                <p:nvGrpSpPr>
                  <p:cNvPr id="50" name="Group 9"/>
                  <p:cNvGrpSpPr>
                    <a:grpSpLocks/>
                  </p:cNvGrpSpPr>
                  <p:nvPr/>
                </p:nvGrpSpPr>
                <p:grpSpPr bwMode="auto">
                  <a:xfrm>
                    <a:off x="1672" y="330"/>
                    <a:ext cx="1710" cy="2560"/>
                    <a:chOff x="1672" y="330"/>
                    <a:chExt cx="1710" cy="2560"/>
                  </a:xfrm>
                </p:grpSpPr>
                <p:sp>
                  <p:nvSpPr>
                    <p:cNvPr id="57" name="Freeform 10"/>
                    <p:cNvSpPr>
                      <a:spLocks/>
                    </p:cNvSpPr>
                    <p:nvPr/>
                  </p:nvSpPr>
                  <p:spPr bwMode="auto">
                    <a:xfrm>
                      <a:off x="2168" y="330"/>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82" y="345"/>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392"/>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p>
                </p:txBody>
              </p:sp>
              <p:sp>
                <p:nvSpPr>
                  <p:cNvPr id="52" name="Freeform 13"/>
                  <p:cNvSpPr>
                    <a:spLocks/>
                  </p:cNvSpPr>
                  <p:nvPr/>
                </p:nvSpPr>
                <p:spPr bwMode="auto">
                  <a:xfrm>
                    <a:off x="2653" y="708"/>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21" y="1595"/>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40" y="1930"/>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5"/>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897"/>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19"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5330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330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34851CF6-B8EC-4A91-91FA-E9213F406E8C}" type="slidenum">
              <a:rPr lang="en-US" altLang="en-US"/>
              <a:pPr/>
              <a:t>‹#›</a:t>
            </a:fld>
            <a:endParaRPr lang="en-US" altLang="en-US"/>
          </a:p>
        </p:txBody>
      </p:sp>
    </p:spTree>
    <p:extLst>
      <p:ext uri="{BB962C8B-B14F-4D97-AF65-F5344CB8AC3E}">
        <p14:creationId xmlns:p14="http://schemas.microsoft.com/office/powerpoint/2010/main" val="3280670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44324BB2-43E7-4D6E-AFDF-3F178F0525F9}" type="slidenum">
              <a:rPr lang="en-US" altLang="en-US"/>
              <a:pPr/>
              <a:t>‹#›</a:t>
            </a:fld>
            <a:endParaRPr lang="en-US" altLang="en-US"/>
          </a:p>
        </p:txBody>
      </p:sp>
    </p:spTree>
    <p:extLst>
      <p:ext uri="{BB962C8B-B14F-4D97-AF65-F5344CB8AC3E}">
        <p14:creationId xmlns:p14="http://schemas.microsoft.com/office/powerpoint/2010/main" val="372401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57615-B4DF-3B45-A3C7-BA0AA7FCA9B4}" type="slidenum">
              <a:rPr lang="en-US"/>
              <a:pPr>
                <a:defRPr/>
              </a:pPr>
              <a:t>‹#›</a:t>
            </a:fld>
            <a:endParaRPr lang="en-US"/>
          </a:p>
        </p:txBody>
      </p:sp>
    </p:spTree>
    <p:extLst>
      <p:ext uri="{BB962C8B-B14F-4D97-AF65-F5344CB8AC3E}">
        <p14:creationId xmlns:p14="http://schemas.microsoft.com/office/powerpoint/2010/main" val="3539025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09EB6DD2-26A0-4E39-8B82-9D013B50F06A}" type="slidenum">
              <a:rPr lang="en-US" altLang="en-US"/>
              <a:pPr/>
              <a:t>‹#›</a:t>
            </a:fld>
            <a:endParaRPr lang="en-US" altLang="en-US"/>
          </a:p>
        </p:txBody>
      </p:sp>
    </p:spTree>
    <p:extLst>
      <p:ext uri="{BB962C8B-B14F-4D97-AF65-F5344CB8AC3E}">
        <p14:creationId xmlns:p14="http://schemas.microsoft.com/office/powerpoint/2010/main" val="39436573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9FE58009-C682-4E6B-8D68-C62464C78AB4}" type="slidenum">
              <a:rPr lang="en-US" altLang="en-US"/>
              <a:pPr/>
              <a:t>‹#›</a:t>
            </a:fld>
            <a:endParaRPr lang="en-US" altLang="en-US"/>
          </a:p>
        </p:txBody>
      </p:sp>
    </p:spTree>
    <p:extLst>
      <p:ext uri="{BB962C8B-B14F-4D97-AF65-F5344CB8AC3E}">
        <p14:creationId xmlns:p14="http://schemas.microsoft.com/office/powerpoint/2010/main" val="17356652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B1383779-54A3-4E42-AD07-56A2AABC0158}" type="slidenum">
              <a:rPr lang="en-US" altLang="en-US"/>
              <a:pPr/>
              <a:t>‹#›</a:t>
            </a:fld>
            <a:endParaRPr lang="en-US" altLang="en-US"/>
          </a:p>
        </p:txBody>
      </p:sp>
    </p:spTree>
    <p:extLst>
      <p:ext uri="{BB962C8B-B14F-4D97-AF65-F5344CB8AC3E}">
        <p14:creationId xmlns:p14="http://schemas.microsoft.com/office/powerpoint/2010/main" val="14930391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7BB1A517-CE1A-4A59-B2D9-3AF4D0F78DE6}" type="slidenum">
              <a:rPr lang="en-US" altLang="en-US"/>
              <a:pPr/>
              <a:t>‹#›</a:t>
            </a:fld>
            <a:endParaRPr lang="en-US" altLang="en-US"/>
          </a:p>
        </p:txBody>
      </p:sp>
    </p:spTree>
    <p:extLst>
      <p:ext uri="{BB962C8B-B14F-4D97-AF65-F5344CB8AC3E}">
        <p14:creationId xmlns:p14="http://schemas.microsoft.com/office/powerpoint/2010/main" val="12111179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E8532FD9-1B0C-4ED2-8757-F4E9927DC01D}" type="slidenum">
              <a:rPr lang="en-US" altLang="en-US"/>
              <a:pPr/>
              <a:t>‹#›</a:t>
            </a:fld>
            <a:endParaRPr lang="en-US" altLang="en-US"/>
          </a:p>
        </p:txBody>
      </p:sp>
    </p:spTree>
    <p:extLst>
      <p:ext uri="{BB962C8B-B14F-4D97-AF65-F5344CB8AC3E}">
        <p14:creationId xmlns:p14="http://schemas.microsoft.com/office/powerpoint/2010/main" val="2474984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060122B2-4588-4326-BF97-642CD492A192}" type="slidenum">
              <a:rPr lang="en-US" altLang="en-US"/>
              <a:pPr/>
              <a:t>‹#›</a:t>
            </a:fld>
            <a:endParaRPr lang="en-US" altLang="en-US"/>
          </a:p>
        </p:txBody>
      </p:sp>
    </p:spTree>
    <p:extLst>
      <p:ext uri="{BB962C8B-B14F-4D97-AF65-F5344CB8AC3E}">
        <p14:creationId xmlns:p14="http://schemas.microsoft.com/office/powerpoint/2010/main" val="15959302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03C125C4-A989-4AF8-99B4-6655A2A449FE}" type="slidenum">
              <a:rPr lang="en-US" altLang="en-US"/>
              <a:pPr/>
              <a:t>‹#›</a:t>
            </a:fld>
            <a:endParaRPr lang="en-US" altLang="en-US"/>
          </a:p>
        </p:txBody>
      </p:sp>
    </p:spTree>
    <p:extLst>
      <p:ext uri="{BB962C8B-B14F-4D97-AF65-F5344CB8AC3E}">
        <p14:creationId xmlns:p14="http://schemas.microsoft.com/office/powerpoint/2010/main" val="18705888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D591D90F-4D9D-4386-8A0B-E6809C079280}" type="slidenum">
              <a:rPr lang="en-US" altLang="en-US"/>
              <a:pPr/>
              <a:t>‹#›</a:t>
            </a:fld>
            <a:endParaRPr lang="en-US" altLang="en-US"/>
          </a:p>
        </p:txBody>
      </p:sp>
    </p:spTree>
    <p:extLst>
      <p:ext uri="{BB962C8B-B14F-4D97-AF65-F5344CB8AC3E}">
        <p14:creationId xmlns:p14="http://schemas.microsoft.com/office/powerpoint/2010/main" val="29354161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0FE100B8-70AC-40FA-95F5-4243F28547E3}" type="slidenum">
              <a:rPr lang="en-US" altLang="en-US"/>
              <a:pPr/>
              <a:t>‹#›</a:t>
            </a:fld>
            <a:endParaRPr lang="en-US" altLang="en-US"/>
          </a:p>
        </p:txBody>
      </p:sp>
    </p:spTree>
    <p:extLst>
      <p:ext uri="{BB962C8B-B14F-4D97-AF65-F5344CB8AC3E}">
        <p14:creationId xmlns:p14="http://schemas.microsoft.com/office/powerpoint/2010/main" val="3137315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A8A7E9B-F272-4301-A68F-6695FFBE59F4}" type="slidenum">
              <a:rPr lang="en-US" altLang="en-US"/>
              <a:pPr/>
              <a:t>‹#›</a:t>
            </a:fld>
            <a:endParaRPr lang="en-US" altLang="en-US"/>
          </a:p>
        </p:txBody>
      </p:sp>
    </p:spTree>
    <p:extLst>
      <p:ext uri="{BB962C8B-B14F-4D97-AF65-F5344CB8AC3E}">
        <p14:creationId xmlns:p14="http://schemas.microsoft.com/office/powerpoint/2010/main" val="1251762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9B15F-9C22-C647-9F8A-1951A6CBE4AB}" type="slidenum">
              <a:rPr lang="en-US"/>
              <a:pPr>
                <a:defRPr/>
              </a:pPr>
              <a:t>‹#›</a:t>
            </a:fld>
            <a:endParaRPr lang="en-US"/>
          </a:p>
        </p:txBody>
      </p:sp>
    </p:spTree>
    <p:extLst>
      <p:ext uri="{BB962C8B-B14F-4D97-AF65-F5344CB8AC3E}">
        <p14:creationId xmlns:p14="http://schemas.microsoft.com/office/powerpoint/2010/main" val="42941859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a:t>Click to edit Master title style</a:t>
            </a:r>
          </a:p>
        </p:txBody>
      </p:sp>
      <p:sp>
        <p:nvSpPr>
          <p:cNvPr id="3" name="SmartArt Placeholder 2"/>
          <p:cNvSpPr>
            <a:spLocks noGrp="1"/>
          </p:cNvSpPr>
          <p:nvPr>
            <p:ph type="dgm" idx="1"/>
          </p:nvPr>
        </p:nvSpPr>
        <p:spPr>
          <a:xfrm>
            <a:off x="263525" y="1598613"/>
            <a:ext cx="7386638" cy="4497387"/>
          </a:xfrm>
        </p:spPr>
        <p:txBody>
          <a:bodyPr/>
          <a:lstStyle/>
          <a:p>
            <a:pPr lvl="0"/>
            <a:endParaRPr lang="en-US" noProof="0"/>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03FA3347-156B-44C9-AB44-DB3B90279572}" type="slidenum">
              <a:rPr lang="en-US" altLang="en-US"/>
              <a:pPr/>
              <a:t>‹#›</a:t>
            </a:fld>
            <a:endParaRPr lang="en-US" altLang="en-US"/>
          </a:p>
        </p:txBody>
      </p:sp>
    </p:spTree>
    <p:extLst>
      <p:ext uri="{BB962C8B-B14F-4D97-AF65-F5344CB8AC3E}">
        <p14:creationId xmlns:p14="http://schemas.microsoft.com/office/powerpoint/2010/main" val="22738344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6948377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3283612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7776042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26520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9903169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2011958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494623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781345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29368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4CF9A-31C0-5E48-932C-5CBA6CEC45A3}" type="slidenum">
              <a:rPr lang="en-US"/>
              <a:pPr>
                <a:defRPr/>
              </a:pPr>
              <a:t>‹#›</a:t>
            </a:fld>
            <a:endParaRPr lang="en-US"/>
          </a:p>
        </p:txBody>
      </p:sp>
    </p:spTree>
    <p:extLst>
      <p:ext uri="{BB962C8B-B14F-4D97-AF65-F5344CB8AC3E}">
        <p14:creationId xmlns:p14="http://schemas.microsoft.com/office/powerpoint/2010/main" val="15220150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612310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1569188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E1766D6-EBFF-4B10-8B5D-B3DB1B436D58}" type="slidenum">
              <a:rPr lang="en-US"/>
              <a:pPr>
                <a:defRPr/>
              </a:pPr>
              <a:t>‹#›</a:t>
            </a:fld>
            <a:endParaRPr lang="en-US"/>
          </a:p>
        </p:txBody>
      </p:sp>
    </p:spTree>
    <p:extLst>
      <p:ext uri="{BB962C8B-B14F-4D97-AF65-F5344CB8AC3E}">
        <p14:creationId xmlns:p14="http://schemas.microsoft.com/office/powerpoint/2010/main" val="33464214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3DB7CB8-5EB3-47EB-A0F5-D110428FBE47}" type="slidenum">
              <a:rPr lang="en-US"/>
              <a:pPr>
                <a:defRPr/>
              </a:pPr>
              <a:t>‹#›</a:t>
            </a:fld>
            <a:endParaRPr lang="en-US"/>
          </a:p>
        </p:txBody>
      </p:sp>
    </p:spTree>
    <p:extLst>
      <p:ext uri="{BB962C8B-B14F-4D97-AF65-F5344CB8AC3E}">
        <p14:creationId xmlns:p14="http://schemas.microsoft.com/office/powerpoint/2010/main" val="23448562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A02F101-2B09-49B0-83F6-261CDCC21B7F}" type="slidenum">
              <a:rPr lang="en-US"/>
              <a:pPr>
                <a:defRPr/>
              </a:pPr>
              <a:t>‹#›</a:t>
            </a:fld>
            <a:endParaRPr lang="en-US"/>
          </a:p>
        </p:txBody>
      </p:sp>
    </p:spTree>
    <p:extLst>
      <p:ext uri="{BB962C8B-B14F-4D97-AF65-F5344CB8AC3E}">
        <p14:creationId xmlns:p14="http://schemas.microsoft.com/office/powerpoint/2010/main" val="25815928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D99D86D-FE55-4A40-A882-5363F472D534}" type="slidenum">
              <a:rPr lang="en-US"/>
              <a:pPr>
                <a:defRPr/>
              </a:pPr>
              <a:t>‹#›</a:t>
            </a:fld>
            <a:endParaRPr lang="en-US"/>
          </a:p>
        </p:txBody>
      </p:sp>
    </p:spTree>
    <p:extLst>
      <p:ext uri="{BB962C8B-B14F-4D97-AF65-F5344CB8AC3E}">
        <p14:creationId xmlns:p14="http://schemas.microsoft.com/office/powerpoint/2010/main" val="42360238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F15D9A21-643B-461B-B5BD-90D90B8DAE02}" type="slidenum">
              <a:rPr lang="en-US"/>
              <a:pPr>
                <a:defRPr/>
              </a:pPr>
              <a:t>‹#›</a:t>
            </a:fld>
            <a:endParaRPr lang="en-US"/>
          </a:p>
        </p:txBody>
      </p:sp>
    </p:spTree>
    <p:extLst>
      <p:ext uri="{BB962C8B-B14F-4D97-AF65-F5344CB8AC3E}">
        <p14:creationId xmlns:p14="http://schemas.microsoft.com/office/powerpoint/2010/main" val="10181101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8CB0D1E-F52E-4589-BB49-CC0A9C46AF17}" type="slidenum">
              <a:rPr lang="en-US"/>
              <a:pPr>
                <a:defRPr/>
              </a:pPr>
              <a:t>‹#›</a:t>
            </a:fld>
            <a:endParaRPr lang="en-US"/>
          </a:p>
        </p:txBody>
      </p:sp>
    </p:spTree>
    <p:extLst>
      <p:ext uri="{BB962C8B-B14F-4D97-AF65-F5344CB8AC3E}">
        <p14:creationId xmlns:p14="http://schemas.microsoft.com/office/powerpoint/2010/main" val="11938156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CC00761B-A2CC-4B48-B8EC-304A5EF74088}" type="slidenum">
              <a:rPr lang="en-US"/>
              <a:pPr>
                <a:defRPr/>
              </a:pPr>
              <a:t>‹#›</a:t>
            </a:fld>
            <a:endParaRPr lang="en-US"/>
          </a:p>
        </p:txBody>
      </p:sp>
    </p:spTree>
    <p:extLst>
      <p:ext uri="{BB962C8B-B14F-4D97-AF65-F5344CB8AC3E}">
        <p14:creationId xmlns:p14="http://schemas.microsoft.com/office/powerpoint/2010/main" val="42650915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A645963-1E30-4B9F-8BD1-07007C9FF1C8}" type="slidenum">
              <a:rPr lang="en-US"/>
              <a:pPr>
                <a:defRPr/>
              </a:pPr>
              <a:t>‹#›</a:t>
            </a:fld>
            <a:endParaRPr lang="en-US"/>
          </a:p>
        </p:txBody>
      </p:sp>
    </p:spTree>
    <p:extLst>
      <p:ext uri="{BB962C8B-B14F-4D97-AF65-F5344CB8AC3E}">
        <p14:creationId xmlns:p14="http://schemas.microsoft.com/office/powerpoint/2010/main" val="251260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37BDA-6436-F641-8134-3F6279F7873A}" type="slidenum">
              <a:rPr lang="en-US"/>
              <a:pPr>
                <a:defRPr/>
              </a:pPr>
              <a:t>‹#›</a:t>
            </a:fld>
            <a:endParaRPr lang="en-US"/>
          </a:p>
        </p:txBody>
      </p:sp>
    </p:spTree>
    <p:extLst>
      <p:ext uri="{BB962C8B-B14F-4D97-AF65-F5344CB8AC3E}">
        <p14:creationId xmlns:p14="http://schemas.microsoft.com/office/powerpoint/2010/main" val="4211372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0FC9775-3BCB-4A03-A04B-479A32AA363A}" type="slidenum">
              <a:rPr lang="en-US"/>
              <a:pPr>
                <a:defRPr/>
              </a:pPr>
              <a:t>‹#›</a:t>
            </a:fld>
            <a:endParaRPr lang="en-US"/>
          </a:p>
        </p:txBody>
      </p:sp>
    </p:spTree>
    <p:extLst>
      <p:ext uri="{BB962C8B-B14F-4D97-AF65-F5344CB8AC3E}">
        <p14:creationId xmlns:p14="http://schemas.microsoft.com/office/powerpoint/2010/main" val="121874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341BC6-343F-4D09-80FC-BDA80D6FC1E9}" type="slidenum">
              <a:rPr lang="en-US"/>
              <a:pPr>
                <a:defRPr/>
              </a:pPr>
              <a:t>‹#›</a:t>
            </a:fld>
            <a:endParaRPr lang="en-US"/>
          </a:p>
        </p:txBody>
      </p:sp>
    </p:spTree>
    <p:extLst>
      <p:ext uri="{BB962C8B-B14F-4D97-AF65-F5344CB8AC3E}">
        <p14:creationId xmlns:p14="http://schemas.microsoft.com/office/powerpoint/2010/main" val="14657087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117382-CEB8-4678-93AA-FC36E3A6A486}" type="slidenum">
              <a:rPr lang="en-US"/>
              <a:pPr>
                <a:defRPr/>
              </a:pPr>
              <a:t>‹#›</a:t>
            </a:fld>
            <a:endParaRPr lang="en-US"/>
          </a:p>
        </p:txBody>
      </p:sp>
    </p:spTree>
    <p:extLst>
      <p:ext uri="{BB962C8B-B14F-4D97-AF65-F5344CB8AC3E}">
        <p14:creationId xmlns:p14="http://schemas.microsoft.com/office/powerpoint/2010/main" val="31089553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351F1689-8B0C-47E5-9CDB-EE3900D92259}" type="slidenum">
              <a:rPr lang="en-US"/>
              <a:pPr>
                <a:defRPr/>
              </a:pPr>
              <a:t>‹#›</a:t>
            </a:fld>
            <a:endParaRPr lang="en-US"/>
          </a:p>
        </p:txBody>
      </p:sp>
    </p:spTree>
    <p:extLst>
      <p:ext uri="{BB962C8B-B14F-4D97-AF65-F5344CB8AC3E}">
        <p14:creationId xmlns:p14="http://schemas.microsoft.com/office/powerpoint/2010/main" val="39652402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C07F8D5-3F3C-4541-BC9A-20E44567EA8D}" type="slidenum">
              <a:rPr lang="en-US"/>
              <a:pPr>
                <a:defRPr/>
              </a:pPr>
              <a:t>‹#›</a:t>
            </a:fld>
            <a:endParaRPr lang="en-US"/>
          </a:p>
        </p:txBody>
      </p:sp>
    </p:spTree>
    <p:extLst>
      <p:ext uri="{BB962C8B-B14F-4D97-AF65-F5344CB8AC3E}">
        <p14:creationId xmlns:p14="http://schemas.microsoft.com/office/powerpoint/2010/main" val="16040784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030E625-CEF4-4A8A-8D18-C93D50139C08}" type="slidenum">
              <a:rPr lang="en-US"/>
              <a:pPr>
                <a:defRPr/>
              </a:pPr>
              <a:t>‹#›</a:t>
            </a:fld>
            <a:endParaRPr lang="en-US"/>
          </a:p>
        </p:txBody>
      </p:sp>
    </p:spTree>
    <p:extLst>
      <p:ext uri="{BB962C8B-B14F-4D97-AF65-F5344CB8AC3E}">
        <p14:creationId xmlns:p14="http://schemas.microsoft.com/office/powerpoint/2010/main" val="20684177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C0170392-A6B3-4522-A8CA-D29E18F5252A}" type="slidenum">
              <a:rPr lang="en-US"/>
              <a:pPr>
                <a:defRPr/>
              </a:pPr>
              <a:t>‹#›</a:t>
            </a:fld>
            <a:endParaRPr lang="en-US"/>
          </a:p>
        </p:txBody>
      </p:sp>
    </p:spTree>
    <p:extLst>
      <p:ext uri="{BB962C8B-B14F-4D97-AF65-F5344CB8AC3E}">
        <p14:creationId xmlns:p14="http://schemas.microsoft.com/office/powerpoint/2010/main" val="14469270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1797242-5BE5-D640-AC14-56D573A3B19E}" type="slidenum">
              <a:rPr lang="en-US"/>
              <a:pPr>
                <a:defRPr/>
              </a:pPr>
              <a:t>‹#›</a:t>
            </a:fld>
            <a:endParaRPr lang="en-US"/>
          </a:p>
        </p:txBody>
      </p:sp>
    </p:spTree>
    <p:extLst>
      <p:ext uri="{BB962C8B-B14F-4D97-AF65-F5344CB8AC3E}">
        <p14:creationId xmlns:p14="http://schemas.microsoft.com/office/powerpoint/2010/main" val="19937877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5F09C8-10AC-2646-82FE-F4B28F27A55E}" type="slidenum">
              <a:rPr lang="en-US"/>
              <a:pPr>
                <a:defRPr/>
              </a:pPr>
              <a:t>‹#›</a:t>
            </a:fld>
            <a:endParaRPr lang="en-US"/>
          </a:p>
        </p:txBody>
      </p:sp>
    </p:spTree>
    <p:extLst>
      <p:ext uri="{BB962C8B-B14F-4D97-AF65-F5344CB8AC3E}">
        <p14:creationId xmlns:p14="http://schemas.microsoft.com/office/powerpoint/2010/main" val="23758151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5AF10B7-11E2-3C45-91E1-C8CFE0555626}" type="slidenum">
              <a:rPr lang="en-US"/>
              <a:pPr>
                <a:defRPr/>
              </a:pPr>
              <a:t>‹#›</a:t>
            </a:fld>
            <a:endParaRPr lang="en-US"/>
          </a:p>
        </p:txBody>
      </p:sp>
    </p:spTree>
    <p:extLst>
      <p:ext uri="{BB962C8B-B14F-4D97-AF65-F5344CB8AC3E}">
        <p14:creationId xmlns:p14="http://schemas.microsoft.com/office/powerpoint/2010/main" val="1321768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D4AAB-657F-184F-8482-07198414E571}" type="slidenum">
              <a:rPr lang="en-US"/>
              <a:pPr>
                <a:defRPr/>
              </a:pPr>
              <a:t>‹#›</a:t>
            </a:fld>
            <a:endParaRPr lang="en-US"/>
          </a:p>
        </p:txBody>
      </p:sp>
    </p:spTree>
    <p:extLst>
      <p:ext uri="{BB962C8B-B14F-4D97-AF65-F5344CB8AC3E}">
        <p14:creationId xmlns:p14="http://schemas.microsoft.com/office/powerpoint/2010/main" val="37945115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801312B-666B-F143-B702-BE3AEE66A159}" type="slidenum">
              <a:rPr lang="en-US"/>
              <a:pPr>
                <a:defRPr/>
              </a:pPr>
              <a:t>‹#›</a:t>
            </a:fld>
            <a:endParaRPr lang="en-US"/>
          </a:p>
        </p:txBody>
      </p:sp>
    </p:spTree>
    <p:extLst>
      <p:ext uri="{BB962C8B-B14F-4D97-AF65-F5344CB8AC3E}">
        <p14:creationId xmlns:p14="http://schemas.microsoft.com/office/powerpoint/2010/main" val="7127867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AD3F1297-592D-4F44-AD4B-71B94DFCA160}" type="slidenum">
              <a:rPr lang="en-US"/>
              <a:pPr>
                <a:defRPr/>
              </a:pPr>
              <a:t>‹#›</a:t>
            </a:fld>
            <a:endParaRPr lang="en-US"/>
          </a:p>
        </p:txBody>
      </p:sp>
    </p:spTree>
    <p:extLst>
      <p:ext uri="{BB962C8B-B14F-4D97-AF65-F5344CB8AC3E}">
        <p14:creationId xmlns:p14="http://schemas.microsoft.com/office/powerpoint/2010/main" val="42259038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013F7B38-E90A-394D-B3BA-18E4623F0CBE}" type="slidenum">
              <a:rPr lang="en-US"/>
              <a:pPr>
                <a:defRPr/>
              </a:pPr>
              <a:t>‹#›</a:t>
            </a:fld>
            <a:endParaRPr lang="en-US"/>
          </a:p>
        </p:txBody>
      </p:sp>
    </p:spTree>
    <p:extLst>
      <p:ext uri="{BB962C8B-B14F-4D97-AF65-F5344CB8AC3E}">
        <p14:creationId xmlns:p14="http://schemas.microsoft.com/office/powerpoint/2010/main" val="549664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FCB00F5B-0064-FE42-AD56-47325A75ADFE}" type="slidenum">
              <a:rPr lang="en-US"/>
              <a:pPr>
                <a:defRPr/>
              </a:pPr>
              <a:t>‹#›</a:t>
            </a:fld>
            <a:endParaRPr lang="en-US"/>
          </a:p>
        </p:txBody>
      </p:sp>
    </p:spTree>
    <p:extLst>
      <p:ext uri="{BB962C8B-B14F-4D97-AF65-F5344CB8AC3E}">
        <p14:creationId xmlns:p14="http://schemas.microsoft.com/office/powerpoint/2010/main" val="33701091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3DE37BA-D622-4A4C-9CD8-95B248351176}" type="slidenum">
              <a:rPr lang="en-US"/>
              <a:pPr>
                <a:defRPr/>
              </a:pPr>
              <a:t>‹#›</a:t>
            </a:fld>
            <a:endParaRPr lang="en-US"/>
          </a:p>
        </p:txBody>
      </p:sp>
    </p:spTree>
    <p:extLst>
      <p:ext uri="{BB962C8B-B14F-4D97-AF65-F5344CB8AC3E}">
        <p14:creationId xmlns:p14="http://schemas.microsoft.com/office/powerpoint/2010/main" val="3978831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5939E7C-C957-5F42-AFE7-12932400B19A}" type="slidenum">
              <a:rPr lang="en-US"/>
              <a:pPr>
                <a:defRPr/>
              </a:pPr>
              <a:t>‹#›</a:t>
            </a:fld>
            <a:endParaRPr lang="en-US"/>
          </a:p>
        </p:txBody>
      </p:sp>
    </p:spTree>
    <p:extLst>
      <p:ext uri="{BB962C8B-B14F-4D97-AF65-F5344CB8AC3E}">
        <p14:creationId xmlns:p14="http://schemas.microsoft.com/office/powerpoint/2010/main" val="7247300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B7484BA-F796-4E49-8B1D-09979F04CBCE}" type="slidenum">
              <a:rPr lang="en-US"/>
              <a:pPr>
                <a:defRPr/>
              </a:pPr>
              <a:t>‹#›</a:t>
            </a:fld>
            <a:endParaRPr lang="en-US"/>
          </a:p>
        </p:txBody>
      </p:sp>
    </p:spTree>
    <p:extLst>
      <p:ext uri="{BB962C8B-B14F-4D97-AF65-F5344CB8AC3E}">
        <p14:creationId xmlns:p14="http://schemas.microsoft.com/office/powerpoint/2010/main" val="9392978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A92BE81-510D-FD4B-9C37-7032D5F8F9DE}" type="slidenum">
              <a:rPr lang="en-US"/>
              <a:pPr>
                <a:defRPr/>
              </a:pPr>
              <a:t>‹#›</a:t>
            </a:fld>
            <a:endParaRPr lang="en-US"/>
          </a:p>
        </p:txBody>
      </p:sp>
    </p:spTree>
    <p:extLst>
      <p:ext uri="{BB962C8B-B14F-4D97-AF65-F5344CB8AC3E}">
        <p14:creationId xmlns:p14="http://schemas.microsoft.com/office/powerpoint/2010/main" val="14697171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A87D8A77-CAC7-7740-AD95-EDF046E21758}" type="slidenum">
              <a:rPr lang="en-US"/>
              <a:pPr>
                <a:defRPr/>
              </a:pPr>
              <a:t>‹#›</a:t>
            </a:fld>
            <a:endParaRPr lang="en-US"/>
          </a:p>
        </p:txBody>
      </p:sp>
    </p:spTree>
    <p:extLst>
      <p:ext uri="{BB962C8B-B14F-4D97-AF65-F5344CB8AC3E}">
        <p14:creationId xmlns:p14="http://schemas.microsoft.com/office/powerpoint/2010/main" val="28811832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F1D1B44-8706-4BCF-96AA-724DD7DA6170}" type="slidenum">
              <a:rPr lang="en-US" altLang="en-US"/>
              <a:pPr/>
              <a:t>‹#›</a:t>
            </a:fld>
            <a:endParaRPr lang="en-US" altLang="en-US"/>
          </a:p>
        </p:txBody>
      </p:sp>
    </p:spTree>
    <p:extLst>
      <p:ext uri="{BB962C8B-B14F-4D97-AF65-F5344CB8AC3E}">
        <p14:creationId xmlns:p14="http://schemas.microsoft.com/office/powerpoint/2010/main" val="3505182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074F0E-35F7-2541-A8DF-373050E99792}" type="slidenum">
              <a:rPr lang="en-US"/>
              <a:pPr>
                <a:defRPr/>
              </a:pPr>
              <a:t>‹#›</a:t>
            </a:fld>
            <a:endParaRPr lang="en-US"/>
          </a:p>
        </p:txBody>
      </p:sp>
    </p:spTree>
    <p:extLst>
      <p:ext uri="{BB962C8B-B14F-4D97-AF65-F5344CB8AC3E}">
        <p14:creationId xmlns:p14="http://schemas.microsoft.com/office/powerpoint/2010/main" val="175615852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9DD58E7-8112-44C8-BED8-D53C08B42ADD}" type="slidenum">
              <a:rPr lang="en-US" altLang="en-US"/>
              <a:pPr/>
              <a:t>‹#›</a:t>
            </a:fld>
            <a:endParaRPr lang="en-US" altLang="en-US"/>
          </a:p>
        </p:txBody>
      </p:sp>
    </p:spTree>
    <p:extLst>
      <p:ext uri="{BB962C8B-B14F-4D97-AF65-F5344CB8AC3E}">
        <p14:creationId xmlns:p14="http://schemas.microsoft.com/office/powerpoint/2010/main" val="12352660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698188-1982-436F-A6B9-66A8DAF69DFA}" type="slidenum">
              <a:rPr lang="en-US" altLang="en-US"/>
              <a:pPr/>
              <a:t>‹#›</a:t>
            </a:fld>
            <a:endParaRPr lang="en-US" altLang="en-US"/>
          </a:p>
        </p:txBody>
      </p:sp>
    </p:spTree>
    <p:extLst>
      <p:ext uri="{BB962C8B-B14F-4D97-AF65-F5344CB8AC3E}">
        <p14:creationId xmlns:p14="http://schemas.microsoft.com/office/powerpoint/2010/main" val="24309362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5488BC-1B0C-4D33-B0F9-0220A5114E5C}" type="slidenum">
              <a:rPr lang="en-US" altLang="en-US"/>
              <a:pPr/>
              <a:t>‹#›</a:t>
            </a:fld>
            <a:endParaRPr lang="en-US" altLang="en-US"/>
          </a:p>
        </p:txBody>
      </p:sp>
    </p:spTree>
    <p:extLst>
      <p:ext uri="{BB962C8B-B14F-4D97-AF65-F5344CB8AC3E}">
        <p14:creationId xmlns:p14="http://schemas.microsoft.com/office/powerpoint/2010/main" val="31183068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8DE3338-2C68-449E-BB30-81551ED7E027}" type="slidenum">
              <a:rPr lang="en-US" altLang="en-US"/>
              <a:pPr/>
              <a:t>‹#›</a:t>
            </a:fld>
            <a:endParaRPr lang="en-US" altLang="en-US"/>
          </a:p>
        </p:txBody>
      </p:sp>
    </p:spTree>
    <p:extLst>
      <p:ext uri="{BB962C8B-B14F-4D97-AF65-F5344CB8AC3E}">
        <p14:creationId xmlns:p14="http://schemas.microsoft.com/office/powerpoint/2010/main" val="12501015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F2261652-7429-418D-AAD0-FB22D6635ED2}" type="slidenum">
              <a:rPr lang="en-US" altLang="en-US"/>
              <a:pPr/>
              <a:t>‹#›</a:t>
            </a:fld>
            <a:endParaRPr lang="en-US" altLang="en-US"/>
          </a:p>
        </p:txBody>
      </p:sp>
    </p:spTree>
    <p:extLst>
      <p:ext uri="{BB962C8B-B14F-4D97-AF65-F5344CB8AC3E}">
        <p14:creationId xmlns:p14="http://schemas.microsoft.com/office/powerpoint/2010/main" val="20925300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3ACACCE1-BFE1-49D6-A56B-C7B36D25A42A}" type="slidenum">
              <a:rPr lang="en-US" altLang="en-US"/>
              <a:pPr/>
              <a:t>‹#›</a:t>
            </a:fld>
            <a:endParaRPr lang="en-US" altLang="en-US"/>
          </a:p>
        </p:txBody>
      </p:sp>
    </p:spTree>
    <p:extLst>
      <p:ext uri="{BB962C8B-B14F-4D97-AF65-F5344CB8AC3E}">
        <p14:creationId xmlns:p14="http://schemas.microsoft.com/office/powerpoint/2010/main" val="28864938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3FA8B58-CC79-4185-9EA9-80A6D88BA5D2}" type="slidenum">
              <a:rPr lang="en-US" altLang="en-US"/>
              <a:pPr/>
              <a:t>‹#›</a:t>
            </a:fld>
            <a:endParaRPr lang="en-US" altLang="en-US"/>
          </a:p>
        </p:txBody>
      </p:sp>
    </p:spTree>
    <p:extLst>
      <p:ext uri="{BB962C8B-B14F-4D97-AF65-F5344CB8AC3E}">
        <p14:creationId xmlns:p14="http://schemas.microsoft.com/office/powerpoint/2010/main" val="18574737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47A0BEB-F7BF-4CEE-AD5D-41AAC1FE8870}" type="slidenum">
              <a:rPr lang="en-US" altLang="en-US"/>
              <a:pPr/>
              <a:t>‹#›</a:t>
            </a:fld>
            <a:endParaRPr lang="en-US" altLang="en-US"/>
          </a:p>
        </p:txBody>
      </p:sp>
    </p:spTree>
    <p:extLst>
      <p:ext uri="{BB962C8B-B14F-4D97-AF65-F5344CB8AC3E}">
        <p14:creationId xmlns:p14="http://schemas.microsoft.com/office/powerpoint/2010/main" val="14244132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2756A9F-5467-4081-A4CF-DA6337146529}" type="slidenum">
              <a:rPr lang="en-US" altLang="en-US"/>
              <a:pPr/>
              <a:t>‹#›</a:t>
            </a:fld>
            <a:endParaRPr lang="en-US" altLang="en-US"/>
          </a:p>
        </p:txBody>
      </p:sp>
    </p:spTree>
    <p:extLst>
      <p:ext uri="{BB962C8B-B14F-4D97-AF65-F5344CB8AC3E}">
        <p14:creationId xmlns:p14="http://schemas.microsoft.com/office/powerpoint/2010/main" val="11049360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02A33C-514E-45D8-BD9F-9AAF76034115}" type="slidenum">
              <a:rPr lang="en-US" altLang="en-US"/>
              <a:pPr/>
              <a:t>‹#›</a:t>
            </a:fld>
            <a:endParaRPr lang="en-US" altLang="en-US"/>
          </a:p>
        </p:txBody>
      </p:sp>
    </p:spTree>
    <p:extLst>
      <p:ext uri="{BB962C8B-B14F-4D97-AF65-F5344CB8AC3E}">
        <p14:creationId xmlns:p14="http://schemas.microsoft.com/office/powerpoint/2010/main" val="377371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4350C8-DE88-0246-A622-5CF1A673228B}" type="slidenum">
              <a:rPr lang="en-US"/>
              <a:pPr>
                <a:defRPr/>
              </a:pPr>
              <a:t>‹#›</a:t>
            </a:fld>
            <a:endParaRPr lang="en-US"/>
          </a:p>
        </p:txBody>
      </p:sp>
    </p:spTree>
    <p:extLst>
      <p:ext uri="{BB962C8B-B14F-4D97-AF65-F5344CB8AC3E}">
        <p14:creationId xmlns:p14="http://schemas.microsoft.com/office/powerpoint/2010/main" val="1016521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3E766-F633-1E46-BBA3-624B030F05D7}" type="slidenum">
              <a:rPr lang="en-US"/>
              <a:pPr>
                <a:defRPr/>
              </a:pPr>
              <a:t>‹#›</a:t>
            </a:fld>
            <a:endParaRPr lang="en-US"/>
          </a:p>
        </p:txBody>
      </p:sp>
    </p:spTree>
    <p:extLst>
      <p:ext uri="{BB962C8B-B14F-4D97-AF65-F5344CB8AC3E}">
        <p14:creationId xmlns:p14="http://schemas.microsoft.com/office/powerpoint/2010/main" val="4964984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DD8B7F-E5FC-42AE-999B-0DC1E957CE73}" type="slidenum">
              <a:rPr lang="en-US" altLang="en-US"/>
              <a:pPr/>
              <a:t>‹#›</a:t>
            </a:fld>
            <a:endParaRPr lang="en-US" altLang="en-US"/>
          </a:p>
        </p:txBody>
      </p:sp>
    </p:spTree>
    <p:extLst>
      <p:ext uri="{BB962C8B-B14F-4D97-AF65-F5344CB8AC3E}">
        <p14:creationId xmlns:p14="http://schemas.microsoft.com/office/powerpoint/2010/main" val="16861446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7F02AFF-99DA-4B4A-8A25-DB4FABB7DAB8}" type="slidenum">
              <a:rPr lang="en-US" altLang="en-US"/>
              <a:pPr/>
              <a:t>‹#›</a:t>
            </a:fld>
            <a:endParaRPr lang="en-US" altLang="en-US"/>
          </a:p>
        </p:txBody>
      </p:sp>
    </p:spTree>
    <p:extLst>
      <p:ext uri="{BB962C8B-B14F-4D97-AF65-F5344CB8AC3E}">
        <p14:creationId xmlns:p14="http://schemas.microsoft.com/office/powerpoint/2010/main" val="105538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530958B-FBCD-418E-9706-85F9B883F931}" type="slidenum">
              <a:rPr lang="en-US" altLang="en-US"/>
              <a:pPr/>
              <a:t>‹#›</a:t>
            </a:fld>
            <a:endParaRPr lang="en-US" altLang="en-US"/>
          </a:p>
        </p:txBody>
      </p:sp>
    </p:spTree>
    <p:extLst>
      <p:ext uri="{BB962C8B-B14F-4D97-AF65-F5344CB8AC3E}">
        <p14:creationId xmlns:p14="http://schemas.microsoft.com/office/powerpoint/2010/main" val="27618926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4458CBC-C6D8-4DA9-B676-17CADDDBC999}" type="slidenum">
              <a:rPr lang="en-US" altLang="en-US"/>
              <a:pPr/>
              <a:t>‹#›</a:t>
            </a:fld>
            <a:endParaRPr lang="en-US" altLang="en-US"/>
          </a:p>
        </p:txBody>
      </p:sp>
    </p:spTree>
    <p:extLst>
      <p:ext uri="{BB962C8B-B14F-4D97-AF65-F5344CB8AC3E}">
        <p14:creationId xmlns:p14="http://schemas.microsoft.com/office/powerpoint/2010/main" val="18393301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DB97E022-939C-41A5-80CF-627DD4E7341A}" type="slidenum">
              <a:rPr lang="en-US" altLang="en-US"/>
              <a:pPr/>
              <a:t>‹#›</a:t>
            </a:fld>
            <a:endParaRPr lang="en-US" altLang="en-US"/>
          </a:p>
        </p:txBody>
      </p:sp>
    </p:spTree>
    <p:extLst>
      <p:ext uri="{BB962C8B-B14F-4D97-AF65-F5344CB8AC3E}">
        <p14:creationId xmlns:p14="http://schemas.microsoft.com/office/powerpoint/2010/main" val="28273418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6B94A47-8FC5-402F-9015-6E1D6FE28AF6}" type="slidenum">
              <a:rPr lang="en-US" altLang="en-US"/>
              <a:pPr/>
              <a:t>‹#›</a:t>
            </a:fld>
            <a:endParaRPr lang="en-US" altLang="en-US"/>
          </a:p>
        </p:txBody>
      </p:sp>
    </p:spTree>
    <p:extLst>
      <p:ext uri="{BB962C8B-B14F-4D97-AF65-F5344CB8AC3E}">
        <p14:creationId xmlns:p14="http://schemas.microsoft.com/office/powerpoint/2010/main" val="21878087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9E023B4-F53E-4BB5-894D-A66AB068EAE2}" type="slidenum">
              <a:rPr lang="en-US" altLang="en-US"/>
              <a:pPr/>
              <a:t>‹#›</a:t>
            </a:fld>
            <a:endParaRPr lang="en-US" altLang="en-US"/>
          </a:p>
        </p:txBody>
      </p:sp>
    </p:spTree>
    <p:extLst>
      <p:ext uri="{BB962C8B-B14F-4D97-AF65-F5344CB8AC3E}">
        <p14:creationId xmlns:p14="http://schemas.microsoft.com/office/powerpoint/2010/main" val="25193850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79BCC2D-FCE8-47EA-8A68-CD0F4C2BF617}" type="slidenum">
              <a:rPr lang="en-US" altLang="en-US"/>
              <a:pPr/>
              <a:t>‹#›</a:t>
            </a:fld>
            <a:endParaRPr lang="en-US" altLang="en-US"/>
          </a:p>
        </p:txBody>
      </p:sp>
    </p:spTree>
    <p:extLst>
      <p:ext uri="{BB962C8B-B14F-4D97-AF65-F5344CB8AC3E}">
        <p14:creationId xmlns:p14="http://schemas.microsoft.com/office/powerpoint/2010/main" val="40559631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A300028-39DA-44B3-8BA0-DEE941B94DE5}" type="slidenum">
              <a:rPr lang="en-US" altLang="en-US"/>
              <a:pPr/>
              <a:t>‹#›</a:t>
            </a:fld>
            <a:endParaRPr lang="en-US" altLang="en-US"/>
          </a:p>
        </p:txBody>
      </p:sp>
    </p:spTree>
    <p:extLst>
      <p:ext uri="{BB962C8B-B14F-4D97-AF65-F5344CB8AC3E}">
        <p14:creationId xmlns:p14="http://schemas.microsoft.com/office/powerpoint/2010/main" val="30466348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2EA3FE4-DC5A-41EC-9303-1798F2A99B6C}" type="slidenum">
              <a:rPr lang="en-US" altLang="en-US"/>
              <a:pPr/>
              <a:t>‹#›</a:t>
            </a:fld>
            <a:endParaRPr lang="en-US" altLang="en-US"/>
          </a:p>
        </p:txBody>
      </p:sp>
    </p:spTree>
    <p:extLst>
      <p:ext uri="{BB962C8B-B14F-4D97-AF65-F5344CB8AC3E}">
        <p14:creationId xmlns:p14="http://schemas.microsoft.com/office/powerpoint/2010/main" val="3339141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F2992-1C21-5846-A121-5CD7FF14928E}" type="slidenum">
              <a:rPr lang="en-US"/>
              <a:pPr>
                <a:defRPr/>
              </a:pPr>
              <a:t>‹#›</a:t>
            </a:fld>
            <a:endParaRPr lang="en-US"/>
          </a:p>
        </p:txBody>
      </p:sp>
    </p:spTree>
    <p:extLst>
      <p:ext uri="{BB962C8B-B14F-4D97-AF65-F5344CB8AC3E}">
        <p14:creationId xmlns:p14="http://schemas.microsoft.com/office/powerpoint/2010/main" val="13262587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050DDC-8ADD-4DC2-AC2D-A3A17F31FBFA}" type="slidenum">
              <a:rPr lang="en-US" altLang="en-US"/>
              <a:pPr/>
              <a:t>‹#›</a:t>
            </a:fld>
            <a:endParaRPr lang="en-US" altLang="en-US"/>
          </a:p>
        </p:txBody>
      </p:sp>
    </p:spTree>
    <p:extLst>
      <p:ext uri="{BB962C8B-B14F-4D97-AF65-F5344CB8AC3E}">
        <p14:creationId xmlns:p14="http://schemas.microsoft.com/office/powerpoint/2010/main" val="6669969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28" charset="0"/>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21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921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A20F0FE2-AC0D-4B08-8458-F796A5C17BB4}" type="slidenum">
              <a:rPr lang="en-US" altLang="en-US"/>
              <a:pPr/>
              <a:t>‹#›</a:t>
            </a:fld>
            <a:endParaRPr lang="en-US" altLang="en-US"/>
          </a:p>
        </p:txBody>
      </p:sp>
    </p:spTree>
    <p:extLst>
      <p:ext uri="{BB962C8B-B14F-4D97-AF65-F5344CB8AC3E}">
        <p14:creationId xmlns:p14="http://schemas.microsoft.com/office/powerpoint/2010/main" val="28008509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CAD5004-F5C0-475F-8F49-96464B5445BA}" type="slidenum">
              <a:rPr lang="en-US" altLang="en-US"/>
              <a:pPr/>
              <a:t>‹#›</a:t>
            </a:fld>
            <a:endParaRPr lang="en-US" altLang="en-US"/>
          </a:p>
        </p:txBody>
      </p:sp>
    </p:spTree>
    <p:extLst>
      <p:ext uri="{BB962C8B-B14F-4D97-AF65-F5344CB8AC3E}">
        <p14:creationId xmlns:p14="http://schemas.microsoft.com/office/powerpoint/2010/main" val="27625589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36B5F4FD-AD03-4543-9B41-DACB5EA371C7}" type="slidenum">
              <a:rPr lang="en-US" altLang="en-US"/>
              <a:pPr/>
              <a:t>‹#›</a:t>
            </a:fld>
            <a:endParaRPr lang="en-US" altLang="en-US"/>
          </a:p>
        </p:txBody>
      </p:sp>
    </p:spTree>
    <p:extLst>
      <p:ext uri="{BB962C8B-B14F-4D97-AF65-F5344CB8AC3E}">
        <p14:creationId xmlns:p14="http://schemas.microsoft.com/office/powerpoint/2010/main" val="340765208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B041872F-09E1-419B-848E-158612EE4F60}" type="slidenum">
              <a:rPr lang="en-US" altLang="en-US"/>
              <a:pPr/>
              <a:t>‹#›</a:t>
            </a:fld>
            <a:endParaRPr lang="en-US" altLang="en-US"/>
          </a:p>
        </p:txBody>
      </p:sp>
    </p:spTree>
    <p:extLst>
      <p:ext uri="{BB962C8B-B14F-4D97-AF65-F5344CB8AC3E}">
        <p14:creationId xmlns:p14="http://schemas.microsoft.com/office/powerpoint/2010/main" val="2430492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66B9BB4-D898-44A9-BAC7-62BA21723131}" type="slidenum">
              <a:rPr lang="en-US" altLang="en-US"/>
              <a:pPr/>
              <a:t>‹#›</a:t>
            </a:fld>
            <a:endParaRPr lang="en-US" altLang="en-US"/>
          </a:p>
        </p:txBody>
      </p:sp>
    </p:spTree>
    <p:extLst>
      <p:ext uri="{BB962C8B-B14F-4D97-AF65-F5344CB8AC3E}">
        <p14:creationId xmlns:p14="http://schemas.microsoft.com/office/powerpoint/2010/main" val="41716069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443DC30D-44F2-42F4-8BF2-BB0E614B0153}" type="slidenum">
              <a:rPr lang="en-US" altLang="en-US"/>
              <a:pPr/>
              <a:t>‹#›</a:t>
            </a:fld>
            <a:endParaRPr lang="en-US" altLang="en-US"/>
          </a:p>
        </p:txBody>
      </p:sp>
    </p:spTree>
    <p:extLst>
      <p:ext uri="{BB962C8B-B14F-4D97-AF65-F5344CB8AC3E}">
        <p14:creationId xmlns:p14="http://schemas.microsoft.com/office/powerpoint/2010/main" val="37175737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8DFD2F09-6982-4990-8E90-560155F9B4DF}" type="slidenum">
              <a:rPr lang="en-US" altLang="en-US"/>
              <a:pPr/>
              <a:t>‹#›</a:t>
            </a:fld>
            <a:endParaRPr lang="en-US" altLang="en-US"/>
          </a:p>
        </p:txBody>
      </p:sp>
    </p:spTree>
    <p:extLst>
      <p:ext uri="{BB962C8B-B14F-4D97-AF65-F5344CB8AC3E}">
        <p14:creationId xmlns:p14="http://schemas.microsoft.com/office/powerpoint/2010/main" val="19983389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D210EA4-6F39-4145-9D64-2771F210A148}" type="slidenum">
              <a:rPr lang="en-US" altLang="en-US"/>
              <a:pPr/>
              <a:t>‹#›</a:t>
            </a:fld>
            <a:endParaRPr lang="en-US" altLang="en-US"/>
          </a:p>
        </p:txBody>
      </p:sp>
    </p:spTree>
    <p:extLst>
      <p:ext uri="{BB962C8B-B14F-4D97-AF65-F5344CB8AC3E}">
        <p14:creationId xmlns:p14="http://schemas.microsoft.com/office/powerpoint/2010/main" val="42379513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BF69F7EB-358C-4F98-A66D-EC387F712C0C}" type="slidenum">
              <a:rPr lang="en-US" altLang="en-US"/>
              <a:pPr/>
              <a:t>‹#›</a:t>
            </a:fld>
            <a:endParaRPr lang="en-US" altLang="en-US"/>
          </a:p>
        </p:txBody>
      </p:sp>
    </p:spTree>
    <p:extLst>
      <p:ext uri="{BB962C8B-B14F-4D97-AF65-F5344CB8AC3E}">
        <p14:creationId xmlns:p14="http://schemas.microsoft.com/office/powerpoint/2010/main" val="692785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4B90C-41A6-594C-BB72-6C00AF8EAD9A}" type="slidenum">
              <a:rPr lang="en-US"/>
              <a:pPr>
                <a:defRPr/>
              </a:pPr>
              <a:t>‹#›</a:t>
            </a:fld>
            <a:endParaRPr lang="en-US"/>
          </a:p>
        </p:txBody>
      </p:sp>
    </p:spTree>
    <p:extLst>
      <p:ext uri="{BB962C8B-B14F-4D97-AF65-F5344CB8AC3E}">
        <p14:creationId xmlns:p14="http://schemas.microsoft.com/office/powerpoint/2010/main" val="24933691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FBBB13DB-B387-4EBC-ACA0-5B008C80B5F6}" type="slidenum">
              <a:rPr lang="en-US" altLang="en-US"/>
              <a:pPr/>
              <a:t>‹#›</a:t>
            </a:fld>
            <a:endParaRPr lang="en-US" altLang="en-US"/>
          </a:p>
        </p:txBody>
      </p:sp>
    </p:spTree>
    <p:extLst>
      <p:ext uri="{BB962C8B-B14F-4D97-AF65-F5344CB8AC3E}">
        <p14:creationId xmlns:p14="http://schemas.microsoft.com/office/powerpoint/2010/main" val="6725516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D565C2C-C5C8-4CF3-BDB4-D0396AC12079}" type="slidenum">
              <a:rPr lang="en-US" altLang="en-US"/>
              <a:pPr/>
              <a:t>‹#›</a:t>
            </a:fld>
            <a:endParaRPr lang="en-US" altLang="en-US"/>
          </a:p>
        </p:txBody>
      </p:sp>
    </p:spTree>
    <p:extLst>
      <p:ext uri="{BB962C8B-B14F-4D97-AF65-F5344CB8AC3E}">
        <p14:creationId xmlns:p14="http://schemas.microsoft.com/office/powerpoint/2010/main" val="35157462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BFFDDB-FC2B-43D2-B487-176A89B513DC}" type="slidenum">
              <a:rPr lang="en-US" altLang="en-US"/>
              <a:pPr/>
              <a:t>‹#›</a:t>
            </a:fld>
            <a:endParaRPr lang="en-US" altLang="en-US"/>
          </a:p>
        </p:txBody>
      </p:sp>
    </p:spTree>
    <p:extLst>
      <p:ext uri="{BB962C8B-B14F-4D97-AF65-F5344CB8AC3E}">
        <p14:creationId xmlns:p14="http://schemas.microsoft.com/office/powerpoint/2010/main" val="13207191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2F1AAA8-D455-414E-8835-70260B42F563}" type="slidenum">
              <a:rPr lang="en-US" altLang="en-US"/>
              <a:pPr/>
              <a:t>‹#›</a:t>
            </a:fld>
            <a:endParaRPr lang="en-US" altLang="en-US"/>
          </a:p>
        </p:txBody>
      </p:sp>
    </p:spTree>
    <p:extLst>
      <p:ext uri="{BB962C8B-B14F-4D97-AF65-F5344CB8AC3E}">
        <p14:creationId xmlns:p14="http://schemas.microsoft.com/office/powerpoint/2010/main" val="10450855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86885B5-2C58-4A8C-AE01-630D81FEA23E}" type="slidenum">
              <a:rPr lang="en-US" altLang="en-US"/>
              <a:pPr/>
              <a:t>‹#›</a:t>
            </a:fld>
            <a:endParaRPr lang="en-US" altLang="en-US"/>
          </a:p>
        </p:txBody>
      </p:sp>
    </p:spTree>
    <p:extLst>
      <p:ext uri="{BB962C8B-B14F-4D97-AF65-F5344CB8AC3E}">
        <p14:creationId xmlns:p14="http://schemas.microsoft.com/office/powerpoint/2010/main" val="31906892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451A352-345E-4487-8C6F-9D4CBDEA811D}" type="slidenum">
              <a:rPr lang="en-US" altLang="en-US"/>
              <a:pPr/>
              <a:t>‹#›</a:t>
            </a:fld>
            <a:endParaRPr lang="en-US" altLang="en-US"/>
          </a:p>
        </p:txBody>
      </p:sp>
    </p:spTree>
    <p:extLst>
      <p:ext uri="{BB962C8B-B14F-4D97-AF65-F5344CB8AC3E}">
        <p14:creationId xmlns:p14="http://schemas.microsoft.com/office/powerpoint/2010/main" val="46940902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C6ACC71-1E68-4C85-849C-05A9E8E3B55C}" type="slidenum">
              <a:rPr lang="en-US" altLang="en-US"/>
              <a:pPr/>
              <a:t>‹#›</a:t>
            </a:fld>
            <a:endParaRPr lang="en-US" altLang="en-US"/>
          </a:p>
        </p:txBody>
      </p:sp>
    </p:spTree>
    <p:extLst>
      <p:ext uri="{BB962C8B-B14F-4D97-AF65-F5344CB8AC3E}">
        <p14:creationId xmlns:p14="http://schemas.microsoft.com/office/powerpoint/2010/main" val="18673936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13F2528-7AF6-47FC-ACC8-CD3DD117632C}" type="slidenum">
              <a:rPr lang="en-US" altLang="en-US"/>
              <a:pPr/>
              <a:t>‹#›</a:t>
            </a:fld>
            <a:endParaRPr lang="en-US" altLang="en-US"/>
          </a:p>
        </p:txBody>
      </p:sp>
    </p:spTree>
    <p:extLst>
      <p:ext uri="{BB962C8B-B14F-4D97-AF65-F5344CB8AC3E}">
        <p14:creationId xmlns:p14="http://schemas.microsoft.com/office/powerpoint/2010/main" val="20499063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9522B1A6-5409-49EE-B4D0-77CCF81129F8}" type="slidenum">
              <a:rPr lang="en-US" altLang="en-US"/>
              <a:pPr/>
              <a:t>‹#›</a:t>
            </a:fld>
            <a:endParaRPr lang="en-US" altLang="en-US"/>
          </a:p>
        </p:txBody>
      </p:sp>
    </p:spTree>
    <p:extLst>
      <p:ext uri="{BB962C8B-B14F-4D97-AF65-F5344CB8AC3E}">
        <p14:creationId xmlns:p14="http://schemas.microsoft.com/office/powerpoint/2010/main" val="12612823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06BC44A-A7AD-425F-9FBC-26309160EA61}" type="slidenum">
              <a:rPr lang="en-US" altLang="en-US"/>
              <a:pPr/>
              <a:t>‹#›</a:t>
            </a:fld>
            <a:endParaRPr lang="en-US" altLang="en-US"/>
          </a:p>
        </p:txBody>
      </p:sp>
    </p:spTree>
    <p:extLst>
      <p:ext uri="{BB962C8B-B14F-4D97-AF65-F5344CB8AC3E}">
        <p14:creationId xmlns:p14="http://schemas.microsoft.com/office/powerpoint/2010/main" val="1907120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740AC-6529-C444-9878-58DCD7064A75}" type="slidenum">
              <a:rPr lang="en-US"/>
              <a:pPr>
                <a:defRPr/>
              </a:pPr>
              <a:t>‹#›</a:t>
            </a:fld>
            <a:endParaRPr lang="en-US"/>
          </a:p>
        </p:txBody>
      </p:sp>
    </p:spTree>
    <p:extLst>
      <p:ext uri="{BB962C8B-B14F-4D97-AF65-F5344CB8AC3E}">
        <p14:creationId xmlns:p14="http://schemas.microsoft.com/office/powerpoint/2010/main" val="19927922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DDABEDA-3A8F-4DE6-9BAC-0E5BDC41F461}" type="slidenum">
              <a:rPr lang="en-US" altLang="en-US"/>
              <a:pPr/>
              <a:t>‹#›</a:t>
            </a:fld>
            <a:endParaRPr lang="en-US" altLang="en-US"/>
          </a:p>
        </p:txBody>
      </p:sp>
    </p:spTree>
    <p:extLst>
      <p:ext uri="{BB962C8B-B14F-4D97-AF65-F5344CB8AC3E}">
        <p14:creationId xmlns:p14="http://schemas.microsoft.com/office/powerpoint/2010/main" val="26034198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49FDFB3-377E-4B4A-B231-F4CCDEF5FCE4}" type="slidenum">
              <a:rPr lang="en-US" altLang="en-US"/>
              <a:pPr/>
              <a:t>‹#›</a:t>
            </a:fld>
            <a:endParaRPr lang="en-US" altLang="en-US"/>
          </a:p>
        </p:txBody>
      </p:sp>
    </p:spTree>
    <p:extLst>
      <p:ext uri="{BB962C8B-B14F-4D97-AF65-F5344CB8AC3E}">
        <p14:creationId xmlns:p14="http://schemas.microsoft.com/office/powerpoint/2010/main" val="36154051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0C88C35-302A-4C5B-B784-009F48E3FA0B}" type="slidenum">
              <a:rPr lang="en-US" altLang="en-US"/>
              <a:pPr/>
              <a:t>‹#›</a:t>
            </a:fld>
            <a:endParaRPr lang="en-US" altLang="en-US"/>
          </a:p>
        </p:txBody>
      </p:sp>
    </p:spTree>
    <p:extLst>
      <p:ext uri="{BB962C8B-B14F-4D97-AF65-F5344CB8AC3E}">
        <p14:creationId xmlns:p14="http://schemas.microsoft.com/office/powerpoint/2010/main" val="28800033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402AF99-BDE6-4B02-B13A-14F23022E335}" type="slidenum">
              <a:rPr lang="en-US" altLang="en-US"/>
              <a:pPr/>
              <a:t>‹#›</a:t>
            </a:fld>
            <a:endParaRPr lang="en-US" altLang="en-US"/>
          </a:p>
        </p:txBody>
      </p:sp>
    </p:spTree>
    <p:extLst>
      <p:ext uri="{BB962C8B-B14F-4D97-AF65-F5344CB8AC3E}">
        <p14:creationId xmlns:p14="http://schemas.microsoft.com/office/powerpoint/2010/main" val="23440631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31026B39-5C05-4753-8271-7B3CC15494C3}" type="slidenum">
              <a:rPr lang="en-US" altLang="en-US"/>
              <a:pPr/>
              <a:t>‹#›</a:t>
            </a:fld>
            <a:endParaRPr lang="en-US" altLang="en-US"/>
          </a:p>
        </p:txBody>
      </p:sp>
    </p:spTree>
    <p:extLst>
      <p:ext uri="{BB962C8B-B14F-4D97-AF65-F5344CB8AC3E}">
        <p14:creationId xmlns:p14="http://schemas.microsoft.com/office/powerpoint/2010/main" val="3793230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3E75FA0-462E-4D6B-8496-01D5D8FAF002}" type="slidenum">
              <a:rPr lang="en-US" altLang="en-US"/>
              <a:pPr/>
              <a:t>‹#›</a:t>
            </a:fld>
            <a:endParaRPr lang="en-US" altLang="en-US"/>
          </a:p>
        </p:txBody>
      </p:sp>
    </p:spTree>
    <p:extLst>
      <p:ext uri="{BB962C8B-B14F-4D97-AF65-F5344CB8AC3E}">
        <p14:creationId xmlns:p14="http://schemas.microsoft.com/office/powerpoint/2010/main" val="101974898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2ACC3F8-E5E7-4397-9B0C-A6A6EB998454}" type="slidenum">
              <a:rPr lang="en-US" altLang="en-US"/>
              <a:pPr/>
              <a:t>‹#›</a:t>
            </a:fld>
            <a:endParaRPr lang="en-US" altLang="en-US"/>
          </a:p>
        </p:txBody>
      </p:sp>
    </p:spTree>
    <p:extLst>
      <p:ext uri="{BB962C8B-B14F-4D97-AF65-F5344CB8AC3E}">
        <p14:creationId xmlns:p14="http://schemas.microsoft.com/office/powerpoint/2010/main" val="81754733"/>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591F74D-1FFA-4E82-BCB2-1AD819ACB768}" type="slidenum">
              <a:rPr lang="en-US" altLang="en-US"/>
              <a:pPr/>
              <a:t>‹#›</a:t>
            </a:fld>
            <a:endParaRPr lang="en-US" altLang="en-US"/>
          </a:p>
        </p:txBody>
      </p:sp>
    </p:spTree>
    <p:extLst>
      <p:ext uri="{BB962C8B-B14F-4D97-AF65-F5344CB8AC3E}">
        <p14:creationId xmlns:p14="http://schemas.microsoft.com/office/powerpoint/2010/main" val="497673382"/>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4A7CD3E-5FF4-44FB-9833-A6BB5AD7E709}" type="slidenum">
              <a:rPr lang="en-US" altLang="en-US"/>
              <a:pPr/>
              <a:t>‹#›</a:t>
            </a:fld>
            <a:endParaRPr lang="en-US" altLang="en-US"/>
          </a:p>
        </p:txBody>
      </p:sp>
    </p:spTree>
    <p:extLst>
      <p:ext uri="{BB962C8B-B14F-4D97-AF65-F5344CB8AC3E}">
        <p14:creationId xmlns:p14="http://schemas.microsoft.com/office/powerpoint/2010/main" val="2241424086"/>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7541F7C-C1F1-416E-BDF5-AC98AD94C634}" type="slidenum">
              <a:rPr lang="en-US" altLang="en-US"/>
              <a:pPr/>
              <a:t>‹#›</a:t>
            </a:fld>
            <a:endParaRPr lang="en-US" altLang="en-US"/>
          </a:p>
        </p:txBody>
      </p:sp>
    </p:spTree>
    <p:extLst>
      <p:ext uri="{BB962C8B-B14F-4D97-AF65-F5344CB8AC3E}">
        <p14:creationId xmlns:p14="http://schemas.microsoft.com/office/powerpoint/2010/main" val="285961454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D101B-2922-1048-89F9-B6D8BF270942}" type="slidenum">
              <a:rPr lang="en-US"/>
              <a:pPr>
                <a:defRPr/>
              </a:pPr>
              <a:t>‹#›</a:t>
            </a:fld>
            <a:endParaRPr lang="en-US"/>
          </a:p>
        </p:txBody>
      </p:sp>
    </p:spTree>
    <p:extLst>
      <p:ext uri="{BB962C8B-B14F-4D97-AF65-F5344CB8AC3E}">
        <p14:creationId xmlns:p14="http://schemas.microsoft.com/office/powerpoint/2010/main" val="10875072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239E31E-936D-4C61-816D-342F1C101BAE}" type="slidenum">
              <a:rPr lang="en-US" altLang="en-US"/>
              <a:pPr/>
              <a:t>‹#›</a:t>
            </a:fld>
            <a:endParaRPr lang="en-US" altLang="en-US"/>
          </a:p>
        </p:txBody>
      </p:sp>
    </p:spTree>
    <p:extLst>
      <p:ext uri="{BB962C8B-B14F-4D97-AF65-F5344CB8AC3E}">
        <p14:creationId xmlns:p14="http://schemas.microsoft.com/office/powerpoint/2010/main" val="1680663454"/>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CDA8B6C-71CE-413D-890E-FF6ACD6D920E}" type="slidenum">
              <a:rPr lang="en-US" altLang="en-US"/>
              <a:pPr/>
              <a:t>‹#›</a:t>
            </a:fld>
            <a:endParaRPr lang="en-US" altLang="en-US"/>
          </a:p>
        </p:txBody>
      </p:sp>
    </p:spTree>
    <p:extLst>
      <p:ext uri="{BB962C8B-B14F-4D97-AF65-F5344CB8AC3E}">
        <p14:creationId xmlns:p14="http://schemas.microsoft.com/office/powerpoint/2010/main" val="4066112134"/>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B99035-6A32-4F5E-A919-61AD4CBE12AE}" type="slidenum">
              <a:rPr lang="en-US" altLang="en-US"/>
              <a:pPr/>
              <a:t>‹#›</a:t>
            </a:fld>
            <a:endParaRPr lang="en-US" altLang="en-US"/>
          </a:p>
        </p:txBody>
      </p:sp>
    </p:spTree>
    <p:extLst>
      <p:ext uri="{BB962C8B-B14F-4D97-AF65-F5344CB8AC3E}">
        <p14:creationId xmlns:p14="http://schemas.microsoft.com/office/powerpoint/2010/main" val="1241479618"/>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172E41F-2A27-49CA-B751-EC13BD0B60DA}" type="slidenum">
              <a:rPr lang="en-US" altLang="en-US"/>
              <a:pPr/>
              <a:t>‹#›</a:t>
            </a:fld>
            <a:endParaRPr lang="en-US" altLang="en-US"/>
          </a:p>
        </p:txBody>
      </p:sp>
    </p:spTree>
    <p:extLst>
      <p:ext uri="{BB962C8B-B14F-4D97-AF65-F5344CB8AC3E}">
        <p14:creationId xmlns:p14="http://schemas.microsoft.com/office/powerpoint/2010/main" val="549085403"/>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98D2CD6-D223-4C26-9FC5-4F43504845E5}" type="slidenum">
              <a:rPr lang="en-US" altLang="en-US"/>
              <a:pPr/>
              <a:t>‹#›</a:t>
            </a:fld>
            <a:endParaRPr lang="en-US" altLang="en-US"/>
          </a:p>
        </p:txBody>
      </p:sp>
    </p:spTree>
    <p:extLst>
      <p:ext uri="{BB962C8B-B14F-4D97-AF65-F5344CB8AC3E}">
        <p14:creationId xmlns:p14="http://schemas.microsoft.com/office/powerpoint/2010/main" val="161950914"/>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D7EE98-153C-4E2F-898E-2602CA06E591}" type="slidenum">
              <a:rPr lang="en-US" altLang="en-US"/>
              <a:pPr/>
              <a:t>‹#›</a:t>
            </a:fld>
            <a:endParaRPr lang="en-US" altLang="en-US"/>
          </a:p>
        </p:txBody>
      </p:sp>
    </p:spTree>
    <p:extLst>
      <p:ext uri="{BB962C8B-B14F-4D97-AF65-F5344CB8AC3E}">
        <p14:creationId xmlns:p14="http://schemas.microsoft.com/office/powerpoint/2010/main" val="3916148292"/>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3A1D8B-2C51-4DEF-BB57-1D225853013C}" type="slidenum">
              <a:rPr lang="en-US" altLang="en-US"/>
              <a:pPr/>
              <a:t>‹#›</a:t>
            </a:fld>
            <a:endParaRPr lang="en-US" altLang="en-US"/>
          </a:p>
        </p:txBody>
      </p:sp>
    </p:spTree>
    <p:extLst>
      <p:ext uri="{BB962C8B-B14F-4D97-AF65-F5344CB8AC3E}">
        <p14:creationId xmlns:p14="http://schemas.microsoft.com/office/powerpoint/2010/main" val="25116842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89F1244-E05B-4DDD-BE37-2AA01E037998}" type="slidenum">
              <a:rPr lang="en-US" altLang="en-US"/>
              <a:pPr/>
              <a:t>‹#›</a:t>
            </a:fld>
            <a:endParaRPr lang="en-US" altLang="en-US"/>
          </a:p>
        </p:txBody>
      </p:sp>
    </p:spTree>
    <p:extLst>
      <p:ext uri="{BB962C8B-B14F-4D97-AF65-F5344CB8AC3E}">
        <p14:creationId xmlns:p14="http://schemas.microsoft.com/office/powerpoint/2010/main" val="1331408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FE7BE35-BDEF-4D86-A0C5-7956C450ECCF}" type="slidenum">
              <a:rPr lang="en-US" altLang="en-US"/>
              <a:pPr/>
              <a:t>‹#›</a:t>
            </a:fld>
            <a:endParaRPr lang="en-US" altLang="en-US"/>
          </a:p>
        </p:txBody>
      </p:sp>
    </p:spTree>
    <p:extLst>
      <p:ext uri="{BB962C8B-B14F-4D97-AF65-F5344CB8AC3E}">
        <p14:creationId xmlns:p14="http://schemas.microsoft.com/office/powerpoint/2010/main" val="378272499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4478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076699D-BD09-49D4-A523-36C363815234}" type="slidenum">
              <a:rPr lang="en-US" altLang="en-US"/>
              <a:pPr/>
              <a:t>‹#›</a:t>
            </a:fld>
            <a:endParaRPr lang="en-US" altLang="en-US"/>
          </a:p>
        </p:txBody>
      </p:sp>
    </p:spTree>
    <p:extLst>
      <p:ext uri="{BB962C8B-B14F-4D97-AF65-F5344CB8AC3E}">
        <p14:creationId xmlns:p14="http://schemas.microsoft.com/office/powerpoint/2010/main" val="2344804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34"/>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067"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5068"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88A80613-A4F8-694E-92FA-0F2A75DB48FE}" type="slidenum">
              <a:rPr lang="en-US"/>
              <a:pPr>
                <a:defRPr/>
              </a:pPr>
              <a:t>‹#›</a:t>
            </a:fld>
            <a:endParaRPr lang="en-US"/>
          </a:p>
        </p:txBody>
      </p:sp>
    </p:spTree>
    <p:extLst>
      <p:ext uri="{BB962C8B-B14F-4D97-AF65-F5344CB8AC3E}">
        <p14:creationId xmlns:p14="http://schemas.microsoft.com/office/powerpoint/2010/main" val="31145186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FE3C451-977E-4DCB-AE4B-793A15CD38D3}" type="slidenum">
              <a:rPr lang="en-US" altLang="en-US"/>
              <a:pPr/>
              <a:t>‹#›</a:t>
            </a:fld>
            <a:endParaRPr lang="en-US" altLang="en-US"/>
          </a:p>
        </p:txBody>
      </p:sp>
    </p:spTree>
    <p:extLst>
      <p:ext uri="{BB962C8B-B14F-4D97-AF65-F5344CB8AC3E}">
        <p14:creationId xmlns:p14="http://schemas.microsoft.com/office/powerpoint/2010/main" val="5282763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2076E34-6EB2-4C84-A83C-40BE7346B2A2}" type="slidenum">
              <a:rPr lang="en-US" altLang="en-US"/>
              <a:pPr/>
              <a:t>‹#›</a:t>
            </a:fld>
            <a:endParaRPr lang="en-US" altLang="en-US"/>
          </a:p>
        </p:txBody>
      </p:sp>
    </p:spTree>
    <p:extLst>
      <p:ext uri="{BB962C8B-B14F-4D97-AF65-F5344CB8AC3E}">
        <p14:creationId xmlns:p14="http://schemas.microsoft.com/office/powerpoint/2010/main" val="21430731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323EE2C-3DCB-4BC9-8077-F9C987B40DFC}" type="slidenum">
              <a:rPr lang="en-US" altLang="en-US"/>
              <a:pPr/>
              <a:t>‹#›</a:t>
            </a:fld>
            <a:endParaRPr lang="en-US" altLang="en-US"/>
          </a:p>
        </p:txBody>
      </p:sp>
    </p:spTree>
    <p:extLst>
      <p:ext uri="{BB962C8B-B14F-4D97-AF65-F5344CB8AC3E}">
        <p14:creationId xmlns:p14="http://schemas.microsoft.com/office/powerpoint/2010/main" val="32502536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5256F81-F3C6-4427-9E9A-900A049ED53D}" type="slidenum">
              <a:rPr lang="en-US" altLang="en-US"/>
              <a:pPr/>
              <a:t>‹#›</a:t>
            </a:fld>
            <a:endParaRPr lang="en-US" altLang="en-US"/>
          </a:p>
        </p:txBody>
      </p:sp>
    </p:spTree>
    <p:extLst>
      <p:ext uri="{BB962C8B-B14F-4D97-AF65-F5344CB8AC3E}">
        <p14:creationId xmlns:p14="http://schemas.microsoft.com/office/powerpoint/2010/main" val="26617481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F7ACB14-F396-4278-B145-D784A5C13DC4}" type="slidenum">
              <a:rPr lang="en-US" altLang="en-US"/>
              <a:pPr/>
              <a:t>‹#›</a:t>
            </a:fld>
            <a:endParaRPr lang="en-US" altLang="en-US"/>
          </a:p>
        </p:txBody>
      </p:sp>
    </p:spTree>
    <p:extLst>
      <p:ext uri="{BB962C8B-B14F-4D97-AF65-F5344CB8AC3E}">
        <p14:creationId xmlns:p14="http://schemas.microsoft.com/office/powerpoint/2010/main" val="6583607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3AEA7B4-7F84-43A4-B433-43174EF69F9E}" type="slidenum">
              <a:rPr lang="en-US" altLang="en-US"/>
              <a:pPr/>
              <a:t>‹#›</a:t>
            </a:fld>
            <a:endParaRPr lang="en-US" altLang="en-US"/>
          </a:p>
        </p:txBody>
      </p:sp>
    </p:spTree>
    <p:extLst>
      <p:ext uri="{BB962C8B-B14F-4D97-AF65-F5344CB8AC3E}">
        <p14:creationId xmlns:p14="http://schemas.microsoft.com/office/powerpoint/2010/main" val="15127187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AD4ED7D-591A-4CB1-BCFE-10CD4DC1593C}" type="slidenum">
              <a:rPr lang="en-US" altLang="en-US"/>
              <a:pPr/>
              <a:t>‹#›</a:t>
            </a:fld>
            <a:endParaRPr lang="en-US" altLang="en-US"/>
          </a:p>
        </p:txBody>
      </p:sp>
    </p:spTree>
    <p:extLst>
      <p:ext uri="{BB962C8B-B14F-4D97-AF65-F5344CB8AC3E}">
        <p14:creationId xmlns:p14="http://schemas.microsoft.com/office/powerpoint/2010/main" val="62291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4672318-8F79-3B44-B7AD-E4292AA3ED07}"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967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4B90572-0912-1741-92DF-E6C65F3863AA}"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1428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689EBCE-A5A2-4A4A-9EC1-BF20ED3B5DB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9685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0F773D4F-077A-2840-9E5A-501C13F5FF7B}"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6214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DA513-8847-4B45-9B30-C930E9AE2D64}" type="slidenum">
              <a:rPr lang="en-US"/>
              <a:pPr>
                <a:defRPr/>
              </a:pPr>
              <a:t>‹#›</a:t>
            </a:fld>
            <a:endParaRPr lang="en-US"/>
          </a:p>
        </p:txBody>
      </p:sp>
    </p:spTree>
    <p:extLst>
      <p:ext uri="{BB962C8B-B14F-4D97-AF65-F5344CB8AC3E}">
        <p14:creationId xmlns:p14="http://schemas.microsoft.com/office/powerpoint/2010/main" val="360773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844ECBCC-028A-E445-9CE5-5FCCCFF29FA3}"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2958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9FD6B4A-F99E-F14C-81E7-BD5B1C45A6D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0701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184ADDF-FA68-4B46-97FF-B1DCA2303E22}"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3626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0D2DC554-10E7-6049-8E4A-B116C34CB585}"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822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C145471-2FF7-B843-BBE6-A0100DCBAC3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21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15C5769-E8FF-DF44-88A2-E8B61023A395}"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4798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8"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8922" name="Rectangle 1034"/>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38923"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p>
        </p:txBody>
      </p:sp>
      <p:sp>
        <p:nvSpPr>
          <p:cNvPr id="13" name="Rectangle 1037"/>
          <p:cNvSpPr>
            <a:spLocks noGrp="1" noChangeArrowheads="1"/>
          </p:cNvSpPr>
          <p:nvPr>
            <p:ph type="ftr" sz="quarter" idx="11"/>
          </p:nvPr>
        </p:nvSpPr>
        <p:spPr/>
        <p:txBody>
          <a:bodyPr/>
          <a:lstStyle>
            <a:lvl1pPr>
              <a:defRPr/>
            </a:lvl1pPr>
          </a:lstStyle>
          <a:p>
            <a:pPr>
              <a:defRPr/>
            </a:pPr>
            <a:endParaRPr lang="en-US"/>
          </a:p>
        </p:txBody>
      </p:sp>
      <p:sp>
        <p:nvSpPr>
          <p:cNvPr id="14" name="Rectangle 1038"/>
          <p:cNvSpPr>
            <a:spLocks noGrp="1" noChangeArrowheads="1"/>
          </p:cNvSpPr>
          <p:nvPr>
            <p:ph type="sldNum" sz="quarter" idx="12"/>
          </p:nvPr>
        </p:nvSpPr>
        <p:spPr/>
        <p:txBody>
          <a:bodyPr/>
          <a:lstStyle>
            <a:lvl1pPr>
              <a:defRPr/>
            </a:lvl1pPr>
          </a:lstStyle>
          <a:p>
            <a:pPr>
              <a:defRPr/>
            </a:pPr>
            <a:fld id="{24E879AC-2557-1141-9AB4-67089043B6FA}" type="slidenum">
              <a:rPr lang="en-US"/>
              <a:pPr>
                <a:defRPr/>
              </a:pPr>
              <a:t>‹#›</a:t>
            </a:fld>
            <a:endParaRPr lang="en-US"/>
          </a:p>
        </p:txBody>
      </p:sp>
    </p:spTree>
    <p:extLst>
      <p:ext uri="{BB962C8B-B14F-4D97-AF65-F5344CB8AC3E}">
        <p14:creationId xmlns:p14="http://schemas.microsoft.com/office/powerpoint/2010/main" val="2480148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AFEDE0F-E4EC-4F41-8FD3-9DB502223219}" type="slidenum">
              <a:rPr lang="en-US"/>
              <a:pPr>
                <a:defRPr/>
              </a:pPr>
              <a:t>‹#›</a:t>
            </a:fld>
            <a:endParaRPr lang="en-US"/>
          </a:p>
        </p:txBody>
      </p:sp>
    </p:spTree>
    <p:extLst>
      <p:ext uri="{BB962C8B-B14F-4D97-AF65-F5344CB8AC3E}">
        <p14:creationId xmlns:p14="http://schemas.microsoft.com/office/powerpoint/2010/main" val="541438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00B8C08C-73BB-004D-808A-5D434C07D301}" type="slidenum">
              <a:rPr lang="en-US"/>
              <a:pPr>
                <a:defRPr/>
              </a:pPr>
              <a:t>‹#›</a:t>
            </a:fld>
            <a:endParaRPr lang="en-US"/>
          </a:p>
        </p:txBody>
      </p:sp>
    </p:spTree>
    <p:extLst>
      <p:ext uri="{BB962C8B-B14F-4D97-AF65-F5344CB8AC3E}">
        <p14:creationId xmlns:p14="http://schemas.microsoft.com/office/powerpoint/2010/main" val="2207509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6216966-753B-D343-8C33-CAF6F7A5CD5C}" type="slidenum">
              <a:rPr lang="en-US"/>
              <a:pPr>
                <a:defRPr/>
              </a:pPr>
              <a:t>‹#›</a:t>
            </a:fld>
            <a:endParaRPr lang="en-US"/>
          </a:p>
        </p:txBody>
      </p:sp>
    </p:spTree>
    <p:extLst>
      <p:ext uri="{BB962C8B-B14F-4D97-AF65-F5344CB8AC3E}">
        <p14:creationId xmlns:p14="http://schemas.microsoft.com/office/powerpoint/2010/main" val="192467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0A8997-6005-A948-80FF-4E4C05CE13B3}" type="slidenum">
              <a:rPr lang="en-US"/>
              <a:pPr>
                <a:defRPr/>
              </a:pPr>
              <a:t>‹#›</a:t>
            </a:fld>
            <a:endParaRPr lang="en-US"/>
          </a:p>
        </p:txBody>
      </p:sp>
    </p:spTree>
    <p:extLst>
      <p:ext uri="{BB962C8B-B14F-4D97-AF65-F5344CB8AC3E}">
        <p14:creationId xmlns:p14="http://schemas.microsoft.com/office/powerpoint/2010/main" val="4180357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3C26CB10-EF2D-1945-B6BE-DF37486DE4CF}" type="slidenum">
              <a:rPr lang="en-US"/>
              <a:pPr>
                <a:defRPr/>
              </a:pPr>
              <a:t>‹#›</a:t>
            </a:fld>
            <a:endParaRPr lang="en-US"/>
          </a:p>
        </p:txBody>
      </p:sp>
    </p:spTree>
    <p:extLst>
      <p:ext uri="{BB962C8B-B14F-4D97-AF65-F5344CB8AC3E}">
        <p14:creationId xmlns:p14="http://schemas.microsoft.com/office/powerpoint/2010/main" val="2073477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F86ED8FB-776E-D045-A75A-5F5E1568C974}" type="slidenum">
              <a:rPr lang="en-US"/>
              <a:pPr>
                <a:defRPr/>
              </a:pPr>
              <a:t>‹#›</a:t>
            </a:fld>
            <a:endParaRPr lang="en-US"/>
          </a:p>
        </p:txBody>
      </p:sp>
    </p:spTree>
    <p:extLst>
      <p:ext uri="{BB962C8B-B14F-4D97-AF65-F5344CB8AC3E}">
        <p14:creationId xmlns:p14="http://schemas.microsoft.com/office/powerpoint/2010/main" val="4245646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800CFA74-365F-9E40-B3D5-CB4F5A2DE993}" type="slidenum">
              <a:rPr lang="en-US"/>
              <a:pPr>
                <a:defRPr/>
              </a:pPr>
              <a:t>‹#›</a:t>
            </a:fld>
            <a:endParaRPr lang="en-US"/>
          </a:p>
        </p:txBody>
      </p:sp>
    </p:spTree>
    <p:extLst>
      <p:ext uri="{BB962C8B-B14F-4D97-AF65-F5344CB8AC3E}">
        <p14:creationId xmlns:p14="http://schemas.microsoft.com/office/powerpoint/2010/main" val="212570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672D6D89-3EE5-CA4D-B2CE-EE8EA2514A4D}" type="slidenum">
              <a:rPr lang="en-US"/>
              <a:pPr>
                <a:defRPr/>
              </a:pPr>
              <a:t>‹#›</a:t>
            </a:fld>
            <a:endParaRPr lang="en-US"/>
          </a:p>
        </p:txBody>
      </p:sp>
    </p:spTree>
    <p:extLst>
      <p:ext uri="{BB962C8B-B14F-4D97-AF65-F5344CB8AC3E}">
        <p14:creationId xmlns:p14="http://schemas.microsoft.com/office/powerpoint/2010/main" val="2015167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BF94988A-93AD-E344-81FA-5B4B2C8D0722}" type="slidenum">
              <a:rPr lang="en-US"/>
              <a:pPr>
                <a:defRPr/>
              </a:pPr>
              <a:t>‹#›</a:t>
            </a:fld>
            <a:endParaRPr lang="en-US"/>
          </a:p>
        </p:txBody>
      </p:sp>
    </p:spTree>
    <p:extLst>
      <p:ext uri="{BB962C8B-B14F-4D97-AF65-F5344CB8AC3E}">
        <p14:creationId xmlns:p14="http://schemas.microsoft.com/office/powerpoint/2010/main" val="3375837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C927D31-7FFB-D641-B335-B6434DA00868}" type="slidenum">
              <a:rPr lang="en-US"/>
              <a:pPr>
                <a:defRPr/>
              </a:pPr>
              <a:t>‹#›</a:t>
            </a:fld>
            <a:endParaRPr lang="en-US"/>
          </a:p>
        </p:txBody>
      </p:sp>
    </p:spTree>
    <p:extLst>
      <p:ext uri="{BB962C8B-B14F-4D97-AF65-F5344CB8AC3E}">
        <p14:creationId xmlns:p14="http://schemas.microsoft.com/office/powerpoint/2010/main" val="162145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05C0445E-FEE1-FB4E-B6D0-E06D83D9820F}" type="slidenum">
              <a:rPr lang="en-US"/>
              <a:pPr>
                <a:defRPr/>
              </a:pPr>
              <a:t>‹#›</a:t>
            </a:fld>
            <a:endParaRPr lang="en-US"/>
          </a:p>
        </p:txBody>
      </p:sp>
    </p:spTree>
    <p:extLst>
      <p:ext uri="{BB962C8B-B14F-4D97-AF65-F5344CB8AC3E}">
        <p14:creationId xmlns:p14="http://schemas.microsoft.com/office/powerpoint/2010/main" val="2162572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grpSp>
          <p:nvGrpSpPr>
            <p:cNvPr id="8" name="Group 1030"/>
            <p:cNvGrpSpPr>
              <a:grpSpLocks/>
            </p:cNvGrpSpPr>
            <p:nvPr/>
          </p:nvGrpSpPr>
          <p:grpSpPr bwMode="auto">
            <a:xfrm>
              <a:off x="4944" y="1"/>
              <a:ext cx="816" cy="3974"/>
              <a:chOff x="4944" y="1"/>
              <a:chExt cx="816" cy="3974"/>
            </a:xfrm>
          </p:grpSpPr>
          <p:grpSp>
            <p:nvGrpSpPr>
              <p:cNvPr id="20" name="Group 1031"/>
              <p:cNvGrpSpPr>
                <a:grpSpLocks/>
              </p:cNvGrpSpPr>
              <p:nvPr userDrawn="1"/>
            </p:nvGrpSpPr>
            <p:grpSpPr bwMode="auto">
              <a:xfrm>
                <a:off x="5280" y="1"/>
                <a:ext cx="480" cy="1430"/>
                <a:chOff x="5280" y="1"/>
                <a:chExt cx="480" cy="1430"/>
              </a:xfrm>
            </p:grpSpPr>
            <p:grpSp>
              <p:nvGrpSpPr>
                <p:cNvPr id="41" name="Group 1032"/>
                <p:cNvGrpSpPr>
                  <a:grpSpLocks/>
                </p:cNvGrpSpPr>
                <p:nvPr userDrawn="1"/>
              </p:nvGrpSpPr>
              <p:grpSpPr bwMode="auto">
                <a:xfrm rot="-5400000">
                  <a:off x="5484" y="0"/>
                  <a:ext cx="174" cy="176"/>
                  <a:chOff x="1657" y="323"/>
                  <a:chExt cx="1691" cy="2560"/>
                </a:xfrm>
              </p:grpSpPr>
              <p:grpSp>
                <p:nvGrpSpPr>
                  <p:cNvPr id="50" name="Group 1033"/>
                  <p:cNvGrpSpPr>
                    <a:grpSpLocks/>
                  </p:cNvGrpSpPr>
                  <p:nvPr/>
                </p:nvGrpSpPr>
                <p:grpSpPr bwMode="auto">
                  <a:xfrm>
                    <a:off x="1657" y="323"/>
                    <a:ext cx="1691" cy="2560"/>
                    <a:chOff x="1657" y="323"/>
                    <a:chExt cx="1691" cy="2560"/>
                  </a:xfrm>
                </p:grpSpPr>
                <p:sp>
                  <p:nvSpPr>
                    <p:cNvPr id="57" name="Freeform 1034"/>
                    <p:cNvSpPr>
                      <a:spLocks/>
                    </p:cNvSpPr>
                    <p:nvPr/>
                  </p:nvSpPr>
                  <p:spPr bwMode="auto">
                    <a:xfrm>
                      <a:off x="2172"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8" name="Freeform 1035"/>
                    <p:cNvSpPr>
                      <a:spLocks/>
                    </p:cNvSpPr>
                    <p:nvPr/>
                  </p:nvSpPr>
                  <p:spPr bwMode="auto">
                    <a:xfrm>
                      <a:off x="1686" y="33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51" name="Oval 1036"/>
                  <p:cNvSpPr>
                    <a:spLocks noChangeArrowheads="1"/>
                  </p:cNvSpPr>
                  <p:nvPr/>
                </p:nvSpPr>
                <p:spPr bwMode="auto">
                  <a:xfrm>
                    <a:off x="2396" y="1385"/>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2" name="Freeform 1037"/>
                  <p:cNvSpPr>
                    <a:spLocks/>
                  </p:cNvSpPr>
                  <p:nvPr/>
                </p:nvSpPr>
                <p:spPr bwMode="auto">
                  <a:xfrm>
                    <a:off x="2658" y="701"/>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3" name="Freeform 1038"/>
                  <p:cNvSpPr>
                    <a:spLocks/>
                  </p:cNvSpPr>
                  <p:nvPr/>
                </p:nvSpPr>
                <p:spPr bwMode="auto">
                  <a:xfrm>
                    <a:off x="2726"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4" name="Freeform 1039"/>
                  <p:cNvSpPr>
                    <a:spLocks/>
                  </p:cNvSpPr>
                  <p:nvPr/>
                </p:nvSpPr>
                <p:spPr bwMode="auto">
                  <a:xfrm>
                    <a:off x="244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5" name="Freeform 1040"/>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6" name="Freeform 1041"/>
                  <p:cNvSpPr>
                    <a:spLocks/>
                  </p:cNvSpPr>
                  <p:nvPr/>
                </p:nvSpPr>
                <p:spPr bwMode="auto">
                  <a:xfrm>
                    <a:off x="2094" y="890"/>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en-US" sz="1800"/>
            </a:p>
          </p:txBody>
        </p:sp>
      </p:grpSp>
      <p:sp>
        <p:nvSpPr>
          <p:cNvPr id="1644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1644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pPr>
              <a:defRPr/>
            </a:pPr>
            <a:fld id="{A0809043-0D05-D749-86C8-04EBB4BA1384}" type="slidenum">
              <a:rPr lang="en-US"/>
              <a:pPr>
                <a:defRPr/>
              </a:pPr>
              <a:t>‹#›</a:t>
            </a:fld>
            <a:endParaRPr lang="en-US"/>
          </a:p>
        </p:txBody>
      </p:sp>
    </p:spTree>
    <p:extLst>
      <p:ext uri="{BB962C8B-B14F-4D97-AF65-F5344CB8AC3E}">
        <p14:creationId xmlns:p14="http://schemas.microsoft.com/office/powerpoint/2010/main" val="3624445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D1D1A20F-ABF2-9843-9CFD-D700C0408302}" type="slidenum">
              <a:rPr lang="en-US"/>
              <a:pPr>
                <a:defRPr/>
              </a:pPr>
              <a:t>‹#›</a:t>
            </a:fld>
            <a:endParaRPr lang="en-US"/>
          </a:p>
        </p:txBody>
      </p:sp>
    </p:spTree>
    <p:extLst>
      <p:ext uri="{BB962C8B-B14F-4D97-AF65-F5344CB8AC3E}">
        <p14:creationId xmlns:p14="http://schemas.microsoft.com/office/powerpoint/2010/main" val="3498102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83C3789-6C4D-6C43-A043-31BA1CEC695C}" type="slidenum">
              <a:rPr lang="en-US"/>
              <a:pPr>
                <a:defRPr/>
              </a:pPr>
              <a:t>‹#›</a:t>
            </a:fld>
            <a:endParaRPr lang="en-US"/>
          </a:p>
        </p:txBody>
      </p:sp>
    </p:spTree>
    <p:extLst>
      <p:ext uri="{BB962C8B-B14F-4D97-AF65-F5344CB8AC3E}">
        <p14:creationId xmlns:p14="http://schemas.microsoft.com/office/powerpoint/2010/main" val="265128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E0A9E4-EB1A-3842-8D82-3BDE3D3F6FA7}" type="slidenum">
              <a:rPr lang="en-US"/>
              <a:pPr>
                <a:defRPr/>
              </a:pPr>
              <a:t>‹#›</a:t>
            </a:fld>
            <a:endParaRPr lang="en-US"/>
          </a:p>
        </p:txBody>
      </p:sp>
    </p:spTree>
    <p:extLst>
      <p:ext uri="{BB962C8B-B14F-4D97-AF65-F5344CB8AC3E}">
        <p14:creationId xmlns:p14="http://schemas.microsoft.com/office/powerpoint/2010/main" val="1867686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4F5B8BA-09CB-D643-9C2A-A1B040E320C6}" type="slidenum">
              <a:rPr lang="en-US"/>
              <a:pPr>
                <a:defRPr/>
              </a:pPr>
              <a:t>‹#›</a:t>
            </a:fld>
            <a:endParaRPr lang="en-US"/>
          </a:p>
        </p:txBody>
      </p:sp>
    </p:spTree>
    <p:extLst>
      <p:ext uri="{BB962C8B-B14F-4D97-AF65-F5344CB8AC3E}">
        <p14:creationId xmlns:p14="http://schemas.microsoft.com/office/powerpoint/2010/main" val="4265878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0404C48F-CFD0-684B-8366-044F9C56363A}" type="slidenum">
              <a:rPr lang="en-US"/>
              <a:pPr>
                <a:defRPr/>
              </a:pPr>
              <a:t>‹#›</a:t>
            </a:fld>
            <a:endParaRPr lang="en-US"/>
          </a:p>
        </p:txBody>
      </p:sp>
    </p:spTree>
    <p:extLst>
      <p:ext uri="{BB962C8B-B14F-4D97-AF65-F5344CB8AC3E}">
        <p14:creationId xmlns:p14="http://schemas.microsoft.com/office/powerpoint/2010/main" val="362040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B7680BAB-3798-5C4F-8042-7DA4483B8B1B}" type="slidenum">
              <a:rPr lang="en-US"/>
              <a:pPr>
                <a:defRPr/>
              </a:pPr>
              <a:t>‹#›</a:t>
            </a:fld>
            <a:endParaRPr lang="en-US"/>
          </a:p>
        </p:txBody>
      </p:sp>
    </p:spTree>
    <p:extLst>
      <p:ext uri="{BB962C8B-B14F-4D97-AF65-F5344CB8AC3E}">
        <p14:creationId xmlns:p14="http://schemas.microsoft.com/office/powerpoint/2010/main" val="955729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C786E715-2780-DE4D-B8B1-BFD08A9EA06B}" type="slidenum">
              <a:rPr lang="en-US"/>
              <a:pPr>
                <a:defRPr/>
              </a:pPr>
              <a:t>‹#›</a:t>
            </a:fld>
            <a:endParaRPr lang="en-US"/>
          </a:p>
        </p:txBody>
      </p:sp>
    </p:spTree>
    <p:extLst>
      <p:ext uri="{BB962C8B-B14F-4D97-AF65-F5344CB8AC3E}">
        <p14:creationId xmlns:p14="http://schemas.microsoft.com/office/powerpoint/2010/main" val="660576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120DD9E9-29AD-5C47-8DCE-71248D6ADF62}" type="slidenum">
              <a:rPr lang="en-US"/>
              <a:pPr>
                <a:defRPr/>
              </a:pPr>
              <a:t>‹#›</a:t>
            </a:fld>
            <a:endParaRPr lang="en-US"/>
          </a:p>
        </p:txBody>
      </p:sp>
    </p:spTree>
    <p:extLst>
      <p:ext uri="{BB962C8B-B14F-4D97-AF65-F5344CB8AC3E}">
        <p14:creationId xmlns:p14="http://schemas.microsoft.com/office/powerpoint/2010/main" val="237717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97E13112-0DBF-B54A-A9FB-DD1E7021995A}" type="slidenum">
              <a:rPr lang="en-US"/>
              <a:pPr>
                <a:defRPr/>
              </a:pPr>
              <a:t>‹#›</a:t>
            </a:fld>
            <a:endParaRPr lang="en-US"/>
          </a:p>
        </p:txBody>
      </p:sp>
    </p:spTree>
    <p:extLst>
      <p:ext uri="{BB962C8B-B14F-4D97-AF65-F5344CB8AC3E}">
        <p14:creationId xmlns:p14="http://schemas.microsoft.com/office/powerpoint/2010/main" val="1252660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0737A7E-6A06-D34C-97FC-E0C0EEDAEF2E}" type="slidenum">
              <a:rPr lang="en-US"/>
              <a:pPr>
                <a:defRPr/>
              </a:pPr>
              <a:t>‹#›</a:t>
            </a:fld>
            <a:endParaRPr lang="en-US"/>
          </a:p>
        </p:txBody>
      </p:sp>
    </p:spTree>
    <p:extLst>
      <p:ext uri="{BB962C8B-B14F-4D97-AF65-F5344CB8AC3E}">
        <p14:creationId xmlns:p14="http://schemas.microsoft.com/office/powerpoint/2010/main" val="4216474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107A386E-9E93-7644-8737-4644DD60C690}" type="slidenum">
              <a:rPr lang="en-US"/>
              <a:pPr>
                <a:defRPr/>
              </a:pPr>
              <a:t>‹#›</a:t>
            </a:fld>
            <a:endParaRPr lang="en-US"/>
          </a:p>
        </p:txBody>
      </p:sp>
    </p:spTree>
    <p:extLst>
      <p:ext uri="{BB962C8B-B14F-4D97-AF65-F5344CB8AC3E}">
        <p14:creationId xmlns:p14="http://schemas.microsoft.com/office/powerpoint/2010/main" val="2912235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65E5508-FE47-964C-9CBA-4D510DABD8FA}" type="slidenum">
              <a:rPr lang="en-US"/>
              <a:pPr>
                <a:defRPr/>
              </a:pPr>
              <a:t>‹#›</a:t>
            </a:fld>
            <a:endParaRPr lang="en-US"/>
          </a:p>
        </p:txBody>
      </p:sp>
    </p:spTree>
    <p:extLst>
      <p:ext uri="{BB962C8B-B14F-4D97-AF65-F5344CB8AC3E}">
        <p14:creationId xmlns:p14="http://schemas.microsoft.com/office/powerpoint/2010/main" val="1535170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a:t>Click to edit Master title style</a:t>
            </a:r>
          </a:p>
        </p:txBody>
      </p:sp>
      <p:sp>
        <p:nvSpPr>
          <p:cNvPr id="3" name="SmartArt Placeholder 2"/>
          <p:cNvSpPr>
            <a:spLocks noGrp="1"/>
          </p:cNvSpPr>
          <p:nvPr>
            <p:ph type="dgm" idx="1"/>
          </p:nvPr>
        </p:nvSpPr>
        <p:spPr>
          <a:xfrm>
            <a:off x="263525" y="1598613"/>
            <a:ext cx="7386638" cy="4497387"/>
          </a:xfrm>
        </p:spPr>
        <p:txBody>
          <a:bodyPr/>
          <a:lstStyle/>
          <a:p>
            <a:pPr lvl="0"/>
            <a:endParaRPr lang="en-US" noProof="0"/>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30517321-8591-2744-9A3C-8752943D50D5}" type="slidenum">
              <a:rPr lang="en-US"/>
              <a:pPr>
                <a:defRPr/>
              </a:pPr>
              <a:t>‹#›</a:t>
            </a:fld>
            <a:endParaRPr lang="en-US"/>
          </a:p>
        </p:txBody>
      </p:sp>
    </p:spTree>
    <p:extLst>
      <p:ext uri="{BB962C8B-B14F-4D97-AF65-F5344CB8AC3E}">
        <p14:creationId xmlns:p14="http://schemas.microsoft.com/office/powerpoint/2010/main" val="3005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C8D180-FD06-B744-8E45-6799736E6355}" type="slidenum">
              <a:rPr lang="en-US"/>
              <a:pPr>
                <a:defRPr/>
              </a:pPr>
              <a:t>‹#›</a:t>
            </a:fld>
            <a:endParaRPr lang="en-US"/>
          </a:p>
        </p:txBody>
      </p:sp>
    </p:spTree>
    <p:extLst>
      <p:ext uri="{BB962C8B-B14F-4D97-AF65-F5344CB8AC3E}">
        <p14:creationId xmlns:p14="http://schemas.microsoft.com/office/powerpoint/2010/main" val="50412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000" b="1">
                <a:solidFill>
                  <a:schemeClr val="tx2"/>
                </a:solidFill>
                <a:latin typeface="Times" charset="0"/>
              </a:rPr>
              <a:t> DRESSING</a:t>
            </a:r>
          </a:p>
          <a:p>
            <a:pPr>
              <a:defRPr/>
            </a:pPr>
            <a:r>
              <a:rPr lang="en-US" sz="2000" b="1">
                <a:solidFill>
                  <a:schemeClr val="tx2"/>
                </a:solidFill>
                <a:latin typeface="Times" charset="0"/>
              </a:rPr>
              <a:t>        THE                                    </a:t>
            </a:r>
          </a:p>
          <a:p>
            <a:pPr>
              <a:defRPr/>
            </a:pPr>
            <a:r>
              <a:rPr lang="en-US" sz="2000" b="1">
                <a:solidFill>
                  <a:schemeClr val="tx2"/>
                </a:solidFill>
                <a:latin typeface="Times"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p>
        </p:txBody>
      </p:sp>
    </p:spTree>
    <p:extLst>
      <p:ext uri="{BB962C8B-B14F-4D97-AF65-F5344CB8AC3E}">
        <p14:creationId xmlns:p14="http://schemas.microsoft.com/office/powerpoint/2010/main" val="572733305"/>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4021500"/>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0585593"/>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5689397"/>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388307"/>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68982408"/>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929742"/>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0915653"/>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1791504"/>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913804"/>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0822A9-6306-D240-9A93-5D31143BF44A}" type="slidenum">
              <a:rPr lang="en-US"/>
              <a:pPr>
                <a:defRPr/>
              </a:pPr>
              <a:t>‹#›</a:t>
            </a:fld>
            <a:endParaRPr lang="en-US"/>
          </a:p>
        </p:txBody>
      </p:sp>
    </p:spTree>
    <p:extLst>
      <p:ext uri="{BB962C8B-B14F-4D97-AF65-F5344CB8AC3E}">
        <p14:creationId xmlns:p14="http://schemas.microsoft.com/office/powerpoint/2010/main" val="3862741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608407"/>
      </p:ext>
    </p:extLst>
  </p:cSld>
  <p:clrMapOvr>
    <a:masterClrMapping/>
  </p:clrMapOvr>
  <p:transition spd="med">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715FB-6219-6046-A2F8-5C17559937D6}" type="slidenum">
              <a:rPr lang="en-US"/>
              <a:pPr>
                <a:defRPr/>
              </a:pPr>
              <a:t>‹#›</a:t>
            </a:fld>
            <a:endParaRPr lang="en-US"/>
          </a:p>
        </p:txBody>
      </p:sp>
    </p:spTree>
    <p:extLst>
      <p:ext uri="{BB962C8B-B14F-4D97-AF65-F5344CB8AC3E}">
        <p14:creationId xmlns:p14="http://schemas.microsoft.com/office/powerpoint/2010/main" val="3246160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760A1A-C0FF-2B4D-9B6A-5D08E6CBAF5A}" type="slidenum">
              <a:rPr lang="en-US"/>
              <a:pPr>
                <a:defRPr/>
              </a:pPr>
              <a:t>‹#›</a:t>
            </a:fld>
            <a:endParaRPr lang="en-US"/>
          </a:p>
        </p:txBody>
      </p:sp>
    </p:spTree>
    <p:extLst>
      <p:ext uri="{BB962C8B-B14F-4D97-AF65-F5344CB8AC3E}">
        <p14:creationId xmlns:p14="http://schemas.microsoft.com/office/powerpoint/2010/main" val="39632332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59CB8-8B6C-D145-A12D-45F6B8F0457B}" type="slidenum">
              <a:rPr lang="en-US"/>
              <a:pPr>
                <a:defRPr/>
              </a:pPr>
              <a:t>‹#›</a:t>
            </a:fld>
            <a:endParaRPr lang="en-US"/>
          </a:p>
        </p:txBody>
      </p:sp>
    </p:spTree>
    <p:extLst>
      <p:ext uri="{BB962C8B-B14F-4D97-AF65-F5344CB8AC3E}">
        <p14:creationId xmlns:p14="http://schemas.microsoft.com/office/powerpoint/2010/main" val="2060022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97066-ED7B-A44B-A1AD-7C6EC359C670}" type="slidenum">
              <a:rPr lang="en-US"/>
              <a:pPr>
                <a:defRPr/>
              </a:pPr>
              <a:t>‹#›</a:t>
            </a:fld>
            <a:endParaRPr lang="en-US"/>
          </a:p>
        </p:txBody>
      </p:sp>
    </p:spTree>
    <p:extLst>
      <p:ext uri="{BB962C8B-B14F-4D97-AF65-F5344CB8AC3E}">
        <p14:creationId xmlns:p14="http://schemas.microsoft.com/office/powerpoint/2010/main" val="4080149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B5581E-6A22-9241-BDF7-ED810D5FCF0F}" type="slidenum">
              <a:rPr lang="en-US"/>
              <a:pPr>
                <a:defRPr/>
              </a:pPr>
              <a:t>‹#›</a:t>
            </a:fld>
            <a:endParaRPr lang="en-US"/>
          </a:p>
        </p:txBody>
      </p:sp>
    </p:spTree>
    <p:extLst>
      <p:ext uri="{BB962C8B-B14F-4D97-AF65-F5344CB8AC3E}">
        <p14:creationId xmlns:p14="http://schemas.microsoft.com/office/powerpoint/2010/main" val="350469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73E28D-8677-E047-8FFB-A1A205B29FF1}" type="slidenum">
              <a:rPr lang="en-US"/>
              <a:pPr>
                <a:defRPr/>
              </a:pPr>
              <a:t>‹#›</a:t>
            </a:fld>
            <a:endParaRPr lang="en-US"/>
          </a:p>
        </p:txBody>
      </p:sp>
    </p:spTree>
    <p:extLst>
      <p:ext uri="{BB962C8B-B14F-4D97-AF65-F5344CB8AC3E}">
        <p14:creationId xmlns:p14="http://schemas.microsoft.com/office/powerpoint/2010/main" val="266407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95EA92-280E-4640-9C81-D6E806BFE11D}" type="slidenum">
              <a:rPr lang="en-US"/>
              <a:pPr>
                <a:defRPr/>
              </a:pPr>
              <a:t>‹#›</a:t>
            </a:fld>
            <a:endParaRPr lang="en-US"/>
          </a:p>
        </p:txBody>
      </p:sp>
    </p:spTree>
    <p:extLst>
      <p:ext uri="{BB962C8B-B14F-4D97-AF65-F5344CB8AC3E}">
        <p14:creationId xmlns:p14="http://schemas.microsoft.com/office/powerpoint/2010/main" val="4099089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AECD-6D58-444A-9932-85E9533CC520}" type="slidenum">
              <a:rPr lang="en-US"/>
              <a:pPr>
                <a:defRPr/>
              </a:pPr>
              <a:t>‹#›</a:t>
            </a:fld>
            <a:endParaRPr lang="en-US"/>
          </a:p>
        </p:txBody>
      </p:sp>
    </p:spTree>
    <p:extLst>
      <p:ext uri="{BB962C8B-B14F-4D97-AF65-F5344CB8AC3E}">
        <p14:creationId xmlns:p14="http://schemas.microsoft.com/office/powerpoint/2010/main" val="1764029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A9FFE-629A-E34D-A3C9-7E628E57837A}" type="slidenum">
              <a:rPr lang="en-US"/>
              <a:pPr>
                <a:defRPr/>
              </a:pPr>
              <a:t>‹#›</a:t>
            </a:fld>
            <a:endParaRPr lang="en-US"/>
          </a:p>
        </p:txBody>
      </p:sp>
    </p:spTree>
    <p:extLst>
      <p:ext uri="{BB962C8B-B14F-4D97-AF65-F5344CB8AC3E}">
        <p14:creationId xmlns:p14="http://schemas.microsoft.com/office/powerpoint/2010/main" val="24983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6E075C-0DC0-9D4D-A56F-C340A16FA2EE}" type="slidenum">
              <a:rPr lang="en-US"/>
              <a:pPr>
                <a:defRPr/>
              </a:pPr>
              <a:t>‹#›</a:t>
            </a:fld>
            <a:endParaRPr lang="en-US"/>
          </a:p>
        </p:txBody>
      </p:sp>
    </p:spTree>
    <p:extLst>
      <p:ext uri="{BB962C8B-B14F-4D97-AF65-F5344CB8AC3E}">
        <p14:creationId xmlns:p14="http://schemas.microsoft.com/office/powerpoint/2010/main" val="3649294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938F3-15E0-CD43-A65D-E9FD88D88381}" type="slidenum">
              <a:rPr lang="en-US"/>
              <a:pPr>
                <a:defRPr/>
              </a:pPr>
              <a:t>‹#›</a:t>
            </a:fld>
            <a:endParaRPr lang="en-US"/>
          </a:p>
        </p:txBody>
      </p:sp>
    </p:spTree>
    <p:extLst>
      <p:ext uri="{BB962C8B-B14F-4D97-AF65-F5344CB8AC3E}">
        <p14:creationId xmlns:p14="http://schemas.microsoft.com/office/powerpoint/2010/main" val="1961953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5C523-8E6C-704C-82EC-C7A3E42FDAAF}" type="slidenum">
              <a:rPr lang="en-US"/>
              <a:pPr>
                <a:defRPr/>
              </a:pPr>
              <a:t>‹#›</a:t>
            </a:fld>
            <a:endParaRPr lang="en-US"/>
          </a:p>
        </p:txBody>
      </p:sp>
    </p:spTree>
    <p:extLst>
      <p:ext uri="{BB962C8B-B14F-4D97-AF65-F5344CB8AC3E}">
        <p14:creationId xmlns:p14="http://schemas.microsoft.com/office/powerpoint/2010/main" val="1111826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27107-1F69-D34B-A185-E099309DFB4A}" type="slidenum">
              <a:rPr lang="en-US"/>
              <a:pPr>
                <a:defRPr/>
              </a:pPr>
              <a:t>‹#›</a:t>
            </a:fld>
            <a:endParaRPr lang="en-US"/>
          </a:p>
        </p:txBody>
      </p:sp>
    </p:spTree>
    <p:extLst>
      <p:ext uri="{BB962C8B-B14F-4D97-AF65-F5344CB8AC3E}">
        <p14:creationId xmlns:p14="http://schemas.microsoft.com/office/powerpoint/2010/main" val="585902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351E6A-D11F-6141-906B-A3EC84E83A8C}" type="slidenum">
              <a:rPr lang="en-US"/>
              <a:pPr>
                <a:defRPr/>
              </a:pPr>
              <a:t>‹#›</a:t>
            </a:fld>
            <a:endParaRPr lang="en-US"/>
          </a:p>
        </p:txBody>
      </p:sp>
    </p:spTree>
    <p:extLst>
      <p:ext uri="{BB962C8B-B14F-4D97-AF65-F5344CB8AC3E}">
        <p14:creationId xmlns:p14="http://schemas.microsoft.com/office/powerpoint/2010/main" val="4274581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AA2897C-CEC4-3647-8883-FD3D38C6DECC}" type="slidenum">
              <a:rPr lang="en-US"/>
              <a:pPr>
                <a:defRPr/>
              </a:pPr>
              <a:t>‹#›</a:t>
            </a:fld>
            <a:endParaRPr lang="en-US"/>
          </a:p>
        </p:txBody>
      </p:sp>
    </p:spTree>
    <p:extLst>
      <p:ext uri="{BB962C8B-B14F-4D97-AF65-F5344CB8AC3E}">
        <p14:creationId xmlns:p14="http://schemas.microsoft.com/office/powerpoint/2010/main" val="28333272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BBAD824-1FA7-9845-AD62-A18C35C0EE08}" type="slidenum">
              <a:rPr lang="en-US"/>
              <a:pPr>
                <a:defRPr/>
              </a:pPr>
              <a:t>‹#›</a:t>
            </a:fld>
            <a:endParaRPr lang="en-US"/>
          </a:p>
        </p:txBody>
      </p:sp>
    </p:spTree>
    <p:extLst>
      <p:ext uri="{BB962C8B-B14F-4D97-AF65-F5344CB8AC3E}">
        <p14:creationId xmlns:p14="http://schemas.microsoft.com/office/powerpoint/2010/main" val="45062291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56EC8D3-9B91-EB40-8C3D-EB9057D7CE02}" type="slidenum">
              <a:rPr lang="en-US"/>
              <a:pPr>
                <a:defRPr/>
              </a:pPr>
              <a:t>‹#›</a:t>
            </a:fld>
            <a:endParaRPr lang="en-US"/>
          </a:p>
        </p:txBody>
      </p:sp>
    </p:spTree>
    <p:extLst>
      <p:ext uri="{BB962C8B-B14F-4D97-AF65-F5344CB8AC3E}">
        <p14:creationId xmlns:p14="http://schemas.microsoft.com/office/powerpoint/2010/main" val="14575391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BAAC858-D956-9740-BCEB-A67FCBC5310C}" type="slidenum">
              <a:rPr lang="en-US"/>
              <a:pPr>
                <a:defRPr/>
              </a:pPr>
              <a:t>‹#›</a:t>
            </a:fld>
            <a:endParaRPr lang="en-US"/>
          </a:p>
        </p:txBody>
      </p:sp>
    </p:spTree>
    <p:extLst>
      <p:ext uri="{BB962C8B-B14F-4D97-AF65-F5344CB8AC3E}">
        <p14:creationId xmlns:p14="http://schemas.microsoft.com/office/powerpoint/2010/main" val="23092144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3B54273-A851-774E-89A3-6C243771D0C6}" type="slidenum">
              <a:rPr lang="en-US"/>
              <a:pPr>
                <a:defRPr/>
              </a:pPr>
              <a:t>‹#›</a:t>
            </a:fld>
            <a:endParaRPr lang="en-US"/>
          </a:p>
        </p:txBody>
      </p:sp>
    </p:spTree>
    <p:extLst>
      <p:ext uri="{BB962C8B-B14F-4D97-AF65-F5344CB8AC3E}">
        <p14:creationId xmlns:p14="http://schemas.microsoft.com/office/powerpoint/2010/main" val="378364078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112F86F-5180-354B-BDA5-3B483F5C568C}" type="slidenum">
              <a:rPr lang="en-US"/>
              <a:pPr>
                <a:defRPr/>
              </a:pPr>
              <a:t>‹#›</a:t>
            </a:fld>
            <a:endParaRPr lang="en-US"/>
          </a:p>
        </p:txBody>
      </p:sp>
    </p:spTree>
    <p:extLst>
      <p:ext uri="{BB962C8B-B14F-4D97-AF65-F5344CB8AC3E}">
        <p14:creationId xmlns:p14="http://schemas.microsoft.com/office/powerpoint/2010/main" val="38697756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A30D1-ED03-FA4F-8096-E7BFCE8DE04C}" type="slidenum">
              <a:rPr lang="en-US"/>
              <a:pPr>
                <a:defRPr/>
              </a:pPr>
              <a:t>‹#›</a:t>
            </a:fld>
            <a:endParaRPr lang="en-US"/>
          </a:p>
        </p:txBody>
      </p:sp>
    </p:spTree>
    <p:extLst>
      <p:ext uri="{BB962C8B-B14F-4D97-AF65-F5344CB8AC3E}">
        <p14:creationId xmlns:p14="http://schemas.microsoft.com/office/powerpoint/2010/main" val="2080603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8EDCC46-4C57-684A-A365-33CA7DA2BCA6}" type="slidenum">
              <a:rPr lang="en-US"/>
              <a:pPr>
                <a:defRPr/>
              </a:pPr>
              <a:t>‹#›</a:t>
            </a:fld>
            <a:endParaRPr lang="en-US"/>
          </a:p>
        </p:txBody>
      </p:sp>
    </p:spTree>
    <p:extLst>
      <p:ext uri="{BB962C8B-B14F-4D97-AF65-F5344CB8AC3E}">
        <p14:creationId xmlns:p14="http://schemas.microsoft.com/office/powerpoint/2010/main" val="367760500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D14AAA-3560-C74B-A096-813C7A2BC0A8}" type="slidenum">
              <a:rPr lang="en-US"/>
              <a:pPr>
                <a:defRPr/>
              </a:pPr>
              <a:t>‹#›</a:t>
            </a:fld>
            <a:endParaRPr lang="en-US"/>
          </a:p>
        </p:txBody>
      </p:sp>
    </p:spTree>
    <p:extLst>
      <p:ext uri="{BB962C8B-B14F-4D97-AF65-F5344CB8AC3E}">
        <p14:creationId xmlns:p14="http://schemas.microsoft.com/office/powerpoint/2010/main" val="163870673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0E62C79-FE5F-144A-BA8A-2AA98EE5EC26}" type="slidenum">
              <a:rPr lang="en-US"/>
              <a:pPr>
                <a:defRPr/>
              </a:pPr>
              <a:t>‹#›</a:t>
            </a:fld>
            <a:endParaRPr lang="en-US"/>
          </a:p>
        </p:txBody>
      </p:sp>
    </p:spTree>
    <p:extLst>
      <p:ext uri="{BB962C8B-B14F-4D97-AF65-F5344CB8AC3E}">
        <p14:creationId xmlns:p14="http://schemas.microsoft.com/office/powerpoint/2010/main" val="3549442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B4FF226-ED30-3B47-906C-84F33D27C3C5}" type="slidenum">
              <a:rPr lang="en-US"/>
              <a:pPr>
                <a:defRPr/>
              </a:pPr>
              <a:t>‹#›</a:t>
            </a:fld>
            <a:endParaRPr lang="en-US"/>
          </a:p>
        </p:txBody>
      </p:sp>
    </p:spTree>
    <p:extLst>
      <p:ext uri="{BB962C8B-B14F-4D97-AF65-F5344CB8AC3E}">
        <p14:creationId xmlns:p14="http://schemas.microsoft.com/office/powerpoint/2010/main" val="21539341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93CDE6-A6FA-324A-B162-E5F6A2FBDCE0}" type="slidenum">
              <a:rPr lang="zh-CN" altLang="en-US"/>
              <a:pPr>
                <a:defRPr/>
              </a:pPr>
              <a:t>‹#›</a:t>
            </a:fld>
            <a:endParaRPr lang="en-US" altLang="zh-CN"/>
          </a:p>
        </p:txBody>
      </p:sp>
    </p:spTree>
    <p:extLst>
      <p:ext uri="{BB962C8B-B14F-4D97-AF65-F5344CB8AC3E}">
        <p14:creationId xmlns:p14="http://schemas.microsoft.com/office/powerpoint/2010/main" val="389814909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6228475-9F2E-D448-BB68-E794713222DB}" type="slidenum">
              <a:rPr lang="zh-CN" altLang="en-US"/>
              <a:pPr>
                <a:defRPr/>
              </a:pPr>
              <a:t>‹#›</a:t>
            </a:fld>
            <a:endParaRPr lang="en-US" altLang="zh-CN"/>
          </a:p>
        </p:txBody>
      </p:sp>
    </p:spTree>
    <p:extLst>
      <p:ext uri="{BB962C8B-B14F-4D97-AF65-F5344CB8AC3E}">
        <p14:creationId xmlns:p14="http://schemas.microsoft.com/office/powerpoint/2010/main" val="2770312941"/>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DE33EE9-4058-C241-BB18-DB0C001D2404}" type="slidenum">
              <a:rPr lang="zh-CN" altLang="en-US"/>
              <a:pPr>
                <a:defRPr/>
              </a:pPr>
              <a:t>‹#›</a:t>
            </a:fld>
            <a:endParaRPr lang="en-US" altLang="zh-CN"/>
          </a:p>
        </p:txBody>
      </p:sp>
    </p:spTree>
    <p:extLst>
      <p:ext uri="{BB962C8B-B14F-4D97-AF65-F5344CB8AC3E}">
        <p14:creationId xmlns:p14="http://schemas.microsoft.com/office/powerpoint/2010/main" val="59107742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52BB670-0CF5-554C-9066-A49950803A22}" type="slidenum">
              <a:rPr lang="zh-CN" altLang="en-US"/>
              <a:pPr>
                <a:defRPr/>
              </a:pPr>
              <a:t>‹#›</a:t>
            </a:fld>
            <a:endParaRPr lang="en-US" altLang="zh-CN"/>
          </a:p>
        </p:txBody>
      </p:sp>
    </p:spTree>
    <p:extLst>
      <p:ext uri="{BB962C8B-B14F-4D97-AF65-F5344CB8AC3E}">
        <p14:creationId xmlns:p14="http://schemas.microsoft.com/office/powerpoint/2010/main" val="2056464038"/>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D212863A-4471-2F42-9BB4-3A569343E143}" type="slidenum">
              <a:rPr lang="zh-CN" altLang="en-US"/>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CN"/>
          </a:p>
        </p:txBody>
      </p:sp>
    </p:spTree>
    <p:extLst>
      <p:ext uri="{BB962C8B-B14F-4D97-AF65-F5344CB8AC3E}">
        <p14:creationId xmlns:p14="http://schemas.microsoft.com/office/powerpoint/2010/main" val="41596568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6797D689-8910-2643-B463-281ACC4A36D0}" type="slidenum">
              <a:rPr lang="zh-CN" altLang="en-US"/>
              <a:pPr>
                <a:defRPr/>
              </a:pPr>
              <a:t>‹#›</a:t>
            </a:fld>
            <a:endParaRPr lang="en-US" altLang="zh-CN"/>
          </a:p>
        </p:txBody>
      </p:sp>
    </p:spTree>
    <p:extLst>
      <p:ext uri="{BB962C8B-B14F-4D97-AF65-F5344CB8AC3E}">
        <p14:creationId xmlns:p14="http://schemas.microsoft.com/office/powerpoint/2010/main" val="413922113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0.xml"/><Relationship Id="rId1"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3.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1.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image" Target="../media/image5.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image" Target="../media/image4.png"/><Relationship Id="rId2" Type="http://schemas.openxmlformats.org/officeDocument/2006/relationships/slideLayout" Target="../slideLayouts/slideLayout139.xml"/><Relationship Id="rId16" Type="http://schemas.openxmlformats.org/officeDocument/2006/relationships/image" Target="../media/image3.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image" Target="../media/image7.emf"/><Relationship Id="rId10" Type="http://schemas.openxmlformats.org/officeDocument/2006/relationships/slideLayout" Target="../slideLayouts/slideLayout147.xml"/><Relationship Id="rId19" Type="http://schemas.openxmlformats.org/officeDocument/2006/relationships/image" Target="../media/image6.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theme" Target="../theme/theme18.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4.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vmlDrawing" Target="../drawings/vmlDrawing1.v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5.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8.pn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4.png"/><Relationship Id="rId2" Type="http://schemas.openxmlformats.org/officeDocument/2006/relationships/slideLayout" Target="../slideLayouts/slideLayout48.xml"/><Relationship Id="rId16" Type="http://schemas.openxmlformats.org/officeDocument/2006/relationships/image" Target="../media/image3.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emf"/><Relationship Id="rId10" Type="http://schemas.openxmlformats.org/officeDocument/2006/relationships/slideLayout" Target="../slideLayouts/slideLayout56.xml"/><Relationship Id="rId19" Type="http://schemas.openxmlformats.org/officeDocument/2006/relationships/image" Target="../media/image6.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8.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5" Type="http://schemas.openxmlformats.org/officeDocument/2006/relationships/theme" Target="../theme/theme9.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02C45572-C227-B24C-87C1-A0A0B6E8BC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28" charset="0"/>
                <a:ea typeface="SimSun" pitchFamily="2" charset="-128"/>
                <a:cs typeface="SimSun" pitchFamily="2" charset="-128"/>
              </a:defRPr>
            </a:lvl1pPr>
          </a:lstStyle>
          <a:p>
            <a:pPr>
              <a:defRPr/>
            </a:pPr>
            <a:endParaRPr lang="en-US" altLang="zh-CN"/>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a typeface="SimSun" charset="0"/>
                <a:cs typeface="SimSun" charset="0"/>
              </a:defRPr>
            </a:lvl1pPr>
          </a:lstStyle>
          <a:p>
            <a:pPr>
              <a:defRPr/>
            </a:pPr>
            <a:fld id="{0D531579-4576-684F-ADEC-30660F1D93AB}" type="slidenum">
              <a:rPr lang="zh-CN" altLang="en-US"/>
              <a:pPr>
                <a:defRPr/>
              </a:pPr>
              <a:t>‹#›</a:t>
            </a:fld>
            <a:endParaRPr lang="en-US" altLang="zh-CN"/>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075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07530" name="Freeform 12"/>
            <p:cNvSpPr>
              <a:spLocks/>
            </p:cNvSpPr>
            <p:nvPr/>
          </p:nvSpPr>
          <p:spPr bwMode="hidden">
            <a:xfrm>
              <a:off x="0" y="0"/>
              <a:ext cx="5758" cy="1776"/>
            </a:xfrm>
            <a:custGeom>
              <a:avLst/>
              <a:gdLst>
                <a:gd name="T0" fmla="*/ 0 w 5740"/>
                <a:gd name="T1" fmla="*/ 0 h 1906"/>
                <a:gd name="T2" fmla="*/ 0 w 5740"/>
                <a:gd name="T3" fmla="*/ 709 h 1906"/>
                <a:gd name="T4" fmla="*/ 5997 w 5740"/>
                <a:gd name="T5" fmla="*/ 709 h 1906"/>
                <a:gd name="T6" fmla="*/ 5997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28" charset="0"/>
                <a:ea typeface="SimSun" pitchFamily="2" charset="-128"/>
                <a:cs typeface="SimSun" pitchFamily="2" charset="-128"/>
              </a:defRPr>
            </a:lvl1pPr>
          </a:lstStyle>
          <a:p>
            <a:pPr>
              <a:defRPr/>
            </a:pPr>
            <a:endParaRPr lang="en-US" altLang="zh-CN"/>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796284747"/>
      </p:ext>
    </p:extLst>
  </p:cSld>
  <p:clrMap bg1="dk2" tx1="lt1" bg2="dk1" tx2="lt2" accent1="accent1" accent2="accent2" accent3="accent3" accent4="accent4" accent5="accent5" accent6="accent6" hlink="hlink" folHlink="folHlink"/>
  <p:sldLayoutIdLst>
    <p:sldLayoutId id="2147484139"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Geneva" pitchFamily="-108"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hlink"/>
        </a:buClr>
        <a:buSzPct val="70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a:defRPr/>
            </a:pPr>
            <a:fld id="{B54451CD-AF24-AD4A-A482-E8EE1CA6329F}" type="slidenum">
              <a:rPr lang="zh-CN" altLang="en-US"/>
              <a:pPr>
                <a:defRPr/>
              </a:pPr>
              <a:t>‹#›</a:t>
            </a:fld>
            <a:endParaRPr lang="en-US" altLang="zh-CN"/>
          </a:p>
        </p:txBody>
      </p:sp>
    </p:spTree>
    <p:extLst>
      <p:ext uri="{BB962C8B-B14F-4D97-AF65-F5344CB8AC3E}">
        <p14:creationId xmlns:p14="http://schemas.microsoft.com/office/powerpoint/2010/main" val="164051545"/>
      </p:ext>
    </p:extLst>
  </p:cSld>
  <p:clrMap bg1="lt1" tx1="dk1" bg2="lt2" tx2="dk2" accent1="accent1" accent2="accent2" accent3="accent3" accent4="accent4" accent5="accent5" accent6="accent6" hlink="hlink" folHlink="folHlink"/>
  <p:sldLayoutIdLst>
    <p:sldLayoutId id="2147484141" r:id="rId1"/>
    <p:sldLayoutId id="2147484142"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pitchFamily="34" charset="-128"/>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pitchFamily="34" charset="-128"/>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S PGothic" pitchFamily="34" charset="-128"/>
              </a:defRPr>
            </a:lvl1pPr>
          </a:lstStyle>
          <a:p>
            <a:fld id="{09403E32-AB68-41AB-BD59-AADEC14360B8}" type="slidenum">
              <a:rPr lang="en-US" altLang="en-US"/>
              <a:pPr/>
              <a:t>‹#›</a:t>
            </a:fld>
            <a:endParaRPr lang="en-US" altLang="en-US"/>
          </a:p>
        </p:txBody>
      </p:sp>
    </p:spTree>
    <p:extLst>
      <p:ext uri="{BB962C8B-B14F-4D97-AF65-F5344CB8AC3E}">
        <p14:creationId xmlns:p14="http://schemas.microsoft.com/office/powerpoint/2010/main" val="339200191"/>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ea typeface="SimSun" pitchFamily="2" charset="-122"/>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ea typeface="SimSun" pitchFamily="2" charset="-122"/>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lvl1pPr>
          </a:lstStyle>
          <a:p>
            <a:fld id="{B1D60E6F-CB9A-4B41-B086-7FC44EFDB488}" type="slidenum">
              <a:rPr lang="en-US" altLang="en-US"/>
              <a:pPr/>
              <a:t>‹#›</a:t>
            </a:fld>
            <a:endParaRPr lang="en-US" altLang="en-US"/>
          </a:p>
        </p:txBody>
      </p:sp>
    </p:spTree>
    <p:extLst>
      <p:ext uri="{BB962C8B-B14F-4D97-AF65-F5344CB8AC3E}">
        <p14:creationId xmlns:p14="http://schemas.microsoft.com/office/powerpoint/2010/main" val="449001624"/>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ea typeface="SimSun" pitchFamily="2" charset="-122"/>
              </a:defRPr>
            </a:lvl1pPr>
          </a:lstStyle>
          <a:p>
            <a:endParaRPr lang="en-US" alt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ea typeface="SimSun" pitchFamily="2" charset="-122"/>
              </a:defRPr>
            </a:lvl1pPr>
          </a:lstStyle>
          <a:p>
            <a:endParaRPr lang="en-US" alt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lvl1pPr>
          </a:lstStyle>
          <a:p>
            <a:fld id="{EAB692B4-3FC3-42FE-B7E6-C5BEFDFF8ADF}" type="slidenum">
              <a:rPr lang="en-US" altLang="en-US"/>
              <a:pPr/>
              <a:t>‹#›</a:t>
            </a:fld>
            <a:endParaRPr lang="en-US" altLang="en-US"/>
          </a:p>
        </p:txBody>
      </p:sp>
    </p:spTree>
    <p:extLst>
      <p:ext uri="{BB962C8B-B14F-4D97-AF65-F5344CB8AC3E}">
        <p14:creationId xmlns:p14="http://schemas.microsoft.com/office/powerpoint/2010/main" val="1565980872"/>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84435E11-058E-4940-9162-EB148E40BC34}" type="slidenum">
              <a:rPr lang="en-US" altLang="en-US"/>
              <a:pPr/>
              <a:t>‹#›</a:t>
            </a:fld>
            <a:endParaRPr lang="en-US" altLang="en-US"/>
          </a:p>
        </p:txBody>
      </p:sp>
    </p:spTree>
    <p:extLst>
      <p:ext uri="{BB962C8B-B14F-4D97-AF65-F5344CB8AC3E}">
        <p14:creationId xmlns:p14="http://schemas.microsoft.com/office/powerpoint/2010/main" val="888907979"/>
      </p:ext>
    </p:extLst>
  </p:cSld>
  <p:clrMap bg1="lt1" tx1="dk1" bg2="lt2" tx2="dk2" accent1="accent1" accent2="accent2" accent3="accent3" accent4="accent4" accent5="accent5" accent6="accent6" hlink="hlink" folHlink="folHlink"/>
  <p:sldLayoutIdLst>
    <p:sldLayoutId id="2147484183"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59875" cy="6870700"/>
            <a:chOff x="0" y="0"/>
            <a:chExt cx="5770" cy="4328"/>
          </a:xfrm>
        </p:grpSpPr>
        <p:sp>
          <p:nvSpPr>
            <p:cNvPr id="378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sp>
          <p:nvSpPr>
            <p:cNvPr id="378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sp>
          <p:nvSpPr>
            <p:cNvPr id="5222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grpSp>
          <p:nvGrpSpPr>
            <p:cNvPr id="37899" name="Group 6"/>
            <p:cNvGrpSpPr>
              <a:grpSpLocks/>
            </p:cNvGrpSpPr>
            <p:nvPr/>
          </p:nvGrpSpPr>
          <p:grpSpPr bwMode="auto">
            <a:xfrm>
              <a:off x="4944" y="1"/>
              <a:ext cx="816" cy="3974"/>
              <a:chOff x="4944" y="1"/>
              <a:chExt cx="816" cy="3974"/>
            </a:xfrm>
          </p:grpSpPr>
          <p:grpSp>
            <p:nvGrpSpPr>
              <p:cNvPr id="37911" name="Group 7"/>
              <p:cNvGrpSpPr>
                <a:grpSpLocks/>
              </p:cNvGrpSpPr>
              <p:nvPr userDrawn="1"/>
            </p:nvGrpSpPr>
            <p:grpSpPr bwMode="auto">
              <a:xfrm>
                <a:off x="5280" y="1"/>
                <a:ext cx="480" cy="1430"/>
                <a:chOff x="5280" y="1"/>
                <a:chExt cx="480" cy="1430"/>
              </a:xfrm>
            </p:grpSpPr>
            <p:grpSp>
              <p:nvGrpSpPr>
                <p:cNvPr id="37932" name="Group 8"/>
                <p:cNvGrpSpPr>
                  <a:grpSpLocks/>
                </p:cNvGrpSpPr>
                <p:nvPr userDrawn="1"/>
              </p:nvGrpSpPr>
              <p:grpSpPr bwMode="auto">
                <a:xfrm rot="-5400000">
                  <a:off x="5484" y="0"/>
                  <a:ext cx="174" cy="176"/>
                  <a:chOff x="1657" y="323"/>
                  <a:chExt cx="1691" cy="2560"/>
                </a:xfrm>
              </p:grpSpPr>
              <p:grpSp>
                <p:nvGrpSpPr>
                  <p:cNvPr id="37941" name="Group 9"/>
                  <p:cNvGrpSpPr>
                    <a:grpSpLocks/>
                  </p:cNvGrpSpPr>
                  <p:nvPr/>
                </p:nvGrpSpPr>
                <p:grpSpPr bwMode="auto">
                  <a:xfrm>
                    <a:off x="1657" y="323"/>
                    <a:ext cx="1691" cy="2560"/>
                    <a:chOff x="1657" y="323"/>
                    <a:chExt cx="1691" cy="2560"/>
                  </a:xfrm>
                </p:grpSpPr>
                <p:sp>
                  <p:nvSpPr>
                    <p:cNvPr id="37948" name="Freeform 10"/>
                    <p:cNvSpPr>
                      <a:spLocks/>
                    </p:cNvSpPr>
                    <p:nvPr/>
                  </p:nvSpPr>
                  <p:spPr bwMode="auto">
                    <a:xfrm>
                      <a:off x="2172"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49" name="Freeform 11"/>
                    <p:cNvSpPr>
                      <a:spLocks/>
                    </p:cNvSpPr>
                    <p:nvPr/>
                  </p:nvSpPr>
                  <p:spPr bwMode="auto">
                    <a:xfrm>
                      <a:off x="1686" y="338"/>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sp>
                <p:nvSpPr>
                  <p:cNvPr id="37942" name="Oval 12"/>
                  <p:cNvSpPr>
                    <a:spLocks noChangeArrowheads="1"/>
                  </p:cNvSpPr>
                  <p:nvPr/>
                </p:nvSpPr>
                <p:spPr bwMode="auto">
                  <a:xfrm>
                    <a:off x="2396" y="1385"/>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p>
                </p:txBody>
              </p:sp>
              <p:sp>
                <p:nvSpPr>
                  <p:cNvPr id="37943" name="Freeform 13"/>
                  <p:cNvSpPr>
                    <a:spLocks/>
                  </p:cNvSpPr>
                  <p:nvPr/>
                </p:nvSpPr>
                <p:spPr bwMode="auto">
                  <a:xfrm>
                    <a:off x="2658" y="701"/>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44" name="Freeform 14"/>
                  <p:cNvSpPr>
                    <a:spLocks/>
                  </p:cNvSpPr>
                  <p:nvPr/>
                </p:nvSpPr>
                <p:spPr bwMode="auto">
                  <a:xfrm>
                    <a:off x="2726"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45" name="Freeform 15"/>
                  <p:cNvSpPr>
                    <a:spLocks/>
                  </p:cNvSpPr>
                  <p:nvPr/>
                </p:nvSpPr>
                <p:spPr bwMode="auto">
                  <a:xfrm>
                    <a:off x="2444"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46"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47" name="Freeform 17"/>
                  <p:cNvSpPr>
                    <a:spLocks/>
                  </p:cNvSpPr>
                  <p:nvPr/>
                </p:nvSpPr>
                <p:spPr bwMode="auto">
                  <a:xfrm>
                    <a:off x="2094" y="890"/>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pic>
              <p:nvPicPr>
                <p:cNvPr id="37933"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4" name="Picture 1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5" name="Picture 2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6" name="Picture 2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7" name="Picture 2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8" name="Picture 2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9" name="Picture 2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40" name="Picture 2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912" name="Group 26"/>
              <p:cNvGrpSpPr>
                <a:grpSpLocks/>
              </p:cNvGrpSpPr>
              <p:nvPr userDrawn="1"/>
            </p:nvGrpSpPr>
            <p:grpSpPr bwMode="auto">
              <a:xfrm>
                <a:off x="4944" y="1008"/>
                <a:ext cx="522" cy="2967"/>
                <a:chOff x="4944" y="1008"/>
                <a:chExt cx="522" cy="2967"/>
              </a:xfrm>
            </p:grpSpPr>
            <p:pic>
              <p:nvPicPr>
                <p:cNvPr id="37913" name="Picture 2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4" name="Picture 2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5" name="Picture 2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6" name="Picture 3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7" name="Picture 3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Picture 3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9" name="Picture 3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0" name="Picture 3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1" name="Picture 3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2" name="Picture 36"/>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3" name="Picture 3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4" name="Picture 3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5" name="Picture 3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6" name="Picture 4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7" name="Picture 4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8" name="Picture 4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9" name="Picture 4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0" name="Picture 4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1" name="Picture 4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79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227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5227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379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6"/>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379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227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379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sz="1800">
                <a:latin typeface="Arial" pitchFamily="34" charset="0"/>
              </a:endParaRPr>
            </a:p>
          </p:txBody>
        </p:sp>
        <p:sp>
          <p:nvSpPr>
            <p:cNvPr id="5227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eaLnBrk="0" hangingPunct="0">
                <a:defRPr/>
              </a:pPr>
              <a:endParaRPr lang="en-US">
                <a:latin typeface="Times New Roman" pitchFamily="-105" charset="0"/>
                <a:ea typeface="+mn-ea"/>
              </a:endParaRPr>
            </a:p>
          </p:txBody>
        </p:sp>
        <p:sp>
          <p:nvSpPr>
            <p:cNvPr id="37910"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378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228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34" charset="0"/>
              </a:defRPr>
            </a:lvl1pPr>
          </a:lstStyle>
          <a:p>
            <a:endParaRPr lang="en-US" altLang="en-US"/>
          </a:p>
        </p:txBody>
      </p:sp>
      <p:sp>
        <p:nvSpPr>
          <p:cNvPr id="5228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endParaRPr lang="en-US" altLang="en-US"/>
          </a:p>
        </p:txBody>
      </p:sp>
      <p:sp>
        <p:nvSpPr>
          <p:cNvPr id="5228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fld id="{4B410A30-0E85-4C33-8ECB-FBBA1F38E809}" type="slidenum">
              <a:rPr lang="en-US" altLang="en-US"/>
              <a:pPr/>
              <a:t>‹#›</a:t>
            </a:fld>
            <a:endParaRPr lang="en-US" altLang="en-US"/>
          </a:p>
        </p:txBody>
      </p:sp>
    </p:spTree>
    <p:extLst>
      <p:ext uri="{BB962C8B-B14F-4D97-AF65-F5344CB8AC3E}">
        <p14:creationId xmlns:p14="http://schemas.microsoft.com/office/powerpoint/2010/main" val="196796926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000">
          <a:solidFill>
            <a:schemeClr val="tx2"/>
          </a:solidFill>
          <a:latin typeface="Arial" pitchFamily="-105" charset="0"/>
          <a:ea typeface="MS PGothic" pitchFamily="34" charset="-128"/>
          <a:cs typeface="MS PGothic" charset="0"/>
        </a:defRPr>
      </a:lvl2pPr>
      <a:lvl3pPr algn="l" rtl="0" eaLnBrk="0" fontAlgn="base" hangingPunct="0">
        <a:spcBef>
          <a:spcPct val="0"/>
        </a:spcBef>
        <a:spcAft>
          <a:spcPct val="0"/>
        </a:spcAft>
        <a:defRPr sz="4000">
          <a:solidFill>
            <a:schemeClr val="tx2"/>
          </a:solidFill>
          <a:latin typeface="Arial" pitchFamily="-105" charset="0"/>
          <a:ea typeface="MS PGothic" pitchFamily="34" charset="-128"/>
          <a:cs typeface="MS PGothic" charset="0"/>
        </a:defRPr>
      </a:lvl3pPr>
      <a:lvl4pPr algn="l" rtl="0" eaLnBrk="0" fontAlgn="base" hangingPunct="0">
        <a:spcBef>
          <a:spcPct val="0"/>
        </a:spcBef>
        <a:spcAft>
          <a:spcPct val="0"/>
        </a:spcAft>
        <a:defRPr sz="4000">
          <a:solidFill>
            <a:schemeClr val="tx2"/>
          </a:solidFill>
          <a:latin typeface="Arial" pitchFamily="-105" charset="0"/>
          <a:ea typeface="MS PGothic" pitchFamily="34" charset="-128"/>
          <a:cs typeface="MS PGothic" charset="0"/>
        </a:defRPr>
      </a:lvl4pPr>
      <a:lvl5pPr algn="l" rtl="0" eaLnBrk="0" fontAlgn="base" hangingPunct="0">
        <a:spcBef>
          <a:spcPct val="0"/>
        </a:spcBef>
        <a:spcAft>
          <a:spcPct val="0"/>
        </a:spcAft>
        <a:defRPr sz="4000">
          <a:solidFill>
            <a:schemeClr val="tx2"/>
          </a:solidFill>
          <a:latin typeface="Arial" pitchFamily="-105" charset="0"/>
          <a:ea typeface="MS PGothic" pitchFamily="34" charset="-128"/>
          <a:cs typeface="MS PGothic" charset="0"/>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SzPct val="80000"/>
        <a:buBlip>
          <a:blip r:embed="rId18"/>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0000"/>
        <a:buBlip>
          <a:blip r:embed="rId19"/>
        </a:buBlip>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679233990"/>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2057" name="Group 4"/>
            <p:cNvGrpSpPr>
              <a:grpSpLocks/>
            </p:cNvGrpSpPr>
            <p:nvPr/>
          </p:nvGrpSpPr>
          <p:grpSpPr bwMode="auto">
            <a:xfrm>
              <a:off x="48" y="102"/>
              <a:ext cx="96" cy="4128"/>
              <a:chOff x="48" y="102"/>
              <a:chExt cx="96" cy="4128"/>
            </a:xfrm>
          </p:grpSpPr>
          <p:sp>
            <p:nvSpPr>
              <p:cNvPr id="717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20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20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grpSp>
      </p:grpSp>
      <p:sp>
        <p:nvSpPr>
          <p:cNvPr id="2051"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smtClean="0"/>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smtClean="0"/>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9D6F6188-5E77-4E03-A601-1D12DF78710B}"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606889"/>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6C19134A-3C52-274C-976A-3947F032869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721254"/>
      </p:ext>
    </p:extLst>
  </p:cSld>
  <p:clrMap bg1="dk2" tx1="lt1" bg2="dk1" tx2="lt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8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95D913C-1481-5C49-BB71-E8E3A449AC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5103AB3-44B0-4788-B486-2A39B3D24AC2}" type="slidenum">
              <a:rPr lang="en-US" altLang="en-US"/>
              <a:pPr/>
              <a:t>‹#›</a:t>
            </a:fld>
            <a:endParaRPr lang="en-US" altLang="en-US"/>
          </a:p>
        </p:txBody>
      </p:sp>
    </p:spTree>
    <p:extLst>
      <p:ext uri="{BB962C8B-B14F-4D97-AF65-F5344CB8AC3E}">
        <p14:creationId xmlns:p14="http://schemas.microsoft.com/office/powerpoint/2010/main" val="2925870065"/>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A8CD1F0-8C91-43AB-9C60-C0410C18C6CF}" type="slidenum">
              <a:rPr lang="en-US" altLang="en-US"/>
              <a:pPr/>
              <a:t>‹#›</a:t>
            </a:fld>
            <a:endParaRPr lang="en-US" altLang="en-US"/>
          </a:p>
        </p:txBody>
      </p:sp>
    </p:spTree>
    <p:extLst>
      <p:ext uri="{BB962C8B-B14F-4D97-AF65-F5344CB8AC3E}">
        <p14:creationId xmlns:p14="http://schemas.microsoft.com/office/powerpoint/2010/main" val="1320048219"/>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pitchFamily="34"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911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28" charset="0"/>
                <a:ea typeface="+mn-ea"/>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11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34" charset="0"/>
              </a:defRPr>
            </a:lvl1pPr>
          </a:lstStyle>
          <a:p>
            <a:endParaRPr lang="en-US" altLang="en-US"/>
          </a:p>
        </p:txBody>
      </p:sp>
      <p:sp>
        <p:nvSpPr>
          <p:cNvPr id="911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34" charset="0"/>
              </a:defRPr>
            </a:lvl1pPr>
          </a:lstStyle>
          <a:p>
            <a:endParaRPr lang="en-US" altLang="en-US"/>
          </a:p>
        </p:txBody>
      </p:sp>
      <p:sp>
        <p:nvSpPr>
          <p:cNvPr id="911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itchFamily="34" charset="0"/>
              </a:defRPr>
            </a:lvl1pPr>
          </a:lstStyle>
          <a:p>
            <a:fld id="{FA30C319-EDD0-45AD-8E67-DCC13FDB6B38}" type="slidenum">
              <a:rPr lang="en-US" altLang="en-US"/>
              <a:pPr/>
              <a:t>‹#›</a:t>
            </a:fld>
            <a:endParaRPr lang="en-US" altLang="en-US"/>
          </a:p>
        </p:txBody>
      </p:sp>
    </p:spTree>
    <p:extLst>
      <p:ext uri="{BB962C8B-B14F-4D97-AF65-F5344CB8AC3E}">
        <p14:creationId xmlns:p14="http://schemas.microsoft.com/office/powerpoint/2010/main" val="2301521952"/>
      </p:ext>
    </p:extLst>
  </p:cSld>
  <p:clrMap bg1="dk2" tx1="lt1" bg2="dk1" tx2="lt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Geneva" pitchFamily="-112"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MS PGothic" pitchFamily="34" charset="-128"/>
          <a:cs typeface="Geneva"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MS PGothic" pitchFamily="34" charset="-128"/>
          <a:cs typeface="Geneva"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MS PGothic" pitchFamily="34" charset="-128"/>
          <a:cs typeface="Geneva"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MS PGothic" pitchFamily="34" charset="-128"/>
          <a:cs typeface="Geneva"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Geneva" pitchFamily="-112"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A3B9D698-8464-49E6-AEB2-960F641FDA7D}" type="slidenum">
              <a:rPr lang="en-US" altLang="en-US"/>
              <a:pPr/>
              <a:t>‹#›</a:t>
            </a:fld>
            <a:endParaRPr lang="en-US" altLang="en-US"/>
          </a:p>
        </p:txBody>
      </p:sp>
    </p:spTree>
    <p:extLst>
      <p:ext uri="{BB962C8B-B14F-4D97-AF65-F5344CB8AC3E}">
        <p14:creationId xmlns:p14="http://schemas.microsoft.com/office/powerpoint/2010/main" val="2255048895"/>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8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en-US"/>
          </a:p>
        </p:txBody>
      </p:sp>
      <p:sp>
        <p:nvSpPr>
          <p:cNvPr id="1198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en-US"/>
          </a:p>
        </p:txBody>
      </p:sp>
      <p:sp>
        <p:nvSpPr>
          <p:cNvPr id="1198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8770FEA5-A1BE-44CC-8F2A-66113EBA60D5}" type="slidenum">
              <a:rPr lang="en-US" altLang="en-US"/>
              <a:pPr/>
              <a:t>‹#›</a:t>
            </a:fld>
            <a:endParaRPr lang="en-US" altLang="en-US"/>
          </a:p>
        </p:txBody>
      </p:sp>
    </p:spTree>
    <p:extLst>
      <p:ext uri="{BB962C8B-B14F-4D97-AF65-F5344CB8AC3E}">
        <p14:creationId xmlns:p14="http://schemas.microsoft.com/office/powerpoint/2010/main" val="2684275362"/>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7219950"/>
        </p:xfrm>
        <a:graphic>
          <a:graphicData uri="http://schemas.openxmlformats.org/presentationml/2006/ole">
            <mc:AlternateContent xmlns:mc="http://schemas.openxmlformats.org/markup-compatibility/2006">
              <mc:Choice xmlns:v="urn:schemas-microsoft-com:vml" Requires="v">
                <p:oleObj spid="_x0000_s172038" name="Document" r:id="rId14" imgW="7619048" imgH="6019048" progId="Word.Document.8">
                  <p:embed/>
                </p:oleObj>
              </mc:Choice>
              <mc:Fallback>
                <p:oleObj name="Document" r:id="rId14" imgW="7619048" imgH="6019048" progId="Word.Document.8">
                  <p:embed/>
                  <p:pic>
                    <p:nvPicPr>
                      <p:cNvPr id="1026" name="Object 2"/>
                      <p:cNvPicPr>
                        <a:picLocks noChangeAspect="1" noChangeArrowheads="1"/>
                      </p:cNvPicPr>
                      <p:nvPr/>
                    </p:nvPicPr>
                    <p:blipFill>
                      <a:blip r:embed="rId15">
                        <a:lum bright="-18000"/>
                        <a:extLst>
                          <a:ext uri="{28A0092B-C50C-407E-A947-70E740481C1C}">
                            <a14:useLocalDpi xmlns:a14="http://schemas.microsoft.com/office/drawing/2010/main" val="0"/>
                          </a:ext>
                        </a:extLst>
                      </a:blip>
                      <a:srcRect/>
                      <a:stretch>
                        <a:fillRect/>
                      </a:stretch>
                    </p:blipFill>
                    <p:spPr bwMode="auto">
                      <a:xfrm>
                        <a:off x="0" y="0"/>
                        <a:ext cx="9144000" cy="721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2" name="Rectangle 8"/>
          <p:cNvSpPr>
            <a:spLocks noChangeArrowheads="1"/>
          </p:cNvSpPr>
          <p:nvPr/>
        </p:nvSpPr>
        <p:spPr bwMode="auto">
          <a:xfrm>
            <a:off x="381000" y="1447800"/>
            <a:ext cx="8991600" cy="5410200"/>
          </a:xfrm>
          <a:prstGeom prst="rect">
            <a:avLst/>
          </a:prstGeom>
          <a:gradFill rotWithShape="0">
            <a:gsLst>
              <a:gs pos="0">
                <a:srgbClr val="0000C2"/>
              </a:gs>
              <a:gs pos="100000">
                <a:srgbClr val="000000"/>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p>
        </p:txBody>
      </p:sp>
      <p:sp>
        <p:nvSpPr>
          <p:cNvPr id="2" name="Rectangle 2"/>
          <p:cNvSpPr>
            <a:spLocks noGrp="1" noChangeArrowheads="1"/>
          </p:cNvSpPr>
          <p:nvPr>
            <p:ph type="title"/>
          </p:nvPr>
        </p:nvSpPr>
        <p:spPr bwMode="auto">
          <a:xfrm>
            <a:off x="0" y="0"/>
            <a:ext cx="8686800" cy="1066800"/>
          </a:xfrm>
          <a:prstGeom prst="rect">
            <a:avLst/>
          </a:prstGeom>
          <a:gradFill rotWithShape="0">
            <a:gsLst>
              <a:gs pos="0">
                <a:schemeClr val="tx2"/>
              </a:gs>
              <a:gs pos="100000">
                <a:srgbClr val="0000D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381000" y="1447800"/>
            <a:ext cx="876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endParaRPr lang="en-US" alt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69CC576E-37F7-4D4A-9684-5D7A0DDB0642}" type="slidenum">
              <a:rPr lang="en-US" altLang="en-US"/>
              <a:pPr/>
              <a:t>‹#›</a:t>
            </a:fld>
            <a:endParaRPr lang="en-US" altLang="en-US"/>
          </a:p>
        </p:txBody>
      </p:sp>
    </p:spTree>
    <p:extLst>
      <p:ext uri="{BB962C8B-B14F-4D97-AF65-F5344CB8AC3E}">
        <p14:creationId xmlns:p14="http://schemas.microsoft.com/office/powerpoint/2010/main" val="2901956341"/>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additive="base">
                                        <p:cTn id="12" dur="500" fill="hold"/>
                                        <p:tgtEl>
                                          <p:spTgt spid="1032"/>
                                        </p:tgtEl>
                                        <p:attrNameLst>
                                          <p:attrName>ppt_x</p:attrName>
                                        </p:attrNameLst>
                                      </p:cBhvr>
                                      <p:tavLst>
                                        <p:tav tm="0">
                                          <p:val>
                                            <p:strVal val="1+#ppt_w/2"/>
                                          </p:val>
                                        </p:tav>
                                        <p:tav tm="100000">
                                          <p:val>
                                            <p:strVal val="#ppt_x"/>
                                          </p:val>
                                        </p:tav>
                                      </p:tavLst>
                                    </p:anim>
                                    <p:anim calcmode="lin" valueType="num">
                                      <p:cBhvr additive="base">
                                        <p:cTn id="1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2" grpId="0" animBg="1" autoUpdateAnimBg="0"/>
    </p:bldLst>
  </p:timing>
  <p:txStyles>
    <p:titleStyle>
      <a:lvl1pPr algn="ctr" rtl="0" eaLnBrk="0" fontAlgn="base" hangingPunct="0">
        <a:spcBef>
          <a:spcPct val="0"/>
        </a:spcBef>
        <a:spcAft>
          <a:spcPct val="0"/>
        </a:spcAft>
        <a:defRPr sz="4400">
          <a:solidFill>
            <a:srgbClr val="FFD685"/>
          </a:solidFill>
          <a:latin typeface="+mj-lt"/>
          <a:ea typeface="MS PGothic" pitchFamily="34" charset="-128"/>
          <a:cs typeface="MS PGothic" charset="0"/>
        </a:defRPr>
      </a:lvl1pPr>
      <a:lvl2pPr algn="ctr" rtl="0" eaLnBrk="0" fontAlgn="base" hangingPunct="0">
        <a:spcBef>
          <a:spcPct val="0"/>
        </a:spcBef>
        <a:spcAft>
          <a:spcPct val="0"/>
        </a:spcAft>
        <a:defRPr sz="4400">
          <a:solidFill>
            <a:srgbClr val="FFD685"/>
          </a:solidFill>
          <a:latin typeface="Celticmd" pitchFamily="34" charset="0"/>
          <a:ea typeface="MS PGothic" pitchFamily="34" charset="-128"/>
          <a:cs typeface="MS PGothic" charset="0"/>
        </a:defRPr>
      </a:lvl2pPr>
      <a:lvl3pPr algn="ctr" rtl="0" eaLnBrk="0" fontAlgn="base" hangingPunct="0">
        <a:spcBef>
          <a:spcPct val="0"/>
        </a:spcBef>
        <a:spcAft>
          <a:spcPct val="0"/>
        </a:spcAft>
        <a:defRPr sz="4400">
          <a:solidFill>
            <a:srgbClr val="FFD685"/>
          </a:solidFill>
          <a:latin typeface="Celticmd" pitchFamily="34" charset="0"/>
          <a:ea typeface="MS PGothic" pitchFamily="34" charset="-128"/>
          <a:cs typeface="MS PGothic" charset="0"/>
        </a:defRPr>
      </a:lvl3pPr>
      <a:lvl4pPr algn="ctr" rtl="0" eaLnBrk="0" fontAlgn="base" hangingPunct="0">
        <a:spcBef>
          <a:spcPct val="0"/>
        </a:spcBef>
        <a:spcAft>
          <a:spcPct val="0"/>
        </a:spcAft>
        <a:defRPr sz="4400">
          <a:solidFill>
            <a:srgbClr val="FFD685"/>
          </a:solidFill>
          <a:latin typeface="Celticmd" pitchFamily="34" charset="0"/>
          <a:ea typeface="MS PGothic" pitchFamily="34" charset="-128"/>
          <a:cs typeface="MS PGothic" charset="0"/>
        </a:defRPr>
      </a:lvl4pPr>
      <a:lvl5pPr algn="ctr" rtl="0" eaLnBrk="0" fontAlgn="base" hangingPunct="0">
        <a:spcBef>
          <a:spcPct val="0"/>
        </a:spcBef>
        <a:spcAft>
          <a:spcPct val="0"/>
        </a:spcAft>
        <a:defRPr sz="4400">
          <a:solidFill>
            <a:srgbClr val="FFD685"/>
          </a:solidFill>
          <a:latin typeface="Celticmd" pitchFamily="34" charset="0"/>
          <a:ea typeface="MS PGothic" pitchFamily="34" charset="-128"/>
          <a:cs typeface="MS PGothic" charset="0"/>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p:titleStyle>
    <p:bodyStyle>
      <a:lvl1pPr marL="342900" indent="-342900" algn="l" rtl="0" eaLnBrk="0" fontAlgn="base" hangingPunct="0">
        <a:spcBef>
          <a:spcPct val="20000"/>
        </a:spcBef>
        <a:spcAft>
          <a:spcPct val="0"/>
        </a:spcAft>
        <a:buChar char="¤"/>
        <a:defRPr sz="3200">
          <a:solidFill>
            <a:srgbClr val="FFC56F"/>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rgbClr val="FFC56F"/>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rgbClr val="FFC56F"/>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rgbClr val="FFC56F"/>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rgbClr val="FFC56F"/>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44035" name="Rectangle 1027"/>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00FB3EE-2F4D-1049-A954-4D67919D2EFF}" type="slidenum">
              <a:rPr lang="en-US"/>
              <a:pPr>
                <a:defRPr/>
              </a:pPr>
              <a:t>‹#›</a:t>
            </a:fld>
            <a:endParaRPr lang="en-US"/>
          </a:p>
        </p:txBody>
      </p:sp>
      <p:grpSp>
        <p:nvGrpSpPr>
          <p:cNvPr id="53252" name="Group 1028"/>
          <p:cNvGrpSpPr>
            <a:grpSpLocks/>
          </p:cNvGrpSpPr>
          <p:nvPr/>
        </p:nvGrpSpPr>
        <p:grpSpPr bwMode="auto">
          <a:xfrm>
            <a:off x="0" y="0"/>
            <a:ext cx="9140825" cy="6850063"/>
            <a:chOff x="0" y="0"/>
            <a:chExt cx="5758" cy="4315"/>
          </a:xfrm>
        </p:grpSpPr>
        <p:grpSp>
          <p:nvGrpSpPr>
            <p:cNvPr id="53256" name="Group 1029"/>
            <p:cNvGrpSpPr>
              <a:grpSpLocks/>
            </p:cNvGrpSpPr>
            <p:nvPr userDrawn="1"/>
          </p:nvGrpSpPr>
          <p:grpSpPr bwMode="auto">
            <a:xfrm>
              <a:off x="1728" y="2230"/>
              <a:ext cx="4027" cy="2085"/>
              <a:chOff x="1728" y="2230"/>
              <a:chExt cx="4027" cy="2085"/>
            </a:xfrm>
          </p:grpSpPr>
          <p:sp>
            <p:nvSpPr>
              <p:cNvPr id="44038"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4039"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4040"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532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42"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44043"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53258" name="Freeform 1036"/>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4045" name="Rectangle 1037"/>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46" name="Rectangle 1038"/>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44047" name="Rectangle 1039"/>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8"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1026"/>
          <p:cNvGrpSpPr>
            <a:grpSpLocks/>
          </p:cNvGrpSpPr>
          <p:nvPr/>
        </p:nvGrpSpPr>
        <p:grpSpPr bwMode="auto">
          <a:xfrm>
            <a:off x="0" y="3902075"/>
            <a:ext cx="3400425" cy="2949575"/>
            <a:chOff x="0" y="2458"/>
            <a:chExt cx="2142" cy="1858"/>
          </a:xfrm>
        </p:grpSpPr>
        <p:sp>
          <p:nvSpPr>
            <p:cNvPr id="37891"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892"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893"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894"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554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54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55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7898"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7899"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00"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p>
        </p:txBody>
      </p:sp>
      <p:sp>
        <p:nvSpPr>
          <p:cNvPr id="37901"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p>
        </p:txBody>
      </p:sp>
      <p:sp>
        <p:nvSpPr>
          <p:cNvPr id="37902"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259F2376-789B-5E4B-977B-4DF7100ED4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19"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9159875" cy="6870700"/>
            <a:chOff x="0" y="0"/>
            <a:chExt cx="5770" cy="4328"/>
          </a:xfrm>
        </p:grpSpPr>
        <p:sp>
          <p:nvSpPr>
            <p:cNvPr id="1536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536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536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grpSp>
          <p:nvGrpSpPr>
            <p:cNvPr id="77835" name="Group 6"/>
            <p:cNvGrpSpPr>
              <a:grpSpLocks/>
            </p:cNvGrpSpPr>
            <p:nvPr/>
          </p:nvGrpSpPr>
          <p:grpSpPr bwMode="auto">
            <a:xfrm>
              <a:off x="4944" y="1"/>
              <a:ext cx="816" cy="3974"/>
              <a:chOff x="4944" y="1"/>
              <a:chExt cx="816" cy="3974"/>
            </a:xfrm>
          </p:grpSpPr>
          <p:grpSp>
            <p:nvGrpSpPr>
              <p:cNvPr id="77847" name="Group 7"/>
              <p:cNvGrpSpPr>
                <a:grpSpLocks/>
              </p:cNvGrpSpPr>
              <p:nvPr userDrawn="1"/>
            </p:nvGrpSpPr>
            <p:grpSpPr bwMode="auto">
              <a:xfrm>
                <a:off x="5280" y="1"/>
                <a:ext cx="480" cy="1430"/>
                <a:chOff x="5280" y="1"/>
                <a:chExt cx="480" cy="1430"/>
              </a:xfrm>
            </p:grpSpPr>
            <p:grpSp>
              <p:nvGrpSpPr>
                <p:cNvPr id="77868" name="Group 8"/>
                <p:cNvGrpSpPr>
                  <a:grpSpLocks/>
                </p:cNvGrpSpPr>
                <p:nvPr userDrawn="1"/>
              </p:nvGrpSpPr>
              <p:grpSpPr bwMode="auto">
                <a:xfrm rot="-5400000">
                  <a:off x="5484" y="0"/>
                  <a:ext cx="174" cy="176"/>
                  <a:chOff x="1657" y="323"/>
                  <a:chExt cx="1691" cy="2560"/>
                </a:xfrm>
              </p:grpSpPr>
              <p:grpSp>
                <p:nvGrpSpPr>
                  <p:cNvPr id="77877" name="Group 9"/>
                  <p:cNvGrpSpPr>
                    <a:grpSpLocks/>
                  </p:cNvGrpSpPr>
                  <p:nvPr/>
                </p:nvGrpSpPr>
                <p:grpSpPr bwMode="auto">
                  <a:xfrm>
                    <a:off x="1657" y="323"/>
                    <a:ext cx="1691" cy="2560"/>
                    <a:chOff x="1657" y="323"/>
                    <a:chExt cx="1691" cy="2560"/>
                  </a:xfrm>
                </p:grpSpPr>
                <p:sp>
                  <p:nvSpPr>
                    <p:cNvPr id="15370" name="Freeform 10"/>
                    <p:cNvSpPr>
                      <a:spLocks/>
                    </p:cNvSpPr>
                    <p:nvPr/>
                  </p:nvSpPr>
                  <p:spPr bwMode="auto">
                    <a:xfrm>
                      <a:off x="2172"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1" name="Freeform 11"/>
                    <p:cNvSpPr>
                      <a:spLocks/>
                    </p:cNvSpPr>
                    <p:nvPr/>
                  </p:nvSpPr>
                  <p:spPr bwMode="auto">
                    <a:xfrm>
                      <a:off x="1686" y="33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5372" name="Oval 12"/>
                  <p:cNvSpPr>
                    <a:spLocks noChangeArrowheads="1"/>
                  </p:cNvSpPr>
                  <p:nvPr/>
                </p:nvSpPr>
                <p:spPr bwMode="auto">
                  <a:xfrm>
                    <a:off x="2396" y="1385"/>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3" name="Freeform 13"/>
                  <p:cNvSpPr>
                    <a:spLocks/>
                  </p:cNvSpPr>
                  <p:nvPr/>
                </p:nvSpPr>
                <p:spPr bwMode="auto">
                  <a:xfrm>
                    <a:off x="2658" y="701"/>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4" name="Freeform 14"/>
                  <p:cNvSpPr>
                    <a:spLocks/>
                  </p:cNvSpPr>
                  <p:nvPr/>
                </p:nvSpPr>
                <p:spPr bwMode="auto">
                  <a:xfrm>
                    <a:off x="2726"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5" name="Freeform 15"/>
                  <p:cNvSpPr>
                    <a:spLocks/>
                  </p:cNvSpPr>
                  <p:nvPr/>
                </p:nvSpPr>
                <p:spPr bwMode="auto">
                  <a:xfrm>
                    <a:off x="244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6"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7" name="Freeform 17"/>
                  <p:cNvSpPr>
                    <a:spLocks/>
                  </p:cNvSpPr>
                  <p:nvPr/>
                </p:nvSpPr>
                <p:spPr bwMode="auto">
                  <a:xfrm>
                    <a:off x="2094" y="890"/>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15378" name="Picture 18"/>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79" name="Picture 19"/>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0" name="Picture 20"/>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1" name="Picture 21"/>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2" name="Picture 2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3" name="Picture 2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4" name="Picture 24"/>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5" name="Picture 25"/>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77848" name="Group 26"/>
              <p:cNvGrpSpPr>
                <a:grpSpLocks/>
              </p:cNvGrpSpPr>
              <p:nvPr userDrawn="1"/>
            </p:nvGrpSpPr>
            <p:grpSpPr bwMode="auto">
              <a:xfrm>
                <a:off x="4944" y="1008"/>
                <a:ext cx="522" cy="2967"/>
                <a:chOff x="4944" y="1008"/>
                <a:chExt cx="522" cy="2967"/>
              </a:xfrm>
            </p:grpSpPr>
            <p:pic>
              <p:nvPicPr>
                <p:cNvPr id="15387" name="Picture 27"/>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8" name="Picture 28"/>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9" name="Picture 29"/>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0" name="Picture 30"/>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1" name="Picture 31"/>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2" name="Picture 3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3" name="Picture 3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4" name="Picture 34"/>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5" name="Picture 35"/>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6" name="Picture 36"/>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7" name="Picture 37"/>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8" name="Picture 38"/>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9" name="Picture 39"/>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0" name="Picture 40"/>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1" name="Picture 41"/>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2" name="Picture 4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3" name="Picture 4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4" name="Picture 44"/>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5" name="Picture 45"/>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1540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6"/>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6"/>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541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en-US" sz="1800"/>
            </a:p>
          </p:txBody>
        </p:sp>
      </p:grpSp>
      <p:sp>
        <p:nvSpPr>
          <p:cNvPr id="1541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1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1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542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542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8F1F900-2675-EE4F-900C-DE28FED6CC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8"/>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9"/>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0" y="0"/>
            <a:ext cx="9132888" cy="6845300"/>
            <a:chOff x="0" y="0"/>
            <a:chExt cx="5753" cy="4312"/>
          </a:xfrm>
        </p:grpSpPr>
        <p:sp>
          <p:nvSpPr>
            <p:cNvPr id="11267"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92172" name="Group 4"/>
            <p:cNvGrpSpPr>
              <a:grpSpLocks/>
            </p:cNvGrpSpPr>
            <p:nvPr/>
          </p:nvGrpSpPr>
          <p:grpSpPr bwMode="auto">
            <a:xfrm>
              <a:off x="246" y="204"/>
              <a:ext cx="5271" cy="3889"/>
              <a:chOff x="246" y="204"/>
              <a:chExt cx="5271" cy="3889"/>
            </a:xfrm>
          </p:grpSpPr>
          <p:sp>
            <p:nvSpPr>
              <p:cNvPr id="1126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p>
            </p:txBody>
          </p:sp>
          <p:sp>
            <p:nvSpPr>
              <p:cNvPr id="1127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9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9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92173" name="Group 28"/>
            <p:cNvGrpSpPr>
              <a:grpSpLocks/>
            </p:cNvGrpSpPr>
            <p:nvPr/>
          </p:nvGrpSpPr>
          <p:grpSpPr bwMode="auto">
            <a:xfrm>
              <a:off x="0" y="0"/>
              <a:ext cx="1246" cy="1232"/>
              <a:chOff x="0" y="0"/>
              <a:chExt cx="1246" cy="1232"/>
            </a:xfrm>
          </p:grpSpPr>
          <p:sp>
            <p:nvSpPr>
              <p:cNvPr id="11293"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294"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295"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112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p>
        </p:txBody>
      </p:sp>
      <p:sp>
        <p:nvSpPr>
          <p:cNvPr id="11297"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p>
        </p:txBody>
      </p:sp>
      <p:sp>
        <p:nvSpPr>
          <p:cNvPr id="11298"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299"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300"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000" b="1">
                <a:solidFill>
                  <a:schemeClr val="tx2"/>
                </a:solidFill>
                <a:latin typeface="Times" charset="0"/>
              </a:rPr>
              <a:t> DRESSING</a:t>
            </a:r>
          </a:p>
          <a:p>
            <a:pPr>
              <a:defRPr/>
            </a:pPr>
            <a:r>
              <a:rPr lang="en-US" sz="2000" b="1">
                <a:solidFill>
                  <a:schemeClr val="tx2"/>
                </a:solidFill>
                <a:latin typeface="Times" charset="0"/>
              </a:rPr>
              <a:t>        THE                                    </a:t>
            </a:r>
          </a:p>
          <a:p>
            <a:pPr>
              <a:defRPr/>
            </a:pPr>
            <a:r>
              <a:rPr lang="en-US" sz="2000" b="1">
                <a:solidFill>
                  <a:schemeClr val="tx2"/>
                </a:solidFill>
                <a:latin typeface="Times" charset="0"/>
              </a:rPr>
              <a:t>   STAGE</a:t>
            </a:r>
          </a:p>
        </p:txBody>
      </p:sp>
      <p:sp>
        <p:nvSpPr>
          <p:cNvPr id="11301"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p>
        </p:txBody>
      </p:sp>
      <p:sp>
        <p:nvSpPr>
          <p:cNvPr id="11302" name="Text Box 38"/>
          <p:cNvSpPr txBox="1">
            <a:spLocks noChangeArrowheads="1"/>
          </p:cNvSpPr>
          <p:nvPr/>
        </p:nvSpPr>
        <p:spPr bwMode="auto">
          <a:xfrm>
            <a:off x="265113" y="6542088"/>
            <a:ext cx="10302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000" b="1">
                <a:solidFill>
                  <a:srgbClr val="FFFFFF"/>
                </a:solidFill>
              </a:rPr>
              <a:t>© 2004 TBBMI</a:t>
            </a:r>
          </a:p>
        </p:txBody>
      </p:sp>
      <p:sp>
        <p:nvSpPr>
          <p:cNvPr id="11303" name="Rectangle 39"/>
          <p:cNvSpPr>
            <a:spLocks noChangeArrowheads="1"/>
          </p:cNvSpPr>
          <p:nvPr/>
        </p:nvSpPr>
        <p:spPr bwMode="auto">
          <a:xfrm>
            <a:off x="7616825" y="6518275"/>
            <a:ext cx="661988"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cSld>
  <p:clrMap bg1="dk2" tx1="lt1" bg2="dk1" tx2="lt2" accent1="accent1" accent2="accent2" accent3="accent3" accent4="accent4" accent5="accent5" accent6="accent6" hlink="hlink" folHlink="folHlink"/>
  <p:sldLayoutIdLst>
    <p:sldLayoutId id="2147484121"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6265F77-D610-E746-B970-39CE6AFB16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457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57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57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10D8D1F-633A-F745-9A94-B482406197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a:defRPr/>
            </a:pPr>
            <a:fld id="{2BB46F47-D42C-394C-8233-BC9BA22F8989}" type="slidenum">
              <a:rPr lang="zh-CN" altLang="en-US"/>
              <a:pPr>
                <a:defRPr/>
              </a:pPr>
              <a:t>‹#›</a:t>
            </a:fld>
            <a:endParaRPr lang="en-US" altLang="zh-CN"/>
          </a:p>
        </p:txBody>
      </p:sp>
    </p:spTree>
    <p:extLst>
      <p:ext uri="{BB962C8B-B14F-4D97-AF65-F5344CB8AC3E}">
        <p14:creationId xmlns:p14="http://schemas.microsoft.com/office/powerpoint/2010/main" val="1740299370"/>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9.xml"/><Relationship Id="rId1" Type="http://schemas.openxmlformats.org/officeDocument/2006/relationships/vmlDrawing" Target="../drawings/vmlDrawing3.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www.templeofunderstanding.org/images/scrolls.jpg&amp;imgrefurl=http://www.templeofunderstanding.org/history/history4.htm&amp;h=150&amp;w=225&amp;prev=/images?q=Scrolls&amp;svnum=10&amp;hl=en&amp;lr=&amp;ie=UTF-8&amp;oe=UTF-8"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95.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99.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5.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bin"/><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image" Target="file://localhost/http://www.dalmatia.net/belmonte/greece/b820ne.gif" TargetMode="External"/><Relationship Id="rId2" Type="http://schemas.openxmlformats.org/officeDocument/2006/relationships/image" Target="../media/image51.png"/><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file://localhost/http://www.dalmatia.net/belmonte/greece/b820ne.gif" TargetMode="External"/><Relationship Id="rId2" Type="http://schemas.openxmlformats.org/officeDocument/2006/relationships/image" Target="../media/image51.png"/><Relationship Id="rId1" Type="http://schemas.openxmlformats.org/officeDocument/2006/relationships/slideLayout" Target="../slideLayouts/slideLayout107.xml"/></Relationships>
</file>

<file path=ppt/slides/_rels/slide35.xml.rels><?xml version="1.0" encoding="UTF-8" standalone="yes"?>
<Relationships xmlns="http://schemas.openxmlformats.org/package/2006/relationships"><Relationship Id="rId3" Type="http://schemas.openxmlformats.org/officeDocument/2006/relationships/image" Target="/http:/lexicorient.com/e.o/ill/map_assyria_670.gif" TargetMode="External"/><Relationship Id="rId2" Type="http://schemas.openxmlformats.org/officeDocument/2006/relationships/image" Target="../media/image52.png"/><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3.xml"/><Relationship Id="rId1" Type="http://schemas.openxmlformats.org/officeDocument/2006/relationships/vmlDrawing" Target="../drawings/vmlDrawing4.vml"/><Relationship Id="rId6" Type="http://schemas.openxmlformats.org/officeDocument/2006/relationships/image" Target="../media/image54.jpeg"/><Relationship Id="rId5" Type="http://schemas.openxmlformats.org/officeDocument/2006/relationships/image" Target="../media/image53.w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63.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63.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9.emf"/><Relationship Id="rId1" Type="http://schemas.openxmlformats.org/officeDocument/2006/relationships/slideLayout" Target="../slideLayouts/slideLayout77.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18.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5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6.xml"/><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163.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163.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75.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6.xml"/></Relationships>
</file>

<file path=ppt/slides/_rels/slide59.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audio" Target="../media/audio2.bin"/><Relationship Id="rId1" Type="http://schemas.openxmlformats.org/officeDocument/2006/relationships/slideLayout" Target="../slideLayouts/slideLayout206.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222.xm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228.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233.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234.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3.xml"/></Relationships>
</file>

<file path=ppt/slides/_rels/slide7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24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25.xml"/><Relationship Id="rId5" Type="http://schemas.openxmlformats.org/officeDocument/2006/relationships/image" Target="../media/image93.png"/><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72.xml"/><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51.xml"/><Relationship Id="rId1" Type="http://schemas.openxmlformats.org/officeDocument/2006/relationships/slideLayout" Target="../slideLayouts/slideLayout178.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178.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188.xml"/></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178.xml"/><Relationship Id="rId5" Type="http://schemas.openxmlformats.org/officeDocument/2006/relationships/image" Target="../media/image108.jpeg"/><Relationship Id="rId4" Type="http://schemas.openxmlformats.org/officeDocument/2006/relationships/image" Target="../media/image107.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161.xml"/><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mlDrawing" Target="../drawings/vmlDrawing2.v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439"/>
          <a:stretch/>
        </p:blipFill>
        <p:spPr bwMode="auto">
          <a:xfrm>
            <a:off x="0" y="0"/>
            <a:ext cx="9144000" cy="687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9686" name="Rectangle 6"/>
          <p:cNvSpPr>
            <a:spLocks noGrp="1" noChangeArrowheads="1"/>
          </p:cNvSpPr>
          <p:nvPr>
            <p:ph type="title" idx="4294967295"/>
          </p:nvPr>
        </p:nvSpPr>
        <p:spPr>
          <a:xfrm>
            <a:off x="0" y="1981200"/>
            <a:ext cx="9144000" cy="2057400"/>
          </a:xfrm>
          <a:solidFill>
            <a:schemeClr val="tx1"/>
          </a:solidFill>
        </p:spPr>
        <p:txBody>
          <a:bodyPr/>
          <a:lstStyle/>
          <a:p>
            <a:pPr eaLnBrk="1" hangingPunct="1">
              <a:defRPr/>
            </a:pPr>
            <a:r>
              <a:rPr lang="zh-CN" altLang="en-US" sz="6000" b="1">
                <a:solidFill>
                  <a:schemeClr val="bg1"/>
                </a:solidFill>
                <a:cs typeface="+mj-cs"/>
              </a:rPr>
              <a:t>国家表与旧约的人民</a:t>
            </a:r>
            <a:endParaRPr lang="en-US">
              <a:cs typeface="+mj-cs"/>
            </a:endParaRPr>
          </a:p>
        </p:txBody>
      </p:sp>
      <p:sp>
        <p:nvSpPr>
          <p:cNvPr id="199687" name="Text Box 7"/>
          <p:cNvSpPr txBox="1">
            <a:spLocks noChangeArrowheads="1"/>
          </p:cNvSpPr>
          <p:nvPr/>
        </p:nvSpPr>
        <p:spPr bwMode="auto">
          <a:xfrm>
            <a:off x="1554163" y="4149725"/>
            <a:ext cx="6035675" cy="707886"/>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zh-CN" altLang="en-US" sz="4000" b="1" i="1" dirty="0">
                <a:solidFill>
                  <a:schemeClr val="bg1"/>
                </a:solidFill>
              </a:rPr>
              <a:t>我们从哪里来的呢？</a:t>
            </a:r>
            <a:endParaRPr lang="en-US" sz="4000" b="1" i="1" dirty="0">
              <a:solidFill>
                <a:schemeClr val="bg1"/>
              </a:solidFill>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a:solidFill>
                  <a:srgbClr val="FFFFFF"/>
                </a:solidFill>
                <a:effectLst>
                  <a:outerShdw blurRad="38100" dist="38100" dir="2700000" algn="tl">
                    <a:srgbClr val="000000"/>
                  </a:outerShdw>
                </a:effectLst>
                <a:latin typeface="Arial"/>
                <a:cs typeface="Arial"/>
              </a:rPr>
              <a:t>• </a:t>
            </a:r>
            <a:r>
              <a:rPr lang="zh-CN" altLang="en-US" sz="2000" b="1" kern="0">
                <a:solidFill>
                  <a:srgbClr val="FFFFFF"/>
                </a:solidFill>
                <a:effectLst>
                  <a:outerShdw blurRad="38100" dist="38100" dir="2700000" algn="tl">
                    <a:srgbClr val="000000"/>
                  </a:outerShdw>
                </a:effectLst>
                <a:latin typeface="Arial"/>
                <a:cs typeface="Arial"/>
              </a:rPr>
              <a:t>新加坡神学院 </a:t>
            </a:r>
            <a:r>
              <a:rPr lang="en-US" sz="2000" b="1" kern="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cuneiformtab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00"/>
            <a:ext cx="4956175"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8" name="Picture 3" descr="cuneiformwri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5800" y="0"/>
            <a:ext cx="33782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4" descr="cuneiformwriting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1066800"/>
            <a:ext cx="4191000" cy="353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Rectangle 5"/>
          <p:cNvSpPr>
            <a:spLocks noGrp="1" noChangeArrowheads="1"/>
          </p:cNvSpPr>
          <p:nvPr>
            <p:ph type="title"/>
          </p:nvPr>
        </p:nvSpPr>
        <p:spPr>
          <a:xfrm>
            <a:off x="35496" y="0"/>
            <a:ext cx="6791325" cy="1144587"/>
          </a:xfrm>
        </p:spPr>
        <p:txBody>
          <a:bodyPr/>
          <a:lstStyle/>
          <a:p>
            <a:pPr eaLnBrk="1" hangingPunct="1">
              <a:defRPr/>
            </a:pPr>
            <a:r>
              <a:rPr lang="zh-CN" altLang="en-US" b="1" dirty="0">
                <a:solidFill>
                  <a:srgbClr val="FFFFFF"/>
                </a:solidFill>
                <a:cs typeface="+mj-cs"/>
              </a:rPr>
              <a:t>著述是</a:t>
            </a:r>
            <a:r>
              <a:rPr lang="zh-CN" altLang="en-SG" b="1" dirty="0">
                <a:solidFill>
                  <a:srgbClr val="FFFFFF"/>
                </a:solidFill>
                <a:cs typeface="+mj-cs"/>
              </a:rPr>
              <a:t>苏美尔</a:t>
            </a:r>
            <a:r>
              <a:rPr lang="zh-CN" altLang="en-US" b="1" dirty="0">
                <a:solidFill>
                  <a:srgbClr val="FFFFFF"/>
                </a:solidFill>
                <a:cs typeface="+mj-cs"/>
              </a:rPr>
              <a:t>最大的贡献</a:t>
            </a:r>
            <a:endParaRPr lang="en-US" dirty="0">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228600"/>
            <a:ext cx="1752600" cy="2895600"/>
          </a:xfrm>
        </p:spPr>
        <p:txBody>
          <a:bodyPr/>
          <a:lstStyle/>
          <a:p>
            <a:pPr eaLnBrk="1" hangingPunct="1">
              <a:defRPr/>
            </a:pPr>
            <a:r>
              <a:rPr lang="zh-CN" altLang="en-US" dirty="0">
                <a:cs typeface="+mj-cs"/>
              </a:rPr>
              <a:t>第一</a:t>
            </a:r>
            <a:br>
              <a:rPr lang="en-SG" altLang="zh-CN" dirty="0">
                <a:cs typeface="+mj-cs"/>
              </a:rPr>
            </a:br>
            <a:r>
              <a:rPr lang="zh-CN" altLang="en-US" dirty="0">
                <a:cs typeface="+mj-cs"/>
              </a:rPr>
              <a:t>城邦</a:t>
            </a:r>
            <a:endParaRPr lang="en-US" dirty="0">
              <a:cs typeface="+mj-cs"/>
            </a:endParaRPr>
          </a:p>
        </p:txBody>
      </p:sp>
      <p:graphicFrame>
        <p:nvGraphicFramePr>
          <p:cNvPr id="129026" name="Object 3"/>
          <p:cNvGraphicFramePr>
            <a:graphicFrameLocks noGrp="1" noChangeAspect="1"/>
          </p:cNvGraphicFramePr>
          <p:nvPr>
            <p:ph type="dgm" idx="1"/>
            <p:extLst>
              <p:ext uri="{D42A27DB-BD31-4B8C-83A1-F6EECF244321}">
                <p14:modId xmlns:p14="http://schemas.microsoft.com/office/powerpoint/2010/main" val="3867889648"/>
              </p:ext>
            </p:extLst>
          </p:nvPr>
        </p:nvGraphicFramePr>
        <p:xfrm>
          <a:off x="1143000" y="3390900"/>
          <a:ext cx="6042025" cy="2887663"/>
        </p:xfrm>
        <a:graphic>
          <a:graphicData uri="http://schemas.openxmlformats.org/presentationml/2006/ole">
            <mc:AlternateContent xmlns:mc="http://schemas.openxmlformats.org/markup-compatibility/2006">
              <mc:Choice xmlns:v="urn:schemas-microsoft-com:vml" Requires="v">
                <p:oleObj spid="_x0000_s129057" name="Microsoft Organization Chart" r:id="rId4" imgW="8394700" imgH="4013200" progId="MSOrgChart.2">
                  <p:embed followColorScheme="full"/>
                </p:oleObj>
              </mc:Choice>
              <mc:Fallback>
                <p:oleObj name="Microsoft Organization Chart" r:id="rId4" imgW="8394700" imgH="4013200" progId="MSOrgChart.2">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390900"/>
                        <a:ext cx="6042025" cy="28876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29700"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14600" y="228600"/>
            <a:ext cx="2709863"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Rectangle 2">
            <a:extLst>
              <a:ext uri="{FF2B5EF4-FFF2-40B4-BE49-F238E27FC236}">
                <a16:creationId xmlns:a16="http://schemas.microsoft.com/office/drawing/2014/main" id="{A46AF25C-0A04-1247-ADA9-F27AC4B665D4}"/>
              </a:ext>
            </a:extLst>
          </p:cNvPr>
          <p:cNvSpPr txBox="1">
            <a:spLocks noChangeArrowheads="1"/>
          </p:cNvSpPr>
          <p:nvPr/>
        </p:nvSpPr>
        <p:spPr bwMode="auto">
          <a:xfrm>
            <a:off x="1047318" y="3429000"/>
            <a:ext cx="5832648" cy="106642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a:lstStyle>
          <a:p>
            <a:pPr algn="ctr" eaLnBrk="1" hangingPunct="1">
              <a:defRPr/>
            </a:pPr>
            <a:r>
              <a:rPr lang="zh-CN" altLang="en-US" kern="0" dirty="0">
                <a:cs typeface="+mj-cs"/>
              </a:rPr>
              <a:t>最早期的政府构成</a:t>
            </a:r>
            <a:endParaRPr lang="en-US" kern="0" dirty="0">
              <a:cs typeface="+mj-cs"/>
            </a:endParaRPr>
          </a:p>
        </p:txBody>
      </p:sp>
      <p:sp>
        <p:nvSpPr>
          <p:cNvPr id="2" name="TextBox 1">
            <a:extLst>
              <a:ext uri="{FF2B5EF4-FFF2-40B4-BE49-F238E27FC236}">
                <a16:creationId xmlns:a16="http://schemas.microsoft.com/office/drawing/2014/main" id="{ACA87653-C04E-D146-BDB9-7FA1DC522D9A}"/>
              </a:ext>
            </a:extLst>
          </p:cNvPr>
          <p:cNvSpPr txBox="1"/>
          <p:nvPr/>
        </p:nvSpPr>
        <p:spPr>
          <a:xfrm>
            <a:off x="2843808" y="4736163"/>
            <a:ext cx="1872208" cy="584775"/>
          </a:xfrm>
          <a:prstGeom prst="rect">
            <a:avLst/>
          </a:prstGeom>
          <a:solidFill>
            <a:srgbClr val="D5B781"/>
          </a:solidFill>
        </p:spPr>
        <p:txBody>
          <a:bodyPr wrap="square" rtlCol="0">
            <a:spAutoFit/>
          </a:bodyPr>
          <a:lstStyle/>
          <a:p>
            <a:pPr algn="ctr"/>
            <a:r>
              <a:rPr lang="zh-CN" altLang="en-US" sz="1600" dirty="0"/>
              <a:t>苏美尔国王</a:t>
            </a:r>
            <a:endParaRPr lang="en-SG" altLang="zh-CN" sz="1600" dirty="0"/>
          </a:p>
          <a:p>
            <a:pPr algn="ctr"/>
            <a:r>
              <a:rPr lang="zh-CN" altLang="en-US" sz="1600" dirty="0"/>
              <a:t>圣殿大祭司</a:t>
            </a:r>
            <a:endParaRPr lang="en-US" sz="1600" dirty="0"/>
          </a:p>
        </p:txBody>
      </p:sp>
      <p:sp>
        <p:nvSpPr>
          <p:cNvPr id="7" name="TextBox 6">
            <a:extLst>
              <a:ext uri="{FF2B5EF4-FFF2-40B4-BE49-F238E27FC236}">
                <a16:creationId xmlns:a16="http://schemas.microsoft.com/office/drawing/2014/main" id="{46956F8D-D054-7248-9BAA-762CEE196C8F}"/>
              </a:ext>
            </a:extLst>
          </p:cNvPr>
          <p:cNvSpPr txBox="1"/>
          <p:nvPr/>
        </p:nvSpPr>
        <p:spPr>
          <a:xfrm>
            <a:off x="1592249" y="5867039"/>
            <a:ext cx="2043647" cy="338554"/>
          </a:xfrm>
          <a:prstGeom prst="rect">
            <a:avLst/>
          </a:prstGeom>
          <a:solidFill>
            <a:srgbClr val="D5B781"/>
          </a:solidFill>
        </p:spPr>
        <p:txBody>
          <a:bodyPr wrap="square" rtlCol="0">
            <a:spAutoFit/>
          </a:bodyPr>
          <a:lstStyle/>
          <a:p>
            <a:pPr algn="ctr"/>
            <a:r>
              <a:rPr lang="zh-CN" altLang="en-SG" sz="1600" dirty="0"/>
              <a:t>长老</a:t>
            </a:r>
            <a:r>
              <a:rPr lang="zh-CN" altLang="en-US" sz="1600" dirty="0"/>
              <a:t>理社会</a:t>
            </a:r>
            <a:endParaRPr lang="en-US" sz="1600" dirty="0"/>
          </a:p>
        </p:txBody>
      </p:sp>
      <p:sp>
        <p:nvSpPr>
          <p:cNvPr id="8" name="TextBox 7">
            <a:extLst>
              <a:ext uri="{FF2B5EF4-FFF2-40B4-BE49-F238E27FC236}">
                <a16:creationId xmlns:a16="http://schemas.microsoft.com/office/drawing/2014/main" id="{4CC48135-7B38-3049-9BB9-5EF858D87419}"/>
              </a:ext>
            </a:extLst>
          </p:cNvPr>
          <p:cNvSpPr txBox="1"/>
          <p:nvPr/>
        </p:nvSpPr>
        <p:spPr>
          <a:xfrm>
            <a:off x="3896505" y="5867039"/>
            <a:ext cx="2043647" cy="338554"/>
          </a:xfrm>
          <a:prstGeom prst="rect">
            <a:avLst/>
          </a:prstGeom>
          <a:solidFill>
            <a:srgbClr val="D5B781"/>
          </a:solidFill>
        </p:spPr>
        <p:txBody>
          <a:bodyPr wrap="square" rtlCol="0">
            <a:spAutoFit/>
          </a:bodyPr>
          <a:lstStyle/>
          <a:p>
            <a:pPr algn="ctr"/>
            <a:r>
              <a:rPr lang="zh-CN" altLang="en-US" sz="1600" dirty="0"/>
              <a:t>释放男士</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r>
              <a:rPr lang="zh-CN" altLang="en-US" dirty="0"/>
              <a:t>轮子的发明</a:t>
            </a:r>
            <a:endParaRPr lang="en-US" altLang="en-US" dirty="0"/>
          </a:p>
        </p:txBody>
      </p:sp>
      <p:pic>
        <p:nvPicPr>
          <p:cNvPr id="1095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4083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5"/>
          <p:cNvSpPr txBox="1">
            <a:spLocks noChangeArrowheads="1"/>
          </p:cNvSpPr>
          <p:nvPr/>
        </p:nvSpPr>
        <p:spPr bwMode="auto">
          <a:xfrm>
            <a:off x="8153400" y="11747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77</a:t>
            </a: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9737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Potter</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Wheel</a:t>
            </a:r>
            <a:endParaRPr lang="en-US">
              <a:latin typeface="Arial" charset="0"/>
              <a:ea typeface="ＭＳ Ｐゴシック" charset="0"/>
              <a:cs typeface="ＭＳ Ｐゴシック" charset="0"/>
            </a:endParaRP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838200"/>
            <a:ext cx="5659438" cy="584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zh-CN" altLang="en-US">
                <a:latin typeface="Arial" charset="0"/>
                <a:ea typeface="ＭＳ Ｐゴシック" charset="0"/>
                <a:cs typeface="ＭＳ Ｐゴシック" charset="0"/>
              </a:rPr>
              <a:t>建筑</a:t>
            </a:r>
            <a:endParaRPr lang="en-US">
              <a:latin typeface="Arial" charset="0"/>
              <a:ea typeface="ＭＳ Ｐゴシック" charset="0"/>
              <a:cs typeface="ＭＳ Ｐゴシック" charset="0"/>
            </a:endParaRPr>
          </a:p>
        </p:txBody>
      </p:sp>
      <p:sp>
        <p:nvSpPr>
          <p:cNvPr id="135170" name="Rectangle 3"/>
          <p:cNvSpPr>
            <a:spLocks noGrp="1" noChangeArrowheads="1"/>
          </p:cNvSpPr>
          <p:nvPr>
            <p:ph type="body" idx="1"/>
          </p:nvPr>
        </p:nvSpPr>
        <p:spPr/>
        <p:txBody>
          <a:bodyPr/>
          <a:lstStyle/>
          <a:p>
            <a:pPr eaLnBrk="1" hangingPunct="1"/>
            <a:r>
              <a:rPr lang="en-US" sz="3600">
                <a:latin typeface="Arial" charset="0"/>
                <a:ea typeface="ＭＳ Ｐゴシック" charset="0"/>
                <a:cs typeface="ＭＳ Ｐゴシック" charset="0"/>
              </a:rPr>
              <a:t>Ziggurat</a:t>
            </a:r>
          </a:p>
        </p:txBody>
      </p:sp>
      <p:pic>
        <p:nvPicPr>
          <p:cNvPr id="358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5200" y="3352800"/>
            <a:ext cx="5638800" cy="37592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5172" name="Picture 5" descr="zigour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2895600" cy="2895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7217" name="Picture 2" descr="scrolls">
            <a:hlinkClick r:id="rId3"/>
          </p:cNvPr>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28600" y="-76200"/>
            <a:ext cx="93726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Rectangle 4"/>
          <p:cNvSpPr>
            <a:spLocks noGrp="1" noChangeArrowheads="1"/>
          </p:cNvSpPr>
          <p:nvPr>
            <p:ph type="title"/>
          </p:nvPr>
        </p:nvSpPr>
        <p:spPr/>
        <p:txBody>
          <a:bodyPr/>
          <a:lstStyle/>
          <a:p>
            <a:pPr eaLnBrk="1" hangingPunct="1">
              <a:defRPr/>
            </a:pPr>
            <a:r>
              <a:rPr lang="zh-CN" altLang="en-US" dirty="0">
                <a:cs typeface="+mj-cs"/>
              </a:rPr>
              <a:t>从苏美尔学习的功课</a:t>
            </a:r>
            <a:endParaRPr lang="en-US" dirty="0">
              <a:cs typeface="+mj-cs"/>
            </a:endParaRPr>
          </a:p>
        </p:txBody>
      </p:sp>
      <p:sp>
        <p:nvSpPr>
          <p:cNvPr id="39943" name="Rectangle 7"/>
          <p:cNvSpPr>
            <a:spLocks noChangeArrowheads="1"/>
          </p:cNvSpPr>
          <p:nvPr/>
        </p:nvSpPr>
        <p:spPr bwMode="auto">
          <a:xfrm>
            <a:off x="-76200" y="1600200"/>
            <a:ext cx="4495800" cy="4606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5000"/>
              <a:buFont typeface="Wingdings" charset="0"/>
              <a:buChar char="l"/>
              <a:defRPr/>
            </a:pPr>
            <a:r>
              <a:rPr lang="en-US" sz="2800" b="1" dirty="0" err="1">
                <a:effectLst>
                  <a:outerShdw blurRad="38100" dist="38100" dir="2700000" algn="tl">
                    <a:srgbClr val="010199"/>
                  </a:outerShdw>
                </a:effectLst>
              </a:rPr>
              <a:t>神把亚伯拉罕带出他苏美尔的家来赐给他新的开始</a:t>
            </a:r>
            <a:r>
              <a:rPr lang="zh-CN" altLang="en-US" sz="2800" b="1" dirty="0">
                <a:effectLst>
                  <a:outerShdw blurRad="38100" dist="38100" dir="2700000" algn="tl">
                    <a:srgbClr val="010199"/>
                  </a:outerShdw>
                </a:effectLst>
              </a:rPr>
              <a:t>。</a:t>
            </a:r>
            <a:endParaRPr lang="en-US" sz="2800" b="1" dirty="0">
              <a:effectLst>
                <a:outerShdw blurRad="38100" dist="38100" dir="2700000" algn="tl">
                  <a:srgbClr val="010199"/>
                </a:outerShdw>
              </a:effectLst>
            </a:endParaRPr>
          </a:p>
          <a:p>
            <a:pPr marL="342900" indent="-342900" eaLnBrk="1" hangingPunct="1">
              <a:spcBef>
                <a:spcPct val="20000"/>
              </a:spcBef>
              <a:buClr>
                <a:schemeClr val="hlink"/>
              </a:buClr>
              <a:buSzPct val="75000"/>
              <a:buFont typeface="Wingdings" charset="0"/>
              <a:buChar char="l"/>
              <a:defRPr/>
            </a:pPr>
            <a:endParaRPr lang="en-US" sz="2800" b="1" dirty="0">
              <a:effectLst>
                <a:outerShdw blurRad="38100" dist="38100" dir="2700000" algn="tl">
                  <a:srgbClr val="010199"/>
                </a:outerShdw>
              </a:effectLst>
            </a:endParaRPr>
          </a:p>
          <a:p>
            <a:pPr marL="342900" indent="-342900" eaLnBrk="1" hangingPunct="1">
              <a:spcBef>
                <a:spcPct val="20000"/>
              </a:spcBef>
              <a:buClr>
                <a:schemeClr val="hlink"/>
              </a:buClr>
              <a:buSzPct val="75000"/>
              <a:buFont typeface="Wingdings" charset="0"/>
              <a:buChar char="l"/>
              <a:defRPr/>
            </a:pPr>
            <a:endParaRPr lang="en-US" sz="2800" b="1" dirty="0">
              <a:effectLst>
                <a:outerShdw blurRad="38100" dist="38100" dir="2700000" algn="tl">
                  <a:srgbClr val="010199"/>
                </a:outerShdw>
              </a:effectLst>
            </a:endParaRPr>
          </a:p>
          <a:p>
            <a:pPr eaLnBrk="1" hangingPunct="1">
              <a:spcBef>
                <a:spcPct val="20000"/>
              </a:spcBef>
              <a:buClr>
                <a:schemeClr val="hlink"/>
              </a:buClr>
              <a:buSzPct val="75000"/>
              <a:defRPr/>
            </a:pPr>
            <a:endParaRPr lang="en-US" sz="2800" b="1" dirty="0">
              <a:effectLst>
                <a:outerShdw blurRad="38100" dist="38100" dir="2700000" algn="tl">
                  <a:srgbClr val="010199"/>
                </a:outerShdw>
              </a:effectLst>
            </a:endParaRPr>
          </a:p>
          <a:p>
            <a:pPr marL="342900" indent="-342900" eaLnBrk="1" hangingPunct="1">
              <a:spcBef>
                <a:spcPct val="20000"/>
              </a:spcBef>
              <a:buClr>
                <a:schemeClr val="hlink"/>
              </a:buClr>
              <a:buSzPct val="75000"/>
              <a:buFont typeface="Wingdings" charset="0"/>
              <a:buChar char="l"/>
              <a:defRPr/>
            </a:pPr>
            <a:r>
              <a:rPr lang="zh-CN" altLang="en-US" sz="2800" dirty="0">
                <a:latin typeface="+mj-lt"/>
                <a:cs typeface="Arial" panose="020B0604020202020204" pitchFamily="34" charset="0"/>
              </a:rPr>
              <a:t>亚伯拉罕在迦南所得到的训练是在他当时（苏美尔）最先进的</a:t>
            </a:r>
            <a:endParaRPr lang="en-US" sz="2800" b="1" dirty="0">
              <a:effectLst>
                <a:outerShdw blurRad="38100" dist="38100" dir="2700000" algn="tl">
                  <a:srgbClr val="010199"/>
                </a:outerShdw>
              </a:effectLst>
              <a:latin typeface="+mj-lt"/>
              <a:cs typeface="Arial" panose="020B0604020202020204" pitchFamily="34" charset="0"/>
            </a:endParaRPr>
          </a:p>
        </p:txBody>
      </p:sp>
      <p:sp>
        <p:nvSpPr>
          <p:cNvPr id="39945" name="Rectangle 9"/>
          <p:cNvSpPr>
            <a:spLocks noChangeArrowheads="1"/>
          </p:cNvSpPr>
          <p:nvPr/>
        </p:nvSpPr>
        <p:spPr bwMode="auto">
          <a:xfrm>
            <a:off x="4572000" y="1600200"/>
            <a:ext cx="44958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marL="342900" indent="-342900" eaLnBrk="1" hangingPunct="1">
              <a:spcBef>
                <a:spcPct val="20000"/>
              </a:spcBef>
              <a:buClr>
                <a:schemeClr val="hlink"/>
              </a:buClr>
              <a:buSzPct val="75000"/>
              <a:buFont typeface="Wingdings" charset="0"/>
              <a:buChar char="l"/>
              <a:defRPr/>
            </a:pPr>
            <a:r>
              <a:rPr lang="zh-CN" altLang="en-US" sz="2800" b="1" dirty="0"/>
              <a:t>神经常会按着他的以自然的方式领导我们进入新途径</a:t>
            </a:r>
            <a:endParaRPr lang="en-SG" sz="2800" b="1" dirty="0"/>
          </a:p>
          <a:p>
            <a:pPr marL="342900" indent="-342900" eaLnBrk="1" hangingPunct="1">
              <a:spcBef>
                <a:spcPct val="20000"/>
              </a:spcBef>
              <a:buClr>
                <a:schemeClr val="hlink"/>
              </a:buClr>
              <a:buSzPct val="75000"/>
              <a:buFont typeface="Wingdings" charset="0"/>
              <a:buChar char="l"/>
              <a:defRPr/>
            </a:pPr>
            <a:endParaRPr lang="en-US" sz="2800" b="1" dirty="0">
              <a:effectLst>
                <a:outerShdw blurRad="38100" dist="38100" dir="2700000" algn="tl">
                  <a:srgbClr val="010199"/>
                </a:outerShdw>
              </a:effectLst>
            </a:endParaRPr>
          </a:p>
          <a:p>
            <a:pPr marL="342900" indent="-342900" eaLnBrk="1" hangingPunct="1">
              <a:spcBef>
                <a:spcPct val="20000"/>
              </a:spcBef>
              <a:buClr>
                <a:schemeClr val="hlink"/>
              </a:buClr>
              <a:buSzPct val="75000"/>
              <a:buFont typeface="Wingdings" charset="0"/>
              <a:buChar char="l"/>
              <a:defRPr/>
            </a:pPr>
            <a:r>
              <a:rPr lang="en-SG" sz="2800" b="1" dirty="0" err="1">
                <a:effectLst>
                  <a:outerShdw blurRad="38100" dist="38100" dir="2700000" algn="tl">
                    <a:srgbClr val="010199"/>
                  </a:outerShdw>
                </a:effectLst>
              </a:rPr>
              <a:t>神会磨练我们来遵行祂的旨意</a:t>
            </a:r>
            <a:r>
              <a:rPr lang="zh-CN" altLang="en-US" sz="2800" b="1" dirty="0">
                <a:effectLst>
                  <a:outerShdw blurRad="38100" dist="38100" dir="2700000" algn="tl">
                    <a:srgbClr val="010199"/>
                  </a:outerShdw>
                </a:effectLst>
              </a:rPr>
              <a:t>，但他不会使我们教育过度。</a:t>
            </a:r>
            <a:endParaRPr lang="en-US" sz="2800" b="1" dirty="0">
              <a:effectLst>
                <a:outerShdw blurRad="38100" dist="38100" dir="2700000" algn="tl">
                  <a:srgbClr val="010199"/>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943">
                                            <p:txEl>
                                              <p:pRg st="0" end="0"/>
                                            </p:txEl>
                                          </p:spTgt>
                                        </p:tgtEl>
                                        <p:attrNameLst>
                                          <p:attrName>style.visibility</p:attrName>
                                        </p:attrNameLst>
                                      </p:cBhvr>
                                      <p:to>
                                        <p:strVal val="visible"/>
                                      </p:to>
                                    </p:set>
                                    <p:animEffect transition="in" filter="slide(fromBottom)">
                                      <p:cBhvr>
                                        <p:cTn id="7" dur="500"/>
                                        <p:tgtEl>
                                          <p:spTgt spid="399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45">
                                            <p:txEl>
                                              <p:pRg st="0" end="0"/>
                                            </p:txEl>
                                          </p:spTgt>
                                        </p:tgtEl>
                                        <p:attrNameLst>
                                          <p:attrName>style.visibility</p:attrName>
                                        </p:attrNameLst>
                                      </p:cBhvr>
                                      <p:to>
                                        <p:strVal val="visible"/>
                                      </p:to>
                                    </p:set>
                                    <p:animEffect transition="in" filter="fade">
                                      <p:cBhvr>
                                        <p:cTn id="12" dur="500"/>
                                        <p:tgtEl>
                                          <p:spTgt spid="3994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45">
                                            <p:txEl>
                                              <p:pRg st="2" end="2"/>
                                            </p:txEl>
                                          </p:spTgt>
                                        </p:tgtEl>
                                        <p:attrNameLst>
                                          <p:attrName>style.visibility</p:attrName>
                                        </p:attrNameLst>
                                      </p:cBhvr>
                                      <p:to>
                                        <p:strVal val="visible"/>
                                      </p:to>
                                    </p:set>
                                    <p:animEffect transition="in" filter="fade">
                                      <p:cBhvr>
                                        <p:cTn id="17" dur="500"/>
                                        <p:tgtEl>
                                          <p:spTgt spid="39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build="p" autoUpdateAnimBg="0"/>
      <p:bldP spid="39945"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the ppl of gen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855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4" name="Rectangle 3"/>
          <p:cNvSpPr>
            <a:spLocks noGrp="1" noChangeArrowheads="1"/>
          </p:cNvSpPr>
          <p:nvPr>
            <p:ph type="title" idx="4294967295"/>
          </p:nvPr>
        </p:nvSpPr>
        <p:spPr>
          <a:xfrm>
            <a:off x="0" y="0"/>
            <a:ext cx="7772400" cy="762000"/>
          </a:xfrm>
        </p:spPr>
        <p:txBody>
          <a:bodyPr/>
          <a:lstStyle/>
          <a:p>
            <a:pPr algn="l" eaLnBrk="1" hangingPunct="1"/>
            <a:r>
              <a:rPr lang="zh-CN" altLang="en-US">
                <a:solidFill>
                  <a:schemeClr val="bg1"/>
                </a:solidFill>
                <a:latin typeface="Times New Roman" charset="0"/>
                <a:ea typeface="SimSun" charset="0"/>
                <a:cs typeface="SimSun" charset="0"/>
              </a:rPr>
              <a:t>列祖之家谱</a:t>
            </a:r>
            <a:endParaRPr lang="en-US" altLang="zh-CN">
              <a:solidFill>
                <a:schemeClr val="bg1"/>
              </a:solidFill>
              <a:latin typeface="Times New Roman" charset="0"/>
              <a:ea typeface="SimSun" charset="0"/>
              <a:cs typeface="SimSun" charset="0"/>
            </a:endParaRPr>
          </a:p>
        </p:txBody>
      </p:sp>
      <p:sp>
        <p:nvSpPr>
          <p:cNvPr id="42803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91</a:t>
            </a:r>
          </a:p>
        </p:txBody>
      </p:sp>
      <p:sp>
        <p:nvSpPr>
          <p:cNvPr id="647173" name="Oval 5"/>
          <p:cNvSpPr>
            <a:spLocks noChangeArrowheads="1"/>
          </p:cNvSpPr>
          <p:nvPr/>
        </p:nvSpPr>
        <p:spPr bwMode="auto">
          <a:xfrm>
            <a:off x="-396875" y="24638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4" name="Oval 6"/>
          <p:cNvSpPr>
            <a:spLocks noChangeArrowheads="1"/>
          </p:cNvSpPr>
          <p:nvPr/>
        </p:nvSpPr>
        <p:spPr bwMode="auto">
          <a:xfrm>
            <a:off x="1403350" y="3040063"/>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5" name="Oval 7"/>
          <p:cNvSpPr>
            <a:spLocks noChangeArrowheads="1"/>
          </p:cNvSpPr>
          <p:nvPr/>
        </p:nvSpPr>
        <p:spPr bwMode="auto">
          <a:xfrm>
            <a:off x="2700338" y="3832225"/>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6" name="Oval 8"/>
          <p:cNvSpPr>
            <a:spLocks noChangeArrowheads="1"/>
          </p:cNvSpPr>
          <p:nvPr/>
        </p:nvSpPr>
        <p:spPr bwMode="auto">
          <a:xfrm>
            <a:off x="5364163" y="5559425"/>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428040" name="TextBox 8"/>
          <p:cNvSpPr txBox="1">
            <a:spLocks noChangeArrowheads="1"/>
          </p:cNvSpPr>
          <p:nvPr/>
        </p:nvSpPr>
        <p:spPr bwMode="auto">
          <a:xfrm>
            <a:off x="1116013" y="2420938"/>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亚伯拉罕</a:t>
            </a:r>
          </a:p>
        </p:txBody>
      </p:sp>
      <p:sp>
        <p:nvSpPr>
          <p:cNvPr id="428041" name="TextBox 9"/>
          <p:cNvSpPr txBox="1">
            <a:spLocks noChangeArrowheads="1"/>
          </p:cNvSpPr>
          <p:nvPr/>
        </p:nvSpPr>
        <p:spPr bwMode="auto">
          <a:xfrm>
            <a:off x="2700338" y="3141663"/>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以撒</a:t>
            </a:r>
          </a:p>
        </p:txBody>
      </p:sp>
      <p:sp>
        <p:nvSpPr>
          <p:cNvPr id="428042" name="TextBox 9"/>
          <p:cNvSpPr txBox="1">
            <a:spLocks noChangeArrowheads="1"/>
          </p:cNvSpPr>
          <p:nvPr/>
        </p:nvSpPr>
        <p:spPr bwMode="auto">
          <a:xfrm>
            <a:off x="4211638" y="38608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雅各</a:t>
            </a:r>
          </a:p>
        </p:txBody>
      </p:sp>
      <p:sp>
        <p:nvSpPr>
          <p:cNvPr id="428043" name="TextBox 9"/>
          <p:cNvSpPr txBox="1">
            <a:spLocks noChangeArrowheads="1"/>
          </p:cNvSpPr>
          <p:nvPr/>
        </p:nvSpPr>
        <p:spPr bwMode="auto">
          <a:xfrm>
            <a:off x="6804025" y="570865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约瑟</a:t>
            </a:r>
          </a:p>
        </p:txBody>
      </p:sp>
      <p:sp>
        <p:nvSpPr>
          <p:cNvPr id="558093" name="Text Box 13"/>
          <p:cNvSpPr txBox="1">
            <a:spLocks noChangeArrowheads="1"/>
          </p:cNvSpPr>
          <p:nvPr/>
        </p:nvSpPr>
        <p:spPr bwMode="auto">
          <a:xfrm>
            <a:off x="0" y="1087438"/>
            <a:ext cx="9144000" cy="457200"/>
          </a:xfrm>
          <a:prstGeom prst="rect">
            <a:avLst/>
          </a:prstGeom>
          <a:solidFill>
            <a:srgbClr val="FF99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rPr>
              <a:t>创世纪的主要人物</a:t>
            </a:r>
          </a:p>
        </p:txBody>
      </p:sp>
    </p:spTree>
    <p:extLst>
      <p:ext uri="{BB962C8B-B14F-4D97-AF65-F5344CB8AC3E}">
        <p14:creationId xmlns:p14="http://schemas.microsoft.com/office/powerpoint/2010/main" val="14920885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381000"/>
            <a:ext cx="6400800" cy="838200"/>
          </a:xfrm>
          <a:solidFill>
            <a:srgbClr val="00FFFF"/>
          </a:solidFill>
        </p:spPr>
        <p:txBody>
          <a:bodyPr/>
          <a:lstStyle/>
          <a:p>
            <a:pPr eaLnBrk="1" hangingPunct="1">
              <a:defRPr/>
            </a:pPr>
            <a:r>
              <a:rPr lang="zh-CN" altLang="en-US">
                <a:solidFill>
                  <a:schemeClr val="bg1"/>
                </a:solidFill>
                <a:latin typeface="Garamond" charset="0"/>
                <a:ea typeface="SimSun" charset="0"/>
                <a:cs typeface="SimSun" charset="0"/>
              </a:rPr>
              <a:t>亚伯拉罕之地</a:t>
            </a:r>
            <a:endParaRPr lang="en-US" altLang="zh-CN">
              <a:solidFill>
                <a:schemeClr val="bg1"/>
              </a:solidFill>
              <a:latin typeface="Garamond" charset="0"/>
              <a:ea typeface="SimSun" charset="0"/>
              <a:cs typeface="SimSun" charset="0"/>
            </a:endParaRPr>
          </a:p>
        </p:txBody>
      </p:sp>
      <p:sp>
        <p:nvSpPr>
          <p:cNvPr id="651268" name="Text Box 4"/>
          <p:cNvSpPr txBox="1">
            <a:spLocks noChangeArrowheads="1"/>
          </p:cNvSpPr>
          <p:nvPr/>
        </p:nvSpPr>
        <p:spPr bwMode="auto">
          <a:xfrm>
            <a:off x="8458200" y="76200"/>
            <a:ext cx="685800" cy="457200"/>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SimSun" charset="0"/>
                <a:cs typeface="SimSun" charset="0"/>
              </a:rPr>
              <a:t>93</a:t>
            </a: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39700">
                    <a:srgbClr val="000514">
                      <a:alpha val="98000"/>
                    </a:srgbClr>
                  </a:glow>
                </a:effectLst>
                <a:uLnTx/>
                <a:uFillTx/>
                <a:latin typeface="Times New Roman" charset="0"/>
                <a:ea typeface="SimSun" charset="0"/>
                <a:cs typeface="SimSun" charset="0"/>
              </a:rPr>
              <a:t>埃及</a:t>
            </a:r>
          </a:p>
        </p:txBody>
      </p:sp>
      <p:sp>
        <p:nvSpPr>
          <p:cNvPr id="651271" name="Text Box 7"/>
          <p:cNvSpPr txBox="1">
            <a:spLocks noChangeArrowheads="1"/>
          </p:cNvSpPr>
          <p:nvPr/>
        </p:nvSpPr>
        <p:spPr bwMode="auto">
          <a:xfrm>
            <a:off x="5943600" y="2971800"/>
            <a:ext cx="2732088"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底格里斯河</a:t>
            </a: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幼发拉底河</a:t>
            </a: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迦南</a:t>
            </a:r>
          </a:p>
        </p:txBody>
      </p:sp>
      <p:sp>
        <p:nvSpPr>
          <p:cNvPr id="651274" name="Text Box 10"/>
          <p:cNvSpPr txBox="1">
            <a:spLocks noChangeArrowheads="1"/>
          </p:cNvSpPr>
          <p:nvPr/>
        </p:nvSpPr>
        <p:spPr bwMode="auto">
          <a:xfrm>
            <a:off x="3048000" y="1143000"/>
            <a:ext cx="2667000" cy="579438"/>
          </a:xfrm>
          <a:prstGeom prst="rect">
            <a:avLst/>
          </a:prstGeom>
          <a:noFill/>
          <a:ln w="9525">
            <a:noFill/>
            <a:miter lim="800000"/>
            <a:headEnd/>
            <a:tailEnd/>
          </a:ln>
          <a:effectLst>
            <a:outerShdw blurRad="63500" dist="29783" dir="1514402"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pitchFamily="-128" charset="0"/>
                <a:ea typeface="SimSun" pitchFamily="2" charset="-128"/>
                <a:cs typeface="SimSun" pitchFamily="2" charset="-128"/>
              </a:rPr>
              <a:t>创世记 </a:t>
            </a:r>
            <a:r>
              <a:rPr kumimoji="0" lang="en-US" altLang="zh-CN" sz="3200" b="1" i="0" u="none" strike="noStrike" kern="1200" cap="none" spc="0" normalizeH="0" baseline="0" noProof="0">
                <a:ln>
                  <a:noFill/>
                </a:ln>
                <a:solidFill>
                  <a:srgbClr val="FFFFFF"/>
                </a:solidFill>
                <a:effectLst/>
                <a:uLnTx/>
                <a:uFillTx/>
                <a:latin typeface="Times New Roman" pitchFamily="-128" charset="0"/>
                <a:ea typeface="SimSun" pitchFamily="2" charset="-128"/>
                <a:cs typeface="SimSun" pitchFamily="2" charset="-128"/>
              </a:rPr>
              <a:t>12-24</a:t>
            </a: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哈兰</a:t>
            </a: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glow rad="139700">
                    <a:srgbClr val="000514">
                      <a:alpha val="98000"/>
                    </a:srgbClr>
                  </a:glow>
                </a:effectLst>
                <a:uLnTx/>
                <a:uFillTx/>
                <a:latin typeface="Times New Roman" charset="0"/>
                <a:ea typeface="SimSun" charset="0"/>
                <a:cs typeface="SimSun" charset="0"/>
              </a:rPr>
              <a:t>吾珥</a:t>
            </a:r>
          </a:p>
        </p:txBody>
      </p:sp>
      <p:sp>
        <p:nvSpPr>
          <p:cNvPr id="430092" name="Text Box 13"/>
          <p:cNvSpPr txBox="1">
            <a:spLocks noChangeArrowheads="1"/>
          </p:cNvSpPr>
          <p:nvPr/>
        </p:nvSpPr>
        <p:spPr bwMode="auto">
          <a:xfrm>
            <a:off x="3048000" y="5715000"/>
            <a:ext cx="6096000" cy="1187450"/>
          </a:xfrm>
          <a:prstGeom prst="rect">
            <a:avLst/>
          </a:prstGeom>
          <a:solidFill>
            <a:schemeClr val="bg2"/>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Arial" charset="0"/>
                <a:ea typeface="SimSun" charset="0"/>
                <a:cs typeface="SimSun" charset="0"/>
              </a:rPr>
              <a:t>亚伯拉罕曾经是拜假神的。当他被呼召之时，虽然不知道具体要去哪里，他仍然顺服上帝的命令向西迁徙，</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2182092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6641" name="Picture 2" descr="map-beersheba-pad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5413"/>
            <a:ext cx="5372100" cy="650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228600" y="5105400"/>
            <a:ext cx="4483100" cy="1381125"/>
            <a:chOff x="245" y="3216"/>
            <a:chExt cx="2824" cy="870"/>
          </a:xfrm>
        </p:grpSpPr>
        <p:sp>
          <p:nvSpPr>
            <p:cNvPr id="496647" name="Text Box 4"/>
            <p:cNvSpPr txBox="1">
              <a:spLocks noChangeArrowheads="1"/>
            </p:cNvSpPr>
            <p:nvPr/>
          </p:nvSpPr>
          <p:spPr bwMode="auto">
            <a:xfrm>
              <a:off x="245" y="3216"/>
              <a:ext cx="2295" cy="870"/>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1.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雅各窃取以扫的祝福。以扫发誓要杀雅各。雅各为此逃命到巴旦</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亚兰</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3333CC"/>
                  </a:solidFill>
                  <a:effectLst/>
                  <a:uLnTx/>
                  <a:uFillTx/>
                  <a:latin typeface="Arial" charset="0"/>
                  <a:ea typeface="SimSun" charset="0"/>
                  <a:cs typeface="SimSun" charset="0"/>
                </a:rPr>
                <a:t>创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27:43, 28:5, 10].</a:t>
              </a:r>
            </a:p>
          </p:txBody>
        </p:sp>
        <p:sp>
          <p:nvSpPr>
            <p:cNvPr id="496648" name="Line 5"/>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 name="Group 6"/>
          <p:cNvGrpSpPr>
            <a:grpSpLocks/>
          </p:cNvGrpSpPr>
          <p:nvPr/>
        </p:nvGrpSpPr>
        <p:grpSpPr bwMode="auto">
          <a:xfrm>
            <a:off x="228600" y="2728913"/>
            <a:ext cx="4902200" cy="2393950"/>
            <a:chOff x="249" y="1738"/>
            <a:chExt cx="3088" cy="1508"/>
          </a:xfrm>
        </p:grpSpPr>
        <p:sp>
          <p:nvSpPr>
            <p:cNvPr id="496645" name="Rectangle 7"/>
            <p:cNvSpPr>
              <a:spLocks noChangeArrowheads="1"/>
            </p:cNvSpPr>
            <p:nvPr/>
          </p:nvSpPr>
          <p:spPr bwMode="auto">
            <a:xfrm>
              <a:off x="249" y="1738"/>
              <a:ext cx="3088" cy="1407"/>
            </a:xfrm>
            <a:prstGeom prst="rect">
              <a:avLst/>
            </a:prstGeom>
            <a:solidFill>
              <a:schemeClr val="bg1"/>
            </a:solidFill>
            <a:ln w="9525">
              <a:solidFill>
                <a:schemeClr val="tx1"/>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2. </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雅各离家之后，在伯特利遇见了神。神应许</a:t>
              </a:r>
              <a:r>
                <a:rPr kumimoji="0" lang="en-US" altLang="zh-CN" sz="22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200" b="0" i="1" u="none" strike="noStrike" kern="1200" cap="none" spc="0" normalizeH="0" baseline="0" noProof="0">
                  <a:ln>
                    <a:noFill/>
                  </a:ln>
                  <a:solidFill>
                    <a:srgbClr val="FF00FF"/>
                  </a:solidFill>
                  <a:effectLst/>
                  <a:uLnTx/>
                  <a:uFillTx/>
                  <a:latin typeface="Arial" charset="0"/>
                  <a:ea typeface="SimSun" charset="0"/>
                  <a:cs typeface="SimSun" charset="0"/>
                </a:rPr>
                <a:t>“</a:t>
              </a:r>
              <a:r>
                <a:rPr kumimoji="0" lang="zh-CN" altLang="en-US" sz="2200" b="0" i="1" u="none" strike="noStrike" kern="1200" cap="none" spc="0" normalizeH="0" baseline="0" noProof="0">
                  <a:ln>
                    <a:noFill/>
                  </a:ln>
                  <a:solidFill>
                    <a:srgbClr val="FF00FF"/>
                  </a:solidFill>
                  <a:effectLst/>
                  <a:uLnTx/>
                  <a:uFillTx/>
                  <a:latin typeface="Arial" charset="0"/>
                  <a:ea typeface="SimSun" charset="0"/>
                  <a:cs typeface="SimSun" charset="0"/>
                </a:rPr>
                <a:t>我也与你同在。你无论往那里去，我必保佑你，领你归回这地，总不离弃你，直到我成全了向你所应许的。”</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200" b="0" i="0" u="none" strike="noStrike" kern="1200" cap="none" spc="0" normalizeH="0" baseline="0" noProof="0">
                  <a:ln>
                    <a:noFill/>
                  </a:ln>
                  <a:solidFill>
                    <a:srgbClr val="3333CC"/>
                  </a:solidFill>
                  <a:effectLst/>
                  <a:uLnTx/>
                  <a:uFillTx/>
                  <a:latin typeface="Arial" charset="0"/>
                  <a:ea typeface="SimSun" charset="0"/>
                  <a:cs typeface="SimSun" charset="0"/>
                </a:rPr>
                <a:t>创</a:t>
              </a:r>
              <a:r>
                <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rPr>
                <a:t>. 28:15].</a:t>
              </a:r>
              <a:endPar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sp>
          <p:nvSpPr>
            <p:cNvPr id="496646" name="Line 8"/>
            <p:cNvSpPr>
              <a:spLocks noChangeShapeType="1"/>
            </p:cNvSpPr>
            <p:nvPr/>
          </p:nvSpPr>
          <p:spPr bwMode="auto">
            <a:xfrm>
              <a:off x="1783" y="2953"/>
              <a:ext cx="1454" cy="29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96644" name="Rectangle 9"/>
          <p:cNvSpPr>
            <a:spLocks noGrp="1" noChangeArrowheads="1"/>
          </p:cNvSpPr>
          <p:nvPr>
            <p:ph type="title" idx="4294967295"/>
          </p:nvPr>
        </p:nvSpPr>
        <p:spPr>
          <a:xfrm>
            <a:off x="6324600" y="4572000"/>
            <a:ext cx="2743200" cy="1981200"/>
          </a:xfrm>
          <a:solidFill>
            <a:schemeClr val="bg1"/>
          </a:solidFill>
        </p:spPr>
        <p:txBody>
          <a:bodyPr/>
          <a:lstStyle/>
          <a:p>
            <a:pPr eaLnBrk="1" hangingPunct="1"/>
            <a:r>
              <a:rPr lang="zh-CN" altLang="en-US" sz="3200">
                <a:latin typeface="Times New Roman" charset="0"/>
                <a:ea typeface="SimSun" charset="0"/>
                <a:cs typeface="SimSun" charset="0"/>
              </a:rPr>
              <a:t>雅各到达巴旦</a:t>
            </a:r>
            <a:r>
              <a:rPr lang="zh-CN">
                <a:latin typeface="Times New Roman" charset="0"/>
                <a:ea typeface="SimSun" charset="0"/>
                <a:cs typeface="SimSun" charset="0"/>
              </a:rPr>
              <a:t>·</a:t>
            </a:r>
            <a:r>
              <a:rPr lang="zh-CN" altLang="en-US" sz="3200">
                <a:latin typeface="Times New Roman" charset="0"/>
                <a:ea typeface="SimSun" charset="0"/>
                <a:cs typeface="SimSun" charset="0"/>
              </a:rPr>
              <a:t>亚兰的路程</a:t>
            </a:r>
            <a:r>
              <a:rPr lang="en-US" altLang="zh-CN" sz="3200">
                <a:latin typeface="Times New Roman" charset="0"/>
                <a:ea typeface="SimSun" charset="0"/>
                <a:cs typeface="SimSun" charset="0"/>
              </a:rPr>
              <a:t> </a:t>
            </a:r>
          </a:p>
        </p:txBody>
      </p:sp>
    </p:spTree>
    <p:extLst>
      <p:ext uri="{BB962C8B-B14F-4D97-AF65-F5344CB8AC3E}">
        <p14:creationId xmlns:p14="http://schemas.microsoft.com/office/powerpoint/2010/main" val="1660399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498690" name="Picture 3" descr="OJBSO00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981200" y="0"/>
            <a:ext cx="5027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44" name="Rectangle 4"/>
          <p:cNvSpPr>
            <a:spLocks noGrp="1" noChangeArrowheads="1"/>
          </p:cNvSpPr>
          <p:nvPr>
            <p:ph type="title" idx="4294967295"/>
          </p:nvPr>
        </p:nvSpPr>
        <p:spPr>
          <a:xfrm>
            <a:off x="5334000" y="5715000"/>
            <a:ext cx="3581400" cy="1190625"/>
          </a:xfrm>
          <a:effectLst>
            <a:outerShdw blurRad="63500" dist="29783" dir="1514402" algn="ctr" rotWithShape="0">
              <a:schemeClr val="tx1">
                <a:alpha val="74998"/>
              </a:schemeClr>
            </a:outerShdw>
          </a:effectLst>
        </p:spPr>
        <p:txBody>
          <a:bodyPr anchor="t">
            <a:spAutoFit/>
          </a:bodyPr>
          <a:lstStyle/>
          <a:p>
            <a:pPr algn="r" eaLnBrk="1" hangingPunct="1">
              <a:spcBef>
                <a:spcPct val="50000"/>
              </a:spcBef>
              <a:defRPr/>
            </a:pPr>
            <a:r>
              <a:rPr lang="zh-CN" altLang="en-US" sz="3600" b="1">
                <a:solidFill>
                  <a:schemeClr val="bg1"/>
                </a:solidFill>
                <a:ea typeface="SimSun" pitchFamily="2" charset="-128"/>
                <a:cs typeface="SimSun" pitchFamily="2" charset="-128"/>
              </a:rPr>
              <a:t>雅各梦见的天梯</a:t>
            </a:r>
            <a:r>
              <a:rPr lang="en-US" altLang="zh-CN" sz="3600" b="1">
                <a:solidFill>
                  <a:schemeClr val="bg1"/>
                </a:solidFill>
                <a:ea typeface="SimSun" pitchFamily="2" charset="-128"/>
                <a:cs typeface="SimSun" pitchFamily="2" charset="-128"/>
              </a:rPr>
              <a:t> (</a:t>
            </a:r>
            <a:r>
              <a:rPr lang="zh-CN" altLang="en-US" sz="3600" b="1">
                <a:solidFill>
                  <a:schemeClr val="bg1"/>
                </a:solidFill>
                <a:ea typeface="SimSun" pitchFamily="2" charset="-128"/>
                <a:cs typeface="SimSun" pitchFamily="2" charset="-128"/>
              </a:rPr>
              <a:t>创</a:t>
            </a:r>
            <a:r>
              <a:rPr lang="en-US" altLang="zh-CN" sz="3600" b="1">
                <a:solidFill>
                  <a:schemeClr val="bg1"/>
                </a:solidFill>
                <a:ea typeface="SimSun" pitchFamily="2" charset="-128"/>
                <a:cs typeface="SimSun" pitchFamily="2" charset="-128"/>
              </a:rPr>
              <a:t>. 28:10-22)</a:t>
            </a:r>
          </a:p>
        </p:txBody>
      </p:sp>
    </p:spTree>
    <p:extLst>
      <p:ext uri="{BB962C8B-B14F-4D97-AF65-F5344CB8AC3E}">
        <p14:creationId xmlns:p14="http://schemas.microsoft.com/office/powerpoint/2010/main" val="169003938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Med Sea today"/>
          <p:cNvPicPr>
            <a:picLocks noChangeAspect="1" noChangeArrowheads="1"/>
          </p:cNvPicPr>
          <p:nvPr/>
        </p:nvPicPr>
        <p:blipFill>
          <a:blip r:embed="rId2" cstate="screen">
            <a:lum bright="-18000" contrast="6000"/>
            <a:extLst>
              <a:ext uri="{28A0092B-C50C-407E-A947-70E740481C1C}">
                <a14:useLocalDpi xmlns:a14="http://schemas.microsoft.com/office/drawing/2010/main" val="0"/>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5638800" y="2209800"/>
            <a:ext cx="2590800" cy="579438"/>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rPr>
              <a:t>土巴</a:t>
            </a:r>
            <a:endParaRPr kumimoji="0" lang="en-US"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endParaRPr>
          </a:p>
        </p:txBody>
      </p:sp>
      <p:sp>
        <p:nvSpPr>
          <p:cNvPr id="63492" name="Text Box 4"/>
          <p:cNvSpPr txBox="1">
            <a:spLocks noChangeArrowheads="1"/>
          </p:cNvSpPr>
          <p:nvPr/>
        </p:nvSpPr>
        <p:spPr bwMode="auto">
          <a:xfrm>
            <a:off x="3962400" y="1706563"/>
            <a:ext cx="2590800" cy="579437"/>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rPr>
              <a:t>米</a:t>
            </a:r>
            <a:r>
              <a:rPr kumimoji="0" lang="ja-JP" altLang="en-US" sz="3200" b="1" i="0" u="none" strike="noStrike" kern="1200" cap="none" spc="0" normalizeH="0" baseline="0" noProof="0">
                <a:ln>
                  <a:noFill/>
                </a:ln>
                <a:solidFill>
                  <a:srgbClr val="FFFFFF"/>
                </a:solidFill>
                <a:effectLst/>
                <a:uLnTx/>
                <a:uFillTx/>
                <a:latin typeface="Verdana" pitchFamily="34" charset="0"/>
                <a:ea typeface="华文细黑" charset="-122"/>
                <a:cs typeface="+mn-cs"/>
              </a:rPr>
              <a:t>设</a:t>
            </a:r>
            <a:endParaRPr kumimoji="0" lang="en-US"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endParaRPr>
          </a:p>
        </p:txBody>
      </p:sp>
      <p:sp>
        <p:nvSpPr>
          <p:cNvPr id="63493" name="Text Box 5"/>
          <p:cNvSpPr txBox="1">
            <a:spLocks noChangeArrowheads="1"/>
          </p:cNvSpPr>
          <p:nvPr/>
        </p:nvSpPr>
        <p:spPr bwMode="auto">
          <a:xfrm>
            <a:off x="533400" y="47244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rPr>
              <a:t>   </a:t>
            </a:r>
            <a:r>
              <a:rPr kumimoji="0" lang="ja-JP"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rPr>
              <a:t>弗</a:t>
            </a:r>
            <a:endParaRPr kumimoji="0" lang="en-US"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endParaRPr>
          </a:p>
        </p:txBody>
      </p:sp>
      <p:sp>
        <p:nvSpPr>
          <p:cNvPr id="63494" name="Text Box 6"/>
          <p:cNvSpPr txBox="1">
            <a:spLocks noChangeArrowheads="1"/>
          </p:cNvSpPr>
          <p:nvPr/>
        </p:nvSpPr>
        <p:spPr bwMode="auto">
          <a:xfrm>
            <a:off x="2286000" y="563563"/>
            <a:ext cx="2590800" cy="579437"/>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rPr>
              <a:t>歌篾</a:t>
            </a:r>
            <a:endParaRPr kumimoji="0" lang="en-US"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endParaRPr>
          </a:p>
        </p:txBody>
      </p:sp>
      <p:sp>
        <p:nvSpPr>
          <p:cNvPr id="63495" name="Text Box 7"/>
          <p:cNvSpPr txBox="1">
            <a:spLocks noChangeArrowheads="1"/>
          </p:cNvSpPr>
          <p:nvPr/>
        </p:nvSpPr>
        <p:spPr bwMode="auto">
          <a:xfrm>
            <a:off x="6934200" y="3078163"/>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4000" b="1" i="0" u="none" strike="noStrike" kern="1200" cap="none" spc="0" normalizeH="0" baseline="0" noProof="0">
                <a:ln>
                  <a:noFill/>
                </a:ln>
                <a:solidFill>
                  <a:srgbClr val="FF0000"/>
                </a:solidFill>
                <a:effectLst/>
                <a:uLnTx/>
                <a:uFillTx/>
                <a:latin typeface="Times New Roman" pitchFamily="18" charset="0"/>
                <a:ea typeface="华文细黑" charset="-122"/>
                <a:cs typeface="+mn-cs"/>
              </a:rPr>
              <a:t>亚兰</a:t>
            </a:r>
            <a:endParaRPr kumimoji="0" lang="en-US" altLang="en-US" sz="4000" b="1" i="0" u="none" strike="noStrike" kern="1200" cap="none" spc="0" normalizeH="0" baseline="0" noProof="0">
              <a:ln>
                <a:noFill/>
              </a:ln>
              <a:solidFill>
                <a:srgbClr val="FF0000"/>
              </a:solidFill>
              <a:effectLst/>
              <a:uLnTx/>
              <a:uFillTx/>
              <a:latin typeface="Times New Roman" pitchFamily="18" charset="0"/>
              <a:ea typeface="MS PGothic" pitchFamily="34" charset="-128"/>
              <a:cs typeface="+mn-cs"/>
            </a:endParaRPr>
          </a:p>
        </p:txBody>
      </p:sp>
      <p:sp>
        <p:nvSpPr>
          <p:cNvPr id="63496" name="Text Box 8"/>
          <p:cNvSpPr txBox="1">
            <a:spLocks noChangeArrowheads="1"/>
          </p:cNvSpPr>
          <p:nvPr/>
        </p:nvSpPr>
        <p:spPr bwMode="auto">
          <a:xfrm>
            <a:off x="6553200" y="18288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000" b="1" i="0" u="none" strike="noStrike" kern="1200" cap="none" spc="0" normalizeH="0" baseline="0" noProof="0">
                <a:ln>
                  <a:noFill/>
                </a:ln>
                <a:solidFill>
                  <a:srgbClr val="FF0000"/>
                </a:solidFill>
                <a:effectLst/>
                <a:uLnTx/>
                <a:uFillTx/>
                <a:latin typeface="Times New Roman" pitchFamily="18" charset="0"/>
                <a:ea typeface="华文细黑" charset="-122"/>
                <a:cs typeface="+mn-cs"/>
              </a:rPr>
              <a:t>亚</a:t>
            </a:r>
            <a:r>
              <a:rPr kumimoji="0" lang="ja-JP" altLang="en-US" sz="4000" b="1" i="0" u="none" strike="noStrike" kern="1200" cap="none" spc="0" normalizeH="0" baseline="0" noProof="0">
                <a:ln>
                  <a:noFill/>
                </a:ln>
                <a:solidFill>
                  <a:srgbClr val="FF0000"/>
                </a:solidFill>
                <a:effectLst/>
                <a:uLnTx/>
                <a:uFillTx/>
                <a:latin typeface="Times New Roman" pitchFamily="18" charset="0"/>
                <a:ea typeface="MS PGothic" pitchFamily="34" charset="-128"/>
                <a:cs typeface="+mn-cs"/>
              </a:rPr>
              <a:t>述</a:t>
            </a:r>
            <a:endParaRPr kumimoji="0" lang="en-US" altLang="en-US" sz="4000" b="1" i="0" u="none" strike="noStrike" kern="1200" cap="none" spc="0" normalizeH="0" baseline="0" noProof="0">
              <a:ln>
                <a:noFill/>
              </a:ln>
              <a:solidFill>
                <a:srgbClr val="FF0000"/>
              </a:solidFill>
              <a:effectLst/>
              <a:uLnTx/>
              <a:uFillTx/>
              <a:latin typeface="Times New Roman" pitchFamily="18" charset="0"/>
              <a:ea typeface="MS PGothic" pitchFamily="34" charset="-128"/>
              <a:cs typeface="+mn-cs"/>
            </a:endParaRPr>
          </a:p>
        </p:txBody>
      </p:sp>
      <p:sp>
        <p:nvSpPr>
          <p:cNvPr id="63497" name="Text Box 9"/>
          <p:cNvSpPr txBox="1">
            <a:spLocks noChangeArrowheads="1"/>
          </p:cNvSpPr>
          <p:nvPr/>
        </p:nvSpPr>
        <p:spPr bwMode="auto">
          <a:xfrm>
            <a:off x="5715000" y="41910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rPr>
              <a:t>迦南人</a:t>
            </a:r>
            <a:endParaRPr kumimoji="0" lang="en-US"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endParaRPr>
          </a:p>
        </p:txBody>
      </p:sp>
      <p:sp>
        <p:nvSpPr>
          <p:cNvPr id="63498" name="Text Box 10"/>
          <p:cNvSpPr txBox="1">
            <a:spLocks noChangeArrowheads="1"/>
          </p:cNvSpPr>
          <p:nvPr/>
        </p:nvSpPr>
        <p:spPr bwMode="auto">
          <a:xfrm>
            <a:off x="3200400" y="54864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rPr>
              <a:t>麦西</a:t>
            </a:r>
            <a:endParaRPr kumimoji="0" lang="en-US"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endParaRPr>
          </a:p>
        </p:txBody>
      </p:sp>
      <p:sp>
        <p:nvSpPr>
          <p:cNvPr id="63499" name="Text Box 11"/>
          <p:cNvSpPr txBox="1">
            <a:spLocks noChangeArrowheads="1"/>
          </p:cNvSpPr>
          <p:nvPr/>
        </p:nvSpPr>
        <p:spPr bwMode="auto">
          <a:xfrm>
            <a:off x="3200400" y="2133600"/>
            <a:ext cx="2590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4000" b="1" i="0" u="none" strike="noStrike" kern="1200" cap="none" spc="0" normalizeH="0" baseline="0" noProof="0">
                <a:ln>
                  <a:noFill/>
                </a:ln>
                <a:solidFill>
                  <a:srgbClr val="FF0000"/>
                </a:solidFill>
                <a:effectLst/>
                <a:uLnTx/>
                <a:uFillTx/>
                <a:latin typeface="Times New Roman" pitchFamily="18" charset="0"/>
                <a:ea typeface="MS PGothic" pitchFamily="34" charset="-128"/>
                <a:cs typeface="+mn-cs"/>
              </a:rPr>
              <a:t>路德</a:t>
            </a:r>
            <a:endParaRPr kumimoji="0" lang="en-US" altLang="en-US" sz="4000" b="1" i="0" u="none" strike="noStrike" kern="1200" cap="none" spc="0" normalizeH="0" baseline="0" noProof="0">
              <a:ln>
                <a:noFill/>
              </a:ln>
              <a:solidFill>
                <a:srgbClr val="FF0000"/>
              </a:solidFill>
              <a:effectLst/>
              <a:uLnTx/>
              <a:uFillTx/>
              <a:latin typeface="Times New Roman" pitchFamily="18" charset="0"/>
              <a:ea typeface="MS PGothic" pitchFamily="34" charset="-128"/>
              <a:cs typeface="+mn-cs"/>
            </a:endParaRPr>
          </a:p>
        </p:txBody>
      </p:sp>
      <p:sp>
        <p:nvSpPr>
          <p:cNvPr id="63500" name="Text Box 12"/>
          <p:cNvSpPr txBox="1">
            <a:spLocks noChangeArrowheads="1"/>
          </p:cNvSpPr>
          <p:nvPr/>
        </p:nvSpPr>
        <p:spPr bwMode="auto">
          <a:xfrm>
            <a:off x="6324600" y="1066800"/>
            <a:ext cx="2590800" cy="579438"/>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rPr>
              <a:t>陀迦</a:t>
            </a:r>
            <a:r>
              <a:rPr kumimoji="0" lang="ja-JP" altLang="en-US" sz="3200" b="1" i="0" u="none" strike="noStrike" kern="1200" cap="none" spc="0" normalizeH="0" baseline="0" noProof="0">
                <a:ln>
                  <a:noFill/>
                </a:ln>
                <a:solidFill>
                  <a:srgbClr val="FFFFFF"/>
                </a:solidFill>
                <a:effectLst/>
                <a:uLnTx/>
                <a:uFillTx/>
                <a:latin typeface="Verdana" pitchFamily="34" charset="0"/>
                <a:ea typeface="华文细黑" charset="-122"/>
                <a:cs typeface="+mn-cs"/>
              </a:rPr>
              <a:t>玛</a:t>
            </a:r>
            <a:endParaRPr kumimoji="0" lang="en-US"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endParaRPr>
          </a:p>
        </p:txBody>
      </p:sp>
      <p:sp>
        <p:nvSpPr>
          <p:cNvPr id="63501" name="Text Box 13"/>
          <p:cNvSpPr txBox="1">
            <a:spLocks noChangeArrowheads="1"/>
          </p:cNvSpPr>
          <p:nvPr/>
        </p:nvSpPr>
        <p:spPr bwMode="auto">
          <a:xfrm>
            <a:off x="990600" y="3429000"/>
            <a:ext cx="3200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rPr>
              <a:t>迦斐托</a:t>
            </a:r>
            <a:endParaRPr kumimoji="0" lang="en-US" altLang="en-US" sz="40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endParaRPr>
          </a:p>
        </p:txBody>
      </p:sp>
      <p:sp>
        <p:nvSpPr>
          <p:cNvPr id="63502" name="Text Box 14"/>
          <p:cNvSpPr txBox="1">
            <a:spLocks noChangeArrowheads="1"/>
          </p:cNvSpPr>
          <p:nvPr/>
        </p:nvSpPr>
        <p:spPr bwMode="auto">
          <a:xfrm>
            <a:off x="487680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Times New Roman" pitchFamily="18" charset="0"/>
                <a:ea typeface="华文细黑" charset="-122"/>
                <a:cs typeface="+mn-cs"/>
              </a:rPr>
              <a:t>创</a:t>
            </a:r>
            <a:r>
              <a:rPr kumimoji="0" lang="ja-JP"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世</a:t>
            </a:r>
            <a:r>
              <a:rPr kumimoji="0" lang="ja-JP" altLang="en-US" sz="3200" b="1" i="0" u="none" strike="noStrike" kern="1200" cap="none" spc="0" normalizeH="0" baseline="0" noProof="0">
                <a:ln>
                  <a:noFill/>
                </a:ln>
                <a:solidFill>
                  <a:srgbClr val="FFFFFF"/>
                </a:solidFill>
                <a:effectLst/>
                <a:uLnTx/>
                <a:uFillTx/>
                <a:latin typeface="Times New Roman" pitchFamily="18" charset="0"/>
                <a:ea typeface="华文细黑" charset="-122"/>
                <a:cs typeface="+mn-cs"/>
              </a:rPr>
              <a:t>记</a:t>
            </a:r>
            <a:r>
              <a:rPr kumimoji="0" lang="en-US" altLang="ja-JP"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10</a:t>
            </a:r>
            <a:endPar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63503" name="Text Box 15"/>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n-cs"/>
              </a:rPr>
              <a:t>92</a:t>
            </a:r>
          </a:p>
        </p:txBody>
      </p:sp>
      <p:sp>
        <p:nvSpPr>
          <p:cNvPr id="63504" name="Oval 16"/>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3505" name="Oval 17"/>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endParaRPr>
          </a:p>
        </p:txBody>
      </p:sp>
      <p:sp>
        <p:nvSpPr>
          <p:cNvPr id="63506" name="Text Box 18"/>
          <p:cNvSpPr txBox="1">
            <a:spLocks noChangeArrowheads="1"/>
          </p:cNvSpPr>
          <p:nvPr/>
        </p:nvSpPr>
        <p:spPr bwMode="auto">
          <a:xfrm>
            <a:off x="1447800" y="1554163"/>
            <a:ext cx="2590800" cy="579437"/>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rPr>
              <a:t>雅完</a:t>
            </a:r>
            <a:endParaRPr kumimoji="0" lang="en-US" altLang="en-US" sz="3200" b="1" i="0" u="none" strike="noStrike" kern="1200" cap="none" spc="0" normalizeH="0" baseline="0" noProof="0">
              <a:ln>
                <a:noFill/>
              </a:ln>
              <a:solidFill>
                <a:srgbClr val="FFFFFF"/>
              </a:solidFill>
              <a:effectLst/>
              <a:uLnTx/>
              <a:uFillTx/>
              <a:latin typeface="Verdana" pitchFamily="34" charset="0"/>
              <a:ea typeface="MS PGothic" pitchFamily="34" charset="-128"/>
              <a:cs typeface="+mn-cs"/>
            </a:endParaRPr>
          </a:p>
        </p:txBody>
      </p:sp>
      <p:sp>
        <p:nvSpPr>
          <p:cNvPr id="63507" name="Oval 19"/>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63508" name="Picture 20" descr="DannyGo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33800" y="2971800"/>
            <a:ext cx="2057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Picture 21" descr="RickNov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5575" y="762000"/>
            <a:ext cx="17494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Rick &amp; Susan">
            <a:extLst>
              <a:ext uri="{FF2B5EF4-FFF2-40B4-BE49-F238E27FC236}">
                <a16:creationId xmlns:a16="http://schemas.microsoft.com/office/drawing/2014/main" id="{57004796-E92B-43F9-A733-ABBEB89C23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03807" y="1195388"/>
            <a:ext cx="6934200" cy="4486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7782195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3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63509"/>
                                        </p:tgtEl>
                                        <p:attrNameLst>
                                          <p:attrName>style.visibility</p:attrName>
                                        </p:attrNameLst>
                                      </p:cBhvr>
                                      <p:to>
                                        <p:strVal val="visible"/>
                                      </p:to>
                                    </p:set>
                                    <p:animEffect transition="in" filter="fade">
                                      <p:cBhvr>
                                        <p:cTn id="11" dur="500"/>
                                        <p:tgtEl>
                                          <p:spTgt spid="635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350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3508"/>
                                        </p:tgtEl>
                                        <p:attrNameLst>
                                          <p:attrName>style.visibility</p:attrName>
                                        </p:attrNameLst>
                                      </p:cBhvr>
                                      <p:to>
                                        <p:strVal val="visible"/>
                                      </p:to>
                                    </p:set>
                                    <p:animEffect transition="in" filter="fade">
                                      <p:cBhvr>
                                        <p:cTn id="20" dur="500"/>
                                        <p:tgtEl>
                                          <p:spTgt spid="635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lt">
                                    <p:tmAbs val="75"/>
                                  </p:iterate>
                                  <p:childTnLst>
                                    <p:set>
                                      <p:cBhvr>
                                        <p:cTn id="24" dur="1" fill="hold">
                                          <p:stCondLst>
                                            <p:cond delay="74"/>
                                          </p:stCondLst>
                                        </p:cTn>
                                        <p:tgtEl>
                                          <p:spTgt spid="635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animBg="1"/>
      <p:bldP spid="63505" grpId="0" animBg="1" autoUpdateAnimBg="0"/>
      <p:bldP spid="6350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0737" name="Picture 2" descr="map-beersheba-pad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498475"/>
            <a:ext cx="4960938" cy="600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00738" name="Group 3"/>
          <p:cNvGrpSpPr>
            <a:grpSpLocks/>
          </p:cNvGrpSpPr>
          <p:nvPr/>
        </p:nvGrpSpPr>
        <p:grpSpPr bwMode="auto">
          <a:xfrm>
            <a:off x="376238" y="5105400"/>
            <a:ext cx="4483100" cy="1441450"/>
            <a:chOff x="245" y="3216"/>
            <a:chExt cx="2824" cy="908"/>
          </a:xfrm>
        </p:grpSpPr>
        <p:sp>
          <p:nvSpPr>
            <p:cNvPr id="500746" name="Text Box 4"/>
            <p:cNvSpPr txBox="1">
              <a:spLocks noChangeArrowheads="1"/>
            </p:cNvSpPr>
            <p:nvPr/>
          </p:nvSpPr>
          <p:spPr bwMode="auto">
            <a:xfrm>
              <a:off x="245" y="3216"/>
              <a:ext cx="2295" cy="908"/>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1.</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雅各窃取以扫的祝福。以扫发誓要杀雅各。雅各为此逃命到巴旦</a:t>
              </a:r>
              <a:r>
                <a:rPr kumimoji="0" lang="en-US" altLang="zh-CN" sz="2200" b="0"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亚兰</a:t>
              </a:r>
              <a:r>
                <a:rPr kumimoji="0" lang="en-US" altLang="zh-CN" sz="22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rPr>
                <a:t>[Gen. 27:43, 28:5, 10].</a:t>
              </a:r>
            </a:p>
          </p:txBody>
        </p:sp>
        <p:sp>
          <p:nvSpPr>
            <p:cNvPr id="500747" name="Line 5"/>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 name="Group 6"/>
          <p:cNvGrpSpPr>
            <a:grpSpLocks/>
          </p:cNvGrpSpPr>
          <p:nvPr/>
        </p:nvGrpSpPr>
        <p:grpSpPr bwMode="auto">
          <a:xfrm>
            <a:off x="376238" y="387350"/>
            <a:ext cx="7505700" cy="1441450"/>
            <a:chOff x="494" y="400"/>
            <a:chExt cx="4224" cy="908"/>
          </a:xfrm>
        </p:grpSpPr>
        <p:sp>
          <p:nvSpPr>
            <p:cNvPr id="500744" name="Text Box 7"/>
            <p:cNvSpPr txBox="1">
              <a:spLocks noChangeArrowheads="1"/>
            </p:cNvSpPr>
            <p:nvPr/>
          </p:nvSpPr>
          <p:spPr bwMode="auto">
            <a:xfrm>
              <a:off x="494" y="400"/>
              <a:ext cx="2222" cy="908"/>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3. </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雅各从迦南的别是巴来到位于哈兰的巴达</a:t>
              </a:r>
              <a:r>
                <a:rPr kumimoji="0" lang="en-US" altLang="zh-CN" sz="2200" b="0"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亚兰他舅舅拉班（利百加的哥哥）的家。</a:t>
              </a:r>
              <a:r>
                <a:rPr kumimoji="0" lang="en-US" altLang="zh-CN" sz="22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200" b="0" i="0" u="none" strike="noStrike" kern="1200" cap="none" spc="0" normalizeH="0" baseline="0" noProof="0">
                  <a:ln>
                    <a:noFill/>
                  </a:ln>
                  <a:solidFill>
                    <a:srgbClr val="3333CC"/>
                  </a:solidFill>
                  <a:effectLst/>
                  <a:uLnTx/>
                  <a:uFillTx/>
                  <a:latin typeface="Arial" charset="0"/>
                  <a:ea typeface="SimSun" charset="0"/>
                  <a:cs typeface="SimSun" charset="0"/>
                </a:rPr>
                <a:t>创</a:t>
              </a:r>
              <a:r>
                <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rPr>
                <a:t> 29].</a:t>
              </a:r>
            </a:p>
          </p:txBody>
        </p:sp>
        <p:sp>
          <p:nvSpPr>
            <p:cNvPr id="500745" name="Line 8"/>
            <p:cNvSpPr>
              <a:spLocks noChangeShapeType="1"/>
            </p:cNvSpPr>
            <p:nvPr/>
          </p:nvSpPr>
          <p:spPr bwMode="auto">
            <a:xfrm>
              <a:off x="2715" y="1006"/>
              <a:ext cx="200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500740" name="Group 9"/>
          <p:cNvGrpSpPr>
            <a:grpSpLocks/>
          </p:cNvGrpSpPr>
          <p:nvPr/>
        </p:nvGrpSpPr>
        <p:grpSpPr bwMode="auto">
          <a:xfrm>
            <a:off x="376238" y="2728913"/>
            <a:ext cx="4902200" cy="2393950"/>
            <a:chOff x="249" y="1738"/>
            <a:chExt cx="3088" cy="1508"/>
          </a:xfrm>
        </p:grpSpPr>
        <p:sp>
          <p:nvSpPr>
            <p:cNvPr id="500742" name="Rectangle 10"/>
            <p:cNvSpPr>
              <a:spLocks noChangeArrowheads="1"/>
            </p:cNvSpPr>
            <p:nvPr/>
          </p:nvSpPr>
          <p:spPr bwMode="auto">
            <a:xfrm>
              <a:off x="249" y="1738"/>
              <a:ext cx="3088" cy="1436"/>
            </a:xfrm>
            <a:prstGeom prst="rect">
              <a:avLst/>
            </a:prstGeom>
            <a:solidFill>
              <a:schemeClr val="bg1"/>
            </a:solidFill>
            <a:ln w="9525">
              <a:solidFill>
                <a:schemeClr val="tx1"/>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2. </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雅各离家之后，在伯特利遇见了神。神应许</a:t>
              </a:r>
              <a:r>
                <a:rPr kumimoji="0" lang="en-US" altLang="zh-CN" sz="22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200" b="0" i="1" u="none" strike="noStrike" kern="1200" cap="none" spc="0" normalizeH="0" baseline="0" noProof="0">
                  <a:ln>
                    <a:noFill/>
                  </a:ln>
                  <a:solidFill>
                    <a:srgbClr val="FF00FF"/>
                  </a:solidFill>
                  <a:effectLst/>
                  <a:uLnTx/>
                  <a:uFillTx/>
                  <a:latin typeface="Arial" charset="0"/>
                  <a:ea typeface="SimSun" charset="0"/>
                  <a:cs typeface="SimSun" charset="0"/>
                </a:rPr>
                <a:t>“</a:t>
              </a:r>
              <a:r>
                <a:rPr kumimoji="0" lang="zh-CN" altLang="en-US" sz="2200" b="0" i="1" u="none" strike="noStrike" kern="1200" cap="none" spc="0" normalizeH="0" baseline="0" noProof="0">
                  <a:ln>
                    <a:noFill/>
                  </a:ln>
                  <a:solidFill>
                    <a:srgbClr val="FF00FF"/>
                  </a:solidFill>
                  <a:effectLst/>
                  <a:uLnTx/>
                  <a:uFillTx/>
                  <a:latin typeface="Arial" charset="0"/>
                  <a:ea typeface="SimSun" charset="0"/>
                  <a:cs typeface="SimSun" charset="0"/>
                </a:rPr>
                <a:t>我也与你同在。你无论往那里去，我必保佑你，领你归回这地，总不离弃你，直到我成全了向你所应许的。”</a:t>
              </a:r>
              <a:r>
                <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200" b="0" i="0" u="none" strike="noStrike" kern="1200" cap="none" spc="0" normalizeH="0" baseline="0" noProof="0">
                  <a:ln>
                    <a:noFill/>
                  </a:ln>
                  <a:solidFill>
                    <a:srgbClr val="3333CC"/>
                  </a:solidFill>
                  <a:effectLst/>
                  <a:uLnTx/>
                  <a:uFillTx/>
                  <a:latin typeface="Arial" charset="0"/>
                  <a:ea typeface="SimSun" charset="0"/>
                  <a:cs typeface="SimSun" charset="0"/>
                </a:rPr>
                <a:t>创</a:t>
              </a:r>
              <a:r>
                <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rPr>
                <a:t>. 28:15].</a:t>
              </a:r>
              <a:endParaRPr kumimoji="0" lang="zh-CN" altLang="en-US" sz="2200" b="0"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22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sp>
          <p:nvSpPr>
            <p:cNvPr id="500743" name="Line 11"/>
            <p:cNvSpPr>
              <a:spLocks noChangeShapeType="1"/>
            </p:cNvSpPr>
            <p:nvPr/>
          </p:nvSpPr>
          <p:spPr bwMode="auto">
            <a:xfrm>
              <a:off x="1783" y="2953"/>
              <a:ext cx="1454" cy="29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00741" name="Rectangle 12"/>
          <p:cNvSpPr>
            <a:spLocks noGrp="1" noChangeArrowheads="1"/>
          </p:cNvSpPr>
          <p:nvPr>
            <p:ph type="title" idx="4294967295"/>
          </p:nvPr>
        </p:nvSpPr>
        <p:spPr>
          <a:xfrm>
            <a:off x="6324600" y="4800600"/>
            <a:ext cx="2819400" cy="1676400"/>
          </a:xfrm>
          <a:solidFill>
            <a:schemeClr val="bg1"/>
          </a:solidFill>
        </p:spPr>
        <p:txBody>
          <a:bodyPr/>
          <a:lstStyle/>
          <a:p>
            <a:pPr eaLnBrk="1" hangingPunct="1"/>
            <a:r>
              <a:rPr lang="zh-CN" altLang="en-US" sz="3200">
                <a:latin typeface="Times New Roman" charset="0"/>
                <a:ea typeface="SimSun" charset="0"/>
                <a:cs typeface="SimSun" charset="0"/>
              </a:rPr>
              <a:t>雅各到达巴旦亚兰</a:t>
            </a:r>
            <a:r>
              <a:rPr lang="en-US" altLang="zh-CN" sz="3200">
                <a:latin typeface="Times New Roman" charset="0"/>
                <a:ea typeface="SimSun" charset="0"/>
                <a:cs typeface="SimSun" charset="0"/>
              </a:rPr>
              <a:t> (</a:t>
            </a:r>
            <a:r>
              <a:rPr lang="zh-CN" altLang="en-US" sz="3200">
                <a:latin typeface="Times New Roman" charset="0"/>
                <a:ea typeface="SimSun" charset="0"/>
                <a:cs typeface="SimSun" charset="0"/>
              </a:rPr>
              <a:t>创</a:t>
            </a:r>
            <a:r>
              <a:rPr lang="en-US" altLang="zh-CN" sz="3200">
                <a:latin typeface="Times New Roman" charset="0"/>
                <a:ea typeface="SimSun" charset="0"/>
                <a:cs typeface="SimSun" charset="0"/>
              </a:rPr>
              <a:t> 27-29)</a:t>
            </a:r>
            <a:endParaRPr lang="en-US" altLang="zh-CN">
              <a:latin typeface="Times New Roman" charset="0"/>
              <a:ea typeface="SimSun" charset="0"/>
              <a:cs typeface="SimSun" charset="0"/>
            </a:endParaRPr>
          </a:p>
        </p:txBody>
      </p:sp>
    </p:spTree>
    <p:extLst>
      <p:ext uri="{BB962C8B-B14F-4D97-AF65-F5344CB8AC3E}">
        <p14:creationId xmlns:p14="http://schemas.microsoft.com/office/powerpoint/2010/main" val="12094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descr="Papyrus"/>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02786" name="Picture 3" descr="OJBSW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14400" y="0"/>
            <a:ext cx="4772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2787"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SimSun" charset="0"/>
                <a:cs typeface="SimSun" charset="0"/>
              </a:rPr>
              <a:t>创世记 </a:t>
            </a:r>
            <a:r>
              <a:rPr kumimoji="0" lang="en-US" altLang="zh-CN" sz="3200" b="1" i="0" u="none" strike="noStrike" kern="1200" cap="none" spc="0" normalizeH="0" baseline="0" noProof="0">
                <a:ln>
                  <a:noFill/>
                </a:ln>
                <a:solidFill>
                  <a:srgbClr val="000000"/>
                </a:solidFill>
                <a:effectLst/>
                <a:uLnTx/>
                <a:uFillTx/>
                <a:latin typeface="Times New Roman" charset="0"/>
                <a:ea typeface="SimSun" charset="0"/>
                <a:cs typeface="SimSun" charset="0"/>
              </a:rPr>
              <a:t>29:1-30</a:t>
            </a:r>
          </a:p>
        </p:txBody>
      </p:sp>
      <p:sp>
        <p:nvSpPr>
          <p:cNvPr id="502788" name="Rectangle 5"/>
          <p:cNvSpPr>
            <a:spLocks noGrp="1" noChangeArrowheads="1"/>
          </p:cNvSpPr>
          <p:nvPr>
            <p:ph type="title" idx="4294967295"/>
          </p:nvPr>
        </p:nvSpPr>
        <p:spPr>
          <a:xfrm>
            <a:off x="5562600" y="274638"/>
            <a:ext cx="3124200" cy="3001962"/>
          </a:xfrm>
        </p:spPr>
        <p:txBody>
          <a:bodyPr/>
          <a:lstStyle/>
          <a:p>
            <a:pPr eaLnBrk="1" hangingPunct="1"/>
            <a:r>
              <a:rPr lang="zh-CN" altLang="en-US">
                <a:latin typeface="Times New Roman" charset="0"/>
                <a:ea typeface="SimSun" charset="0"/>
                <a:cs typeface="SimSun" charset="0"/>
              </a:rPr>
              <a:t>雅各遇见</a:t>
            </a:r>
            <a:br>
              <a:rPr lang="zh-CN" altLang="en-US">
                <a:latin typeface="Times New Roman" charset="0"/>
                <a:ea typeface="SimSun" charset="0"/>
                <a:cs typeface="SimSun" charset="0"/>
              </a:rPr>
            </a:br>
            <a:r>
              <a:rPr lang="zh-CN" altLang="en-US">
                <a:latin typeface="Times New Roman" charset="0"/>
                <a:ea typeface="SimSun" charset="0"/>
                <a:cs typeface="SimSun" charset="0"/>
              </a:rPr>
              <a:t>拉结</a:t>
            </a:r>
            <a:r>
              <a:rPr lang="en-US" altLang="zh-CN">
                <a:latin typeface="Times New Roman" charset="0"/>
                <a:ea typeface="SimSun" charset="0"/>
                <a:cs typeface="SimSun" charset="0"/>
              </a:rPr>
              <a:t> </a:t>
            </a:r>
          </a:p>
        </p:txBody>
      </p:sp>
    </p:spTree>
    <p:extLst>
      <p:ext uri="{BB962C8B-B14F-4D97-AF65-F5344CB8AC3E}">
        <p14:creationId xmlns:p14="http://schemas.microsoft.com/office/powerpoint/2010/main" val="2180174267"/>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4833" name="Group 2"/>
          <p:cNvGrpSpPr>
            <a:grpSpLocks/>
          </p:cNvGrpSpPr>
          <p:nvPr/>
        </p:nvGrpSpPr>
        <p:grpSpPr bwMode="auto">
          <a:xfrm>
            <a:off x="4237038" y="249238"/>
            <a:ext cx="4418012" cy="6127750"/>
            <a:chOff x="2687" y="340"/>
            <a:chExt cx="2673" cy="3732"/>
          </a:xfrm>
        </p:grpSpPr>
        <p:pic>
          <p:nvPicPr>
            <p:cNvPr id="504847" name="Picture 3" descr="Jactrip"/>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687" y="340"/>
              <a:ext cx="2673" cy="3732"/>
            </a:xfrm>
            <a:prstGeom prst="rect">
              <a:avLst/>
            </a:prstGeom>
            <a:solidFill>
              <a:srgbClr val="33CC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4848" name="Rectangle 4"/>
            <p:cNvSpPr>
              <a:spLocks noChangeArrowheads="1"/>
            </p:cNvSpPr>
            <p:nvPr/>
          </p:nvSpPr>
          <p:spPr bwMode="auto">
            <a:xfrm>
              <a:off x="2950" y="425"/>
              <a:ext cx="72" cy="164"/>
            </a:xfrm>
            <a:prstGeom prst="rect">
              <a:avLst/>
            </a:prstGeom>
            <a:solidFill>
              <a:srgbClr val="33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504849" name="Rectangle 5"/>
            <p:cNvSpPr>
              <a:spLocks noChangeArrowheads="1"/>
            </p:cNvSpPr>
            <p:nvPr/>
          </p:nvSpPr>
          <p:spPr bwMode="auto">
            <a:xfrm>
              <a:off x="2725" y="375"/>
              <a:ext cx="457" cy="183"/>
            </a:xfrm>
            <a:prstGeom prst="rect">
              <a:avLst/>
            </a:prstGeom>
            <a:solidFill>
              <a:srgbClr val="33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245190" name="Text Box 6"/>
          <p:cNvSpPr txBox="1">
            <a:spLocks noChangeArrowheads="1"/>
          </p:cNvSpPr>
          <p:nvPr/>
        </p:nvSpPr>
        <p:spPr bwMode="auto">
          <a:xfrm>
            <a:off x="204788" y="174625"/>
            <a:ext cx="3933825" cy="1016000"/>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4.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雅各服事拉班</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20</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年，娶了他两个女儿，拉结与利亚，并且日渐兴旺。</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3333CC"/>
                </a:solidFill>
                <a:effectLst/>
                <a:uLnTx/>
                <a:uFillTx/>
                <a:latin typeface="Arial" charset="0"/>
                <a:ea typeface="SimSun" charset="0"/>
                <a:cs typeface="SimSun" charset="0"/>
              </a:rPr>
              <a:t>创</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 29:30].</a:t>
            </a:r>
            <a:endPar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504835" name="Text Box 7"/>
          <p:cNvSpPr txBox="1">
            <a:spLocks noChangeArrowheads="1"/>
          </p:cNvSpPr>
          <p:nvPr/>
        </p:nvSpPr>
        <p:spPr bwMode="auto">
          <a:xfrm>
            <a:off x="203200" y="1727200"/>
            <a:ext cx="3919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1245192" name="Text Box 8"/>
          <p:cNvSpPr txBox="1">
            <a:spLocks noChangeArrowheads="1"/>
          </p:cNvSpPr>
          <p:nvPr/>
        </p:nvSpPr>
        <p:spPr bwMode="auto">
          <a:xfrm>
            <a:off x="233363" y="1633538"/>
            <a:ext cx="3903662" cy="1320800"/>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5.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那时，耶和华对雅各说：</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000" b="0" i="1" u="none" strike="noStrike" kern="1200" cap="none" spc="0" normalizeH="0" baseline="0" noProof="0">
                <a:ln>
                  <a:noFill/>
                </a:ln>
                <a:solidFill>
                  <a:srgbClr val="FF00FF"/>
                </a:solidFill>
                <a:effectLst/>
                <a:uLnTx/>
                <a:uFillTx/>
                <a:latin typeface="Arial" charset="0"/>
                <a:ea typeface="SimSun" charset="0"/>
                <a:cs typeface="SimSun" charset="0"/>
              </a:rPr>
              <a:t>“</a:t>
            </a:r>
            <a:r>
              <a:rPr kumimoji="0" lang="zh-CN" altLang="en-US" sz="2000" b="0" i="1" u="none" strike="noStrike" kern="1200" cap="none" spc="0" normalizeH="0" baseline="0" noProof="0">
                <a:ln>
                  <a:noFill/>
                </a:ln>
                <a:solidFill>
                  <a:srgbClr val="FF00FF"/>
                </a:solidFill>
                <a:effectLst/>
                <a:uLnTx/>
                <a:uFillTx/>
                <a:latin typeface="Arial" charset="0"/>
                <a:ea typeface="SimSun" charset="0"/>
                <a:cs typeface="SimSun" charset="0"/>
              </a:rPr>
              <a:t>你要回到你列祖之地，到你的亲族那里去，我必与你同在。</a:t>
            </a:r>
            <a:r>
              <a:rPr kumimoji="0" lang="en-US" altLang="zh-CN" sz="2000" b="0" i="1" u="none" strike="noStrike" kern="1200" cap="none" spc="0" normalizeH="0" baseline="0" noProof="0">
                <a:ln>
                  <a:noFill/>
                </a:ln>
                <a:solidFill>
                  <a:srgbClr val="FF00FF"/>
                </a:solidFill>
                <a:effectLst/>
                <a:uLnTx/>
                <a:uFillTx/>
                <a:latin typeface="Arial" charset="0"/>
                <a:ea typeface="SimSun" charset="0"/>
                <a:cs typeface="SimSun" charset="0"/>
              </a:rPr>
              <a:t>”</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3333CC"/>
                </a:solidFill>
                <a:effectLst/>
                <a:uLnTx/>
                <a:uFillTx/>
                <a:latin typeface="Arial" charset="0"/>
                <a:ea typeface="SimSun" charset="0"/>
                <a:cs typeface="SimSun" charset="0"/>
              </a:rPr>
              <a:t>创</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 31:3].</a:t>
            </a:r>
          </a:p>
        </p:txBody>
      </p:sp>
      <p:sp>
        <p:nvSpPr>
          <p:cNvPr id="504837" name="Text Box 9"/>
          <p:cNvSpPr txBox="1">
            <a:spLocks noChangeArrowheads="1"/>
          </p:cNvSpPr>
          <p:nvPr/>
        </p:nvSpPr>
        <p:spPr bwMode="auto">
          <a:xfrm>
            <a:off x="290513" y="3163888"/>
            <a:ext cx="38322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sp>
        <p:nvSpPr>
          <p:cNvPr id="504838" name="Text Box 10"/>
          <p:cNvSpPr txBox="1">
            <a:spLocks noChangeArrowheads="1"/>
          </p:cNvSpPr>
          <p:nvPr/>
        </p:nvSpPr>
        <p:spPr bwMode="auto">
          <a:xfrm>
            <a:off x="7572375" y="3549650"/>
            <a:ext cx="8953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Arial" charset="0"/>
                <a:ea typeface="SimSun" charset="0"/>
                <a:cs typeface="SimSun" charset="0"/>
              </a:rPr>
              <a:t>Mizpah</a:t>
            </a:r>
          </a:p>
        </p:txBody>
      </p:sp>
      <p:sp>
        <p:nvSpPr>
          <p:cNvPr id="504839" name="Oval 11"/>
          <p:cNvSpPr>
            <a:spLocks noChangeArrowheads="1"/>
          </p:cNvSpPr>
          <p:nvPr/>
        </p:nvSpPr>
        <p:spPr bwMode="auto">
          <a:xfrm>
            <a:off x="7696200" y="3502025"/>
            <a:ext cx="88900" cy="98425"/>
          </a:xfrm>
          <a:prstGeom prst="ellipse">
            <a:avLst/>
          </a:prstGeom>
          <a:solidFill>
            <a:schemeClr val="tx1"/>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grpSp>
        <p:nvGrpSpPr>
          <p:cNvPr id="3" name="Group 12"/>
          <p:cNvGrpSpPr>
            <a:grpSpLocks/>
          </p:cNvGrpSpPr>
          <p:nvPr/>
        </p:nvGrpSpPr>
        <p:grpSpPr bwMode="auto">
          <a:xfrm>
            <a:off x="247650" y="3049588"/>
            <a:ext cx="7386638" cy="1320800"/>
            <a:chOff x="156" y="1953"/>
            <a:chExt cx="4653" cy="832"/>
          </a:xfrm>
        </p:grpSpPr>
        <p:sp>
          <p:nvSpPr>
            <p:cNvPr id="504845" name="Text Box 13"/>
            <p:cNvSpPr txBox="1">
              <a:spLocks noChangeArrowheads="1"/>
            </p:cNvSpPr>
            <p:nvPr/>
          </p:nvSpPr>
          <p:spPr bwMode="auto">
            <a:xfrm>
              <a:off x="156" y="1953"/>
              <a:ext cx="2450" cy="832"/>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6.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雅各带着全家并他所有的财产逃离拉班。拉班在米斯巴与雅各针锋相对，最后二人达成共识彼此分离。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3333CC"/>
                  </a:solidFill>
                  <a:effectLst/>
                  <a:uLnTx/>
                  <a:uFillTx/>
                  <a:latin typeface="Arial" charset="0"/>
                  <a:ea typeface="SimSun" charset="0"/>
                  <a:cs typeface="SimSun" charset="0"/>
                </a:rPr>
                <a:t>创</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 31:48-49].</a:t>
              </a:r>
            </a:p>
          </p:txBody>
        </p:sp>
        <p:sp>
          <p:nvSpPr>
            <p:cNvPr id="504846" name="Line 14"/>
            <p:cNvSpPr>
              <a:spLocks noChangeShapeType="1"/>
            </p:cNvSpPr>
            <p:nvPr/>
          </p:nvSpPr>
          <p:spPr bwMode="auto">
            <a:xfrm flipV="1">
              <a:off x="2606" y="2248"/>
              <a:ext cx="2203" cy="1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4" name="Group 15"/>
          <p:cNvGrpSpPr>
            <a:grpSpLocks/>
          </p:cNvGrpSpPr>
          <p:nvPr/>
        </p:nvGrpSpPr>
        <p:grpSpPr bwMode="auto">
          <a:xfrm>
            <a:off x="261938" y="3686175"/>
            <a:ext cx="6675437" cy="2425700"/>
            <a:chOff x="165" y="2322"/>
            <a:chExt cx="4205" cy="1528"/>
          </a:xfrm>
        </p:grpSpPr>
        <p:sp>
          <p:nvSpPr>
            <p:cNvPr id="504843" name="Text Box 16"/>
            <p:cNvSpPr txBox="1">
              <a:spLocks noChangeArrowheads="1"/>
            </p:cNvSpPr>
            <p:nvPr/>
          </p:nvSpPr>
          <p:spPr bwMode="auto">
            <a:xfrm>
              <a:off x="165" y="3018"/>
              <a:ext cx="2432" cy="832"/>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7.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雅各遇见神的众使者。他给那地起名叫玛哈念（意思“这是神的军队”）以证明神与他同在。</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3333CC"/>
                  </a:solidFill>
                  <a:effectLst/>
                  <a:uLnTx/>
                  <a:uFillTx/>
                  <a:latin typeface="Arial" charset="0"/>
                  <a:ea typeface="SimSun" charset="0"/>
                  <a:cs typeface="SimSun" charset="0"/>
                </a:rPr>
                <a:t>创</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32:1].</a:t>
              </a:r>
            </a:p>
          </p:txBody>
        </p:sp>
        <p:sp>
          <p:nvSpPr>
            <p:cNvPr id="504844" name="Line 17"/>
            <p:cNvSpPr>
              <a:spLocks noChangeShapeType="1"/>
            </p:cNvSpPr>
            <p:nvPr/>
          </p:nvSpPr>
          <p:spPr bwMode="auto">
            <a:xfrm flipV="1">
              <a:off x="2606" y="2322"/>
              <a:ext cx="1764" cy="102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04842" name="Rectangle 18"/>
          <p:cNvSpPr>
            <a:spLocks noGrp="1" noChangeArrowheads="1"/>
          </p:cNvSpPr>
          <p:nvPr>
            <p:ph type="title" idx="4294967295"/>
          </p:nvPr>
        </p:nvSpPr>
        <p:spPr>
          <a:xfrm>
            <a:off x="4191000" y="228600"/>
            <a:ext cx="4572000" cy="1371600"/>
          </a:xfrm>
          <a:solidFill>
            <a:schemeClr val="bg1"/>
          </a:solidFill>
        </p:spPr>
        <p:txBody>
          <a:bodyPr/>
          <a:lstStyle/>
          <a:p>
            <a:pPr eaLnBrk="1" hangingPunct="1"/>
            <a:r>
              <a:rPr lang="zh-CN" altLang="en-US" sz="4000">
                <a:latin typeface="Times New Roman" charset="0"/>
                <a:ea typeface="SimSun" charset="0"/>
                <a:cs typeface="SimSun" charset="0"/>
              </a:rPr>
              <a:t>雅各替拉班做工，之后回归</a:t>
            </a:r>
            <a:r>
              <a:rPr lang="en-US" altLang="zh-CN" sz="4000">
                <a:latin typeface="Times New Roman" charset="0"/>
                <a:ea typeface="SimSun" charset="0"/>
                <a:cs typeface="SimSun" charset="0"/>
              </a:rPr>
              <a:t>  (</a:t>
            </a:r>
            <a:r>
              <a:rPr lang="zh-CN" altLang="en-US" sz="4000">
                <a:latin typeface="Times New Roman" charset="0"/>
                <a:ea typeface="SimSun" charset="0"/>
                <a:cs typeface="SimSun" charset="0"/>
              </a:rPr>
              <a:t>创</a:t>
            </a:r>
            <a:r>
              <a:rPr lang="en-US" altLang="zh-CN" sz="4000">
                <a:latin typeface="Times New Roman" charset="0"/>
                <a:ea typeface="SimSun" charset="0"/>
                <a:cs typeface="SimSun" charset="0"/>
              </a:rPr>
              <a:t>29-32)</a:t>
            </a:r>
            <a:endParaRPr lang="en-US" altLang="zh-CN">
              <a:latin typeface="Times New Roman" charset="0"/>
              <a:ea typeface="SimSun" charset="0"/>
              <a:cs typeface="SimSun" charset="0"/>
            </a:endParaRPr>
          </a:p>
        </p:txBody>
      </p:sp>
    </p:spTree>
    <p:extLst>
      <p:ext uri="{BB962C8B-B14F-4D97-AF65-F5344CB8AC3E}">
        <p14:creationId xmlns:p14="http://schemas.microsoft.com/office/powerpoint/2010/main" val="4058300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45190"/>
                                        </p:tgtEl>
                                        <p:attrNameLst>
                                          <p:attrName>style.visibility</p:attrName>
                                        </p:attrNameLst>
                                      </p:cBhvr>
                                      <p:to>
                                        <p:strVal val="visible"/>
                                      </p:to>
                                    </p:set>
                                    <p:anim calcmode="lin" valueType="num">
                                      <p:cBhvr additive="base">
                                        <p:cTn id="7" dur="500" fill="hold"/>
                                        <p:tgtEl>
                                          <p:spTgt spid="1245190"/>
                                        </p:tgtEl>
                                        <p:attrNameLst>
                                          <p:attrName>ppt_x</p:attrName>
                                        </p:attrNameLst>
                                      </p:cBhvr>
                                      <p:tavLst>
                                        <p:tav tm="0">
                                          <p:val>
                                            <p:strVal val="0-#ppt_w/2"/>
                                          </p:val>
                                        </p:tav>
                                        <p:tav tm="100000">
                                          <p:val>
                                            <p:strVal val="#ppt_x"/>
                                          </p:val>
                                        </p:tav>
                                      </p:tavLst>
                                    </p:anim>
                                    <p:anim calcmode="lin" valueType="num">
                                      <p:cBhvr additive="base">
                                        <p:cTn id="8" dur="500" fill="hold"/>
                                        <p:tgtEl>
                                          <p:spTgt spid="12451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245192"/>
                                        </p:tgtEl>
                                        <p:attrNameLst>
                                          <p:attrName>style.visibility</p:attrName>
                                        </p:attrNameLst>
                                      </p:cBhvr>
                                      <p:to>
                                        <p:strVal val="visible"/>
                                      </p:to>
                                    </p:set>
                                    <p:anim calcmode="lin" valueType="num">
                                      <p:cBhvr additive="base">
                                        <p:cTn id="13" dur="500" fill="hold"/>
                                        <p:tgtEl>
                                          <p:spTgt spid="1245192"/>
                                        </p:tgtEl>
                                        <p:attrNameLst>
                                          <p:attrName>ppt_x</p:attrName>
                                        </p:attrNameLst>
                                      </p:cBhvr>
                                      <p:tavLst>
                                        <p:tav tm="0">
                                          <p:val>
                                            <p:strVal val="1+#ppt_w/2"/>
                                          </p:val>
                                        </p:tav>
                                        <p:tav tm="100000">
                                          <p:val>
                                            <p:strVal val="#ppt_x"/>
                                          </p:val>
                                        </p:tav>
                                      </p:tavLst>
                                    </p:anim>
                                    <p:anim calcmode="lin" valueType="num">
                                      <p:cBhvr additive="base">
                                        <p:cTn id="14" dur="500" fill="hold"/>
                                        <p:tgtEl>
                                          <p:spTgt spid="124519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190" grpId="0" animBg="1" autoUpdateAnimBg="0"/>
      <p:bldP spid="124519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1" name="Picture 2" descr="map-jacobtobeth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657225"/>
            <a:ext cx="4865687"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174625" y="204788"/>
            <a:ext cx="7707313" cy="1463675"/>
            <a:chOff x="110" y="129"/>
            <a:chExt cx="4855" cy="922"/>
          </a:xfrm>
        </p:grpSpPr>
        <p:sp>
          <p:nvSpPr>
            <p:cNvPr id="506886" name="Text Box 4"/>
            <p:cNvSpPr txBox="1">
              <a:spLocks noChangeArrowheads="1"/>
            </p:cNvSpPr>
            <p:nvPr/>
          </p:nvSpPr>
          <p:spPr bwMode="auto">
            <a:xfrm>
              <a:off x="110" y="129"/>
              <a:ext cx="2997" cy="832"/>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8.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雅各准备迎见以扫。神在毗努伊勒遇见雅各。雅各与神整夜摔跤。神更换他的名字，叫他以色列</a:t>
              </a:r>
              <a:r>
                <a:rPr kumimoji="0" lang="zh-CN" altLang="en-US" sz="2000" b="0" i="0" u="none" strike="noStrike" kern="1200" cap="none" spc="0" normalizeH="0" baseline="0" noProof="0">
                  <a:ln>
                    <a:noFill/>
                  </a:ln>
                  <a:solidFill>
                    <a:srgbClr val="CC0099"/>
                  </a:solidFill>
                  <a:effectLst/>
                  <a:uLnTx/>
                  <a:uFillTx/>
                  <a:latin typeface="Arial" charset="0"/>
                  <a:ea typeface="SimSun" charset="0"/>
                  <a:cs typeface="SimSun" charset="0"/>
                </a:rPr>
                <a:t>。“因为你与神与人较力，都得了胜。</a:t>
              </a:r>
              <a:r>
                <a:rPr kumimoji="0" lang="en-US" altLang="zh-CN" sz="2000" b="0" i="0" u="none" strike="noStrike" kern="1200" cap="none" spc="0" normalizeH="0" baseline="0" noProof="0">
                  <a:ln>
                    <a:noFill/>
                  </a:ln>
                  <a:solidFill>
                    <a:srgbClr val="CC0099"/>
                  </a:solidFill>
                  <a:effectLst/>
                  <a:uLnTx/>
                  <a:uFillTx/>
                  <a:latin typeface="Arial" charset="0"/>
                  <a:ea typeface="SimSun" charset="0"/>
                  <a:cs typeface="SimSun" charset="0"/>
                </a:rPr>
                <a:t>”</a:t>
              </a:r>
              <a:r>
                <a:rPr kumimoji="0" lang="en-US" altLang="zh-CN" sz="2000" b="0" i="0" u="none" strike="noStrike" kern="1200" cap="none" spc="0" normalizeH="0" baseline="0" noProof="0">
                  <a:ln>
                    <a:noFill/>
                  </a:ln>
                  <a:solidFill>
                    <a:srgbClr val="FF00FF"/>
                  </a:solidFill>
                  <a:effectLst/>
                  <a:uLnTx/>
                  <a:uFillTx/>
                  <a:latin typeface="Arial" charset="0"/>
                  <a:ea typeface="SimSun" charset="0"/>
                  <a:cs typeface="SimSun" charset="0"/>
                </a:rPr>
                <a:t>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3333CC"/>
                  </a:solidFill>
                  <a:effectLst/>
                  <a:uLnTx/>
                  <a:uFillTx/>
                  <a:latin typeface="Arial" charset="0"/>
                  <a:ea typeface="SimSun" charset="0"/>
                  <a:cs typeface="SimSun" charset="0"/>
                </a:rPr>
                <a:t>创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32:28].</a:t>
              </a:r>
            </a:p>
          </p:txBody>
        </p:sp>
        <p:sp>
          <p:nvSpPr>
            <p:cNvPr id="506887"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06883" name="Rectangle 6"/>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6884" name="Text Box 7"/>
          <p:cNvSpPr txBox="1">
            <a:spLocks noChangeArrowheads="1"/>
          </p:cNvSpPr>
          <p:nvPr/>
        </p:nvSpPr>
        <p:spPr bwMode="auto">
          <a:xfrm>
            <a:off x="5341938" y="5297488"/>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God Meets Jacob</a:t>
            </a:r>
          </a:p>
        </p:txBody>
      </p:sp>
      <p:sp>
        <p:nvSpPr>
          <p:cNvPr id="506885" name="Rectangle 8"/>
          <p:cNvSpPr>
            <a:spLocks noGrp="1" noChangeArrowheads="1"/>
          </p:cNvSpPr>
          <p:nvPr>
            <p:ph type="title" idx="4294967295"/>
          </p:nvPr>
        </p:nvSpPr>
        <p:spPr>
          <a:xfrm>
            <a:off x="4191000" y="5029200"/>
            <a:ext cx="4495800" cy="1143000"/>
          </a:xfrm>
          <a:solidFill>
            <a:schemeClr val="bg1"/>
          </a:solidFill>
        </p:spPr>
        <p:txBody>
          <a:bodyPr/>
          <a:lstStyle/>
          <a:p>
            <a:pPr eaLnBrk="1" hangingPunct="1"/>
            <a:r>
              <a:rPr lang="zh-CN" altLang="en-US">
                <a:latin typeface="Times New Roman" charset="0"/>
                <a:ea typeface="SimSun" charset="0"/>
                <a:cs typeface="SimSun" charset="0"/>
              </a:rPr>
              <a:t>神遇见雅各</a:t>
            </a:r>
            <a:r>
              <a:rPr lang="en-US" altLang="zh-CN">
                <a:latin typeface="Times New Roman" charset="0"/>
                <a:ea typeface="SimSun" charset="0"/>
                <a:cs typeface="SimSun" charset="0"/>
              </a:rPr>
              <a:t> (</a:t>
            </a:r>
            <a:r>
              <a:rPr lang="zh-CN" altLang="en-US">
                <a:latin typeface="Times New Roman" charset="0"/>
                <a:ea typeface="SimSun" charset="0"/>
                <a:cs typeface="SimSun" charset="0"/>
              </a:rPr>
              <a:t>创 </a:t>
            </a:r>
            <a:r>
              <a:rPr lang="en-US" altLang="zh-CN">
                <a:latin typeface="Times New Roman" charset="0"/>
                <a:ea typeface="SimSun" charset="0"/>
                <a:cs typeface="SimSun" charset="0"/>
              </a:rPr>
              <a:t>32)</a:t>
            </a:r>
          </a:p>
        </p:txBody>
      </p:sp>
    </p:spTree>
    <p:extLst>
      <p:ext uri="{BB962C8B-B14F-4D97-AF65-F5344CB8AC3E}">
        <p14:creationId xmlns:p14="http://schemas.microsoft.com/office/powerpoint/2010/main" val="1738637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9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08930" name="Picture 3" descr="OJBSO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0"/>
            <a:ext cx="5389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4"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cs typeface="SimSun" charset="0"/>
              </a:rPr>
              <a:t>创世纪</a:t>
            </a: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en-US" altLang="ja-JP" sz="3200" b="1" i="0" u="none" strike="noStrike" kern="1200" cap="none" spc="0" normalizeH="0" baseline="0" noProof="0">
                <a:ln>
                  <a:noFill/>
                </a:ln>
                <a:solidFill>
                  <a:srgbClr val="FFFFFF"/>
                </a:solidFill>
                <a:effectLst/>
                <a:uLnTx/>
                <a:uFillTx/>
                <a:latin typeface="Times New Roman" charset="0"/>
                <a:ea typeface="ＭＳ Ｐゴシック" charset="0"/>
              </a:rPr>
              <a:t>32:22-32</a:t>
            </a:r>
            <a:endParaRPr kumimoji="0" lang="en-US" altLang="zh-CN"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08932" name="Rectangle 5"/>
          <p:cNvSpPr>
            <a:spLocks noGrp="1" noChangeArrowheads="1"/>
          </p:cNvSpPr>
          <p:nvPr>
            <p:ph type="title" idx="4294967295"/>
          </p:nvPr>
        </p:nvSpPr>
        <p:spPr/>
        <p:txBody>
          <a:bodyPr/>
          <a:lstStyle/>
          <a:p>
            <a:pPr eaLnBrk="1" hangingPunct="1"/>
            <a:r>
              <a:rPr lang="zh-CN" altLang="en-US" b="1">
                <a:solidFill>
                  <a:schemeClr val="bg1"/>
                </a:solidFill>
                <a:latin typeface="Times New Roman" charset="0"/>
                <a:ea typeface="SimSun" charset="0"/>
                <a:cs typeface="SimSun" charset="0"/>
              </a:rPr>
              <a:t>雅各与神摔跤</a:t>
            </a:r>
            <a:endParaRPr lang="zh-CN" altLang="en-US" b="1">
              <a:solidFill>
                <a:schemeClr val="bg1"/>
              </a:solidFill>
              <a:latin typeface="Times New Roman" charset="0"/>
            </a:endParaRPr>
          </a:p>
        </p:txBody>
      </p:sp>
    </p:spTree>
    <p:extLst>
      <p:ext uri="{BB962C8B-B14F-4D97-AF65-F5344CB8AC3E}">
        <p14:creationId xmlns:p14="http://schemas.microsoft.com/office/powerpoint/2010/main" val="305587532"/>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0977" name="Picture 2" descr="map-jacobtobeth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657225"/>
            <a:ext cx="4865687" cy="543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0978" name="Group 3"/>
          <p:cNvGrpSpPr>
            <a:grpSpLocks/>
          </p:cNvGrpSpPr>
          <p:nvPr/>
        </p:nvGrpSpPr>
        <p:grpSpPr bwMode="auto">
          <a:xfrm>
            <a:off x="174625" y="204788"/>
            <a:ext cx="7707313" cy="1927225"/>
            <a:chOff x="110" y="129"/>
            <a:chExt cx="4855" cy="1214"/>
          </a:xfrm>
        </p:grpSpPr>
        <p:sp>
          <p:nvSpPr>
            <p:cNvPr id="510984" name="Text Box 4"/>
            <p:cNvSpPr txBox="1">
              <a:spLocks noChangeArrowheads="1"/>
            </p:cNvSpPr>
            <p:nvPr/>
          </p:nvSpPr>
          <p:spPr bwMode="auto">
            <a:xfrm>
              <a:off x="110" y="129"/>
              <a:ext cx="2825" cy="1214"/>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8.</a:t>
              </a:r>
              <a:r>
                <a:rPr kumimoji="0" lang="zh-CN" altLang="en-US" sz="2400" b="0" i="0" u="none" strike="noStrike" kern="1200" cap="none" spc="0" normalizeH="0" baseline="0" noProof="0">
                  <a:ln>
                    <a:noFill/>
                  </a:ln>
                  <a:solidFill>
                    <a:srgbClr val="000000"/>
                  </a:solidFill>
                  <a:effectLst/>
                  <a:uLnTx/>
                  <a:uFillTx/>
                  <a:latin typeface="Arial" charset="0"/>
                  <a:ea typeface="SimSun" charset="0"/>
                  <a:cs typeface="SimSun" charset="0"/>
                </a:rPr>
                <a:t>雅各准备迎见以扫。神在毗努伊勒遇见雅各。雅各与神整夜摔跤。神更换他的名字，叫他以色列</a:t>
              </a:r>
              <a:r>
                <a:rPr kumimoji="0" lang="zh-CN" altLang="en-US" sz="2400" b="0" i="0" u="none" strike="noStrike" kern="1200" cap="none" spc="0" normalizeH="0" baseline="0" noProof="0">
                  <a:ln>
                    <a:noFill/>
                  </a:ln>
                  <a:solidFill>
                    <a:srgbClr val="CC0099"/>
                  </a:solidFill>
                  <a:effectLst/>
                  <a:uLnTx/>
                  <a:uFillTx/>
                  <a:latin typeface="Arial" charset="0"/>
                  <a:ea typeface="SimSun" charset="0"/>
                  <a:cs typeface="SimSun" charset="0"/>
                </a:rPr>
                <a:t>。“因为你与神与人较力，都得了胜。</a:t>
              </a:r>
              <a:r>
                <a:rPr kumimoji="0" lang="en-US" altLang="zh-CN" sz="2400" b="0" i="0" u="none" strike="noStrike" kern="1200" cap="none" spc="0" normalizeH="0" baseline="0" noProof="0">
                  <a:ln>
                    <a:noFill/>
                  </a:ln>
                  <a:solidFill>
                    <a:srgbClr val="CC0099"/>
                  </a:solidFill>
                  <a:effectLst/>
                  <a:uLnTx/>
                  <a:uFillTx/>
                  <a:latin typeface="Arial" charset="0"/>
                  <a:ea typeface="SimSun" charset="0"/>
                  <a:cs typeface="SimSun" charset="0"/>
                </a:rPr>
                <a:t>”</a:t>
              </a:r>
              <a:r>
                <a:rPr kumimoji="0" lang="en-US" altLang="zh-CN" sz="2400" b="0" i="0" u="none" strike="noStrike" kern="1200" cap="none" spc="0" normalizeH="0" baseline="0" noProof="0">
                  <a:ln>
                    <a:noFill/>
                  </a:ln>
                  <a:solidFill>
                    <a:srgbClr val="FF00FF"/>
                  </a:solidFill>
                  <a:effectLst/>
                  <a:uLnTx/>
                  <a:uFillTx/>
                  <a:latin typeface="Arial" charset="0"/>
                  <a:ea typeface="SimSun" charset="0"/>
                  <a:cs typeface="SimSun" charset="0"/>
                </a:rPr>
                <a:t> </a:t>
              </a:r>
              <a:r>
                <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400" b="0" i="0" u="none" strike="noStrike" kern="1200" cap="none" spc="0" normalizeH="0" baseline="0" noProof="0">
                  <a:ln>
                    <a:noFill/>
                  </a:ln>
                  <a:solidFill>
                    <a:srgbClr val="3333CC"/>
                  </a:solidFill>
                  <a:effectLst/>
                  <a:uLnTx/>
                  <a:uFillTx/>
                  <a:latin typeface="Arial" charset="0"/>
                  <a:ea typeface="SimSun" charset="0"/>
                  <a:cs typeface="SimSun" charset="0"/>
                </a:rPr>
                <a:t>创 </a:t>
              </a:r>
              <a:r>
                <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rPr>
                <a:t>32:28].</a:t>
              </a:r>
            </a:p>
          </p:txBody>
        </p:sp>
        <p:sp>
          <p:nvSpPr>
            <p:cNvPr id="510985"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251334" name="Text Box 6"/>
          <p:cNvSpPr txBox="1">
            <a:spLocks noChangeArrowheads="1"/>
          </p:cNvSpPr>
          <p:nvPr/>
        </p:nvSpPr>
        <p:spPr bwMode="auto">
          <a:xfrm>
            <a:off x="217488" y="2628900"/>
            <a:ext cx="4454525" cy="1016000"/>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9.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雅各给那地方起名叫毗努伊勒，意思说：</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000" b="0" i="0" u="none" strike="noStrike" kern="1200" cap="none" spc="0" normalizeH="0" baseline="0" noProof="0">
                <a:ln>
                  <a:noFill/>
                </a:ln>
                <a:solidFill>
                  <a:srgbClr val="CC0099"/>
                </a:solidFill>
                <a:effectLst/>
                <a:uLnTx/>
                <a:uFillTx/>
                <a:latin typeface="Arial" charset="0"/>
                <a:ea typeface="SimSun" charset="0"/>
                <a:cs typeface="SimSun" charset="0"/>
              </a:rPr>
              <a:t>我面对面见了神，我的性命仍得保全。</a:t>
            </a:r>
            <a:r>
              <a:rPr kumimoji="0" lang="en-US" altLang="zh-CN" sz="2000" b="0" i="0" u="none" strike="noStrike" kern="1200" cap="none" spc="0" normalizeH="0" baseline="0" noProof="0">
                <a:ln>
                  <a:noFill/>
                </a:ln>
                <a:solidFill>
                  <a:srgbClr val="CC0099"/>
                </a:solidFill>
                <a:effectLst/>
                <a:uLnTx/>
                <a:uFillTx/>
                <a:latin typeface="Arial" charset="0"/>
                <a:ea typeface="SimSun" charset="0"/>
                <a:cs typeface="SimSun" charset="0"/>
              </a:rPr>
              <a:t>”</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a:t>
            </a:r>
            <a:r>
              <a:rPr kumimoji="0" lang="zh-CN" altLang="en-US" sz="2000" b="0" i="0" u="none" strike="noStrike" kern="1200" cap="none" spc="0" normalizeH="0" baseline="0" noProof="0">
                <a:ln>
                  <a:noFill/>
                </a:ln>
                <a:solidFill>
                  <a:srgbClr val="3333CC"/>
                </a:solidFill>
                <a:effectLst/>
                <a:uLnTx/>
                <a:uFillTx/>
                <a:latin typeface="Arial" charset="0"/>
                <a:ea typeface="SimSun" charset="0"/>
                <a:cs typeface="SimSun" charset="0"/>
              </a:rPr>
              <a:t>创 </a:t>
            </a:r>
            <a:r>
              <a:rPr kumimoji="0" lang="en-US" altLang="zh-CN" sz="2000" b="0" i="0" u="none" strike="noStrike" kern="1200" cap="none" spc="0" normalizeH="0" baseline="0" noProof="0">
                <a:ln>
                  <a:noFill/>
                </a:ln>
                <a:solidFill>
                  <a:srgbClr val="3333CC"/>
                </a:solidFill>
                <a:effectLst/>
                <a:uLnTx/>
                <a:uFillTx/>
                <a:latin typeface="Arial" charset="0"/>
                <a:ea typeface="SimSun" charset="0"/>
                <a:cs typeface="SimSun" charset="0"/>
              </a:rPr>
              <a:t>32:30].</a:t>
            </a:r>
          </a:p>
        </p:txBody>
      </p:sp>
      <p:sp>
        <p:nvSpPr>
          <p:cNvPr id="1251335" name="Text Box 7"/>
          <p:cNvSpPr txBox="1">
            <a:spLocks noChangeArrowheads="1"/>
          </p:cNvSpPr>
          <p:nvPr/>
        </p:nvSpPr>
        <p:spPr bwMode="auto">
          <a:xfrm>
            <a:off x="261938" y="4151313"/>
            <a:ext cx="4397375" cy="711200"/>
          </a:xfrm>
          <a:prstGeom prst="rect">
            <a:avLst/>
          </a:prstGeom>
          <a:solidFill>
            <a:schemeClr val="bg1"/>
          </a:solidFill>
          <a:ln w="9525">
            <a:solidFill>
              <a:schemeClr val="tx1"/>
            </a:solidFill>
            <a:miter lim="800000"/>
            <a:headEnd/>
            <a:tailEnd/>
          </a:ln>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10.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现在，进入创世记 </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33</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章</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b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b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zh-CN" altLang="en-US" sz="2000" b="0" i="0" u="none" strike="noStrike" kern="1200" cap="none" spc="0" normalizeH="0" baseline="0" noProof="0">
                <a:ln>
                  <a:noFill/>
                </a:ln>
                <a:solidFill>
                  <a:srgbClr val="000000"/>
                </a:solidFill>
                <a:effectLst/>
                <a:uLnTx/>
                <a:uFillTx/>
                <a:latin typeface="Arial" charset="0"/>
                <a:ea typeface="SimSun" charset="0"/>
                <a:cs typeface="SimSun" charset="0"/>
              </a:rPr>
              <a:t>雅各终于与以扫相见</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a:t>
            </a:r>
          </a:p>
        </p:txBody>
      </p:sp>
      <p:sp>
        <p:nvSpPr>
          <p:cNvPr id="510981" name="Rectangle 8"/>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0982" name="Text Box 9"/>
          <p:cNvSpPr txBox="1">
            <a:spLocks noChangeArrowheads="1"/>
          </p:cNvSpPr>
          <p:nvPr/>
        </p:nvSpPr>
        <p:spPr bwMode="auto">
          <a:xfrm>
            <a:off x="5341938" y="5297488"/>
            <a:ext cx="2438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God Meets Jacob</a:t>
            </a:r>
          </a:p>
        </p:txBody>
      </p:sp>
      <p:sp>
        <p:nvSpPr>
          <p:cNvPr id="510983" name="Rectangle 10"/>
          <p:cNvSpPr>
            <a:spLocks noGrp="1" noChangeArrowheads="1"/>
          </p:cNvSpPr>
          <p:nvPr>
            <p:ph type="title" idx="4294967295"/>
          </p:nvPr>
        </p:nvSpPr>
        <p:spPr>
          <a:xfrm>
            <a:off x="4572000" y="5029200"/>
            <a:ext cx="4495800" cy="1295400"/>
          </a:xfrm>
          <a:solidFill>
            <a:schemeClr val="bg1"/>
          </a:solidFill>
        </p:spPr>
        <p:txBody>
          <a:bodyPr/>
          <a:lstStyle/>
          <a:p>
            <a:pPr eaLnBrk="1" hangingPunct="1"/>
            <a:r>
              <a:rPr lang="zh-CN" altLang="en-US" dirty="0">
                <a:latin typeface="Times New Roman" charset="0"/>
                <a:ea typeface="SimSun" charset="0"/>
                <a:cs typeface="SimSun" charset="0"/>
              </a:rPr>
              <a:t>雅各给那地方起名叫毗努伊勒</a:t>
            </a:r>
          </a:p>
        </p:txBody>
      </p:sp>
    </p:spTree>
    <p:extLst>
      <p:ext uri="{BB962C8B-B14F-4D97-AF65-F5344CB8AC3E}">
        <p14:creationId xmlns:p14="http://schemas.microsoft.com/office/powerpoint/2010/main" val="56277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51334"/>
                                        </p:tgtEl>
                                        <p:attrNameLst>
                                          <p:attrName>style.visibility</p:attrName>
                                        </p:attrNameLst>
                                      </p:cBhvr>
                                      <p:to>
                                        <p:strVal val="visible"/>
                                      </p:to>
                                    </p:set>
                                    <p:anim calcmode="lin" valueType="num">
                                      <p:cBhvr additive="base">
                                        <p:cTn id="7" dur="500" fill="hold"/>
                                        <p:tgtEl>
                                          <p:spTgt spid="1251334"/>
                                        </p:tgtEl>
                                        <p:attrNameLst>
                                          <p:attrName>ppt_x</p:attrName>
                                        </p:attrNameLst>
                                      </p:cBhvr>
                                      <p:tavLst>
                                        <p:tav tm="0">
                                          <p:val>
                                            <p:strVal val="0-#ppt_w/2"/>
                                          </p:val>
                                        </p:tav>
                                        <p:tav tm="100000">
                                          <p:val>
                                            <p:strVal val="#ppt_x"/>
                                          </p:val>
                                        </p:tav>
                                      </p:tavLst>
                                    </p:anim>
                                    <p:anim calcmode="lin" valueType="num">
                                      <p:cBhvr additive="base">
                                        <p:cTn id="8" dur="500" fill="hold"/>
                                        <p:tgtEl>
                                          <p:spTgt spid="12513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51335"/>
                                        </p:tgtEl>
                                        <p:attrNameLst>
                                          <p:attrName>style.visibility</p:attrName>
                                        </p:attrNameLst>
                                      </p:cBhvr>
                                      <p:to>
                                        <p:strVal val="visible"/>
                                      </p:to>
                                    </p:set>
                                    <p:anim calcmode="lin" valueType="num">
                                      <p:cBhvr additive="base">
                                        <p:cTn id="13" dur="500" fill="hold"/>
                                        <p:tgtEl>
                                          <p:spTgt spid="1251335"/>
                                        </p:tgtEl>
                                        <p:attrNameLst>
                                          <p:attrName>ppt_x</p:attrName>
                                        </p:attrNameLst>
                                      </p:cBhvr>
                                      <p:tavLst>
                                        <p:tav tm="0">
                                          <p:val>
                                            <p:strVal val="1+#ppt_w/2"/>
                                          </p:val>
                                        </p:tav>
                                        <p:tav tm="100000">
                                          <p:val>
                                            <p:strVal val="#ppt_x"/>
                                          </p:val>
                                        </p:tav>
                                      </p:tavLst>
                                    </p:anim>
                                    <p:anim calcmode="lin" valueType="num">
                                      <p:cBhvr additive="base">
                                        <p:cTn id="14" dur="500" fill="hold"/>
                                        <p:tgtEl>
                                          <p:spTgt spid="12513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4" grpId="0" animBg="1" autoUpdateAnimBg="0"/>
      <p:bldP spid="125133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Exod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64550" cy="585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idx="4294967295"/>
          </p:nvPr>
        </p:nvSpPr>
        <p:spPr/>
        <p:txBody>
          <a:bodyPr/>
          <a:lstStyle/>
          <a:p>
            <a:pPr eaLnBrk="1" hangingPunct="1">
              <a:defRPr/>
            </a:pPr>
            <a:r>
              <a:rPr lang="zh-CN" altLang="en-US" dirty="0">
                <a:cs typeface="+mj-cs"/>
              </a:rPr>
              <a:t>出埃及 </a:t>
            </a:r>
            <a:r>
              <a:rPr lang="en-US" altLang="zh-CN" dirty="0">
                <a:cs typeface="+mj-cs"/>
              </a:rPr>
              <a:t>—</a:t>
            </a:r>
            <a:r>
              <a:rPr lang="zh-CN" altLang="en-US" dirty="0">
                <a:cs typeface="+mj-cs"/>
              </a:rPr>
              <a:t> 传统式</a:t>
            </a:r>
            <a:endParaRPr lang="en-US" dirty="0">
              <a:cs typeface="+mj-cs"/>
            </a:endParaRPr>
          </a:p>
        </p:txBody>
      </p:sp>
      <p:sp>
        <p:nvSpPr>
          <p:cNvPr id="65540" name="Text Box 4"/>
          <p:cNvSpPr txBox="1">
            <a:spLocks noChangeArrowheads="1"/>
          </p:cNvSpPr>
          <p:nvPr/>
        </p:nvSpPr>
        <p:spPr bwMode="auto">
          <a:xfrm>
            <a:off x="8382000" y="76200"/>
            <a:ext cx="692150" cy="4572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b="1">
                <a:solidFill>
                  <a:srgbClr val="FFFFFF"/>
                </a:solidFill>
              </a:rPr>
              <a:t>23a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pPr eaLnBrk="1" hangingPunct="1">
              <a:defRPr/>
            </a:pPr>
            <a:r>
              <a:rPr lang="en-US">
                <a:cs typeface="+mj-cs"/>
              </a:rPr>
              <a:t>Exodus - Alternate</a:t>
            </a:r>
          </a:p>
        </p:txBody>
      </p:sp>
      <p:pic>
        <p:nvPicPr>
          <p:cNvPr id="160770"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71500"/>
            <a:ext cx="8458200" cy="589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8382000" y="76200"/>
            <a:ext cx="709613" cy="457200"/>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b="1">
                <a:solidFill>
                  <a:srgbClr val="FFFFFF"/>
                </a:solidFill>
              </a:rPr>
              <a:t>23b</a:t>
            </a:r>
          </a:p>
        </p:txBody>
      </p:sp>
      <p:sp>
        <p:nvSpPr>
          <p:cNvPr id="5" name="Rectangle 3">
            <a:extLst>
              <a:ext uri="{FF2B5EF4-FFF2-40B4-BE49-F238E27FC236}">
                <a16:creationId xmlns:a16="http://schemas.microsoft.com/office/drawing/2014/main" id="{FC58166D-0FE6-F042-A573-305FE14A49E7}"/>
              </a:ext>
            </a:extLst>
          </p:cNvPr>
          <p:cNvSpPr txBox="1">
            <a:spLocks noChangeArrowheads="1"/>
          </p:cNvSpPr>
          <p:nvPr/>
        </p:nvSpPr>
        <p:spPr bwMode="auto">
          <a:xfrm>
            <a:off x="609600" y="4270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zh-CN" altLang="en-US" kern="0" dirty="0">
                <a:cs typeface="+mj-cs"/>
              </a:rPr>
              <a:t>出埃及 </a:t>
            </a:r>
            <a:r>
              <a:rPr lang="en-US" altLang="zh-CN" kern="0" dirty="0">
                <a:cs typeface="+mj-cs"/>
              </a:rPr>
              <a:t>—</a:t>
            </a:r>
            <a:r>
              <a:rPr lang="zh-CN" altLang="en-US" kern="0" dirty="0">
                <a:cs typeface="+mj-cs"/>
              </a:rPr>
              <a:t> 另一个</a:t>
            </a:r>
            <a:r>
              <a:rPr lang="zh-CN" altLang="en-SG" kern="0" dirty="0">
                <a:cs typeface="+mj-cs"/>
              </a:rPr>
              <a:t>选择</a:t>
            </a:r>
            <a:endParaRPr lang="en-US" kern="0" dirty="0">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85800" y="914400"/>
            <a:ext cx="7772400" cy="1447800"/>
          </a:xfrm>
        </p:spPr>
        <p:txBody>
          <a:bodyPr/>
          <a:lstStyle/>
          <a:p>
            <a:pPr eaLnBrk="1" hangingPunct="1">
              <a:defRPr/>
            </a:pPr>
            <a:r>
              <a:rPr lang="en-US">
                <a:cs typeface="+mj-cs"/>
              </a:rPr>
              <a:t>The Exodus</a:t>
            </a:r>
          </a:p>
        </p:txBody>
      </p:sp>
      <p:sp>
        <p:nvSpPr>
          <p:cNvPr id="67587" name="Rectangle 3"/>
          <p:cNvSpPr>
            <a:spLocks noGrp="1" noChangeArrowheads="1"/>
          </p:cNvSpPr>
          <p:nvPr>
            <p:ph type="subTitle" idx="1"/>
          </p:nvPr>
        </p:nvSpPr>
        <p:spPr/>
        <p:txBody>
          <a:bodyPr/>
          <a:lstStyle/>
          <a:p>
            <a:pPr eaLnBrk="1" hangingPunct="1">
              <a:defRPr/>
            </a:pPr>
            <a:endParaRPr lang="en-US">
              <a:cs typeface="+mn-cs"/>
            </a:endParaRPr>
          </a:p>
        </p:txBody>
      </p:sp>
      <p:pic>
        <p:nvPicPr>
          <p:cNvPr id="161795" name="Picture 4" descr="maps-the-exodus"/>
          <p:cNvPicPr>
            <a:picLocks noChangeAspect="1" noChangeArrowheads="1"/>
          </p:cNvPicPr>
          <p:nvPr/>
        </p:nvPicPr>
        <p:blipFill>
          <a:blip r:embed="rId2" cstate="screen">
            <a:extLst>
              <a:ext uri="{28A0092B-C50C-407E-A947-70E740481C1C}">
                <a14:useLocalDpi xmlns:a14="http://schemas.microsoft.com/office/drawing/2010/main"/>
              </a:ext>
            </a:extLst>
          </a:blip>
          <a:srcRect l="30440" t="14172"/>
          <a:stretch>
            <a:fillRect/>
          </a:stretch>
        </p:blipFill>
        <p:spPr bwMode="auto">
          <a:xfrm>
            <a:off x="0" y="-76200"/>
            <a:ext cx="11318875" cy="1015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Text Box 5"/>
          <p:cNvSpPr txBox="1">
            <a:spLocks noChangeArrowheads="1"/>
          </p:cNvSpPr>
          <p:nvPr/>
        </p:nvSpPr>
        <p:spPr bwMode="auto">
          <a:xfrm>
            <a:off x="3505200" y="1752600"/>
            <a:ext cx="4177747" cy="584775"/>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Yam </a:t>
            </a:r>
            <a:r>
              <a:rPr lang="en-US" sz="3200" dirty="0" err="1"/>
              <a:t>Suph</a:t>
            </a:r>
            <a:r>
              <a:rPr lang="en-US" sz="3200" dirty="0"/>
              <a:t> = </a:t>
            </a:r>
            <a:r>
              <a:rPr lang="ja-JP" altLang="en-US" sz="3200"/>
              <a:t>“</a:t>
            </a:r>
            <a:r>
              <a:rPr lang="zh-CN" altLang="en-US" sz="3200" dirty="0"/>
              <a:t>芦苇海</a:t>
            </a:r>
            <a:r>
              <a:rPr lang="ja-JP" altLang="en-US" sz="3200"/>
              <a:t>”</a:t>
            </a:r>
            <a:endParaRPr lang="en-US" sz="3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5029200" y="152400"/>
            <a:ext cx="3962400" cy="2971800"/>
          </a:xfrm>
        </p:spPr>
        <p:txBody>
          <a:bodyPr/>
          <a:lstStyle/>
          <a:p>
            <a:pPr eaLnBrk="1" hangingPunct="1">
              <a:defRPr/>
            </a:pPr>
            <a:r>
              <a:rPr lang="zh-CN" altLang="en-US" dirty="0">
                <a:cs typeface="+mj-cs"/>
              </a:rPr>
              <a:t>荒野的游荡</a:t>
            </a:r>
            <a:endParaRPr lang="en-US" dirty="0">
              <a:cs typeface="+mj-cs"/>
            </a:endParaRPr>
          </a:p>
        </p:txBody>
      </p:sp>
      <p:sp>
        <p:nvSpPr>
          <p:cNvPr id="68611" name="Rectangle 3"/>
          <p:cNvSpPr>
            <a:spLocks noGrp="1" noChangeArrowheads="1"/>
          </p:cNvSpPr>
          <p:nvPr>
            <p:ph type="subTitle" idx="1"/>
          </p:nvPr>
        </p:nvSpPr>
        <p:spPr>
          <a:xfrm>
            <a:off x="5486400" y="5867400"/>
            <a:ext cx="3505200" cy="762000"/>
          </a:xfrm>
        </p:spPr>
        <p:txBody>
          <a:bodyPr/>
          <a:lstStyle/>
          <a:p>
            <a:pPr eaLnBrk="1" hangingPunct="1">
              <a:defRPr/>
            </a:pPr>
            <a:r>
              <a:rPr lang="en-US" sz="1800">
                <a:cs typeface="+mn-cs"/>
              </a:rPr>
              <a:t>Barry Beitzel, </a:t>
            </a:r>
            <a:r>
              <a:rPr lang="en-US" sz="1800" i="1">
                <a:cs typeface="+mn-cs"/>
              </a:rPr>
              <a:t>Moody Atlas of Bible Lands</a:t>
            </a:r>
            <a:r>
              <a:rPr lang="en-US" sz="1800">
                <a:cs typeface="+mn-cs"/>
              </a:rPr>
              <a:t>, 87</a:t>
            </a:r>
          </a:p>
        </p:txBody>
      </p:sp>
      <p:pic>
        <p:nvPicPr>
          <p:cNvPr id="162819" name="Picture 4" descr="ExodusMapBeitz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26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8467725" y="76200"/>
            <a:ext cx="523875" cy="457200"/>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b="1"/>
              <a:t>54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screen">
            <a:lum bright="-54000"/>
            <a:extLst>
              <a:ext uri="{28A0092B-C50C-407E-A947-70E740481C1C}">
                <a14:useLocalDpi xmlns:a14="http://schemas.microsoft.com/office/drawing/2010/main" val="0"/>
              </a:ext>
            </a:extLst>
          </a:blip>
          <a:srcRect/>
          <a:stretch>
            <a:fillRect/>
          </a:stretch>
        </p:blipFill>
        <p:spPr bwMode="auto">
          <a:xfrm>
            <a:off x="-76200" y="0"/>
            <a:ext cx="9220200" cy="6908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5" name="Rectangle 3"/>
          <p:cNvSpPr>
            <a:spLocks noGrp="1" noChangeArrowheads="1"/>
          </p:cNvSpPr>
          <p:nvPr>
            <p:ph type="title" idx="4294967295"/>
          </p:nvPr>
        </p:nvSpPr>
        <p:spPr>
          <a:xfrm>
            <a:off x="533400" y="0"/>
            <a:ext cx="7772400" cy="1295400"/>
          </a:xfrm>
          <a:noFill/>
          <a:effectLst>
            <a:outerShdw blurRad="63500" dist="38099" dir="2700000" algn="ctr" rotWithShape="0">
              <a:schemeClr val="tx1">
                <a:alpha val="74997"/>
              </a:schemeClr>
            </a:outerShdw>
          </a:effectLst>
        </p:spPr>
        <p:txBody>
          <a:bodyPr/>
          <a:lstStyle/>
          <a:p>
            <a:pPr eaLnBrk="1" hangingPunct="1"/>
            <a:r>
              <a:rPr lang="ja-JP" altLang="en-US" sz="5400" b="1">
                <a:solidFill>
                  <a:srgbClr val="FFFF00"/>
                </a:solidFill>
              </a:rPr>
              <a:t>国家表</a:t>
            </a:r>
            <a:r>
              <a:rPr lang="en-US" altLang="ja-JP" sz="5400" b="1">
                <a:solidFill>
                  <a:srgbClr val="FFFF00"/>
                </a:solidFill>
              </a:rPr>
              <a:t> </a:t>
            </a:r>
            <a:br>
              <a:rPr lang="en-US" altLang="ja-JP" sz="5400" b="1">
                <a:solidFill>
                  <a:srgbClr val="FFFF00"/>
                </a:solidFill>
              </a:rPr>
            </a:br>
            <a:r>
              <a:rPr lang="en-US" altLang="ja-JP" sz="3600" b="1">
                <a:solidFill>
                  <a:srgbClr val="FFFF00"/>
                </a:solidFill>
              </a:rPr>
              <a:t>(</a:t>
            </a:r>
            <a:r>
              <a:rPr lang="ja-JP" altLang="en-US" sz="3600" b="1">
                <a:solidFill>
                  <a:srgbClr val="FFFF00"/>
                </a:solidFill>
                <a:ea typeface="华文细黑" charset="-122"/>
              </a:rPr>
              <a:t>创</a:t>
            </a:r>
            <a:r>
              <a:rPr lang="ja-JP" altLang="en-US" sz="3600" b="1">
                <a:solidFill>
                  <a:srgbClr val="FFFF00"/>
                </a:solidFill>
              </a:rPr>
              <a:t>世</a:t>
            </a:r>
            <a:r>
              <a:rPr lang="ja-JP" altLang="en-US" sz="3600" b="1">
                <a:solidFill>
                  <a:srgbClr val="FFFF00"/>
                </a:solidFill>
                <a:ea typeface="华文细黑" charset="-122"/>
              </a:rPr>
              <a:t>记</a:t>
            </a:r>
            <a:r>
              <a:rPr lang="en-US" altLang="ja-JP" sz="3600" b="1">
                <a:solidFill>
                  <a:srgbClr val="FFFF00"/>
                </a:solidFill>
              </a:rPr>
              <a:t>10)</a:t>
            </a:r>
            <a:endParaRPr lang="en-US" altLang="en-US" sz="3600" b="1">
              <a:solidFill>
                <a:srgbClr val="FFFF00"/>
              </a:solidFill>
            </a:endParaRPr>
          </a:p>
        </p:txBody>
      </p:sp>
      <p:sp>
        <p:nvSpPr>
          <p:cNvPr id="64516" name="Text Box 4"/>
          <p:cNvSpPr txBox="1">
            <a:spLocks noChangeArrowheads="1"/>
          </p:cNvSpPr>
          <p:nvPr/>
        </p:nvSpPr>
        <p:spPr bwMode="auto">
          <a:xfrm>
            <a:off x="3921125" y="1676400"/>
            <a:ext cx="9969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挪</a:t>
            </a:r>
            <a:r>
              <a:rPr kumimoji="0" lang="ja-JP" altLang="en-US" sz="3200" b="1" i="0" u="none" strike="noStrike" kern="1200" cap="none" spc="0" normalizeH="0" baseline="0" noProof="0">
                <a:ln>
                  <a:noFill/>
                </a:ln>
                <a:solidFill>
                  <a:srgbClr val="FFFF00"/>
                </a:solidFill>
                <a:effectLst/>
                <a:uLnTx/>
                <a:uFillTx/>
                <a:latin typeface="Arial" pitchFamily="34" charset="0"/>
                <a:ea typeface="华文细黑" charset="-122"/>
                <a:cs typeface="+mn-cs"/>
              </a:rPr>
              <a:t>亚</a:t>
            </a: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17" name="Text Box 5"/>
          <p:cNvSpPr txBox="1">
            <a:spLocks noChangeArrowheads="1"/>
          </p:cNvSpPr>
          <p:nvPr/>
        </p:nvSpPr>
        <p:spPr bwMode="auto">
          <a:xfrm>
            <a:off x="695325" y="3124200"/>
            <a:ext cx="1109663"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雅弗</a:t>
            </a:r>
            <a:r>
              <a:rPr kumimoji="0" lang="en-US" altLang="ja-JP"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 </a:t>
            </a: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18" name="Text Box 6"/>
          <p:cNvSpPr txBox="1">
            <a:spLocks noChangeArrowheads="1"/>
          </p:cNvSpPr>
          <p:nvPr/>
        </p:nvSpPr>
        <p:spPr bwMode="auto">
          <a:xfrm>
            <a:off x="4124325" y="3124200"/>
            <a:ext cx="5905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含</a:t>
            </a:r>
            <a:endParaRPr kumimoji="0" lang="en-US" altLang="ja-JP"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19" name="Text Box 7"/>
          <p:cNvSpPr txBox="1">
            <a:spLocks noChangeArrowheads="1"/>
          </p:cNvSpPr>
          <p:nvPr/>
        </p:nvSpPr>
        <p:spPr bwMode="auto">
          <a:xfrm>
            <a:off x="7319963" y="3124200"/>
            <a:ext cx="703262"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pitchFamily="34" charset="0"/>
                <a:ea typeface="华文细黑" charset="-122"/>
                <a:cs typeface="+mn-cs"/>
              </a:rPr>
              <a:t>闪</a:t>
            </a:r>
            <a:r>
              <a:rPr kumimoji="0" lang="en-US" altLang="ja-JP"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 </a:t>
            </a: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20" name="Text Box 8"/>
          <p:cNvSpPr txBox="1">
            <a:spLocks noChangeArrowheads="1"/>
          </p:cNvSpPr>
          <p:nvPr/>
        </p:nvSpPr>
        <p:spPr bwMode="auto">
          <a:xfrm>
            <a:off x="506413" y="4038600"/>
            <a:ext cx="18097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高加索人</a:t>
            </a: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21" name="Text Box 9"/>
          <p:cNvSpPr txBox="1">
            <a:spLocks noChangeArrowheads="1"/>
          </p:cNvSpPr>
          <p:nvPr/>
        </p:nvSpPr>
        <p:spPr bwMode="auto">
          <a:xfrm>
            <a:off x="3719513" y="4038600"/>
            <a:ext cx="14033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迦南人</a:t>
            </a: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22" name="Text Box 10"/>
          <p:cNvSpPr txBox="1">
            <a:spLocks noChangeArrowheads="1"/>
          </p:cNvSpPr>
          <p:nvPr/>
        </p:nvSpPr>
        <p:spPr bwMode="auto">
          <a:xfrm>
            <a:off x="7164388" y="4038600"/>
            <a:ext cx="99695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uLnTx/>
                <a:uFillTx/>
                <a:latin typeface="Arial" pitchFamily="34" charset="0"/>
                <a:ea typeface="华文细黑" charset="-122"/>
                <a:cs typeface="+mn-cs"/>
              </a:rPr>
              <a:t>闪</a:t>
            </a:r>
            <a:r>
              <a:rPr kumimoji="0" lang="ja-JP"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族</a:t>
            </a: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23" name="Text Box 11"/>
          <p:cNvSpPr txBox="1">
            <a:spLocks noChangeArrowheads="1"/>
          </p:cNvSpPr>
          <p:nvPr/>
        </p:nvSpPr>
        <p:spPr bwMode="auto">
          <a:xfrm>
            <a:off x="515938" y="5105400"/>
            <a:ext cx="18097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Arial" pitchFamily="34" charset="0"/>
                <a:ea typeface="SimSun" pitchFamily="2" charset="-122"/>
                <a:cs typeface="+mn-cs"/>
              </a:rPr>
              <a:t>欧洲人和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Arial" pitchFamily="34" charset="0"/>
                <a:ea typeface="SimSun" pitchFamily="2" charset="-122"/>
                <a:cs typeface="+mn-cs"/>
              </a:rPr>
              <a:t>东印度人</a:t>
            </a:r>
            <a:endParaRPr kumimoji="0" lang="en-US" altLang="en-US" sz="3200" b="1"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64524" name="Text Box 12"/>
          <p:cNvSpPr txBox="1">
            <a:spLocks noChangeArrowheads="1"/>
          </p:cNvSpPr>
          <p:nvPr/>
        </p:nvSpPr>
        <p:spPr bwMode="auto">
          <a:xfrm>
            <a:off x="3529013" y="5105400"/>
            <a:ext cx="18097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Arial" charset="0"/>
                <a:ea typeface="SimSun" charset="0"/>
                <a:cs typeface="SimSun" charset="0"/>
              </a:rPr>
              <a:t>非洲人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Arial" charset="0"/>
                <a:ea typeface="SimSun" charset="0"/>
                <a:cs typeface="SimSun" charset="0"/>
              </a:rPr>
              <a:t>和亚洲人</a:t>
            </a:r>
          </a:p>
        </p:txBody>
      </p:sp>
      <p:sp>
        <p:nvSpPr>
          <p:cNvPr id="64525" name="Text Box 13"/>
          <p:cNvSpPr txBox="1">
            <a:spLocks noChangeArrowheads="1"/>
          </p:cNvSpPr>
          <p:nvPr/>
        </p:nvSpPr>
        <p:spPr bwMode="auto">
          <a:xfrm>
            <a:off x="6764338" y="5084763"/>
            <a:ext cx="180975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a:ln>
                  <a:noFill/>
                </a:ln>
                <a:solidFill>
                  <a:srgbClr val="FFFF00"/>
                </a:solidFill>
                <a:effectLst/>
                <a:uLnTx/>
                <a:uFillTx/>
                <a:latin typeface="Arial" charset="0"/>
                <a:ea typeface="SimSun" charset="0"/>
                <a:cs typeface="SimSun" charset="0"/>
              </a:rPr>
              <a:t>犹太人和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a:ln>
                  <a:noFill/>
                </a:ln>
                <a:solidFill>
                  <a:srgbClr val="FFFF00"/>
                </a:solidFill>
                <a:effectLst/>
                <a:uLnTx/>
                <a:uFillTx/>
                <a:latin typeface="Arial" charset="0"/>
                <a:ea typeface="SimSun" charset="0"/>
                <a:cs typeface="SimSun" charset="0"/>
              </a:rPr>
              <a:t>阿拉伯人</a:t>
            </a:r>
          </a:p>
        </p:txBody>
      </p:sp>
      <p:sp>
        <p:nvSpPr>
          <p:cNvPr id="6452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452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4528" name="AutoShape 16"/>
          <p:cNvSpPr>
            <a:spLocks noChangeArrowheads="1"/>
          </p:cNvSpPr>
          <p:nvPr/>
        </p:nvSpPr>
        <p:spPr bwMode="auto">
          <a:xfrm rot="12552726">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4529" name="Text Box 17"/>
          <p:cNvSpPr txBox="1">
            <a:spLocks noChangeArrowheads="1"/>
          </p:cNvSpPr>
          <p:nvPr/>
        </p:nvSpPr>
        <p:spPr bwMode="auto">
          <a:xfrm>
            <a:off x="8615363" y="0"/>
            <a:ext cx="523875"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17</a:t>
            </a:r>
          </a:p>
        </p:txBody>
      </p:sp>
      <p:sp>
        <p:nvSpPr>
          <p:cNvPr id="64530" name="Text Box 18"/>
          <p:cNvSpPr txBox="1">
            <a:spLocks noChangeArrowheads="1"/>
          </p:cNvSpPr>
          <p:nvPr/>
        </p:nvSpPr>
        <p:spPr bwMode="auto">
          <a:xfrm>
            <a:off x="2133600" y="34702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西</a:t>
            </a:r>
            <a:endParaRPr kumimoji="0" lang="en-US" altLang="en-US" sz="24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64531" name="Text Box 19"/>
          <p:cNvSpPr txBox="1">
            <a:spLocks noChangeArrowheads="1"/>
          </p:cNvSpPr>
          <p:nvPr/>
        </p:nvSpPr>
        <p:spPr bwMode="auto">
          <a:xfrm>
            <a:off x="1676400" y="48768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西奈</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4532" name="Text Box 20"/>
          <p:cNvSpPr txBox="1">
            <a:spLocks noChangeArrowheads="1"/>
          </p:cNvSpPr>
          <p:nvPr/>
        </p:nvSpPr>
        <p:spPr bwMode="auto">
          <a:xfrm>
            <a:off x="8305800" y="1754188"/>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西挪</a:t>
            </a:r>
            <a:endParaRPr kumimoji="0" lang="en-US" altLang="en-US" sz="24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6453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453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4535" name="Freeform 23"/>
          <p:cNvSpPr>
            <a:spLocks/>
          </p:cNvSpPr>
          <p:nvPr/>
        </p:nvSpPr>
        <p:spPr bwMode="auto">
          <a:xfrm>
            <a:off x="2895600" y="1981200"/>
            <a:ext cx="5334000" cy="1447800"/>
          </a:xfrm>
          <a:custGeom>
            <a:avLst/>
            <a:gdLst>
              <a:gd name="T0" fmla="*/ 0 w 3360"/>
              <a:gd name="T1" fmla="*/ 1447800 h 912"/>
              <a:gd name="T2" fmla="*/ 1676400 w 3360"/>
              <a:gd name="T3" fmla="*/ 304800 h 912"/>
              <a:gd name="T4" fmla="*/ 5334000 w 3360"/>
              <a:gd name="T5" fmla="*/ 0 h 912"/>
              <a:gd name="T6" fmla="*/ 0 60000 65536"/>
              <a:gd name="T7" fmla="*/ 0 60000 65536"/>
              <a:gd name="T8" fmla="*/ 0 60000 65536"/>
            </a:gdLst>
            <a:ahLst/>
            <a:cxnLst>
              <a:cxn ang="T6">
                <a:pos x="T0" y="T1"/>
              </a:cxn>
              <a:cxn ang="T7">
                <a:pos x="T2" y="T3"/>
              </a:cxn>
              <a:cxn ang="T8">
                <a:pos x="T4" y="T5"/>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631980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26"/>
                                        </p:tgtEl>
                                        <p:attrNameLst>
                                          <p:attrName>style.visibility</p:attrName>
                                        </p:attrNameLst>
                                      </p:cBhvr>
                                      <p:to>
                                        <p:strVal val="visible"/>
                                      </p:to>
                                    </p:set>
                                    <p:animEffect transition="in" filter="fade">
                                      <p:cBhvr>
                                        <p:cTn id="12" dur="500"/>
                                        <p:tgtEl>
                                          <p:spTgt spid="64526"/>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4517"/>
                                        </p:tgtEl>
                                        <p:attrNameLst>
                                          <p:attrName>style.visibility</p:attrName>
                                        </p:attrNameLst>
                                      </p:cBhvr>
                                      <p:to>
                                        <p:strVal val="visible"/>
                                      </p:to>
                                    </p:set>
                                    <p:animEffect transition="in" filter="fade">
                                      <p:cBhvr>
                                        <p:cTn id="16" dur="500"/>
                                        <p:tgtEl>
                                          <p:spTgt spid="645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4527"/>
                                        </p:tgtEl>
                                        <p:attrNameLst>
                                          <p:attrName>style.visibility</p:attrName>
                                        </p:attrNameLst>
                                      </p:cBhvr>
                                      <p:to>
                                        <p:strVal val="visible"/>
                                      </p:to>
                                    </p:set>
                                    <p:animEffect transition="in" filter="fade">
                                      <p:cBhvr>
                                        <p:cTn id="21" dur="500"/>
                                        <p:tgtEl>
                                          <p:spTgt spid="64527"/>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4518"/>
                                        </p:tgtEl>
                                        <p:attrNameLst>
                                          <p:attrName>style.visibility</p:attrName>
                                        </p:attrNameLst>
                                      </p:cBhvr>
                                      <p:to>
                                        <p:strVal val="visible"/>
                                      </p:to>
                                    </p:set>
                                    <p:animEffect transition="in" filter="fade">
                                      <p:cBhvr>
                                        <p:cTn id="25" dur="500"/>
                                        <p:tgtEl>
                                          <p:spTgt spid="645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4528"/>
                                        </p:tgtEl>
                                        <p:attrNameLst>
                                          <p:attrName>style.visibility</p:attrName>
                                        </p:attrNameLst>
                                      </p:cBhvr>
                                      <p:to>
                                        <p:strVal val="visible"/>
                                      </p:to>
                                    </p:set>
                                    <p:animEffect transition="in" filter="fade">
                                      <p:cBhvr>
                                        <p:cTn id="30" dur="500"/>
                                        <p:tgtEl>
                                          <p:spTgt spid="64528"/>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64519"/>
                                        </p:tgtEl>
                                        <p:attrNameLst>
                                          <p:attrName>style.visibility</p:attrName>
                                        </p:attrNameLst>
                                      </p:cBhvr>
                                      <p:to>
                                        <p:strVal val="visible"/>
                                      </p:to>
                                    </p:set>
                                    <p:animEffect transition="in" filter="fade">
                                      <p:cBhvr>
                                        <p:cTn id="34" dur="500"/>
                                        <p:tgtEl>
                                          <p:spTgt spid="645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4520"/>
                                        </p:tgtEl>
                                        <p:attrNameLst>
                                          <p:attrName>style.visibility</p:attrName>
                                        </p:attrNameLst>
                                      </p:cBhvr>
                                      <p:to>
                                        <p:strVal val="visible"/>
                                      </p:to>
                                    </p:set>
                                    <p:animEffect transition="in" filter="fade">
                                      <p:cBhvr>
                                        <p:cTn id="39" dur="500"/>
                                        <p:tgtEl>
                                          <p:spTgt spid="645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4523"/>
                                        </p:tgtEl>
                                        <p:attrNameLst>
                                          <p:attrName>style.visibility</p:attrName>
                                        </p:attrNameLst>
                                      </p:cBhvr>
                                      <p:to>
                                        <p:strVal val="visible"/>
                                      </p:to>
                                    </p:set>
                                    <p:animEffect transition="in" filter="fade">
                                      <p:cBhvr>
                                        <p:cTn id="44" dur="500"/>
                                        <p:tgtEl>
                                          <p:spTgt spid="645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4521"/>
                                        </p:tgtEl>
                                        <p:attrNameLst>
                                          <p:attrName>style.visibility</p:attrName>
                                        </p:attrNameLst>
                                      </p:cBhvr>
                                      <p:to>
                                        <p:strVal val="visible"/>
                                      </p:to>
                                    </p:set>
                                    <p:animEffect transition="in" filter="fade">
                                      <p:cBhvr>
                                        <p:cTn id="49" dur="500"/>
                                        <p:tgtEl>
                                          <p:spTgt spid="6452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4524"/>
                                        </p:tgtEl>
                                        <p:attrNameLst>
                                          <p:attrName>style.visibility</p:attrName>
                                        </p:attrNameLst>
                                      </p:cBhvr>
                                      <p:to>
                                        <p:strVal val="visible"/>
                                      </p:to>
                                    </p:set>
                                    <p:animEffect transition="in" filter="fade">
                                      <p:cBhvr>
                                        <p:cTn id="54" dur="500"/>
                                        <p:tgtEl>
                                          <p:spTgt spid="6452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533"/>
                                        </p:tgtEl>
                                        <p:attrNameLst>
                                          <p:attrName>style.visibility</p:attrName>
                                        </p:attrNameLst>
                                      </p:cBhvr>
                                      <p:to>
                                        <p:strVal val="visible"/>
                                      </p:to>
                                    </p:set>
                                    <p:animEffect transition="in" filter="fade">
                                      <p:cBhvr>
                                        <p:cTn id="59" dur="500"/>
                                        <p:tgtEl>
                                          <p:spTgt spid="6453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4530"/>
                                        </p:tgtEl>
                                        <p:attrNameLst>
                                          <p:attrName>style.visibility</p:attrName>
                                        </p:attrNameLst>
                                      </p:cBhvr>
                                      <p:to>
                                        <p:strVal val="visible"/>
                                      </p:to>
                                    </p:set>
                                    <p:animEffect transition="in" filter="fade">
                                      <p:cBhvr>
                                        <p:cTn id="64" dur="500"/>
                                        <p:tgtEl>
                                          <p:spTgt spid="6453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64534"/>
                                        </p:tgtEl>
                                        <p:attrNameLst>
                                          <p:attrName>style.visibility</p:attrName>
                                        </p:attrNameLst>
                                      </p:cBhvr>
                                      <p:to>
                                        <p:strVal val="visible"/>
                                      </p:to>
                                    </p:set>
                                    <p:animEffect transition="in" filter="wipe(up)">
                                      <p:cBhvr>
                                        <p:cTn id="69" dur="500"/>
                                        <p:tgtEl>
                                          <p:spTgt spid="6453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4531"/>
                                        </p:tgtEl>
                                        <p:attrNameLst>
                                          <p:attrName>style.visibility</p:attrName>
                                        </p:attrNameLst>
                                      </p:cBhvr>
                                      <p:to>
                                        <p:strVal val="visible"/>
                                      </p:to>
                                    </p:set>
                                    <p:animEffect transition="in" filter="fade">
                                      <p:cBhvr>
                                        <p:cTn id="74" dur="500"/>
                                        <p:tgtEl>
                                          <p:spTgt spid="6453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4535"/>
                                        </p:tgtEl>
                                        <p:attrNameLst>
                                          <p:attrName>style.visibility</p:attrName>
                                        </p:attrNameLst>
                                      </p:cBhvr>
                                      <p:to>
                                        <p:strVal val="visible"/>
                                      </p:to>
                                    </p:set>
                                    <p:animEffect transition="in" filter="wipe(left)">
                                      <p:cBhvr>
                                        <p:cTn id="79" dur="500"/>
                                        <p:tgtEl>
                                          <p:spTgt spid="6453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4532"/>
                                        </p:tgtEl>
                                        <p:attrNameLst>
                                          <p:attrName>style.visibility</p:attrName>
                                        </p:attrNameLst>
                                      </p:cBhvr>
                                      <p:to>
                                        <p:strVal val="visible"/>
                                      </p:to>
                                    </p:set>
                                    <p:animEffect transition="in" filter="fade">
                                      <p:cBhvr>
                                        <p:cTn id="84" dur="500"/>
                                        <p:tgtEl>
                                          <p:spTgt spid="6453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4522"/>
                                        </p:tgtEl>
                                        <p:attrNameLst>
                                          <p:attrName>style.visibility</p:attrName>
                                        </p:attrNameLst>
                                      </p:cBhvr>
                                      <p:to>
                                        <p:strVal val="visible"/>
                                      </p:to>
                                    </p:set>
                                    <p:animEffect transition="in" filter="fade">
                                      <p:cBhvr>
                                        <p:cTn id="89" dur="500"/>
                                        <p:tgtEl>
                                          <p:spTgt spid="64522"/>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4525"/>
                                        </p:tgtEl>
                                        <p:attrNameLst>
                                          <p:attrName>style.visibility</p:attrName>
                                        </p:attrNameLst>
                                      </p:cBhvr>
                                      <p:to>
                                        <p:strVal val="visible"/>
                                      </p:to>
                                    </p:set>
                                    <p:animEffect transition="in" filter="fade">
                                      <p:cBhvr>
                                        <p:cTn id="94" dur="500"/>
                                        <p:tgtEl>
                                          <p:spTgt spid="64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utoUpdateAnimBg="0"/>
      <p:bldP spid="64517" grpId="0" autoUpdateAnimBg="0"/>
      <p:bldP spid="64518" grpId="0" autoUpdateAnimBg="0"/>
      <p:bldP spid="64519" grpId="0" autoUpdateAnimBg="0"/>
      <p:bldP spid="64520" grpId="0" autoUpdateAnimBg="0"/>
      <p:bldP spid="64521" grpId="0" autoUpdateAnimBg="0"/>
      <p:bldP spid="64522" grpId="0" autoUpdateAnimBg="0"/>
      <p:bldP spid="64523" grpId="0" autoUpdateAnimBg="0"/>
      <p:bldP spid="64524" grpId="0" autoUpdateAnimBg="0"/>
      <p:bldP spid="64525" grpId="0" autoUpdateAnimBg="0"/>
      <p:bldP spid="64526" grpId="0" animBg="1"/>
      <p:bldP spid="64527" grpId="0" animBg="1"/>
      <p:bldP spid="64528" grpId="0" animBg="1"/>
      <p:bldP spid="64530" grpId="0" autoUpdateAnimBg="0"/>
      <p:bldP spid="64531" grpId="0" autoUpdateAnimBg="0"/>
      <p:bldP spid="64532" grpId="0" autoUpdateAnimBg="0"/>
      <p:bldP spid="64533" grpId="0" animBg="1"/>
      <p:bldP spid="64534" grpId="0" animBg="1"/>
      <p:bldP spid="645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15" descr="shark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16"/>
          <p:cNvSpPr>
            <a:spLocks noChangeArrowheads="1" noChangeShapeType="1" noTextEdit="1"/>
          </p:cNvSpPr>
          <p:nvPr/>
        </p:nvSpPr>
        <p:spPr bwMode="auto">
          <a:xfrm>
            <a:off x="1447800" y="1981200"/>
            <a:ext cx="5562600" cy="2590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0" cap="none" spc="0" normalizeH="0" baseline="0" noProof="0">
                <a:ln w="9525">
                  <a:solidFill>
                    <a:srgbClr val="000000"/>
                  </a:solidFill>
                  <a:miter lim="800000"/>
                  <a:headEnd/>
                  <a:tailEnd/>
                </a:ln>
                <a:solidFill>
                  <a:srgbClr val="FFFFCC"/>
                </a:solidFill>
                <a:effectLst>
                  <a:outerShdw dist="71842" dir="2700000" algn="ctr" rotWithShape="0">
                    <a:srgbClr val="808080">
                      <a:alpha val="74997"/>
                    </a:srgbClr>
                  </a:outerShdw>
                </a:effectLst>
                <a:uLnTx/>
                <a:uFillTx/>
                <a:latin typeface="Copperplate Gothic Bold"/>
                <a:ea typeface="SimSun" pitchFamily="2" charset="-122"/>
                <a:cs typeface="+mn-cs"/>
              </a:rPr>
              <a:t>亚述人 </a:t>
            </a:r>
            <a:endParaRPr kumimoji="0" lang="en-GB" sz="5400" b="1" i="0" u="none" strike="noStrike" kern="10" cap="none" spc="0" normalizeH="0" baseline="0" noProof="0">
              <a:ln w="9525">
                <a:solidFill>
                  <a:srgbClr val="000000"/>
                </a:solidFill>
                <a:miter lim="800000"/>
                <a:headEnd/>
                <a:tailEnd/>
              </a:ln>
              <a:solidFill>
                <a:srgbClr val="FFFFCC"/>
              </a:solidFill>
              <a:effectLst>
                <a:outerShdw dist="71842" dir="2700000" algn="ctr" rotWithShape="0">
                  <a:srgbClr val="808080">
                    <a:alpha val="74997"/>
                  </a:srgbClr>
                </a:outerShdw>
              </a:effectLst>
              <a:uLnTx/>
              <a:uFillTx/>
              <a:latin typeface="Copperplate Gothic Bold"/>
              <a:ea typeface="SimSun" pitchFamily="2" charset="-122"/>
              <a:cs typeface="+mn-cs"/>
            </a:endParaRPr>
          </a:p>
        </p:txBody>
      </p:sp>
      <p:sp>
        <p:nvSpPr>
          <p:cNvPr id="2066" name="Text Box 18"/>
          <p:cNvSpPr txBox="1">
            <a:spLocks noChangeArrowheads="1"/>
          </p:cNvSpPr>
          <p:nvPr/>
        </p:nvSpPr>
        <p:spPr bwMode="auto">
          <a:xfrm>
            <a:off x="8458200" y="74613"/>
            <a:ext cx="69215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SimSun" charset="0"/>
              </a:rPr>
              <a:t>127</a:t>
            </a:r>
          </a:p>
        </p:txBody>
      </p:sp>
    </p:spTree>
    <p:extLst>
      <p:ext uri="{BB962C8B-B14F-4D97-AF65-F5344CB8AC3E}">
        <p14:creationId xmlns:p14="http://schemas.microsoft.com/office/powerpoint/2010/main" val="2288180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shark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2590800" y="228600"/>
            <a:ext cx="3733800" cy="603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6387" name="WordArt 6"/>
          <p:cNvSpPr>
            <a:spLocks noChangeArrowheads="1" noChangeShapeType="1" noTextEdit="1"/>
          </p:cNvSpPr>
          <p:nvPr/>
        </p:nvSpPr>
        <p:spPr bwMode="auto">
          <a:xfrm>
            <a:off x="2438400" y="457200"/>
            <a:ext cx="4267200" cy="1143000"/>
          </a:xfrm>
          <a:prstGeom prst="rect">
            <a:avLst/>
          </a:prstGeom>
        </p:spPr>
        <p:txBody>
          <a:bodyPr wrap="none" fromWordArt="1">
            <a:prstTxWarp prst="textPlain">
              <a:avLst>
                <a:gd name="adj" fmla="val 48148"/>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0" cap="none" spc="-180" normalizeH="0" baseline="0" noProof="0">
                <a:ln w="9525">
                  <a:solidFill>
                    <a:srgbClr val="000000"/>
                  </a:solidFill>
                  <a:miter lim="800000"/>
                  <a:headEnd/>
                  <a:tailEnd/>
                </a:ln>
                <a:solidFill>
                  <a:srgbClr val="FED970"/>
                </a:solidFill>
                <a:effectLst>
                  <a:outerShdw dist="53882" dir="2700000" algn="ctr" rotWithShape="0">
                    <a:srgbClr val="808080">
                      <a:alpha val="74997"/>
                    </a:srgbClr>
                  </a:outerShdw>
                </a:effectLst>
                <a:uLnTx/>
                <a:uFillTx/>
                <a:latin typeface="Copperplate Gothic Bold"/>
                <a:ea typeface="SimSun" pitchFamily="2" charset="-122"/>
                <a:cs typeface="+mn-cs"/>
              </a:rPr>
              <a:t>亚述人的祖先</a:t>
            </a:r>
            <a:endParaRPr kumimoji="0" lang="en-GB" sz="3600" b="1" i="0" u="none" strike="noStrike" kern="10" cap="none" spc="-180" normalizeH="0" baseline="0" noProof="0">
              <a:ln w="9525">
                <a:solidFill>
                  <a:srgbClr val="000000"/>
                </a:solidFill>
                <a:miter lim="800000"/>
                <a:headEnd/>
                <a:tailEnd/>
              </a:ln>
              <a:solidFill>
                <a:srgbClr val="FED970"/>
              </a:solidFill>
              <a:effectLst>
                <a:outerShdw dist="53882" dir="2700000" algn="ctr" rotWithShape="0">
                  <a:srgbClr val="808080">
                    <a:alpha val="74997"/>
                  </a:srgbClr>
                </a:outerShdw>
              </a:effectLst>
              <a:uLnTx/>
              <a:uFillTx/>
              <a:latin typeface="Copperplate Gothic Bold"/>
              <a:ea typeface="SimSun" pitchFamily="2" charset="-122"/>
              <a:cs typeface="+mn-cs"/>
            </a:endParaRPr>
          </a:p>
        </p:txBody>
      </p:sp>
      <p:sp>
        <p:nvSpPr>
          <p:cNvPr id="21511" name="Text Box 7"/>
          <p:cNvSpPr txBox="1">
            <a:spLocks noChangeArrowheads="1"/>
          </p:cNvSpPr>
          <p:nvPr/>
        </p:nvSpPr>
        <p:spPr bwMode="auto">
          <a:xfrm>
            <a:off x="360363" y="4343400"/>
            <a:ext cx="5507037" cy="1870075"/>
          </a:xfrm>
          <a:prstGeom prst="rect">
            <a:avLst/>
          </a:prstGeom>
          <a:solidFill>
            <a:srgbClr val="FFFFCC"/>
          </a:solidFill>
          <a:ln w="38100">
            <a:solidFill>
              <a:srgbClr val="CC6600"/>
            </a:solid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pitchFamily="18" charset="0"/>
                <a:ea typeface="SimSun" pitchFamily="2" charset="-122"/>
              </a:defRPr>
            </a:lvl1pPr>
            <a:lvl2pPr>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40000"/>
              </a:lnSpc>
              <a:spcBef>
                <a:spcPct val="0"/>
              </a:spcBef>
              <a:spcAft>
                <a:spcPct val="0"/>
              </a:spcAft>
              <a:buClrTx/>
              <a:buSzTx/>
              <a:buFontTx/>
              <a:buNone/>
              <a:tabLst/>
              <a:defRPr/>
            </a:pPr>
            <a:endParaRPr kumimoji="0" lang="en-US" altLang="en-US" sz="2200" b="1" i="0" u="none" strike="noStrike" kern="1200" cap="none" spc="0" normalizeH="0" baseline="0" noProof="0">
              <a:ln>
                <a:noFill/>
              </a:ln>
              <a:solidFill>
                <a:srgbClr val="3333CC"/>
              </a:solidFill>
              <a:effectLst>
                <a:outerShdw blurRad="38100" dist="38100" dir="2700000" algn="tl">
                  <a:srgbClr val="000000"/>
                </a:outerShdw>
              </a:effectLst>
              <a:uLnTx/>
              <a:uFillTx/>
              <a:latin typeface="Arial" pitchFamily="34" charset="0"/>
              <a:ea typeface="MS PGothic" pitchFamily="34" charset="-128"/>
              <a:cs typeface="+mn-cs"/>
            </a:endParaRPr>
          </a:p>
          <a:p>
            <a:pPr marL="0" marR="0" lvl="0" indent="0" algn="l" defTabSz="914400" rtl="0" eaLnBrk="0" fontAlgn="base" latinLnBrk="0" hangingPunct="0">
              <a:lnSpc>
                <a:spcPct val="110000"/>
              </a:lnSpc>
              <a:spcBef>
                <a:spcPct val="0"/>
              </a:spcBef>
              <a:spcAft>
                <a:spcPct val="0"/>
              </a:spcAft>
              <a:buClrTx/>
              <a:buSzTx/>
              <a:buFontTx/>
              <a:buChar char="•"/>
              <a:tabLst/>
              <a:defRPr/>
            </a:pPr>
            <a:r>
              <a:rPr kumimoji="0" lang="en-US" altLang="en-US" sz="2200" b="1" i="0" u="none" strike="noStrike" kern="1200" cap="none" spc="0" normalizeH="0" baseline="0" noProof="0">
                <a:ln>
                  <a:noFill/>
                </a:ln>
                <a:solidFill>
                  <a:srgbClr val="3333CC"/>
                </a:solidFill>
                <a:effectLst>
                  <a:outerShdw blurRad="38100" dist="38100" dir="2700000" algn="tl">
                    <a:srgbClr val="000000"/>
                  </a:outerShdw>
                </a:effectLst>
                <a:uLnTx/>
                <a:uFillTx/>
                <a:latin typeface="Arial" pitchFamily="34" charset="0"/>
                <a:ea typeface="MS PGothic" pitchFamily="34" charset="-128"/>
                <a:cs typeface="+mn-cs"/>
              </a:rPr>
              <a:t> </a:t>
            </a:r>
            <a:r>
              <a:rPr kumimoji="0" lang="ja-JP" altLang="en-US" sz="2200" b="1" i="1" u="none" strike="noStrike" kern="1200" cap="none" spc="0" normalizeH="0" baseline="0" noProof="0">
                <a:ln>
                  <a:noFill/>
                </a:ln>
                <a:solidFill>
                  <a:srgbClr val="FF0000"/>
                </a:solidFill>
                <a:effectLst>
                  <a:outerShdw blurRad="38100" dist="38100" dir="2700000" algn="tl">
                    <a:srgbClr val="000000"/>
                  </a:outerShdw>
                </a:effectLst>
                <a:uLnTx/>
                <a:uFillTx/>
                <a:latin typeface="Arial" pitchFamily="34" charset="0"/>
                <a:ea typeface="MS PGothic" pitchFamily="34" charset="-128"/>
                <a:cs typeface="+mn-cs"/>
              </a:rPr>
              <a:t>“</a:t>
            </a:r>
            <a:r>
              <a:rPr kumimoji="0" lang="ja-JP" altLang="en-US" sz="2400" b="1" i="0" u="none" strike="noStrike" kern="1200" cap="none" spc="0" normalizeH="0" baseline="0" noProof="0">
                <a:ln>
                  <a:noFill/>
                </a:ln>
                <a:solidFill>
                  <a:srgbClr val="CC0000"/>
                </a:solidFill>
                <a:effectLst>
                  <a:outerShdw blurRad="38100" dist="38100" dir="2700000" algn="tl">
                    <a:srgbClr val="000000"/>
                  </a:outerShdw>
                </a:effectLst>
                <a:uLnTx/>
                <a:uFillTx/>
                <a:latin typeface="SimSun" pitchFamily="2" charset="-122"/>
                <a:ea typeface="SimSun" pitchFamily="2" charset="-122"/>
                <a:cs typeface="+mn-cs"/>
              </a:rPr>
              <a:t>亚</a:t>
            </a:r>
            <a:r>
              <a:rPr kumimoji="0" lang="ja-JP" altLang="en-US" sz="2400" b="1" i="0" u="none" strike="noStrike" kern="1200" cap="none" spc="0" normalizeH="0" baseline="0" noProof="0">
                <a:ln>
                  <a:noFill/>
                </a:ln>
                <a:solidFill>
                  <a:srgbClr val="CC0000"/>
                </a:solidFill>
                <a:effectLst/>
                <a:uLnTx/>
                <a:uFillTx/>
                <a:latin typeface="SimSun" pitchFamily="2" charset="-122"/>
                <a:ea typeface="SimSun" pitchFamily="2" charset="-122"/>
                <a:cs typeface="+mn-cs"/>
              </a:rPr>
              <a:t>和</a:t>
            </a:r>
            <a:r>
              <a:rPr kumimoji="0" lang="ja-JP" altLang="en-US" sz="2200" b="1" i="1" u="none" strike="noStrike" kern="1200" cap="none" spc="0" normalizeH="0" baseline="0" noProof="0">
                <a:ln>
                  <a:noFill/>
                </a:ln>
                <a:solidFill>
                  <a:srgbClr val="FF0000"/>
                </a:solidFill>
                <a:effectLst>
                  <a:outerShdw blurRad="38100" dist="38100" dir="2700000" algn="tl">
                    <a:srgbClr val="000000"/>
                  </a:outerShdw>
                </a:effectLst>
                <a:uLnTx/>
                <a:uFillTx/>
                <a:latin typeface="Arial" pitchFamily="34" charset="0"/>
                <a:ea typeface="MS PGothic" pitchFamily="34" charset="-128"/>
                <a:cs typeface="+mn-cs"/>
              </a:rPr>
              <a:t>”</a:t>
            </a:r>
            <a:r>
              <a:rPr kumimoji="0" lang="en-US" altLang="ja-JP" sz="2200" b="1" i="0" u="none" strike="noStrike" kern="1200" cap="none" spc="0" normalizeH="0" baseline="0" noProof="0">
                <a:ln>
                  <a:noFill/>
                </a:ln>
                <a:solidFill>
                  <a:srgbClr val="3333CC"/>
                </a:solidFill>
                <a:effectLst>
                  <a:outerShdw blurRad="38100" dist="38100" dir="2700000" algn="tl">
                    <a:srgbClr val="000000"/>
                  </a:outerShdw>
                </a:effectLst>
                <a:uLnTx/>
                <a:uFillTx/>
                <a:latin typeface="Arial" pitchFamily="34" charset="0"/>
                <a:ea typeface="MS PGothic" pitchFamily="34" charset="-128"/>
                <a:cs typeface="+mn-cs"/>
              </a:rPr>
              <a:t> </a:t>
            </a:r>
            <a:r>
              <a:rPr kumimoji="0" lang="ja-JP"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是希腊</a:t>
            </a:r>
            <a:r>
              <a:rPr kumimoji="0" lang="ja-JP"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文的</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ja-JP"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pitchFamily="34" charset="0"/>
                <a:ea typeface="MS PGothic" pitchFamily="34" charset="-128"/>
                <a:cs typeface="+mn-cs"/>
              </a:rPr>
              <a:t>“</a:t>
            </a:r>
            <a:r>
              <a:rPr kumimoji="0" lang="ja-JP"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亚述</a:t>
            </a:r>
            <a:r>
              <a:rPr kumimoji="0" lang="ja-JP" altLang="en-US"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pitchFamily="34" charset="0"/>
                <a:ea typeface="MS PGothic" pitchFamily="34" charset="-128"/>
                <a:cs typeface="+mn-cs"/>
              </a:rPr>
              <a:t>”</a:t>
            </a:r>
            <a:endParaRPr kumimoji="0" lang="en-US" altLang="ja-JP" sz="2400" b="1" i="0" u="none" strike="noStrike" kern="1200" cap="none" spc="0" normalizeH="0" baseline="0" noProof="0">
              <a:ln>
                <a:noFill/>
              </a:ln>
              <a:solidFill>
                <a:srgbClr val="FF0000"/>
              </a:solidFill>
              <a:effectLst>
                <a:outerShdw blurRad="38100" dist="38100" dir="2700000" algn="tl">
                  <a:srgbClr val="000000"/>
                </a:outerShdw>
              </a:effectLst>
              <a:uLnTx/>
              <a:uFillTx/>
              <a:latin typeface="Arial" pitchFamily="34" charset="0"/>
              <a:ea typeface="MS PGothic" pitchFamily="34" charset="-128"/>
              <a:cs typeface="+mn-cs"/>
            </a:endParaRPr>
          </a:p>
          <a:p>
            <a:pPr marL="457200" marR="0" lvl="1" indent="0" algn="l" defTabSz="914400" rtl="0" eaLnBrk="0" fontAlgn="base" latinLnBrk="0" hangingPunct="0">
              <a:lnSpc>
                <a:spcPct val="110000"/>
              </a:lnSpc>
              <a:spcBef>
                <a:spcPct val="0"/>
              </a:spcBef>
              <a:spcAft>
                <a:spcPct val="0"/>
              </a:spcAft>
              <a:buClrTx/>
              <a:buSzTx/>
              <a:buFontTx/>
              <a:buChar char="•"/>
              <a:tabLst/>
              <a:defRPr/>
            </a:pPr>
            <a:r>
              <a:rPr kumimoji="0" lang="en-US" altLang="en-US" sz="2400" b="1" i="0" u="none" strike="noStrike" kern="1200" cap="none" spc="0" normalizeH="0" baseline="0" noProof="0">
                <a:ln>
                  <a:noFill/>
                </a:ln>
                <a:solidFill>
                  <a:srgbClr val="3333CC"/>
                </a:solidFill>
                <a:effectLst>
                  <a:outerShdw blurRad="38100" dist="38100" dir="2700000" algn="tl">
                    <a:srgbClr val="000000"/>
                  </a:outerShdw>
                </a:effectLst>
                <a:uLnTx/>
                <a:uFillTx/>
                <a:latin typeface="Arial" pitchFamily="34" charset="0"/>
                <a:ea typeface="MS PGothic" pitchFamily="34" charset="-128"/>
                <a:cs typeface="+mn-cs"/>
              </a:rPr>
              <a:t> </a:t>
            </a:r>
            <a:r>
              <a:rPr kumimoji="0" lang="ja-JP"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王国</a:t>
            </a:r>
            <a:endParaRPr kumimoji="0" lang="en-US" altLang="ja-JP" sz="2400" b="1" i="0" u="none" strike="noStrike" kern="1200" cap="none" spc="0" normalizeH="0" baseline="0" noProof="0">
              <a:ln>
                <a:noFill/>
              </a:ln>
              <a:solidFill>
                <a:srgbClr val="3333CC"/>
              </a:solidFill>
              <a:effectLst>
                <a:outerShdw blurRad="38100" dist="38100" dir="2700000" algn="tl">
                  <a:srgbClr val="000000"/>
                </a:outerShdw>
              </a:effectLst>
              <a:uLnTx/>
              <a:uFillTx/>
              <a:latin typeface="Arial" pitchFamily="34" charset="0"/>
              <a:ea typeface="MS PGothic" pitchFamily="34" charset="-128"/>
              <a:cs typeface="+mn-cs"/>
            </a:endParaRPr>
          </a:p>
          <a:p>
            <a:pPr marL="457200" marR="0" lvl="1" indent="0" algn="l" defTabSz="914400" rtl="0" eaLnBrk="0" fontAlgn="base" latinLnBrk="0" hangingPunct="0">
              <a:lnSpc>
                <a:spcPct val="110000"/>
              </a:lnSpc>
              <a:spcBef>
                <a:spcPct val="0"/>
              </a:spcBef>
              <a:spcAft>
                <a:spcPct val="0"/>
              </a:spcAft>
              <a:buClrTx/>
              <a:buSzTx/>
              <a:buFontTx/>
              <a:buChar char="•"/>
              <a:tabLst/>
              <a:defRPr/>
            </a:pPr>
            <a:r>
              <a:rPr kumimoji="0" lang="en-US" altLang="en-US" sz="2400" b="1" i="0" u="none" strike="noStrike" kern="1200" cap="none" spc="0" normalizeH="0" baseline="0" noProof="0">
                <a:ln>
                  <a:noFill/>
                </a:ln>
                <a:solidFill>
                  <a:srgbClr val="3333CC"/>
                </a:solidFill>
                <a:effectLst>
                  <a:outerShdw blurRad="38100" dist="38100" dir="2700000" algn="tl">
                    <a:srgbClr val="000000"/>
                  </a:outerShdw>
                </a:effectLst>
                <a:uLnTx/>
                <a:uFillTx/>
                <a:latin typeface="Arial" pitchFamily="34" charset="0"/>
                <a:ea typeface="MS PGothic" pitchFamily="34" charset="-128"/>
                <a:cs typeface="+mn-cs"/>
              </a:rPr>
              <a:t> </a:t>
            </a:r>
            <a:r>
              <a:rPr kumimoji="0" lang="ja-JP"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原</a:t>
            </a:r>
            <a:r>
              <a:rPr kumimoji="0" lang="ja-JP"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文大写字母</a:t>
            </a:r>
            <a:endParaRPr kumimoji="0" lang="en-US" altLang="ja-JP"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457200" marR="0" lvl="1" indent="0" algn="l" defTabSz="914400" rtl="0" eaLnBrk="0" fontAlgn="base" latinLnBrk="0" hangingPunct="0">
              <a:lnSpc>
                <a:spcPct val="110000"/>
              </a:lnSpc>
              <a:spcBef>
                <a:spcPct val="0"/>
              </a:spcBef>
              <a:spcAft>
                <a:spcPct val="0"/>
              </a:spcAft>
              <a:buClrTx/>
              <a:buSzTx/>
              <a:buFontTx/>
              <a:buChar char="•"/>
              <a:tabLst/>
              <a:defRPr/>
            </a:pPr>
            <a:r>
              <a:rPr kumimoji="0" lang="en-US" altLang="en-US" sz="2200" b="1" i="0" u="none" strike="noStrike" kern="1200" cap="none" spc="0" normalizeH="0" baseline="0" noProof="0">
                <a:ln>
                  <a:noFill/>
                </a:ln>
                <a:solidFill>
                  <a:srgbClr val="3333CC"/>
                </a:solidFill>
                <a:effectLst>
                  <a:outerShdw blurRad="38100" dist="38100" dir="2700000" algn="tl">
                    <a:srgbClr val="000000"/>
                  </a:outerShdw>
                </a:effectLst>
                <a:uLnTx/>
                <a:uFillTx/>
                <a:latin typeface="Arial" pitchFamily="34" charset="0"/>
                <a:ea typeface="MS PGothic" pitchFamily="34" charset="-128"/>
                <a:cs typeface="+mn-cs"/>
              </a:rPr>
              <a:t> </a:t>
            </a:r>
            <a:r>
              <a:rPr kumimoji="0" lang="ja-JP"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全国的神</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512" name="Line 8"/>
          <p:cNvSpPr>
            <a:spLocks noChangeShapeType="1"/>
          </p:cNvSpPr>
          <p:nvPr/>
        </p:nvSpPr>
        <p:spPr bwMode="auto">
          <a:xfrm flipH="1">
            <a:off x="2133600" y="3810000"/>
            <a:ext cx="4495800" cy="685800"/>
          </a:xfrm>
          <a:prstGeom prst="line">
            <a:avLst/>
          </a:prstGeom>
          <a:noFill/>
          <a:ln w="76200">
            <a:solidFill>
              <a:srgbClr val="FF00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grpSp>
        <p:nvGrpSpPr>
          <p:cNvPr id="21515" name="Group 11"/>
          <p:cNvGrpSpPr>
            <a:grpSpLocks noChangeAspect="1"/>
          </p:cNvGrpSpPr>
          <p:nvPr/>
        </p:nvGrpSpPr>
        <p:grpSpPr bwMode="auto">
          <a:xfrm>
            <a:off x="1828800" y="1143000"/>
            <a:ext cx="6858000" cy="4648200"/>
            <a:chOff x="1085" y="697"/>
            <a:chExt cx="2986" cy="3770"/>
          </a:xfrm>
        </p:grpSpPr>
        <p:sp>
          <p:nvSpPr>
            <p:cNvPr id="21514" name="AutoShape 10"/>
            <p:cNvSpPr>
              <a:spLocks noChangeAspect="1" noChangeArrowheads="1" noTextEdit="1"/>
            </p:cNvSpPr>
            <p:nvPr/>
          </p:nvSpPr>
          <p:spPr bwMode="auto">
            <a:xfrm>
              <a:off x="1085" y="697"/>
              <a:ext cx="2986" cy="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SimSun" charset="0"/>
                <a:cs typeface="SimSun" charset="0"/>
              </a:endParaRPr>
            </a:p>
          </p:txBody>
        </p:sp>
        <p:cxnSp>
          <p:nvCxnSpPr>
            <p:cNvPr id="16393" name="_s21528"/>
            <p:cNvCxnSpPr>
              <a:cxnSpLocks noChangeShapeType="1"/>
              <a:stCxn id="21527" idx="0"/>
              <a:endCxn id="21525" idx="2"/>
            </p:cNvCxnSpPr>
            <p:nvPr/>
          </p:nvCxnSpPr>
          <p:spPr bwMode="auto">
            <a:xfrm rot="-5400000">
              <a:off x="3458" y="3833"/>
              <a:ext cx="145" cy="1"/>
            </a:xfrm>
            <a:prstGeom prst="straightConnector1">
              <a:avLst/>
            </a:prstGeom>
            <a:noFill/>
            <a:ln w="38100">
              <a:solidFill>
                <a:schemeClr val="bg1"/>
              </a:solidFill>
              <a:round/>
              <a:headEnd/>
              <a:tailEnd/>
            </a:ln>
            <a:extLst>
              <a:ext uri="{909E8E84-426E-40DD-AFC4-6F175D3DCCD1}">
                <a14:hiddenFill xmlns:a14="http://schemas.microsoft.com/office/drawing/2010/main">
                  <a:noFill/>
                </a14:hiddenFill>
              </a:ext>
            </a:extLst>
          </p:spPr>
        </p:cxnSp>
        <p:cxnSp>
          <p:nvCxnSpPr>
            <p:cNvPr id="16394" name="_s21526"/>
            <p:cNvCxnSpPr>
              <a:cxnSpLocks noChangeShapeType="1"/>
              <a:stCxn id="21525" idx="0"/>
              <a:endCxn id="21523" idx="2"/>
            </p:cNvCxnSpPr>
            <p:nvPr/>
          </p:nvCxnSpPr>
          <p:spPr bwMode="auto">
            <a:xfrm rot="5400000" flipH="1">
              <a:off x="3459" y="3055"/>
              <a:ext cx="144" cy="1"/>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395" name="_s21524"/>
            <p:cNvCxnSpPr>
              <a:cxnSpLocks noChangeShapeType="1"/>
              <a:stCxn id="21523" idx="0"/>
              <a:endCxn id="21521" idx="2"/>
            </p:cNvCxnSpPr>
            <p:nvPr/>
          </p:nvCxnSpPr>
          <p:spPr bwMode="auto">
            <a:xfrm rot="-5400000">
              <a:off x="3458" y="2548"/>
              <a:ext cx="145" cy="1"/>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396" name="_s21522"/>
            <p:cNvCxnSpPr>
              <a:cxnSpLocks noChangeShapeType="1"/>
              <a:stCxn id="21521" idx="0"/>
              <a:endCxn id="21516" idx="2"/>
            </p:cNvCxnSpPr>
            <p:nvPr/>
          </p:nvCxnSpPr>
          <p:spPr bwMode="auto">
            <a:xfrm rot="5400000" flipH="1">
              <a:off x="2983" y="1270"/>
              <a:ext cx="144" cy="951"/>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397" name="_s21520"/>
            <p:cNvCxnSpPr>
              <a:cxnSpLocks noChangeShapeType="1"/>
              <a:stCxn id="21519" idx="0"/>
              <a:endCxn id="21516" idx="2"/>
            </p:cNvCxnSpPr>
            <p:nvPr/>
          </p:nvCxnSpPr>
          <p:spPr bwMode="auto">
            <a:xfrm rot="-5400000">
              <a:off x="2479" y="1718"/>
              <a:ext cx="144" cy="56"/>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cxnSp>
          <p:nvCxnSpPr>
            <p:cNvPr id="16398" name="_s21518"/>
            <p:cNvCxnSpPr>
              <a:cxnSpLocks noChangeShapeType="1"/>
              <a:stCxn id="21517" idx="0"/>
              <a:endCxn id="21516" idx="2"/>
            </p:cNvCxnSpPr>
            <p:nvPr/>
          </p:nvCxnSpPr>
          <p:spPr bwMode="auto">
            <a:xfrm rot="-5400000">
              <a:off x="1976" y="1215"/>
              <a:ext cx="144" cy="1062"/>
            </a:xfrm>
            <a:prstGeom prst="bentConnector3">
              <a:avLst>
                <a:gd name="adj1" fmla="val 50000"/>
              </a:avLst>
            </a:prstGeom>
            <a:noFill/>
            <a:ln w="38100">
              <a:solidFill>
                <a:schemeClr val="bg1"/>
              </a:solidFill>
              <a:miter lim="800000"/>
              <a:headEnd/>
              <a:tailEnd/>
            </a:ln>
            <a:extLst>
              <a:ext uri="{909E8E84-426E-40DD-AFC4-6F175D3DCCD1}">
                <a14:hiddenFill xmlns:a14="http://schemas.microsoft.com/office/drawing/2010/main">
                  <a:noFill/>
                </a14:hiddenFill>
              </a:ext>
            </a:extLst>
          </p:spPr>
        </p:cxnSp>
        <p:sp>
          <p:nvSpPr>
            <p:cNvPr id="21516" name="_s21516"/>
            <p:cNvSpPr>
              <a:spLocks noChangeArrowheads="1"/>
            </p:cNvSpPr>
            <p:nvPr/>
          </p:nvSpPr>
          <p:spPr bwMode="auto">
            <a:xfrm>
              <a:off x="2147" y="1325"/>
              <a:ext cx="863" cy="349"/>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挪亚</a:t>
              </a:r>
              <a:r>
                <a:rPr kumimoji="0" lang="en-US" altLang="ja-JP"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517" name="_s21517"/>
            <p:cNvSpPr>
              <a:spLocks noChangeArrowheads="1"/>
            </p:cNvSpPr>
            <p:nvPr/>
          </p:nvSpPr>
          <p:spPr bwMode="auto">
            <a:xfrm>
              <a:off x="1085" y="1818"/>
              <a:ext cx="863" cy="658"/>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雅弗</a:t>
              </a:r>
              <a:r>
                <a:rPr kumimoji="0" lang="en-US" altLang="ja-JP"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519" name="_s21519"/>
            <p:cNvSpPr>
              <a:spLocks noChangeArrowheads="1"/>
            </p:cNvSpPr>
            <p:nvPr/>
          </p:nvSpPr>
          <p:spPr bwMode="auto">
            <a:xfrm>
              <a:off x="2092" y="1818"/>
              <a:ext cx="863" cy="658"/>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含</a:t>
              </a:r>
              <a:endParaRPr kumimoji="0" lang="en-US"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521" name="_s21521"/>
            <p:cNvSpPr>
              <a:spLocks noChangeArrowheads="1"/>
            </p:cNvSpPr>
            <p:nvPr/>
          </p:nvSpPr>
          <p:spPr bwMode="auto">
            <a:xfrm>
              <a:off x="3099" y="1818"/>
              <a:ext cx="863" cy="658"/>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闪</a:t>
              </a:r>
              <a:r>
                <a:rPr kumimoji="0" lang="en-US" altLang="ja-JP"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ja-JP" sz="2300" b="1" i="0" u="none" strike="noStrike" kern="1200" cap="none" spc="0" normalizeH="0" baseline="0" noProof="0">
                <a:ln>
                  <a:noFill/>
                </a:ln>
                <a:solidFill>
                  <a:srgbClr val="000000"/>
                </a:solidFill>
                <a:effectLst/>
                <a:uLnTx/>
                <a:uFillTx/>
                <a:latin typeface="Copperplate Gothic Bold"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r>
                <a:rPr kumimoji="0" lang="ja-JP" altLang="en-US" sz="23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闪族</a:t>
              </a:r>
              <a:r>
                <a:rPr kumimoji="0" lang="en-US" altLang="ja-JP" sz="23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altLang="en-US" sz="23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523" name="_s21523"/>
            <p:cNvSpPr>
              <a:spLocks noChangeArrowheads="1"/>
            </p:cNvSpPr>
            <p:nvPr/>
          </p:nvSpPr>
          <p:spPr bwMode="auto">
            <a:xfrm>
              <a:off x="3098" y="2621"/>
              <a:ext cx="864" cy="363"/>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亚述</a:t>
              </a:r>
              <a:r>
                <a:rPr kumimoji="0" lang="en-US" altLang="ja-JP"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525" name="_s21525"/>
            <p:cNvSpPr>
              <a:spLocks noChangeArrowheads="1"/>
            </p:cNvSpPr>
            <p:nvPr/>
          </p:nvSpPr>
          <p:spPr bwMode="auto">
            <a:xfrm>
              <a:off x="2989" y="3128"/>
              <a:ext cx="1082" cy="633"/>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都市</a:t>
              </a:r>
              <a:r>
                <a:rPr kumimoji="0" lang="en-US" altLang="ja-JP" sz="23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a:t>
              </a:r>
              <a:r>
                <a:rPr kumimoji="0" lang="ja-JP" altLang="en-US" sz="23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非希伯</a:t>
              </a:r>
              <a:r>
                <a:rPr kumimoji="0" lang="en-US" altLang="ja-JP" sz="23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ja-JP" sz="23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3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r>
                <a:rPr kumimoji="0" lang="ja-JP" altLang="en-US" sz="23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米索波大米</a:t>
              </a:r>
              <a:r>
                <a:rPr kumimoji="0" lang="en-US" altLang="ja-JP" sz="23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endParaRPr kumimoji="0" lang="en-US" altLang="en-US" sz="23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527" name="_s21527"/>
            <p:cNvSpPr>
              <a:spLocks noChangeArrowheads="1"/>
            </p:cNvSpPr>
            <p:nvPr/>
          </p:nvSpPr>
          <p:spPr bwMode="auto">
            <a:xfrm>
              <a:off x="3095" y="3906"/>
              <a:ext cx="870" cy="373"/>
            </a:xfrm>
            <a:prstGeom prst="rect">
              <a:avLst/>
            </a:prstGeom>
            <a:solidFill>
              <a:srgbClr val="FFFF00"/>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5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亚述人</a:t>
              </a:r>
              <a:endParaRPr kumimoji="0" lang="en-US" altLang="en-US" sz="25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1529" name="Text Box 25"/>
          <p:cNvSpPr txBox="1">
            <a:spLocks noChangeArrowheads="1"/>
          </p:cNvSpPr>
          <p:nvPr/>
        </p:nvSpPr>
        <p:spPr bwMode="auto">
          <a:xfrm>
            <a:off x="8458200" y="76200"/>
            <a:ext cx="488950" cy="4572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17</a:t>
            </a:r>
          </a:p>
        </p:txBody>
      </p:sp>
    </p:spTree>
    <p:extLst>
      <p:ext uri="{BB962C8B-B14F-4D97-AF65-F5344CB8AC3E}">
        <p14:creationId xmlns:p14="http://schemas.microsoft.com/office/powerpoint/2010/main" val="3679614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5" fill="hold" nodeType="clickEffect">
                                  <p:stCondLst>
                                    <p:cond delay="0"/>
                                  </p:stCondLst>
                                  <p:childTnLst>
                                    <p:set>
                                      <p:cBhvr>
                                        <p:cTn id="10" dur="1" fill="hold">
                                          <p:stCondLst>
                                            <p:cond delay="0"/>
                                          </p:stCondLst>
                                        </p:cTn>
                                        <p:tgtEl>
                                          <p:spTgt spid="21512"/>
                                        </p:tgtEl>
                                        <p:attrNameLst>
                                          <p:attrName>style.visibility</p:attrName>
                                        </p:attrNameLst>
                                      </p:cBhvr>
                                      <p:to>
                                        <p:strVal val="visible"/>
                                      </p:to>
                                    </p:set>
                                    <p:animEffect transition="in" filter="checkerboard(down)">
                                      <p:cBhvr>
                                        <p:cTn id="11" dur="500"/>
                                        <p:tgtEl>
                                          <p:spTgt spid="21512"/>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2" presetClass="entr" presetSubtype="8" fill="hold" grpId="0" nodeType="with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additive="base">
                                        <p:cTn id="14" dur="500" fill="hold"/>
                                        <p:tgtEl>
                                          <p:spTgt spid="21511"/>
                                        </p:tgtEl>
                                        <p:attrNameLst>
                                          <p:attrName>ppt_x</p:attrName>
                                        </p:attrNameLst>
                                      </p:cBhvr>
                                      <p:tavLst>
                                        <p:tav tm="0">
                                          <p:val>
                                            <p:strVal val="0-#ppt_w/2"/>
                                          </p:val>
                                        </p:tav>
                                        <p:tav tm="100000">
                                          <p:val>
                                            <p:strVal val="#ppt_x"/>
                                          </p:val>
                                        </p:tav>
                                      </p:tavLst>
                                    </p:anim>
                                    <p:anim calcmode="lin" valueType="num">
                                      <p:cBhvr additive="base">
                                        <p:cTn id="15"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Dgm spid="215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sharkeen"/>
          <p:cNvPicPr>
            <a:picLocks noChangeAspect="1" noChangeArrowheads="1"/>
          </p:cNvPicPr>
          <p:nvPr/>
        </p:nvPicPr>
        <p:blipFill>
          <a:blip r:embed="rId2">
            <a:lum bright="54000"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3"/>
          <p:cNvSpPr txBox="1">
            <a:spLocks noChangeArrowheads="1"/>
          </p:cNvSpPr>
          <p:nvPr/>
        </p:nvSpPr>
        <p:spPr bwMode="auto">
          <a:xfrm>
            <a:off x="152400" y="1371600"/>
            <a:ext cx="8763000" cy="3870325"/>
          </a:xfrm>
          <a:prstGeom prst="rect">
            <a:avLst/>
          </a:prstGeom>
          <a:noFill/>
          <a:ln>
            <a:noFill/>
          </a:ln>
          <a:effectLst>
            <a:outerShdw blurRad="63500" dist="38099" dir="2700000" algn="ctr" rotWithShape="0">
              <a:srgbClr val="FFFFCC">
                <a:alpha val="74998"/>
              </a:srgbClr>
            </a:outerShdw>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defTabSz="176213">
              <a:defRPr sz="2400">
                <a:solidFill>
                  <a:schemeClr val="tx1"/>
                </a:solidFill>
                <a:latin typeface="Times New Roman" pitchFamily="18" charset="0"/>
                <a:ea typeface="SimSun" pitchFamily="2" charset="-122"/>
              </a:defRPr>
            </a:lvl1pPr>
            <a:lvl2pPr marL="633413" defTabSz="176213">
              <a:defRPr sz="2400">
                <a:solidFill>
                  <a:schemeClr val="tx1"/>
                </a:solidFill>
                <a:latin typeface="Times New Roman" pitchFamily="18" charset="0"/>
                <a:ea typeface="SimSun" pitchFamily="2" charset="-122"/>
              </a:defRPr>
            </a:lvl2pPr>
            <a:lvl3pPr marL="1143000" indent="-228600" defTabSz="176213">
              <a:defRPr sz="2400">
                <a:solidFill>
                  <a:schemeClr val="tx1"/>
                </a:solidFill>
                <a:latin typeface="Times New Roman" pitchFamily="18" charset="0"/>
                <a:ea typeface="SimSun" pitchFamily="2" charset="-122"/>
              </a:defRPr>
            </a:lvl3pPr>
            <a:lvl4pPr marL="1600200" indent="-228600" defTabSz="176213">
              <a:defRPr sz="2400">
                <a:solidFill>
                  <a:schemeClr val="tx1"/>
                </a:solidFill>
                <a:latin typeface="Times New Roman" pitchFamily="18" charset="0"/>
                <a:ea typeface="SimSun" pitchFamily="2" charset="-122"/>
              </a:defRPr>
            </a:lvl4pPr>
            <a:lvl5pPr marL="2057400" indent="-228600" defTabSz="176213">
              <a:defRPr sz="2400">
                <a:solidFill>
                  <a:schemeClr val="tx1"/>
                </a:solidFill>
                <a:latin typeface="Times New Roman" pitchFamily="18" charset="0"/>
                <a:ea typeface="SimSun" pitchFamily="2" charset="-122"/>
              </a:defRPr>
            </a:lvl5pPr>
            <a:lvl6pPr marL="2514600" indent="-228600" defTabSz="176213"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defTabSz="176213"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defTabSz="176213"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defTabSz="176213"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633413" marR="0" lvl="1" indent="0" algn="l" defTabSz="176213" rtl="0" eaLnBrk="0" fontAlgn="base" latinLnBrk="0" hangingPunct="0">
              <a:lnSpc>
                <a:spcPct val="100000"/>
              </a:lnSpc>
              <a:spcBef>
                <a:spcPct val="0"/>
              </a:spcBef>
              <a:spcAft>
                <a:spcPct val="0"/>
              </a:spcAft>
              <a:buClrTx/>
              <a:buSzTx/>
              <a:buFontTx/>
              <a:buChar char="•"/>
              <a:tabLst/>
              <a:defRPr/>
            </a:pPr>
            <a:r>
              <a:rPr kumimoji="0" lang="ja-JP" altLang="en-US" sz="3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S PGothic" pitchFamily="34" charset="-128"/>
                <a:cs typeface="+mn-cs"/>
              </a:rPr>
              <a:t>闪族</a:t>
            </a: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人民</a:t>
            </a:r>
            <a:endParaRPr kumimoji="0" lang="en-US" altLang="ja-JP"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633413" marR="0" lvl="1" indent="0" algn="l" defTabSz="176213" rtl="0" eaLnBrk="0" fontAlgn="base" latinLnBrk="0" hangingPunct="0">
              <a:lnSpc>
                <a:spcPct val="100000"/>
              </a:lnSpc>
              <a:spcBef>
                <a:spcPct val="0"/>
              </a:spcBef>
              <a:spcAft>
                <a:spcPct val="0"/>
              </a:spcAft>
              <a:buClrTx/>
              <a:buSzTx/>
              <a:buFontTx/>
              <a:buChar char="•"/>
              <a:tabLst/>
              <a:defRPr/>
            </a:pPr>
            <a:endParaRPr kumimoji="0" lang="en-US" alt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633413" marR="0" lvl="1" indent="0" algn="l" defTabSz="176213" rtl="0" eaLnBrk="0" fontAlgn="base" latinLnBrk="0" hangingPunct="0">
              <a:lnSpc>
                <a:spcPct val="100000"/>
              </a:lnSpc>
              <a:spcBef>
                <a:spcPct val="0"/>
              </a:spcBef>
              <a:spcAft>
                <a:spcPct val="0"/>
              </a:spcAft>
              <a:buClrTx/>
              <a:buSzTx/>
              <a:buFontTx/>
              <a:buChar char="•"/>
              <a:tabLst/>
              <a:defRPr/>
            </a:pP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米所波大米的</a:t>
            </a:r>
            <a:r>
              <a:rPr kumimoji="0" lang="ja-JP" altLang="en-US" sz="3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S PGothic" pitchFamily="34" charset="-128"/>
                <a:cs typeface="+mn-cs"/>
              </a:rPr>
              <a:t>土著</a:t>
            </a: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人民</a:t>
            </a:r>
            <a:endParaRPr kumimoji="0" lang="en-US" altLang="ja-JP"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633413" marR="0" lvl="1" indent="0" algn="l" defTabSz="176213" rtl="0" eaLnBrk="0" fontAlgn="base" latinLnBrk="0" hangingPunct="0">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633413" marR="0" lvl="1" indent="0" algn="l" defTabSz="176213" rtl="0" eaLnBrk="0" fontAlgn="base" latinLnBrk="0" hangingPunct="0">
              <a:lnSpc>
                <a:spcPct val="100000"/>
              </a:lnSpc>
              <a:spcBef>
                <a:spcPct val="0"/>
              </a:spcBef>
              <a:spcAft>
                <a:spcPct val="0"/>
              </a:spcAft>
              <a:buClrTx/>
              <a:buSzTx/>
              <a:buFontTx/>
              <a:buChar char="•"/>
              <a:tabLst/>
              <a:defRPr/>
            </a:pP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地中海</a:t>
            </a:r>
            <a:r>
              <a:rPr kumimoji="0" lang="ja-JP" altLang="en-US" sz="3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S PGothic" pitchFamily="34" charset="-128"/>
                <a:cs typeface="+mn-cs"/>
              </a:rPr>
              <a:t>高加索人</a:t>
            </a:r>
            <a:r>
              <a:rPr kumimoji="0" lang="ja-JP" altLang="en-US" sz="32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rPr>
              <a:t>中的一</a:t>
            </a:r>
            <a:r>
              <a:rPr kumimoji="0" lang="ja-JP" altLang="en-US" sz="3200" b="1" i="0" u="none" strike="noStrike" kern="1200" cap="none" spc="0" normalizeH="0" baseline="0" noProof="0">
                <a:ln>
                  <a:noFill/>
                </a:ln>
                <a:solidFill>
                  <a:srgbClr val="3333CC"/>
                </a:solidFill>
                <a:effectLst>
                  <a:outerShdw blurRad="38100" dist="38100" dir="2700000" algn="tl">
                    <a:srgbClr val="C0C0C0"/>
                  </a:outerShdw>
                </a:effectLst>
                <a:uLnTx/>
                <a:uFillTx/>
                <a:latin typeface="Times New Roman" pitchFamily="18" charset="0"/>
                <a:ea typeface="MS PGothic" pitchFamily="34" charset="-128"/>
                <a:cs typeface="+mn-cs"/>
              </a:rPr>
              <a:t>种</a:t>
            </a:r>
            <a:r>
              <a:rPr kumimoji="0" lang="en-US" altLang="ja-JP" sz="3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p>
          <a:p>
            <a:pPr marL="633413" marR="0" lvl="1" indent="0" algn="l" defTabSz="176213" rtl="0" eaLnBrk="0" fontAlgn="base" latinLnBrk="0" hangingPunct="0">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633413" marR="0" lvl="1" indent="0" algn="l" defTabSz="176213" rtl="0" eaLnBrk="0" fontAlgn="base" latinLnBrk="0" hangingPunct="0">
              <a:lnSpc>
                <a:spcPct val="100000"/>
              </a:lnSpc>
              <a:spcBef>
                <a:spcPct val="0"/>
              </a:spcBef>
              <a:spcAft>
                <a:spcPct val="0"/>
              </a:spcAft>
              <a:buClrTx/>
              <a:buSzTx/>
              <a:buFontTx/>
              <a:buChar char="•"/>
              <a:tabLst/>
              <a:defRPr/>
            </a:pP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t>“</a:t>
            </a: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亚述人</a:t>
            </a: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t>”</a:t>
            </a:r>
            <a:r>
              <a:rPr kumimoji="0" lang="en-US" altLang="ja-JP"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 </a:t>
            </a: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指的一个国家</a:t>
            </a:r>
            <a:r>
              <a:rPr kumimoji="0" lang="en-US" altLang="ja-JP"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a:t>
            </a:r>
            <a:r>
              <a:rPr kumimoji="0" lang="en-US" altLang="zh-CN"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SimSun" pitchFamily="2" charset="-122"/>
                <a:cs typeface="+mn-cs"/>
              </a:rPr>
              <a:t> </a:t>
            </a:r>
            <a:r>
              <a:rPr kumimoji="0" lang="ja-JP"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不是一个种族</a:t>
            </a:r>
            <a:r>
              <a:rPr kumimoji="0" lang="en-US" altLang="ja-JP" sz="28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p>
          <a:p>
            <a:pPr marL="633413" marR="0" lvl="1" indent="0" algn="l" defTabSz="176213"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
        <p:nvSpPr>
          <p:cNvPr id="68615" name="Text Box 7"/>
          <p:cNvSpPr txBox="1">
            <a:spLocks noChangeArrowheads="1"/>
          </p:cNvSpPr>
          <p:nvPr/>
        </p:nvSpPr>
        <p:spPr bwMode="auto">
          <a:xfrm>
            <a:off x="84582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127</a:t>
            </a:r>
          </a:p>
        </p:txBody>
      </p:sp>
      <p:grpSp>
        <p:nvGrpSpPr>
          <p:cNvPr id="17412" name="Group 20"/>
          <p:cNvGrpSpPr>
            <a:grpSpLocks/>
          </p:cNvGrpSpPr>
          <p:nvPr/>
        </p:nvGrpSpPr>
        <p:grpSpPr bwMode="auto">
          <a:xfrm>
            <a:off x="1905000" y="228600"/>
            <a:ext cx="5334000" cy="1143000"/>
            <a:chOff x="1296" y="480"/>
            <a:chExt cx="3216" cy="576"/>
          </a:xfrm>
        </p:grpSpPr>
        <p:sp>
          <p:nvSpPr>
            <p:cNvPr id="68629" name="Rectangle 21"/>
            <p:cNvSpPr>
              <a:spLocks noChangeArrowheads="1"/>
            </p:cNvSpPr>
            <p:nvPr/>
          </p:nvSpPr>
          <p:spPr bwMode="auto">
            <a:xfrm>
              <a:off x="1296" y="576"/>
              <a:ext cx="3216" cy="38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68630" name="WordArt 22"/>
            <p:cNvSpPr>
              <a:spLocks noChangeArrowheads="1" noChangeShapeType="1" noTextEdit="1"/>
            </p:cNvSpPr>
            <p:nvPr/>
          </p:nvSpPr>
          <p:spPr bwMode="auto">
            <a:xfrm>
              <a:off x="1296" y="480"/>
              <a:ext cx="3216" cy="576"/>
            </a:xfrm>
            <a:prstGeom prst="rect">
              <a:avLst/>
            </a:prstGeom>
            <a:solidFill>
              <a:schemeClr val="tx1"/>
            </a:solidFill>
          </p:spPr>
          <p:txBody>
            <a:bodyPr wrap="none" fromWordArt="1">
              <a:prstTxWarp prst="textPlain">
                <a:avLst>
                  <a:gd name="adj" fmla="val 4654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0" cap="none" spc="-180" normalizeH="0" baseline="0" noProof="0" dirty="0">
                  <a:ln w="12700">
                    <a:solidFill>
                      <a:srgbClr val="000000"/>
                    </a:solidFill>
                    <a:miter lim="800000"/>
                    <a:headEnd/>
                    <a:tailEnd/>
                  </a:ln>
                  <a:gradFill rotWithShape="0">
                    <a:gsLst>
                      <a:gs pos="0">
                        <a:srgbClr val="FFFF00"/>
                      </a:gs>
                      <a:gs pos="100000">
                        <a:srgbClr val="FF9933"/>
                      </a:gs>
                    </a:gsLst>
                    <a:path path="rect">
                      <a:fillToRect l="50000" t="50000" r="50000" b="50000"/>
                    </a:path>
                  </a:gradFill>
                  <a:effectLst>
                    <a:outerShdw blurRad="63500" dist="57501" dir="1676261" algn="ctr" rotWithShape="0">
                      <a:srgbClr val="000000">
                        <a:alpha val="74998"/>
                      </a:srgbClr>
                    </a:outerShdw>
                  </a:effectLst>
                  <a:uLnTx/>
                  <a:uFillTx/>
                  <a:latin typeface="Gill Sans MT"/>
                  <a:ea typeface="Gill Sans MT"/>
                  <a:cs typeface="Gill Sans MT"/>
                </a:rPr>
                <a:t>亚述人是</a:t>
              </a:r>
              <a:r>
                <a:rPr kumimoji="0" lang="en-US" altLang="zh-TW" sz="3600" b="1" i="0" u="none" strike="noStrike" kern="10" cap="none" spc="-180" normalizeH="0" baseline="0" noProof="0" dirty="0">
                  <a:ln w="12700">
                    <a:solidFill>
                      <a:srgbClr val="000000"/>
                    </a:solidFill>
                    <a:miter lim="800000"/>
                    <a:headEnd/>
                    <a:tailEnd/>
                  </a:ln>
                  <a:gradFill rotWithShape="0">
                    <a:gsLst>
                      <a:gs pos="0">
                        <a:srgbClr val="FFFF00"/>
                      </a:gs>
                      <a:gs pos="100000">
                        <a:srgbClr val="FF9933"/>
                      </a:gs>
                    </a:gsLst>
                    <a:path path="rect">
                      <a:fillToRect l="50000" t="50000" r="50000" b="50000"/>
                    </a:path>
                  </a:gradFill>
                  <a:effectLst>
                    <a:outerShdw blurRad="63500" dist="57501" dir="1676261" algn="ctr" rotWithShape="0">
                      <a:srgbClr val="000000">
                        <a:alpha val="74998"/>
                      </a:srgbClr>
                    </a:outerShdw>
                  </a:effectLst>
                  <a:uLnTx/>
                  <a:uFillTx/>
                  <a:latin typeface="Gill Sans MT"/>
                  <a:ea typeface="Gill Sans MT"/>
                  <a:cs typeface="Gill Sans MT"/>
                </a:rPr>
                <a:t>...</a:t>
              </a:r>
              <a:endParaRPr kumimoji="0" lang="en-US" sz="3600" b="1" i="0" u="none" strike="noStrike" kern="10" cap="none" spc="-180" normalizeH="0" baseline="0" noProof="0" dirty="0">
                <a:ln w="12700">
                  <a:solidFill>
                    <a:srgbClr val="000000"/>
                  </a:solidFill>
                  <a:miter lim="800000"/>
                  <a:headEnd/>
                  <a:tailEnd/>
                </a:ln>
                <a:gradFill rotWithShape="0">
                  <a:gsLst>
                    <a:gs pos="0">
                      <a:srgbClr val="FFFF00"/>
                    </a:gs>
                    <a:gs pos="100000">
                      <a:srgbClr val="FF9933"/>
                    </a:gs>
                  </a:gsLst>
                  <a:path path="rect">
                    <a:fillToRect l="50000" t="50000" r="50000" b="50000"/>
                  </a:path>
                </a:gradFill>
                <a:effectLst>
                  <a:outerShdw blurRad="63500" dist="57501" dir="1676261" algn="ctr" rotWithShape="0">
                    <a:srgbClr val="000000">
                      <a:alpha val="74998"/>
                    </a:srgbClr>
                  </a:outerShdw>
                </a:effectLst>
                <a:uLnTx/>
                <a:uFillTx/>
                <a:latin typeface="Gill Sans MT"/>
                <a:ea typeface="Gill Sans MT"/>
                <a:cs typeface="Gill Sans MT"/>
              </a:endParaRPr>
            </a:p>
          </p:txBody>
        </p:sp>
      </p:grpSp>
    </p:spTree>
    <p:extLst>
      <p:ext uri="{BB962C8B-B14F-4D97-AF65-F5344CB8AC3E}">
        <p14:creationId xmlns:p14="http://schemas.microsoft.com/office/powerpoint/2010/main" val="1439615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dalmatia.net/belmonte/greece/b820ne.gif"/>
          <p:cNvPicPr>
            <a:picLocks noChangeAspect="1" noChangeArrowheads="1"/>
          </p:cNvPicPr>
          <p:nvPr/>
        </p:nvPicPr>
        <p:blipFill>
          <a:blip r:embed="rId2" r:link="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29826" dir="4681416" algn="ctr" rotWithShape="0">
                    <a:srgbClr val="000000">
                      <a:alpha val="74998"/>
                    </a:srgbClr>
                  </a:outerShdw>
                </a:effectLst>
              </a14:hiddenEffects>
            </a:ext>
          </a:extLst>
        </p:spPr>
      </p:pic>
      <p:grpSp>
        <p:nvGrpSpPr>
          <p:cNvPr id="22544" name="Group 16"/>
          <p:cNvGrpSpPr>
            <a:grpSpLocks/>
          </p:cNvGrpSpPr>
          <p:nvPr/>
        </p:nvGrpSpPr>
        <p:grpSpPr bwMode="auto">
          <a:xfrm>
            <a:off x="3429000" y="4598988"/>
            <a:ext cx="2484438" cy="492125"/>
            <a:chOff x="2160" y="2897"/>
            <a:chExt cx="1565" cy="310"/>
          </a:xfrm>
        </p:grpSpPr>
        <p:sp>
          <p:nvSpPr>
            <p:cNvPr id="22533" name="Rectangle 5"/>
            <p:cNvSpPr>
              <a:spLocks noChangeArrowheads="1"/>
            </p:cNvSpPr>
            <p:nvPr/>
          </p:nvSpPr>
          <p:spPr bwMode="auto">
            <a:xfrm>
              <a:off x="2160" y="2967"/>
              <a:ext cx="432" cy="240"/>
            </a:xfrm>
            <a:prstGeom prst="rect">
              <a:avLst/>
            </a:prstGeom>
            <a:solidFill>
              <a:srgbClr val="FE7A6C"/>
            </a:solidFill>
            <a:ln w="9525">
              <a:solidFill>
                <a:srgbClr val="FF5229"/>
              </a:solidFill>
              <a:miter lim="800000"/>
              <a:headEnd/>
              <a:tailEnd/>
            </a:ln>
            <a:effectLst>
              <a:outerShdw blurRad="63500" dist="57501" dir="1676261" algn="ctr" rotWithShape="0">
                <a:schemeClr val="tx1">
                  <a:alpha val="74998"/>
                </a:schemeClr>
              </a:outerShdw>
            </a:effectLst>
          </p:spPr>
          <p:txBody>
            <a:bodyPr wrap="none"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2534" name="Text Box 6"/>
            <p:cNvSpPr txBox="1">
              <a:spLocks noChangeArrowheads="1"/>
            </p:cNvSpPr>
            <p:nvPr/>
          </p:nvSpPr>
          <p:spPr bwMode="auto">
            <a:xfrm>
              <a:off x="2601" y="2897"/>
              <a:ext cx="1124" cy="288"/>
            </a:xfrm>
            <a:prstGeom prst="rect">
              <a:avLst/>
            </a:prstGeom>
            <a:solidFill>
              <a:srgbClr val="E02B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亚述人帝国</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22542" name="AutoShape 14"/>
          <p:cNvSpPr>
            <a:spLocks noChangeArrowheads="1"/>
          </p:cNvSpPr>
          <p:nvPr/>
        </p:nvSpPr>
        <p:spPr bwMode="auto">
          <a:xfrm>
            <a:off x="6172200" y="1371600"/>
            <a:ext cx="1447800" cy="533400"/>
          </a:xfrm>
          <a:prstGeom prst="wedgeRoundRectCallout">
            <a:avLst>
              <a:gd name="adj1" fmla="val -87718"/>
              <a:gd name="adj2" fmla="val 147620"/>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rPr>
              <a:t>亚述</a:t>
            </a:r>
            <a:endPar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MS PGothic" pitchFamily="34" charset="-128"/>
              <a:cs typeface="+mn-cs"/>
            </a:endParaRPr>
          </a:p>
        </p:txBody>
      </p:sp>
      <p:sp>
        <p:nvSpPr>
          <p:cNvPr id="22543" name="Oval 15"/>
          <p:cNvSpPr>
            <a:spLocks noChangeArrowheads="1"/>
          </p:cNvSpPr>
          <p:nvPr/>
        </p:nvSpPr>
        <p:spPr bwMode="auto">
          <a:xfrm>
            <a:off x="2514600" y="3352800"/>
            <a:ext cx="1143000" cy="304800"/>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2545" name="Text Box 17"/>
          <p:cNvSpPr txBox="1">
            <a:spLocks noChangeArrowheads="1"/>
          </p:cNvSpPr>
          <p:nvPr/>
        </p:nvSpPr>
        <p:spPr bwMode="auto">
          <a:xfrm>
            <a:off x="84582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127</a:t>
            </a:r>
          </a:p>
        </p:txBody>
      </p:sp>
    </p:spTree>
    <p:extLst>
      <p:ext uri="{BB962C8B-B14F-4D97-AF65-F5344CB8AC3E}">
        <p14:creationId xmlns:p14="http://schemas.microsoft.com/office/powerpoint/2010/main" val="1973194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44"/>
                                        </p:tgtEl>
                                        <p:attrNameLst>
                                          <p:attrName>style.visibility</p:attrName>
                                        </p:attrNameLst>
                                      </p:cBhvr>
                                      <p:to>
                                        <p:strVal val="visible"/>
                                      </p:to>
                                    </p:set>
                                    <p:animEffect transition="in" filter="blinds(horizontal)">
                                      <p:cBhvr>
                                        <p:cTn id="7" dur="500"/>
                                        <p:tgtEl>
                                          <p:spTgt spid="225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2542"/>
                                        </p:tgtEl>
                                        <p:attrNameLst>
                                          <p:attrName>style.visibility</p:attrName>
                                        </p:attrNameLst>
                                      </p:cBhvr>
                                      <p:to>
                                        <p:strVal val="visible"/>
                                      </p:to>
                                    </p:set>
                                    <p:animEffect transition="in" filter="checkerboard(down)">
                                      <p:cBhvr>
                                        <p:cTn id="12" dur="500"/>
                                        <p:tgtEl>
                                          <p:spTgt spid="225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43"/>
                                        </p:tgtEl>
                                        <p:attrNameLst>
                                          <p:attrName>style.visibility</p:attrName>
                                        </p:attrNameLst>
                                      </p:cBhvr>
                                      <p:to>
                                        <p:strVal val="visible"/>
                                      </p:to>
                                    </p:set>
                                    <p:animEffect transition="in" filter="box(in)">
                                      <p:cBhvr>
                                        <p:cTn id="17" dur="500"/>
                                        <p:tgtEl>
                                          <p:spTgt spid="22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autoUpdateAnimBg="0"/>
      <p:bldP spid="225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dalmatia.net/belmonte/greece/b820ne.gif"/>
          <p:cNvPicPr>
            <a:picLocks noChangeAspect="1" noChangeArrowheads="1"/>
          </p:cNvPicPr>
          <p:nvPr/>
        </p:nvPicPr>
        <p:blipFill>
          <a:blip r:embed="rId2" r:link="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29826" dir="4681416" algn="ctr" rotWithShape="0">
                    <a:srgbClr val="000000">
                      <a:alpha val="74998"/>
                    </a:srgbClr>
                  </a:outerShdw>
                </a:effectLst>
              </a14:hiddenEffects>
            </a:ext>
          </a:extLst>
        </p:spPr>
      </p:pic>
      <p:sp>
        <p:nvSpPr>
          <p:cNvPr id="24579" name="WordArt 3"/>
          <p:cNvSpPr>
            <a:spLocks noChangeArrowheads="1" noChangeShapeType="1" noTextEdit="1"/>
          </p:cNvSpPr>
          <p:nvPr/>
        </p:nvSpPr>
        <p:spPr bwMode="auto">
          <a:xfrm rot="5400000">
            <a:off x="-1371600" y="2743200"/>
            <a:ext cx="5181600" cy="914400"/>
          </a:xfrm>
          <a:prstGeom prst="rect">
            <a:avLst/>
          </a:prstGeom>
        </p:spPr>
        <p:txBody>
          <a:bodyPr vert="eaVert" wrap="none" fromWordArt="1">
            <a:prstTxWarp prst="textSlantUp">
              <a:avLst>
                <a:gd name="adj" fmla="val 0"/>
              </a:avLst>
            </a:prstTxWarp>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zh-CN" altLang="en-US" sz="3600" b="1" i="0" u="none" strike="noStrike" kern="10" cap="none" spc="0" normalizeH="0" baseline="0" noProof="0">
                <a:ln w="9525">
                  <a:solidFill>
                    <a:srgbClr val="000000"/>
                  </a:solidFill>
                  <a:round/>
                  <a:headEnd/>
                  <a:tailEnd/>
                </a:ln>
                <a:gradFill rotWithShape="1">
                  <a:gsLst>
                    <a:gs pos="0">
                      <a:srgbClr val="CC00CC"/>
                    </a:gs>
                    <a:gs pos="100000">
                      <a:srgbClr val="6600CC"/>
                    </a:gs>
                  </a:gsLst>
                  <a:lin ang="5400000" scaled="1"/>
                </a:gradFill>
                <a:effectLst>
                  <a:outerShdw dist="71842" dir="2700000" algn="ctr" rotWithShape="0">
                    <a:srgbClr val="000000">
                      <a:alpha val="74997"/>
                    </a:srgbClr>
                  </a:outerShdw>
                </a:effectLst>
                <a:uLnTx/>
                <a:uFillTx/>
                <a:latin typeface="Impact"/>
                <a:ea typeface="SimSun" pitchFamily="2" charset="-122"/>
                <a:cs typeface="+mn-cs"/>
              </a:rPr>
              <a:t>地理</a:t>
            </a:r>
            <a:endParaRPr kumimoji="0" lang="en-GB" sz="3600" b="1" i="0" u="none" strike="noStrike" kern="10" cap="none" spc="0" normalizeH="0" baseline="0" noProof="0">
              <a:ln w="9525">
                <a:solidFill>
                  <a:srgbClr val="000000"/>
                </a:solidFill>
                <a:round/>
                <a:headEnd/>
                <a:tailEnd/>
              </a:ln>
              <a:gradFill rotWithShape="1">
                <a:gsLst>
                  <a:gs pos="0">
                    <a:srgbClr val="CC00CC"/>
                  </a:gs>
                  <a:gs pos="100000">
                    <a:srgbClr val="6600CC"/>
                  </a:gs>
                </a:gsLst>
                <a:lin ang="5400000" scaled="1"/>
              </a:gradFill>
              <a:effectLst>
                <a:outerShdw dist="71842" dir="2700000" algn="ctr" rotWithShape="0">
                  <a:srgbClr val="000000">
                    <a:alpha val="74997"/>
                  </a:srgbClr>
                </a:outerShdw>
              </a:effectLst>
              <a:uLnTx/>
              <a:uFillTx/>
              <a:latin typeface="Impact"/>
              <a:ea typeface="SimSun" pitchFamily="2" charset="-122"/>
              <a:cs typeface="+mn-cs"/>
            </a:endParaRPr>
          </a:p>
        </p:txBody>
      </p:sp>
      <p:sp>
        <p:nvSpPr>
          <p:cNvPr id="24580" name="Text Box 4"/>
          <p:cNvSpPr txBox="1">
            <a:spLocks noChangeArrowheads="1"/>
          </p:cNvSpPr>
          <p:nvPr/>
        </p:nvSpPr>
        <p:spPr bwMode="auto">
          <a:xfrm>
            <a:off x="4006850" y="1371600"/>
            <a:ext cx="48895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ctr">
              <a:defRPr b="1">
                <a:solidFill>
                  <a:srgbClr val="FFFF00"/>
                </a:solidFill>
                <a:latin typeface="Times New Roman" charset="0"/>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r>
              <a:rPr lang="ja-JP" altLang="en-US"/>
              <a:t>北</a:t>
            </a:r>
            <a:endParaRPr lang="en-US" altLang="en-US"/>
          </a:p>
        </p:txBody>
      </p:sp>
      <p:sp>
        <p:nvSpPr>
          <p:cNvPr id="24581" name="Text Box 5"/>
          <p:cNvSpPr txBox="1">
            <a:spLocks noChangeArrowheads="1"/>
          </p:cNvSpPr>
          <p:nvPr/>
        </p:nvSpPr>
        <p:spPr bwMode="auto">
          <a:xfrm>
            <a:off x="6751638" y="2590800"/>
            <a:ext cx="56515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ctr">
              <a:defRPr b="1">
                <a:solidFill>
                  <a:srgbClr val="FFFF00"/>
                </a:solidFill>
                <a:latin typeface="Times New Roman" charset="0"/>
              </a:defRPr>
            </a:lvl1pPr>
            <a:lvl2pPr marL="742950" indent="-285750">
              <a:defRPr>
                <a:latin typeface="Times New Roman" pitchFamily="18" charset="0"/>
                <a:ea typeface="SimSun" pitchFamily="2" charset="-122"/>
              </a:defRPr>
            </a:lvl2pPr>
            <a:lvl3pPr marL="1143000" indent="-228600">
              <a:defRPr>
                <a:latin typeface="Times New Roman" pitchFamily="18" charset="0"/>
                <a:ea typeface="SimSun" pitchFamily="2" charset="-122"/>
              </a:defRPr>
            </a:lvl3pPr>
            <a:lvl4pPr marL="1600200" indent="-228600">
              <a:defRPr>
                <a:latin typeface="Times New Roman" pitchFamily="18" charset="0"/>
                <a:ea typeface="SimSun" pitchFamily="2" charset="-122"/>
              </a:defRPr>
            </a:lvl4pPr>
            <a:lvl5pPr marL="2057400" indent="-228600">
              <a:defRPr>
                <a:latin typeface="Times New Roman" pitchFamily="18" charset="0"/>
                <a:ea typeface="SimSun" pitchFamily="2" charset="-122"/>
              </a:defRPr>
            </a:lvl5pPr>
            <a:lvl6pPr marL="2514600" indent="-228600" eaLnBrk="0" fontAlgn="base" hangingPunct="0">
              <a:spcBef>
                <a:spcPct val="0"/>
              </a:spcBef>
              <a:spcAft>
                <a:spcPct val="0"/>
              </a:spcAft>
              <a:defRPr>
                <a:latin typeface="Times New Roman" pitchFamily="18" charset="0"/>
                <a:ea typeface="SimSun" pitchFamily="2" charset="-122"/>
              </a:defRPr>
            </a:lvl6pPr>
            <a:lvl7pPr marL="2971800" indent="-228600" eaLnBrk="0" fontAlgn="base" hangingPunct="0">
              <a:spcBef>
                <a:spcPct val="0"/>
              </a:spcBef>
              <a:spcAft>
                <a:spcPct val="0"/>
              </a:spcAft>
              <a:defRPr>
                <a:latin typeface="Times New Roman" pitchFamily="18" charset="0"/>
                <a:ea typeface="SimSun" pitchFamily="2" charset="-122"/>
              </a:defRPr>
            </a:lvl7pPr>
            <a:lvl8pPr marL="3429000" indent="-228600" eaLnBrk="0" fontAlgn="base" hangingPunct="0">
              <a:spcBef>
                <a:spcPct val="0"/>
              </a:spcBef>
              <a:spcAft>
                <a:spcPct val="0"/>
              </a:spcAft>
              <a:defRPr>
                <a:latin typeface="Times New Roman" pitchFamily="18" charset="0"/>
                <a:ea typeface="SimSun" pitchFamily="2" charset="-122"/>
              </a:defRPr>
            </a:lvl8pPr>
            <a:lvl9pPr marL="3886200" indent="-228600" eaLnBrk="0" fontAlgn="base" hangingPunct="0">
              <a:spcBef>
                <a:spcPct val="0"/>
              </a:spcBef>
              <a:spcAft>
                <a:spcPct val="0"/>
              </a:spcAft>
              <a:defRPr>
                <a:latin typeface="Times New Roman" pitchFamily="18" charset="0"/>
                <a:ea typeface="SimSun" pitchFamily="2" charset="-122"/>
              </a:defRPr>
            </a:lvl9pPr>
          </a:lstStyle>
          <a:p>
            <a:r>
              <a:rPr lang="ja-JP" altLang="en-US"/>
              <a:t>中</a:t>
            </a:r>
            <a:r>
              <a:rPr lang="en-US" altLang="ja-JP"/>
              <a:t> </a:t>
            </a:r>
            <a:endParaRPr lang="en-US" altLang="en-US"/>
          </a:p>
        </p:txBody>
      </p:sp>
      <p:sp>
        <p:nvSpPr>
          <p:cNvPr id="24582" name="Text Box 6"/>
          <p:cNvSpPr txBox="1">
            <a:spLocks noChangeArrowheads="1"/>
          </p:cNvSpPr>
          <p:nvPr/>
        </p:nvSpPr>
        <p:spPr bwMode="auto">
          <a:xfrm rot="2271737">
            <a:off x="4238625" y="3022600"/>
            <a:ext cx="1784350" cy="457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defPPr>
              <a:defRPr lang="en-US"/>
            </a:defPPr>
            <a:lvl1pPr>
              <a:defRPr sz="2800" b="1">
                <a:solidFill>
                  <a:schemeClr val="accent2"/>
                </a:solidFill>
                <a:effectLst>
                  <a:outerShdw blurRad="38100" dist="38100" dir="2700000" algn="tl">
                    <a:srgbClr val="000000"/>
                  </a:outerShdw>
                </a:effectLst>
                <a:latin typeface="Times New Roman" charset="0"/>
              </a:defRPr>
            </a:lvl1pPr>
            <a:lvl2pPr marL="742950" indent="-285750">
              <a:defRPr>
                <a:latin typeface="Times New Roman" pitchFamily="18" charset="0"/>
                <a:ea typeface="SimSun" pitchFamily="2" charset="-122"/>
              </a:defRPr>
            </a:lvl2pPr>
            <a:lvl3pPr marL="1143000" indent="-228600">
              <a:defRPr>
                <a:latin typeface="Times New Roman" pitchFamily="18" charset="0"/>
                <a:ea typeface="SimSun" pitchFamily="2" charset="-122"/>
              </a:defRPr>
            </a:lvl3pPr>
            <a:lvl4pPr marL="1600200" indent="-228600">
              <a:defRPr>
                <a:latin typeface="Times New Roman" pitchFamily="18" charset="0"/>
                <a:ea typeface="SimSun" pitchFamily="2" charset="-122"/>
              </a:defRPr>
            </a:lvl4pPr>
            <a:lvl5pPr marL="2057400" indent="-228600">
              <a:defRPr>
                <a:latin typeface="Times New Roman" pitchFamily="18" charset="0"/>
                <a:ea typeface="SimSun" pitchFamily="2" charset="-122"/>
              </a:defRPr>
            </a:lvl5pPr>
            <a:lvl6pPr marL="2514600" indent="-228600" eaLnBrk="0" fontAlgn="base" hangingPunct="0">
              <a:spcBef>
                <a:spcPct val="0"/>
              </a:spcBef>
              <a:spcAft>
                <a:spcPct val="0"/>
              </a:spcAft>
              <a:defRPr>
                <a:latin typeface="Times New Roman" pitchFamily="18" charset="0"/>
                <a:ea typeface="SimSun" pitchFamily="2" charset="-122"/>
              </a:defRPr>
            </a:lvl6pPr>
            <a:lvl7pPr marL="2971800" indent="-228600" eaLnBrk="0" fontAlgn="base" hangingPunct="0">
              <a:spcBef>
                <a:spcPct val="0"/>
              </a:spcBef>
              <a:spcAft>
                <a:spcPct val="0"/>
              </a:spcAft>
              <a:defRPr>
                <a:latin typeface="Times New Roman" pitchFamily="18" charset="0"/>
                <a:ea typeface="SimSun" pitchFamily="2" charset="-122"/>
              </a:defRPr>
            </a:lvl7pPr>
            <a:lvl8pPr marL="3429000" indent="-228600" eaLnBrk="0" fontAlgn="base" hangingPunct="0">
              <a:spcBef>
                <a:spcPct val="0"/>
              </a:spcBef>
              <a:spcAft>
                <a:spcPct val="0"/>
              </a:spcAft>
              <a:defRPr>
                <a:latin typeface="Times New Roman" pitchFamily="18" charset="0"/>
                <a:ea typeface="SimSun" pitchFamily="2" charset="-122"/>
              </a:defRPr>
            </a:lvl8pPr>
            <a:lvl9pPr marL="3886200" indent="-228600" eaLnBrk="0" fontAlgn="base" hangingPunct="0">
              <a:spcBef>
                <a:spcPct val="0"/>
              </a:spcBef>
              <a:spcAft>
                <a:spcPct val="0"/>
              </a:spcAft>
              <a:defRPr>
                <a:latin typeface="Times New Roman" pitchFamily="18" charset="0"/>
                <a:ea typeface="SimSun" pitchFamily="2" charset="-122"/>
              </a:defRPr>
            </a:lvl9pPr>
          </a:lstStyle>
          <a:p>
            <a:r>
              <a:rPr lang="ja-JP" altLang="en-US"/>
              <a:t>幼发拉底河</a:t>
            </a:r>
            <a:r>
              <a:rPr lang="en-US" altLang="ja-JP"/>
              <a:t> </a:t>
            </a:r>
            <a:endParaRPr lang="en-US" altLang="en-US"/>
          </a:p>
        </p:txBody>
      </p:sp>
      <p:sp>
        <p:nvSpPr>
          <p:cNvPr id="24583" name="Text Box 7"/>
          <p:cNvSpPr txBox="1">
            <a:spLocks noChangeArrowheads="1"/>
          </p:cNvSpPr>
          <p:nvPr/>
        </p:nvSpPr>
        <p:spPr bwMode="auto">
          <a:xfrm rot="2613363">
            <a:off x="5133975" y="2254250"/>
            <a:ext cx="1708150" cy="457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defPPr>
              <a:defRPr lang="en-US"/>
            </a:defPPr>
            <a:lvl1pPr>
              <a:defRPr sz="2800" b="1">
                <a:solidFill>
                  <a:schemeClr val="accent2"/>
                </a:solidFill>
                <a:effectLst>
                  <a:outerShdw blurRad="38100" dist="38100" dir="2700000" algn="tl">
                    <a:srgbClr val="000000"/>
                  </a:outerShdw>
                </a:effectLst>
                <a:latin typeface="Times New Roman" charset="0"/>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r>
              <a:rPr lang="ja-JP" altLang="en-US"/>
              <a:t>底格里斯河</a:t>
            </a:r>
            <a:endParaRPr lang="en-US" altLang="en-US"/>
          </a:p>
        </p:txBody>
      </p:sp>
      <p:sp>
        <p:nvSpPr>
          <p:cNvPr id="24584" name="Text Box 8"/>
          <p:cNvSpPr txBox="1">
            <a:spLocks noChangeArrowheads="1"/>
          </p:cNvSpPr>
          <p:nvPr/>
        </p:nvSpPr>
        <p:spPr bwMode="auto">
          <a:xfrm>
            <a:off x="3733800" y="5410200"/>
            <a:ext cx="170815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ctr">
              <a:defRPr b="1">
                <a:solidFill>
                  <a:srgbClr val="FFFF00"/>
                </a:solidFill>
                <a:latin typeface="Times New Roman" charset="0"/>
              </a:defRPr>
            </a:lvl1pPr>
            <a:lvl2pPr marL="742950" indent="-285750">
              <a:defRPr>
                <a:latin typeface="Times New Roman" pitchFamily="18" charset="0"/>
                <a:ea typeface="SimSun" pitchFamily="2" charset="-122"/>
              </a:defRPr>
            </a:lvl2pPr>
            <a:lvl3pPr marL="1143000" indent="-228600">
              <a:defRPr>
                <a:latin typeface="Times New Roman" pitchFamily="18" charset="0"/>
                <a:ea typeface="SimSun" pitchFamily="2" charset="-122"/>
              </a:defRPr>
            </a:lvl3pPr>
            <a:lvl4pPr marL="1600200" indent="-228600">
              <a:defRPr>
                <a:latin typeface="Times New Roman" pitchFamily="18" charset="0"/>
                <a:ea typeface="SimSun" pitchFamily="2" charset="-122"/>
              </a:defRPr>
            </a:lvl4pPr>
            <a:lvl5pPr marL="2057400" indent="-228600">
              <a:defRPr>
                <a:latin typeface="Times New Roman" pitchFamily="18" charset="0"/>
                <a:ea typeface="SimSun" pitchFamily="2" charset="-122"/>
              </a:defRPr>
            </a:lvl5pPr>
            <a:lvl6pPr marL="2514600" indent="-228600" eaLnBrk="0" fontAlgn="base" hangingPunct="0">
              <a:spcBef>
                <a:spcPct val="0"/>
              </a:spcBef>
              <a:spcAft>
                <a:spcPct val="0"/>
              </a:spcAft>
              <a:defRPr>
                <a:latin typeface="Times New Roman" pitchFamily="18" charset="0"/>
                <a:ea typeface="SimSun" pitchFamily="2" charset="-122"/>
              </a:defRPr>
            </a:lvl6pPr>
            <a:lvl7pPr marL="2971800" indent="-228600" eaLnBrk="0" fontAlgn="base" hangingPunct="0">
              <a:spcBef>
                <a:spcPct val="0"/>
              </a:spcBef>
              <a:spcAft>
                <a:spcPct val="0"/>
              </a:spcAft>
              <a:defRPr>
                <a:latin typeface="Times New Roman" pitchFamily="18" charset="0"/>
                <a:ea typeface="SimSun" pitchFamily="2" charset="-122"/>
              </a:defRPr>
            </a:lvl7pPr>
            <a:lvl8pPr marL="3429000" indent="-228600" eaLnBrk="0" fontAlgn="base" hangingPunct="0">
              <a:spcBef>
                <a:spcPct val="0"/>
              </a:spcBef>
              <a:spcAft>
                <a:spcPct val="0"/>
              </a:spcAft>
              <a:defRPr>
                <a:latin typeface="Times New Roman" pitchFamily="18" charset="0"/>
                <a:ea typeface="SimSun" pitchFamily="2" charset="-122"/>
              </a:defRPr>
            </a:lvl8pPr>
            <a:lvl9pPr marL="3886200" indent="-228600" eaLnBrk="0" fontAlgn="base" hangingPunct="0">
              <a:spcBef>
                <a:spcPct val="0"/>
              </a:spcBef>
              <a:spcAft>
                <a:spcPct val="0"/>
              </a:spcAft>
              <a:defRPr>
                <a:latin typeface="Times New Roman" pitchFamily="18" charset="0"/>
                <a:ea typeface="SimSun" pitchFamily="2" charset="-122"/>
              </a:defRPr>
            </a:lvl9pPr>
          </a:lstStyle>
          <a:p>
            <a:r>
              <a:rPr lang="ja-JP" altLang="en-US"/>
              <a:t>二个地区</a:t>
            </a:r>
            <a:r>
              <a:rPr lang="en-US" altLang="ja-JP"/>
              <a:t>…</a:t>
            </a:r>
            <a:endParaRPr lang="en-US" altLang="en-US"/>
          </a:p>
        </p:txBody>
      </p:sp>
      <p:sp>
        <p:nvSpPr>
          <p:cNvPr id="24585" name="Text Box 9"/>
          <p:cNvSpPr txBox="1">
            <a:spLocks noChangeArrowheads="1"/>
          </p:cNvSpPr>
          <p:nvPr/>
        </p:nvSpPr>
        <p:spPr bwMode="auto">
          <a:xfrm>
            <a:off x="3886200" y="5867400"/>
            <a:ext cx="1403350" cy="457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defPPr>
              <a:defRPr lang="en-US"/>
            </a:defPPr>
            <a:lvl1pPr>
              <a:defRPr sz="2800" b="1">
                <a:solidFill>
                  <a:schemeClr val="accent2"/>
                </a:solidFill>
                <a:effectLst>
                  <a:outerShdw blurRad="38100" dist="38100" dir="2700000" algn="tl">
                    <a:srgbClr val="000000"/>
                  </a:outerShdw>
                </a:effectLst>
                <a:latin typeface="Times New Roman" charset="0"/>
              </a:defRPr>
            </a:lvl1pPr>
            <a:lvl2pPr marL="742950" indent="-285750">
              <a:defRPr>
                <a:latin typeface="Times New Roman" pitchFamily="18" charset="0"/>
                <a:ea typeface="SimSun" pitchFamily="2" charset="-122"/>
              </a:defRPr>
            </a:lvl2pPr>
            <a:lvl3pPr marL="1143000" indent="-228600">
              <a:defRPr>
                <a:latin typeface="Times New Roman" pitchFamily="18" charset="0"/>
                <a:ea typeface="SimSun" pitchFamily="2" charset="-122"/>
              </a:defRPr>
            </a:lvl3pPr>
            <a:lvl4pPr marL="1600200" indent="-228600">
              <a:defRPr>
                <a:latin typeface="Times New Roman" pitchFamily="18" charset="0"/>
                <a:ea typeface="SimSun" pitchFamily="2" charset="-122"/>
              </a:defRPr>
            </a:lvl4pPr>
            <a:lvl5pPr marL="2057400" indent="-228600">
              <a:defRPr>
                <a:latin typeface="Times New Roman" pitchFamily="18" charset="0"/>
                <a:ea typeface="SimSun" pitchFamily="2" charset="-122"/>
              </a:defRPr>
            </a:lvl5pPr>
            <a:lvl6pPr marL="2514600" indent="-228600" eaLnBrk="0" fontAlgn="base" hangingPunct="0">
              <a:spcBef>
                <a:spcPct val="0"/>
              </a:spcBef>
              <a:spcAft>
                <a:spcPct val="0"/>
              </a:spcAft>
              <a:defRPr>
                <a:latin typeface="Times New Roman" pitchFamily="18" charset="0"/>
                <a:ea typeface="SimSun" pitchFamily="2" charset="-122"/>
              </a:defRPr>
            </a:lvl6pPr>
            <a:lvl7pPr marL="2971800" indent="-228600" eaLnBrk="0" fontAlgn="base" hangingPunct="0">
              <a:spcBef>
                <a:spcPct val="0"/>
              </a:spcBef>
              <a:spcAft>
                <a:spcPct val="0"/>
              </a:spcAft>
              <a:defRPr>
                <a:latin typeface="Times New Roman" pitchFamily="18" charset="0"/>
                <a:ea typeface="SimSun" pitchFamily="2" charset="-122"/>
              </a:defRPr>
            </a:lvl7pPr>
            <a:lvl8pPr marL="3429000" indent="-228600" eaLnBrk="0" fontAlgn="base" hangingPunct="0">
              <a:spcBef>
                <a:spcPct val="0"/>
              </a:spcBef>
              <a:spcAft>
                <a:spcPct val="0"/>
              </a:spcAft>
              <a:defRPr>
                <a:latin typeface="Times New Roman" pitchFamily="18" charset="0"/>
                <a:ea typeface="SimSun" pitchFamily="2" charset="-122"/>
              </a:defRPr>
            </a:lvl8pPr>
            <a:lvl9pPr marL="3886200" indent="-228600" eaLnBrk="0" fontAlgn="base" hangingPunct="0">
              <a:spcBef>
                <a:spcPct val="0"/>
              </a:spcBef>
              <a:spcAft>
                <a:spcPct val="0"/>
              </a:spcAft>
              <a:defRPr>
                <a:latin typeface="Times New Roman" pitchFamily="18" charset="0"/>
                <a:ea typeface="SimSun" pitchFamily="2" charset="-122"/>
              </a:defRPr>
            </a:lvl9pPr>
          </a:lstStyle>
          <a:p>
            <a:r>
              <a:rPr lang="ja-JP" altLang="en-US"/>
              <a:t>二条河</a:t>
            </a:r>
            <a:r>
              <a:rPr lang="en-US" altLang="ja-JP"/>
              <a:t>…</a:t>
            </a:r>
            <a:endParaRPr lang="en-US" altLang="en-US"/>
          </a:p>
        </p:txBody>
      </p:sp>
      <p:sp>
        <p:nvSpPr>
          <p:cNvPr id="24586" name="Text Box 10"/>
          <p:cNvSpPr txBox="1">
            <a:spLocks noChangeArrowheads="1"/>
          </p:cNvSpPr>
          <p:nvPr/>
        </p:nvSpPr>
        <p:spPr bwMode="auto">
          <a:xfrm>
            <a:off x="84582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128</a:t>
            </a:r>
          </a:p>
        </p:txBody>
      </p:sp>
    </p:spTree>
    <p:extLst>
      <p:ext uri="{BB962C8B-B14F-4D97-AF65-F5344CB8AC3E}">
        <p14:creationId xmlns:p14="http://schemas.microsoft.com/office/powerpoint/2010/main" val="262426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4"/>
                                        </p:tgtEl>
                                        <p:attrNameLst>
                                          <p:attrName>style.visibility</p:attrName>
                                        </p:attrNameLst>
                                      </p:cBhvr>
                                      <p:to>
                                        <p:strVal val="visible"/>
                                      </p:to>
                                    </p:set>
                                    <p:anim calcmode="lin" valueType="num">
                                      <p:cBhvr additive="base">
                                        <p:cTn id="13" dur="500" fill="hold"/>
                                        <p:tgtEl>
                                          <p:spTgt spid="24584"/>
                                        </p:tgtEl>
                                        <p:attrNameLst>
                                          <p:attrName>ppt_x</p:attrName>
                                        </p:attrNameLst>
                                      </p:cBhvr>
                                      <p:tavLst>
                                        <p:tav tm="0">
                                          <p:val>
                                            <p:strVal val="#ppt_x"/>
                                          </p:val>
                                        </p:tav>
                                        <p:tav tm="100000">
                                          <p:val>
                                            <p:strVal val="#ppt_x"/>
                                          </p:val>
                                        </p:tav>
                                      </p:tavLst>
                                    </p:anim>
                                    <p:anim calcmode="lin" valueType="num">
                                      <p:cBhvr additive="base">
                                        <p:cTn id="14" dur="500" fill="hold"/>
                                        <p:tgtEl>
                                          <p:spTgt spid="245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580"/>
                                        </p:tgtEl>
                                        <p:attrNameLst>
                                          <p:attrName>style.visibility</p:attrName>
                                        </p:attrNameLst>
                                      </p:cBhvr>
                                      <p:to>
                                        <p:strVal val="visible"/>
                                      </p:to>
                                    </p:set>
                                    <p:anim calcmode="lin" valueType="num">
                                      <p:cBhvr additive="base">
                                        <p:cTn id="19" dur="500" fill="hold"/>
                                        <p:tgtEl>
                                          <p:spTgt spid="24580"/>
                                        </p:tgtEl>
                                        <p:attrNameLst>
                                          <p:attrName>ppt_x</p:attrName>
                                        </p:attrNameLst>
                                      </p:cBhvr>
                                      <p:tavLst>
                                        <p:tav tm="0">
                                          <p:val>
                                            <p:strVal val="#ppt_x"/>
                                          </p:val>
                                        </p:tav>
                                        <p:tav tm="100000">
                                          <p:val>
                                            <p:strVal val="#ppt_x"/>
                                          </p:val>
                                        </p:tav>
                                      </p:tavLst>
                                    </p:anim>
                                    <p:anim calcmode="lin" valueType="num">
                                      <p:cBhvr additive="base">
                                        <p:cTn id="20"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1"/>
                                        </p:tgtEl>
                                        <p:attrNameLst>
                                          <p:attrName>style.visibility</p:attrName>
                                        </p:attrNameLst>
                                      </p:cBhvr>
                                      <p:to>
                                        <p:strVal val="visible"/>
                                      </p:to>
                                    </p:set>
                                    <p:anim calcmode="lin" valueType="num">
                                      <p:cBhvr additive="base">
                                        <p:cTn id="25" dur="500" fill="hold"/>
                                        <p:tgtEl>
                                          <p:spTgt spid="24581"/>
                                        </p:tgtEl>
                                        <p:attrNameLst>
                                          <p:attrName>ppt_x</p:attrName>
                                        </p:attrNameLst>
                                      </p:cBhvr>
                                      <p:tavLst>
                                        <p:tav tm="0">
                                          <p:val>
                                            <p:strVal val="1+#ppt_w/2"/>
                                          </p:val>
                                        </p:tav>
                                        <p:tav tm="100000">
                                          <p:val>
                                            <p:strVal val="#ppt_x"/>
                                          </p:val>
                                        </p:tav>
                                      </p:tavLst>
                                    </p:anim>
                                    <p:anim calcmode="lin" valueType="num">
                                      <p:cBhvr additive="base">
                                        <p:cTn id="26" dur="500" fill="hold"/>
                                        <p:tgtEl>
                                          <p:spTgt spid="2458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458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458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24580" grpId="0" animBg="1" autoUpdateAnimBg="0"/>
      <p:bldP spid="24581" grpId="0" animBg="1" autoUpdateAnimBg="0"/>
      <p:bldP spid="24582" grpId="0" animBg="1" autoUpdateAnimBg="0"/>
      <p:bldP spid="24583" grpId="0" animBg="1" autoUpdateAnimBg="0"/>
      <p:bldP spid="24584" grpId="0" animBg="1" autoUpdateAnimBg="0"/>
      <p:bldP spid="2458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7" descr="http://lexicorient.com/e.o/ill/map_assyria_670.gif"/>
          <p:cNvPicPr>
            <a:picLocks noChangeAspect="1" noChangeArrowheads="1"/>
          </p:cNvPicPr>
          <p:nvPr/>
        </p:nvPicPr>
        <p:blipFill>
          <a:blip r:embed="rId2" r:link="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42" name="Group 18"/>
          <p:cNvGrpSpPr>
            <a:grpSpLocks/>
          </p:cNvGrpSpPr>
          <p:nvPr/>
        </p:nvGrpSpPr>
        <p:grpSpPr bwMode="auto">
          <a:xfrm>
            <a:off x="609600" y="2209800"/>
            <a:ext cx="1295400" cy="1025525"/>
            <a:chOff x="240" y="314"/>
            <a:chExt cx="1488" cy="358"/>
          </a:xfrm>
        </p:grpSpPr>
        <p:sp>
          <p:nvSpPr>
            <p:cNvPr id="26643" name="Rectangle 19"/>
            <p:cNvSpPr>
              <a:spLocks noChangeArrowheads="1"/>
            </p:cNvSpPr>
            <p:nvPr/>
          </p:nvSpPr>
          <p:spPr bwMode="auto">
            <a:xfrm>
              <a:off x="240" y="432"/>
              <a:ext cx="1488"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2536" name="WordArt 20"/>
            <p:cNvSpPr>
              <a:spLocks noChangeArrowheads="1" noChangeShapeType="1" noTextEdit="1"/>
            </p:cNvSpPr>
            <p:nvPr/>
          </p:nvSpPr>
          <p:spPr bwMode="auto">
            <a:xfrm>
              <a:off x="288" y="314"/>
              <a:ext cx="1392" cy="358"/>
            </a:xfrm>
            <a:prstGeom prst="rect">
              <a:avLst/>
            </a:prstGeom>
          </p:spPr>
          <p:txBody>
            <a:bodyPr wrap="none" fromWordArt="1">
              <a:prstTxWarp prst="textInflateTop">
                <a:avLst>
                  <a:gd name="adj" fmla="val 48389"/>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180" normalizeH="0" baseline="0" noProof="0">
                  <a:ln w="12700">
                    <a:solidFill>
                      <a:srgbClr val="000000"/>
                    </a:solidFill>
                    <a:round/>
                    <a:headEnd/>
                    <a:tailEnd/>
                  </a:ln>
                  <a:gradFill rotWithShape="1">
                    <a:gsLst>
                      <a:gs pos="0">
                        <a:srgbClr val="520402"/>
                      </a:gs>
                      <a:gs pos="100000">
                        <a:srgbClr val="FFCC00"/>
                      </a:gs>
                    </a:gsLst>
                    <a:lin ang="5400000" scaled="1"/>
                  </a:gradFill>
                  <a:effectLst>
                    <a:outerShdw dist="40161" dir="1106097" algn="ctr" rotWithShape="0">
                      <a:srgbClr val="000000">
                        <a:alpha val="74997"/>
                      </a:srgbClr>
                    </a:outerShdw>
                  </a:effectLst>
                  <a:uLnTx/>
                  <a:uFillTx/>
                  <a:latin typeface="Arial Black"/>
                  <a:ea typeface="SimSun" pitchFamily="2" charset="-122"/>
                  <a:cs typeface="+mn-cs"/>
                </a:rPr>
                <a:t>山</a:t>
              </a:r>
              <a:endParaRPr kumimoji="0" lang="en-GB" sz="3600" b="0" i="0" u="none" strike="noStrike" kern="10" cap="none" spc="-180" normalizeH="0" baseline="0" noProof="0">
                <a:ln w="12700">
                  <a:solidFill>
                    <a:srgbClr val="000000"/>
                  </a:solidFill>
                  <a:round/>
                  <a:headEnd/>
                  <a:tailEnd/>
                </a:ln>
                <a:gradFill rotWithShape="1">
                  <a:gsLst>
                    <a:gs pos="0">
                      <a:srgbClr val="520402"/>
                    </a:gs>
                    <a:gs pos="100000">
                      <a:srgbClr val="FFCC00"/>
                    </a:gs>
                  </a:gsLst>
                  <a:lin ang="5400000" scaled="1"/>
                </a:gradFill>
                <a:effectLst>
                  <a:outerShdw dist="40161" dir="1106097" algn="ctr" rotWithShape="0">
                    <a:srgbClr val="000000">
                      <a:alpha val="74997"/>
                    </a:srgbClr>
                  </a:outerShdw>
                </a:effectLst>
                <a:uLnTx/>
                <a:uFillTx/>
                <a:latin typeface="Arial Black"/>
                <a:ea typeface="SimSun" pitchFamily="2" charset="-122"/>
                <a:cs typeface="+mn-cs"/>
              </a:endParaRPr>
            </a:p>
          </p:txBody>
        </p:sp>
      </p:grpSp>
      <p:sp>
        <p:nvSpPr>
          <p:cNvPr id="26650" name="AutoShape 26"/>
          <p:cNvSpPr>
            <a:spLocks noChangeArrowheads="1"/>
          </p:cNvSpPr>
          <p:nvPr/>
        </p:nvSpPr>
        <p:spPr bwMode="auto">
          <a:xfrm rot="9390086">
            <a:off x="6934200" y="1143000"/>
            <a:ext cx="762000" cy="1752600"/>
          </a:xfrm>
          <a:prstGeom prst="lightningBolt">
            <a:avLst/>
          </a:prstGeom>
          <a:solidFill>
            <a:srgbClr val="9B6801"/>
          </a:solidFill>
          <a:ln w="9525">
            <a:solidFill>
              <a:schemeClr val="tx1"/>
            </a:solidFill>
            <a:miter lim="800000"/>
            <a:headEnd/>
            <a:tailEnd/>
          </a:ln>
          <a:effectLst>
            <a:outerShdw blurRad="63500" dist="102391" dir="19815307" algn="ctr" rotWithShape="0">
              <a:srgbClr val="FFFF00">
                <a:alpha val="74998"/>
              </a:srgbClr>
            </a:outerShdw>
          </a:effectLst>
        </p:spPr>
        <p:txBody>
          <a:bodyPr wrap="none"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6651" name="AutoShape 27"/>
          <p:cNvSpPr>
            <a:spLocks noChangeArrowheads="1"/>
          </p:cNvSpPr>
          <p:nvPr/>
        </p:nvSpPr>
        <p:spPr bwMode="auto">
          <a:xfrm rot="6143663">
            <a:off x="4914900" y="266700"/>
            <a:ext cx="762000" cy="1752600"/>
          </a:xfrm>
          <a:prstGeom prst="lightningBolt">
            <a:avLst/>
          </a:prstGeom>
          <a:solidFill>
            <a:srgbClr val="9B6801"/>
          </a:solidFill>
          <a:ln w="9525">
            <a:solidFill>
              <a:schemeClr val="tx1"/>
            </a:solidFill>
            <a:miter lim="800000"/>
            <a:headEnd/>
            <a:tailEnd/>
          </a:ln>
          <a:effectLst>
            <a:outerShdw blurRad="63500" dist="130755" dir="1743276" algn="ctr" rotWithShape="0">
              <a:srgbClr val="FFFF00">
                <a:alpha val="74998"/>
              </a:srgbClr>
            </a:outerShdw>
          </a:effectLst>
        </p:spPr>
        <p:txBody>
          <a:bodyPr rot="10800000" vert="eaVert" wrap="none" anchor="ct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652" name="Text Box 28"/>
          <p:cNvSpPr txBox="1">
            <a:spLocks noChangeArrowheads="1"/>
          </p:cNvSpPr>
          <p:nvPr/>
        </p:nvSpPr>
        <p:spPr bwMode="auto">
          <a:xfrm>
            <a:off x="4495800" y="609600"/>
            <a:ext cx="4889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北</a:t>
            </a: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653" name="Text Box 29"/>
          <p:cNvSpPr txBox="1">
            <a:spLocks noChangeArrowheads="1"/>
          </p:cNvSpPr>
          <p:nvPr/>
        </p:nvSpPr>
        <p:spPr bwMode="auto">
          <a:xfrm>
            <a:off x="7315200" y="1524000"/>
            <a:ext cx="56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New Roman" pitchFamily="18" charset="0"/>
                <a:ea typeface="SimSun" pitchFamily="2" charset="-122"/>
              </a:defRPr>
            </a:lvl1pPr>
            <a:lvl2pPr marL="742950" indent="-285750">
              <a:defRPr sz="2400">
                <a:solidFill>
                  <a:schemeClr val="tx1"/>
                </a:solidFill>
                <a:latin typeface="Times New Roman" pitchFamily="18" charset="0"/>
                <a:ea typeface="SimSun" pitchFamily="2" charset="-122"/>
              </a:defRPr>
            </a:lvl2pPr>
            <a:lvl3pPr marL="1143000" indent="-228600">
              <a:defRPr sz="2400">
                <a:solidFill>
                  <a:schemeClr val="tx1"/>
                </a:solidFill>
                <a:latin typeface="Times New Roman" pitchFamily="18" charset="0"/>
                <a:ea typeface="SimSun" pitchFamily="2" charset="-122"/>
              </a:defRPr>
            </a:lvl3pPr>
            <a:lvl4pPr marL="1600200" indent="-228600">
              <a:defRPr sz="2400">
                <a:solidFill>
                  <a:schemeClr val="tx1"/>
                </a:solidFill>
                <a:latin typeface="Times New Roman" pitchFamily="18" charset="0"/>
                <a:ea typeface="SimSun" pitchFamily="2" charset="-122"/>
              </a:defRPr>
            </a:lvl4pPr>
            <a:lvl5pPr marL="2057400" indent="-228600">
              <a:defRPr sz="24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SimSun"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东</a:t>
            </a:r>
            <a:r>
              <a:rPr kumimoji="0" lang="en-US" altLang="ja-JP"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561365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42"/>
                                        </p:tgtEl>
                                        <p:attrNameLst>
                                          <p:attrName>style.visibility</p:attrName>
                                        </p:attrNameLst>
                                      </p:cBhvr>
                                      <p:to>
                                        <p:strVal val="visible"/>
                                      </p:to>
                                    </p:set>
                                    <p:animEffect transition="in" filter="blinds(horizontal)">
                                      <p:cBhvr>
                                        <p:cTn id="7" dur="500"/>
                                        <p:tgtEl>
                                          <p:spTgt spid="26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650"/>
                                        </p:tgtEl>
                                        <p:attrNameLst>
                                          <p:attrName>style.visibility</p:attrName>
                                        </p:attrNameLst>
                                      </p:cBhvr>
                                      <p:to>
                                        <p:strVal val="visible"/>
                                      </p:to>
                                    </p:set>
                                    <p:animEffect transition="in" filter="checkerboard(across)">
                                      <p:cBhvr>
                                        <p:cTn id="12" dur="500"/>
                                        <p:tgtEl>
                                          <p:spTgt spid="26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6653"/>
                                        </p:tgtEl>
                                        <p:attrNameLst>
                                          <p:attrName>style.visibility</p:attrName>
                                        </p:attrNameLst>
                                      </p:cBhvr>
                                      <p:to>
                                        <p:strVal val="visible"/>
                                      </p:to>
                                    </p:set>
                                    <p:anim calcmode="lin" valueType="num">
                                      <p:cBhvr additive="base">
                                        <p:cTn id="17" dur="500" fill="hold"/>
                                        <p:tgtEl>
                                          <p:spTgt spid="26653"/>
                                        </p:tgtEl>
                                        <p:attrNameLst>
                                          <p:attrName>ppt_x</p:attrName>
                                        </p:attrNameLst>
                                      </p:cBhvr>
                                      <p:tavLst>
                                        <p:tav tm="0">
                                          <p:val>
                                            <p:strVal val="1+#ppt_w/2"/>
                                          </p:val>
                                        </p:tav>
                                        <p:tav tm="100000">
                                          <p:val>
                                            <p:strVal val="#ppt_x"/>
                                          </p:val>
                                        </p:tav>
                                      </p:tavLst>
                                    </p:anim>
                                    <p:anim calcmode="lin" valueType="num">
                                      <p:cBhvr additive="base">
                                        <p:cTn id="18" dur="500" fill="hold"/>
                                        <p:tgtEl>
                                          <p:spTgt spid="2665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6651"/>
                                        </p:tgtEl>
                                        <p:attrNameLst>
                                          <p:attrName>style.visibility</p:attrName>
                                        </p:attrNameLst>
                                      </p:cBhvr>
                                      <p:to>
                                        <p:strVal val="visible"/>
                                      </p:to>
                                    </p:set>
                                    <p:animEffect transition="in" filter="checkerboard(across)">
                                      <p:cBhvr>
                                        <p:cTn id="23" dur="500"/>
                                        <p:tgtEl>
                                          <p:spTgt spid="2665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26652"/>
                                        </p:tgtEl>
                                        <p:attrNameLst>
                                          <p:attrName>style.visibility</p:attrName>
                                        </p:attrNameLst>
                                      </p:cBhvr>
                                      <p:to>
                                        <p:strVal val="visible"/>
                                      </p:to>
                                    </p:set>
                                    <p:anim calcmode="lin" valueType="num">
                                      <p:cBhvr additive="base">
                                        <p:cTn id="28" dur="500" fill="hold"/>
                                        <p:tgtEl>
                                          <p:spTgt spid="26652"/>
                                        </p:tgtEl>
                                        <p:attrNameLst>
                                          <p:attrName>ppt_x</p:attrName>
                                        </p:attrNameLst>
                                      </p:cBhvr>
                                      <p:tavLst>
                                        <p:tav tm="0">
                                          <p:val>
                                            <p:strVal val="#ppt_x"/>
                                          </p:val>
                                        </p:tav>
                                        <p:tav tm="100000">
                                          <p:val>
                                            <p:strVal val="#ppt_x"/>
                                          </p:val>
                                        </p:tav>
                                      </p:tavLst>
                                    </p:anim>
                                    <p:anim calcmode="lin" valueType="num">
                                      <p:cBhvr additive="base">
                                        <p:cTn id="29" dur="500" fill="hold"/>
                                        <p:tgtEl>
                                          <p:spTgt spid="266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0" grpId="0" animBg="1"/>
      <p:bldP spid="26651" grpId="0" animBg="1" autoUpdateAnimBg="0"/>
      <p:bldP spid="26652" grpId="0" animBg="1" autoUpdateAnimBg="0"/>
      <p:bldP spid="2665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2"/>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8" name="Freeform 4"/>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05" name="Freeform 5"/>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06" name="Freeform 6"/>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31" name="Text Box 7"/>
          <p:cNvSpPr txBox="1">
            <a:spLocks noChangeArrowheads="1"/>
          </p:cNvSpPr>
          <p:nvPr/>
        </p:nvSpPr>
        <p:spPr bwMode="auto">
          <a:xfrm>
            <a:off x="0" y="3505200"/>
            <a:ext cx="1828800" cy="45720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charset="0"/>
                <a:ea typeface="SimSun" pitchFamily="2" charset="-122"/>
                <a:cs typeface="+mn-cs"/>
              </a:rPr>
              <a:t>地中海</a:t>
            </a:r>
            <a:endParaRPr kumimoji="0" lang="en-US" sz="2400" b="0" i="0" u="none" strike="noStrike" kern="1200" cap="none" spc="0" normalizeH="0" baseline="0" noProof="0">
              <a:ln>
                <a:noFill/>
              </a:ln>
              <a:solidFill>
                <a:srgbClr val="FFFFFF"/>
              </a:solidFill>
              <a:effectLst/>
              <a:uLnTx/>
              <a:uFillTx/>
              <a:latin typeface="Times" charset="0"/>
              <a:ea typeface="+mn-ea"/>
              <a:cs typeface="+mn-cs"/>
            </a:endParaRPr>
          </a:p>
        </p:txBody>
      </p:sp>
      <p:sp>
        <p:nvSpPr>
          <p:cNvPr id="51208" name="Text Box 8"/>
          <p:cNvSpPr txBox="1">
            <a:spLocks noChangeArrowheads="1"/>
          </p:cNvSpPr>
          <p:nvPr/>
        </p:nvSpPr>
        <p:spPr bwMode="auto">
          <a:xfrm>
            <a:off x="2286000" y="3733800"/>
            <a:ext cx="1295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亚兰</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mn-cs"/>
            </a:endParaRPr>
          </a:p>
        </p:txBody>
      </p:sp>
      <p:sp>
        <p:nvSpPr>
          <p:cNvPr id="51209" name="Text Box 9"/>
          <p:cNvSpPr txBox="1">
            <a:spLocks noChangeArrowheads="1"/>
          </p:cNvSpPr>
          <p:nvPr/>
        </p:nvSpPr>
        <p:spPr bwMode="auto">
          <a:xfrm>
            <a:off x="1981200" y="4876800"/>
            <a:ext cx="1295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犹大</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mn-cs"/>
            </a:endParaRPr>
          </a:p>
        </p:txBody>
      </p:sp>
      <p:sp>
        <p:nvSpPr>
          <p:cNvPr id="51210" name="Text Box 10"/>
          <p:cNvSpPr txBox="1">
            <a:spLocks noChangeArrowheads="1"/>
          </p:cNvSpPr>
          <p:nvPr/>
        </p:nvSpPr>
        <p:spPr bwMode="auto">
          <a:xfrm>
            <a:off x="533400" y="6096000"/>
            <a:ext cx="1447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埃及</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mn-cs"/>
            </a:endParaRPr>
          </a:p>
        </p:txBody>
      </p:sp>
      <p:sp>
        <p:nvSpPr>
          <p:cNvPr id="1035" name="Freeform 11"/>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36" name="Freeform 12"/>
          <p:cNvSpPr>
            <a:spLocks/>
          </p:cNvSpPr>
          <p:nvPr/>
        </p:nvSpPr>
        <p:spPr bwMode="auto">
          <a:xfrm>
            <a:off x="1600200" y="6400800"/>
            <a:ext cx="192088"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13" name="Text Box 13"/>
          <p:cNvSpPr txBox="1">
            <a:spLocks noChangeArrowheads="1"/>
          </p:cNvSpPr>
          <p:nvPr/>
        </p:nvSpPr>
        <p:spPr bwMode="auto">
          <a:xfrm>
            <a:off x="6172200" y="2362200"/>
            <a:ext cx="1524000" cy="519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尼尼微</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mn-cs"/>
            </a:endParaRPr>
          </a:p>
        </p:txBody>
      </p:sp>
      <p:grpSp>
        <p:nvGrpSpPr>
          <p:cNvPr id="1038" name="Group 14"/>
          <p:cNvGrpSpPr>
            <a:grpSpLocks/>
          </p:cNvGrpSpPr>
          <p:nvPr/>
        </p:nvGrpSpPr>
        <p:grpSpPr bwMode="auto">
          <a:xfrm>
            <a:off x="3178175" y="1574800"/>
            <a:ext cx="5203825" cy="4292600"/>
            <a:chOff x="2002" y="992"/>
            <a:chExt cx="3278" cy="2704"/>
          </a:xfrm>
        </p:grpSpPr>
        <p:sp>
          <p:nvSpPr>
            <p:cNvPr id="1060" name="Freeform 15"/>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6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pSp>
      <p:sp>
        <p:nvSpPr>
          <p:cNvPr id="51217" name="Freeform 17"/>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18" name="Freeform 18"/>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19" name="Freeform 19"/>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20" name="Text Box 20"/>
          <p:cNvSpPr txBox="1">
            <a:spLocks noChangeArrowheads="1"/>
          </p:cNvSpPr>
          <p:nvPr/>
        </p:nvSpPr>
        <p:spPr bwMode="auto">
          <a:xfrm>
            <a:off x="1981200" y="2209800"/>
            <a:ext cx="4191000" cy="57943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6666FF"/>
                </a:solidFill>
                <a:effectLst>
                  <a:outerShdw blurRad="38100" dist="38100" dir="2700000" algn="tl">
                    <a:srgbClr val="000000"/>
                  </a:outerShdw>
                </a:effectLst>
                <a:uLnTx/>
                <a:uFillTx/>
                <a:latin typeface="Times" charset="0"/>
                <a:ea typeface="SimSun" pitchFamily="2" charset="-122"/>
                <a:cs typeface="+mn-cs"/>
              </a:rPr>
              <a:t>亚述的扩张</a:t>
            </a:r>
            <a:endParaRPr kumimoji="0" lang="en-US" sz="2400" b="0" i="0" u="none" strike="noStrike" kern="1200" cap="none" spc="0" normalizeH="0" baseline="0" noProof="0">
              <a:ln>
                <a:noFill/>
              </a:ln>
              <a:solidFill>
                <a:srgbClr val="6666FF"/>
              </a:solidFill>
              <a:effectLst>
                <a:outerShdw blurRad="38100" dist="38100" dir="2700000" algn="tl">
                  <a:srgbClr val="000000"/>
                </a:outerShdw>
              </a:effectLst>
              <a:uLnTx/>
              <a:uFillTx/>
              <a:latin typeface="Times" charset="0"/>
              <a:ea typeface="+mn-ea"/>
              <a:cs typeface="+mn-cs"/>
            </a:endParaRPr>
          </a:p>
        </p:txBody>
      </p:sp>
      <p:sp>
        <p:nvSpPr>
          <p:cNvPr id="51221" name="Freeform 21"/>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pSp>
        <p:nvGrpSpPr>
          <p:cNvPr id="1044" name="Group 22"/>
          <p:cNvGrpSpPr>
            <a:grpSpLocks/>
          </p:cNvGrpSpPr>
          <p:nvPr/>
        </p:nvGrpSpPr>
        <p:grpSpPr bwMode="auto">
          <a:xfrm>
            <a:off x="2422525" y="4384675"/>
            <a:ext cx="168275" cy="1227138"/>
            <a:chOff x="1046" y="2763"/>
            <a:chExt cx="106" cy="773"/>
          </a:xfrm>
        </p:grpSpPr>
        <p:sp>
          <p:nvSpPr>
            <p:cNvPr id="105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5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5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pSp>
      <p:sp>
        <p:nvSpPr>
          <p:cNvPr id="51226" name="Text Box 26"/>
          <p:cNvSpPr txBox="1">
            <a:spLocks noChangeArrowheads="1"/>
          </p:cNvSpPr>
          <p:nvPr/>
        </p:nvSpPr>
        <p:spPr bwMode="auto">
          <a:xfrm>
            <a:off x="2133600" y="4343400"/>
            <a:ext cx="1524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以色列</a:t>
            </a:r>
            <a:endPar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mn-cs"/>
            </a:endParaRPr>
          </a:p>
        </p:txBody>
      </p:sp>
      <p:sp>
        <p:nvSpPr>
          <p:cNvPr id="1046" name="Freeform 27"/>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47" name="Text Box 28"/>
          <p:cNvSpPr txBox="1">
            <a:spLocks noChangeArrowheads="1"/>
          </p:cNvSpPr>
          <p:nvPr/>
        </p:nvSpPr>
        <p:spPr bwMode="auto">
          <a:xfrm>
            <a:off x="8153400" y="5791200"/>
            <a:ext cx="1066800" cy="8540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charset="0"/>
                <a:ea typeface="+mn-ea"/>
                <a:cs typeface="+mn-cs"/>
              </a:rPr>
              <a:t>Persian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charset="0"/>
                <a:ea typeface="+mn-ea"/>
                <a:cs typeface="+mn-cs"/>
              </a:rPr>
              <a:t>Gulf</a:t>
            </a:r>
            <a:endParaRPr kumimoji="0" lang="en-US" sz="2400" b="0" i="0" u="none" strike="noStrike" kern="1200" cap="none" spc="0" normalizeH="0" baseline="0" noProof="0">
              <a:ln>
                <a:noFill/>
              </a:ln>
              <a:solidFill>
                <a:srgbClr val="FFFFFF"/>
              </a:solidFill>
              <a:effectLst/>
              <a:uLnTx/>
              <a:uFillTx/>
              <a:latin typeface="Times" charset="0"/>
              <a:ea typeface="+mn-ea"/>
              <a:cs typeface="+mn-cs"/>
            </a:endParaRPr>
          </a:p>
        </p:txBody>
      </p:sp>
      <p:sp>
        <p:nvSpPr>
          <p:cNvPr id="51229" name="Oval 29"/>
          <p:cNvSpPr>
            <a:spLocks noChangeArrowheads="1"/>
          </p:cNvSpPr>
          <p:nvPr/>
        </p:nvSpPr>
        <p:spPr bwMode="auto">
          <a:xfrm rot="1993497">
            <a:off x="862013" y="3263900"/>
            <a:ext cx="2362200" cy="4354513"/>
          </a:xfrm>
          <a:prstGeom prst="ellipse">
            <a:avLst/>
          </a:prstGeom>
          <a:noFill/>
          <a:ln w="127000">
            <a:pattFill prst="weave">
              <a:fgClr>
                <a:srgbClr val="000000"/>
              </a:fgClr>
              <a:bgClr>
                <a:srgbClr val="FFFFFF"/>
              </a:bgClr>
            </a:patt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51230" name="Freeform 30"/>
          <p:cNvSpPr>
            <a:spLocks/>
          </p:cNvSpPr>
          <p:nvPr/>
        </p:nvSpPr>
        <p:spPr bwMode="auto">
          <a:xfrm>
            <a:off x="2667000" y="2971800"/>
            <a:ext cx="1230313" cy="2425700"/>
          </a:xfrm>
          <a:custGeom>
            <a:avLst/>
            <a:gdLst>
              <a:gd name="T0" fmla="*/ 0 w 919"/>
              <a:gd name="T1" fmla="*/ 1376 h 1416"/>
              <a:gd name="T2" fmla="*/ 480 w 919"/>
              <a:gd name="T3" fmla="*/ 1376 h 1416"/>
              <a:gd name="T4" fmla="*/ 816 w 919"/>
              <a:gd name="T5" fmla="*/ 1136 h 1416"/>
              <a:gd name="T6" fmla="*/ 912 w 919"/>
              <a:gd name="T7" fmla="*/ 608 h 1416"/>
              <a:gd name="T8" fmla="*/ 768 w 919"/>
              <a:gd name="T9" fmla="*/ 224 h 1416"/>
              <a:gd name="T10" fmla="*/ 528 w 919"/>
              <a:gd name="T11" fmla="*/ 32 h 1416"/>
              <a:gd name="T12" fmla="*/ 144 w 919"/>
              <a:gd name="T13" fmla="*/ 32 h 1416"/>
              <a:gd name="T14" fmla="*/ 0 w 919"/>
              <a:gd name="T15" fmla="*/ 128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cmpd="sng">
            <a:solidFill>
              <a:schemeClr val="tx1"/>
            </a:solidFill>
            <a:round/>
            <a:headEnd type="none" w="med" len="med"/>
            <a:tailEnd type="triangl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51231" name="Object 31"/>
          <p:cNvGraphicFramePr>
            <a:graphicFrameLocks noChangeAspect="1"/>
          </p:cNvGraphicFramePr>
          <p:nvPr/>
        </p:nvGraphicFramePr>
        <p:xfrm>
          <a:off x="3048000" y="2743200"/>
          <a:ext cx="2438400" cy="1284288"/>
        </p:xfrm>
        <a:graphic>
          <a:graphicData uri="http://schemas.openxmlformats.org/presentationml/2006/ole">
            <mc:AlternateContent xmlns:mc="http://schemas.openxmlformats.org/markup-compatibility/2006">
              <mc:Choice xmlns:v="urn:schemas-microsoft-com:vml" Requires="v">
                <p:oleObj spid="_x0000_s171029" name="Clip" r:id="rId4" imgW="5384800" imgH="2387600" progId="MS_ClipArt_Gallery.2">
                  <p:embed/>
                </p:oleObj>
              </mc:Choice>
              <mc:Fallback>
                <p:oleObj name="Clip" r:id="rId4" imgW="5384800" imgH="2387600" progId="MS_ClipArt_Gallery.2">
                  <p:embed/>
                  <p:pic>
                    <p:nvPicPr>
                      <p:cNvPr id="51231"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743200"/>
                        <a:ext cx="2438400" cy="1284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2" name="AutoShape 32"/>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51" name="Text Box 35"/>
          <p:cNvSpPr txBox="1">
            <a:spLocks noChangeArrowheads="1"/>
          </p:cNvSpPr>
          <p:nvPr/>
        </p:nvSpPr>
        <p:spPr bwMode="auto">
          <a:xfrm>
            <a:off x="8458200" y="76200"/>
            <a:ext cx="533400" cy="457200"/>
          </a:xfrm>
          <a:prstGeom prst="rect">
            <a:avLst/>
          </a:prstGeom>
          <a:noFill/>
          <a:ln w="12700" cap="sq">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48</a:t>
            </a:r>
          </a:p>
        </p:txBody>
      </p:sp>
      <p:sp>
        <p:nvSpPr>
          <p:cNvPr id="51236" name="Rectangle 36"/>
          <p:cNvSpPr>
            <a:spLocks noGrp="1" noChangeArrowheads="1"/>
          </p:cNvSpPr>
          <p:nvPr>
            <p:ph type="title"/>
          </p:nvPr>
        </p:nvSpPr>
        <p:spPr/>
        <p:txBody>
          <a:bodyPr/>
          <a:lstStyle/>
          <a:p>
            <a:pPr algn="ctr" eaLnBrk="1" hangingPunct="1">
              <a:defRPr/>
            </a:pPr>
            <a:r>
              <a:rPr lang="zh-CN" altLang="en-US" sz="6000" b="1">
                <a:effectLst>
                  <a:outerShdw blurRad="38100" dist="38100" dir="2700000" algn="tl">
                    <a:srgbClr val="000000"/>
                  </a:outerShdw>
                </a:effectLst>
                <a:ea typeface="SimSun" pitchFamily="2" charset="-122"/>
              </a:rPr>
              <a:t>亚述帝国</a:t>
            </a:r>
            <a:endParaRPr lang="en-US" sz="6000" b="1">
              <a:effectLst>
                <a:outerShdw blurRad="38100" dist="38100" dir="2700000" algn="tl">
                  <a:srgbClr val="000000"/>
                </a:outerShdw>
              </a:effectLst>
            </a:endParaRPr>
          </a:p>
        </p:txBody>
      </p:sp>
      <p:grpSp>
        <p:nvGrpSpPr>
          <p:cNvPr id="1053" name="Group 42"/>
          <p:cNvGrpSpPr>
            <a:grpSpLocks/>
          </p:cNvGrpSpPr>
          <p:nvPr/>
        </p:nvGrpSpPr>
        <p:grpSpPr bwMode="auto">
          <a:xfrm>
            <a:off x="7010400" y="2895600"/>
            <a:ext cx="2209800" cy="3962400"/>
            <a:chOff x="3072" y="864"/>
            <a:chExt cx="1632" cy="3321"/>
          </a:xfrm>
        </p:grpSpPr>
        <p:pic>
          <p:nvPicPr>
            <p:cNvPr id="1054" name="Picture 37" descr="Ntiochus IV0001"/>
            <p:cNvPicPr>
              <a:picLocks noChangeAspect="1" noChangeArrowheads="1"/>
            </p:cNvPicPr>
            <p:nvPr/>
          </p:nvPicPr>
          <p:blipFill>
            <a:blip r:embed="rId6" cstate="print"/>
            <a:srcRect t="9259" r="10475" b="59639"/>
            <a:stretch>
              <a:fillRect/>
            </a:stretch>
          </p:blipFill>
          <p:spPr bwMode="auto">
            <a:xfrm rot="-5400000">
              <a:off x="2227" y="1709"/>
              <a:ext cx="3321" cy="1632"/>
            </a:xfrm>
            <a:prstGeom prst="rect">
              <a:avLst/>
            </a:prstGeom>
            <a:noFill/>
            <a:ln w="9525">
              <a:noFill/>
              <a:miter lim="800000"/>
              <a:headEnd/>
              <a:tailEnd/>
            </a:ln>
          </p:spPr>
        </p:pic>
        <p:sp>
          <p:nvSpPr>
            <p:cNvPr id="1055" name="AutoShape 39"/>
            <p:cNvSpPr>
              <a:spLocks noChangeArrowheads="1"/>
            </p:cNvSpPr>
            <p:nvPr/>
          </p:nvSpPr>
          <p:spPr bwMode="auto">
            <a:xfrm>
              <a:off x="3120" y="864"/>
              <a:ext cx="1344" cy="288"/>
            </a:xfrm>
            <a:custGeom>
              <a:avLst/>
              <a:gdLst>
                <a:gd name="T0" fmla="*/ 1176 w 21600"/>
                <a:gd name="T1" fmla="*/ 144 h 21600"/>
                <a:gd name="T2" fmla="*/ 672 w 21600"/>
                <a:gd name="T3" fmla="*/ 288 h 21600"/>
                <a:gd name="T4" fmla="*/ 168 w 21600"/>
                <a:gd name="T5" fmla="*/ 144 h 21600"/>
                <a:gd name="T6" fmla="*/ 67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56" name="Rectangle 40"/>
            <p:cNvSpPr>
              <a:spLocks noChangeArrowheads="1"/>
            </p:cNvSpPr>
            <p:nvPr/>
          </p:nvSpPr>
          <p:spPr bwMode="auto">
            <a:xfrm>
              <a:off x="3072" y="864"/>
              <a:ext cx="480" cy="288"/>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4437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51232"/>
                                        </p:tgtEl>
                                        <p:attrNameLst>
                                          <p:attrName>style.visibility</p:attrName>
                                        </p:attrNameLst>
                                      </p:cBhvr>
                                      <p:to>
                                        <p:strVal val="visible"/>
                                      </p:to>
                                    </p:set>
                                  </p:childTnLst>
                                </p:cTn>
                              </p:par>
                            </p:childTnLst>
                          </p:cTn>
                        </p:par>
                        <p:par>
                          <p:cTn id="7" fill="hold">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51213"/>
                                        </p:tgtEl>
                                        <p:attrNameLst>
                                          <p:attrName>style.visibility</p:attrName>
                                        </p:attrNameLst>
                                      </p:cBhvr>
                                      <p:to>
                                        <p:strVal val="visible"/>
                                      </p:to>
                                    </p:set>
                                    <p:animEffect transition="in" filter="box(out)">
                                      <p:cBhvr>
                                        <p:cTn id="10" dur="500"/>
                                        <p:tgtEl>
                                          <p:spTgt spid="51213"/>
                                        </p:tgtEl>
                                      </p:cBhvr>
                                    </p:animEffect>
                                  </p:childTnLst>
                                </p:cTn>
                              </p:par>
                            </p:childTnLst>
                          </p:cTn>
                        </p:par>
                        <p:par>
                          <p:cTn id="11" fill="hold">
                            <p:stCondLst>
                              <p:cond delay="3000"/>
                            </p:stCondLst>
                            <p:childTnLst>
                              <p:par>
                                <p:cTn id="12" presetID="4" presetClass="entr" presetSubtype="32" fill="hold" grpId="0" nodeType="afterEffect">
                                  <p:stCondLst>
                                    <p:cond delay="1000"/>
                                  </p:stCondLst>
                                  <p:childTnLst>
                                    <p:set>
                                      <p:cBhvr>
                                        <p:cTn id="13" dur="1" fill="hold">
                                          <p:stCondLst>
                                            <p:cond delay="0"/>
                                          </p:stCondLst>
                                        </p:cTn>
                                        <p:tgtEl>
                                          <p:spTgt spid="51202"/>
                                        </p:tgtEl>
                                        <p:attrNameLst>
                                          <p:attrName>style.visibility</p:attrName>
                                        </p:attrNameLst>
                                      </p:cBhvr>
                                      <p:to>
                                        <p:strVal val="visible"/>
                                      </p:to>
                                    </p:set>
                                    <p:animEffect transition="in" filter="box(out)">
                                      <p:cBhvr>
                                        <p:cTn id="14" dur="500"/>
                                        <p:tgtEl>
                                          <p:spTgt spid="51202"/>
                                        </p:tgtEl>
                                      </p:cBhvr>
                                    </p:animEffect>
                                  </p:childTnLst>
                                </p:cTn>
                              </p:par>
                            </p:childTnLst>
                          </p:cTn>
                        </p:par>
                        <p:par>
                          <p:cTn id="15" fill="hold">
                            <p:stCondLst>
                              <p:cond delay="4500"/>
                            </p:stCondLst>
                            <p:childTnLst>
                              <p:par>
                                <p:cTn id="16" presetID="22" presetClass="entr" presetSubtype="2" fill="hold" grpId="0" nodeType="afterEffect">
                                  <p:stCondLst>
                                    <p:cond delay="1000"/>
                                  </p:stCondLst>
                                  <p:childTnLst>
                                    <p:set>
                                      <p:cBhvr>
                                        <p:cTn id="17" dur="1" fill="hold">
                                          <p:stCondLst>
                                            <p:cond delay="0"/>
                                          </p:stCondLst>
                                        </p:cTn>
                                        <p:tgtEl>
                                          <p:spTgt spid="51217"/>
                                        </p:tgtEl>
                                        <p:attrNameLst>
                                          <p:attrName>style.visibility</p:attrName>
                                        </p:attrNameLst>
                                      </p:cBhvr>
                                      <p:to>
                                        <p:strVal val="visible"/>
                                      </p:to>
                                    </p:set>
                                    <p:animEffect transition="in" filter="wipe(right)">
                                      <p:cBhvr>
                                        <p:cTn id="18" dur="500"/>
                                        <p:tgtEl>
                                          <p:spTgt spid="51217"/>
                                        </p:tgtEl>
                                      </p:cBhvr>
                                    </p:animEffect>
                                  </p:childTnLst>
                                </p:cTn>
                              </p:par>
                            </p:childTnLst>
                          </p:cTn>
                        </p:par>
                        <p:par>
                          <p:cTn id="19" fill="hold">
                            <p:stCondLst>
                              <p:cond delay="6000"/>
                            </p:stCondLst>
                            <p:childTnLst>
                              <p:par>
                                <p:cTn id="20" presetID="22" presetClass="entr" presetSubtype="2" fill="hold" grpId="0" nodeType="afterEffect">
                                  <p:stCondLst>
                                    <p:cond delay="1000"/>
                                  </p:stCondLst>
                                  <p:childTnLst>
                                    <p:set>
                                      <p:cBhvr>
                                        <p:cTn id="21" dur="1" fill="hold">
                                          <p:stCondLst>
                                            <p:cond delay="0"/>
                                          </p:stCondLst>
                                        </p:cTn>
                                        <p:tgtEl>
                                          <p:spTgt spid="51218"/>
                                        </p:tgtEl>
                                        <p:attrNameLst>
                                          <p:attrName>style.visibility</p:attrName>
                                        </p:attrNameLst>
                                      </p:cBhvr>
                                      <p:to>
                                        <p:strVal val="visible"/>
                                      </p:to>
                                    </p:set>
                                    <p:animEffect transition="in" filter="wipe(right)">
                                      <p:cBhvr>
                                        <p:cTn id="22" dur="500"/>
                                        <p:tgtEl>
                                          <p:spTgt spid="51218"/>
                                        </p:tgtEl>
                                      </p:cBhvr>
                                    </p:animEffect>
                                  </p:childTnLst>
                                </p:cTn>
                              </p:par>
                            </p:childTnLst>
                          </p:cTn>
                        </p:par>
                        <p:par>
                          <p:cTn id="23" fill="hold">
                            <p:stCondLst>
                              <p:cond delay="7500"/>
                            </p:stCondLst>
                            <p:childTnLst>
                              <p:par>
                                <p:cTn id="24" presetID="22" presetClass="entr" presetSubtype="2" fill="hold" grpId="0" nodeType="afterEffect">
                                  <p:stCondLst>
                                    <p:cond delay="1000"/>
                                  </p:stCondLst>
                                  <p:childTnLst>
                                    <p:set>
                                      <p:cBhvr>
                                        <p:cTn id="25" dur="1" fill="hold">
                                          <p:stCondLst>
                                            <p:cond delay="0"/>
                                          </p:stCondLst>
                                        </p:cTn>
                                        <p:tgtEl>
                                          <p:spTgt spid="51219"/>
                                        </p:tgtEl>
                                        <p:attrNameLst>
                                          <p:attrName>style.visibility</p:attrName>
                                        </p:attrNameLst>
                                      </p:cBhvr>
                                      <p:to>
                                        <p:strVal val="visible"/>
                                      </p:to>
                                    </p:set>
                                    <p:animEffect transition="in" filter="wipe(right)">
                                      <p:cBhvr>
                                        <p:cTn id="26" dur="500"/>
                                        <p:tgtEl>
                                          <p:spTgt spid="51219"/>
                                        </p:tgtEl>
                                      </p:cBhvr>
                                    </p:animEffect>
                                  </p:childTnLst>
                                </p:cTn>
                              </p:par>
                            </p:childTnLst>
                          </p:cTn>
                        </p:par>
                        <p:par>
                          <p:cTn id="27" fill="hold">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51220"/>
                                        </p:tgtEl>
                                        <p:attrNameLst>
                                          <p:attrName>style.visibility</p:attrName>
                                        </p:attrNameLst>
                                      </p:cBhvr>
                                      <p:to>
                                        <p:strVal val="visible"/>
                                      </p:to>
                                    </p:set>
                                    <p:animEffect transition="in" filter="blinds(horizontal)">
                                      <p:cBhvr>
                                        <p:cTn id="30" dur="500"/>
                                        <p:tgtEl>
                                          <p:spTgt spid="51220"/>
                                        </p:tgtEl>
                                      </p:cBhvr>
                                    </p:animEffect>
                                  </p:childTnLst>
                                </p:cTn>
                              </p:par>
                            </p:childTnLst>
                          </p:cTn>
                        </p:par>
                        <p:par>
                          <p:cTn id="31" fill="hold">
                            <p:stCondLst>
                              <p:cond delay="10500"/>
                            </p:stCondLst>
                            <p:childTnLst>
                              <p:par>
                                <p:cTn id="32" presetID="9" presetClass="entr" presetSubtype="0" fill="hold" grpId="0" nodeType="afterEffect">
                                  <p:stCondLst>
                                    <p:cond delay="1000"/>
                                  </p:stCondLst>
                                  <p:childTnLst>
                                    <p:set>
                                      <p:cBhvr>
                                        <p:cTn id="33" dur="1" fill="hold">
                                          <p:stCondLst>
                                            <p:cond delay="0"/>
                                          </p:stCondLst>
                                        </p:cTn>
                                        <p:tgtEl>
                                          <p:spTgt spid="51205"/>
                                        </p:tgtEl>
                                        <p:attrNameLst>
                                          <p:attrName>style.visibility</p:attrName>
                                        </p:attrNameLst>
                                      </p:cBhvr>
                                      <p:to>
                                        <p:strVal val="visible"/>
                                      </p:to>
                                    </p:set>
                                    <p:animEffect transition="in" filter="dissolve">
                                      <p:cBhvr>
                                        <p:cTn id="34" dur="500"/>
                                        <p:tgtEl>
                                          <p:spTgt spid="51205"/>
                                        </p:tgtEl>
                                      </p:cBhvr>
                                    </p:animEffect>
                                  </p:childTnLst>
                                </p:cTn>
                              </p:par>
                            </p:childTnLst>
                          </p:cTn>
                        </p:par>
                        <p:par>
                          <p:cTn id="35" fill="hold">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51208"/>
                                        </p:tgtEl>
                                        <p:attrNameLst>
                                          <p:attrName>style.visibility</p:attrName>
                                        </p:attrNameLst>
                                      </p:cBhvr>
                                      <p:to>
                                        <p:strVal val="visible"/>
                                      </p:to>
                                    </p:set>
                                    <p:animEffect transition="in" filter="dissolve">
                                      <p:cBhvr>
                                        <p:cTn id="38" dur="500"/>
                                        <p:tgtEl>
                                          <p:spTgt spid="51208"/>
                                        </p:tgtEl>
                                      </p:cBhvr>
                                    </p:animEffect>
                                  </p:childTnLst>
                                </p:cTn>
                              </p:par>
                            </p:childTnLst>
                          </p:cTn>
                        </p:par>
                        <p:par>
                          <p:cTn id="39" fill="hold">
                            <p:stCondLst>
                              <p:cond delay="13500"/>
                            </p:stCondLst>
                            <p:childTnLst>
                              <p:par>
                                <p:cTn id="40" presetID="9" presetClass="entr" presetSubtype="0" fill="hold" grpId="0" nodeType="afterEffect">
                                  <p:stCondLst>
                                    <p:cond delay="1000"/>
                                  </p:stCondLst>
                                  <p:childTnLst>
                                    <p:set>
                                      <p:cBhvr>
                                        <p:cTn id="41" dur="1" fill="hold">
                                          <p:stCondLst>
                                            <p:cond delay="0"/>
                                          </p:stCondLst>
                                        </p:cTn>
                                        <p:tgtEl>
                                          <p:spTgt spid="51221"/>
                                        </p:tgtEl>
                                        <p:attrNameLst>
                                          <p:attrName>style.visibility</p:attrName>
                                        </p:attrNameLst>
                                      </p:cBhvr>
                                      <p:to>
                                        <p:strVal val="visible"/>
                                      </p:to>
                                    </p:set>
                                    <p:animEffect transition="in" filter="dissolve">
                                      <p:cBhvr>
                                        <p:cTn id="42" dur="500"/>
                                        <p:tgtEl>
                                          <p:spTgt spid="51221"/>
                                        </p:tgtEl>
                                      </p:cBhvr>
                                    </p:animEffect>
                                  </p:childTnLst>
                                </p:cTn>
                              </p:par>
                            </p:childTnLst>
                          </p:cTn>
                        </p:par>
                        <p:par>
                          <p:cTn id="43" fill="hold">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51226"/>
                                        </p:tgtEl>
                                        <p:attrNameLst>
                                          <p:attrName>style.visibility</p:attrName>
                                        </p:attrNameLst>
                                      </p:cBhvr>
                                      <p:to>
                                        <p:strVal val="visible"/>
                                      </p:to>
                                    </p:set>
                                    <p:animEffect transition="in" filter="dissolve">
                                      <p:cBhvr>
                                        <p:cTn id="46" dur="500"/>
                                        <p:tgtEl>
                                          <p:spTgt spid="51226"/>
                                        </p:tgtEl>
                                      </p:cBhvr>
                                    </p:animEffect>
                                  </p:childTnLst>
                                </p:cTn>
                              </p:par>
                            </p:childTnLst>
                          </p:cTn>
                        </p:par>
                        <p:par>
                          <p:cTn id="47" fill="hold">
                            <p:stCondLst>
                              <p:cond delay="16500"/>
                            </p:stCondLst>
                            <p:childTnLst>
                              <p:par>
                                <p:cTn id="48" presetID="9" presetClass="entr" presetSubtype="0" fill="hold" grpId="0" nodeType="afterEffect">
                                  <p:stCondLst>
                                    <p:cond delay="1000"/>
                                  </p:stCondLst>
                                  <p:childTnLst>
                                    <p:set>
                                      <p:cBhvr>
                                        <p:cTn id="49" dur="1" fill="hold">
                                          <p:stCondLst>
                                            <p:cond delay="0"/>
                                          </p:stCondLst>
                                        </p:cTn>
                                        <p:tgtEl>
                                          <p:spTgt spid="51206"/>
                                        </p:tgtEl>
                                        <p:attrNameLst>
                                          <p:attrName>style.visibility</p:attrName>
                                        </p:attrNameLst>
                                      </p:cBhvr>
                                      <p:to>
                                        <p:strVal val="visible"/>
                                      </p:to>
                                    </p:set>
                                    <p:animEffect transition="in" filter="dissolve">
                                      <p:cBhvr>
                                        <p:cTn id="50" dur="500"/>
                                        <p:tgtEl>
                                          <p:spTgt spid="51206"/>
                                        </p:tgtEl>
                                      </p:cBhvr>
                                    </p:animEffect>
                                  </p:childTnLst>
                                </p:cTn>
                              </p:par>
                            </p:childTnLst>
                          </p:cTn>
                        </p:par>
                        <p:par>
                          <p:cTn id="51" fill="hold">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51209"/>
                                        </p:tgtEl>
                                        <p:attrNameLst>
                                          <p:attrName>style.visibility</p:attrName>
                                        </p:attrNameLst>
                                      </p:cBhvr>
                                      <p:to>
                                        <p:strVal val="visible"/>
                                      </p:to>
                                    </p:set>
                                    <p:animEffect transition="in" filter="dissolve">
                                      <p:cBhvr>
                                        <p:cTn id="54" dur="500"/>
                                        <p:tgtEl>
                                          <p:spTgt spid="51209"/>
                                        </p:tgtEl>
                                      </p:cBhvr>
                                    </p:animEffect>
                                  </p:childTnLst>
                                </p:cTn>
                              </p:par>
                            </p:childTnLst>
                          </p:cTn>
                        </p:par>
                        <p:par>
                          <p:cTn id="55" fill="hold">
                            <p:stCondLst>
                              <p:cond delay="19500"/>
                            </p:stCondLst>
                            <p:childTnLst>
                              <p:par>
                                <p:cTn id="56" presetID="2" presetClass="entr" presetSubtype="8" fill="hold" grpId="0" nodeType="afterEffect">
                                  <p:stCondLst>
                                    <p:cond delay="6000"/>
                                  </p:stCondLst>
                                  <p:childTnLst>
                                    <p:set>
                                      <p:cBhvr>
                                        <p:cTn id="57" dur="1" fill="hold">
                                          <p:stCondLst>
                                            <p:cond delay="0"/>
                                          </p:stCondLst>
                                        </p:cTn>
                                        <p:tgtEl>
                                          <p:spTgt spid="51229"/>
                                        </p:tgtEl>
                                        <p:attrNameLst>
                                          <p:attrName>style.visibility</p:attrName>
                                        </p:attrNameLst>
                                      </p:cBhvr>
                                      <p:to>
                                        <p:strVal val="visible"/>
                                      </p:to>
                                    </p:set>
                                    <p:anim calcmode="lin" valueType="num">
                                      <p:cBhvr additive="base">
                                        <p:cTn id="58" dur="500" fill="hold"/>
                                        <p:tgtEl>
                                          <p:spTgt spid="51229"/>
                                        </p:tgtEl>
                                        <p:attrNameLst>
                                          <p:attrName>ppt_x</p:attrName>
                                        </p:attrNameLst>
                                      </p:cBhvr>
                                      <p:tavLst>
                                        <p:tav tm="0">
                                          <p:val>
                                            <p:strVal val="0-#ppt_w/2"/>
                                          </p:val>
                                        </p:tav>
                                        <p:tav tm="100000">
                                          <p:val>
                                            <p:strVal val="#ppt_x"/>
                                          </p:val>
                                        </p:tav>
                                      </p:tavLst>
                                    </p:anim>
                                    <p:anim calcmode="lin" valueType="num">
                                      <p:cBhvr additive="base">
                                        <p:cTn id="59" dur="500" fill="hold"/>
                                        <p:tgtEl>
                                          <p:spTgt spid="51229"/>
                                        </p:tgtEl>
                                        <p:attrNameLst>
                                          <p:attrName>ppt_y</p:attrName>
                                        </p:attrNameLst>
                                      </p:cBhvr>
                                      <p:tavLst>
                                        <p:tav tm="0">
                                          <p:val>
                                            <p:strVal val="#ppt_y"/>
                                          </p:val>
                                        </p:tav>
                                        <p:tav tm="100000">
                                          <p:val>
                                            <p:strVal val="#ppt_y"/>
                                          </p:val>
                                        </p:tav>
                                      </p:tavLst>
                                    </p:anim>
                                  </p:childTnLst>
                                </p:cTn>
                              </p:par>
                            </p:childTnLst>
                          </p:cTn>
                        </p:par>
                        <p:par>
                          <p:cTn id="60" fill="hold">
                            <p:stCondLst>
                              <p:cond delay="26000"/>
                            </p:stCondLst>
                            <p:childTnLst>
                              <p:par>
                                <p:cTn id="61" presetID="22" presetClass="entr" presetSubtype="4" fill="hold" grpId="0" nodeType="afterEffect">
                                  <p:stCondLst>
                                    <p:cond delay="7000"/>
                                  </p:stCondLst>
                                  <p:childTnLst>
                                    <p:set>
                                      <p:cBhvr>
                                        <p:cTn id="62" dur="1" fill="hold">
                                          <p:stCondLst>
                                            <p:cond delay="0"/>
                                          </p:stCondLst>
                                        </p:cTn>
                                        <p:tgtEl>
                                          <p:spTgt spid="51230"/>
                                        </p:tgtEl>
                                        <p:attrNameLst>
                                          <p:attrName>style.visibility</p:attrName>
                                        </p:attrNameLst>
                                      </p:cBhvr>
                                      <p:to>
                                        <p:strVal val="visible"/>
                                      </p:to>
                                    </p:set>
                                    <p:animEffect transition="in" filter="wipe(down)">
                                      <p:cBhvr>
                                        <p:cTn id="63" dur="500"/>
                                        <p:tgtEl>
                                          <p:spTgt spid="51230"/>
                                        </p:tgtEl>
                                      </p:cBhvr>
                                    </p:animEffect>
                                  </p:childTnLst>
                                </p:cTn>
                              </p:par>
                            </p:childTnLst>
                          </p:cTn>
                        </p:par>
                        <p:par>
                          <p:cTn id="64" fill="hold">
                            <p:stCondLst>
                              <p:cond delay="33500"/>
                            </p:stCondLst>
                            <p:childTnLst>
                              <p:par>
                                <p:cTn id="65" presetID="15" presetClass="entr" presetSubtype="0" fill="hold" nodeType="afterEffect">
                                  <p:stCondLst>
                                    <p:cond delay="1000"/>
                                  </p:stCondLst>
                                  <p:childTnLst>
                                    <p:set>
                                      <p:cBhvr>
                                        <p:cTn id="66" dur="1" fill="hold">
                                          <p:stCondLst>
                                            <p:cond delay="0"/>
                                          </p:stCondLst>
                                        </p:cTn>
                                        <p:tgtEl>
                                          <p:spTgt spid="51231"/>
                                        </p:tgtEl>
                                        <p:attrNameLst>
                                          <p:attrName>style.visibility</p:attrName>
                                        </p:attrNameLst>
                                      </p:cBhvr>
                                      <p:to>
                                        <p:strVal val="visible"/>
                                      </p:to>
                                    </p:set>
                                    <p:anim calcmode="lin" valueType="num">
                                      <p:cBhvr>
                                        <p:cTn id="67" dur="1000" fill="hold"/>
                                        <p:tgtEl>
                                          <p:spTgt spid="51231"/>
                                        </p:tgtEl>
                                        <p:attrNameLst>
                                          <p:attrName>ppt_w</p:attrName>
                                        </p:attrNameLst>
                                      </p:cBhvr>
                                      <p:tavLst>
                                        <p:tav tm="0">
                                          <p:val>
                                            <p:fltVal val="0"/>
                                          </p:val>
                                        </p:tav>
                                        <p:tav tm="100000">
                                          <p:val>
                                            <p:strVal val="#ppt_w"/>
                                          </p:val>
                                        </p:tav>
                                      </p:tavLst>
                                    </p:anim>
                                    <p:anim calcmode="lin" valueType="num">
                                      <p:cBhvr>
                                        <p:cTn id="68" dur="1000" fill="hold"/>
                                        <p:tgtEl>
                                          <p:spTgt spid="51231"/>
                                        </p:tgtEl>
                                        <p:attrNameLst>
                                          <p:attrName>ppt_h</p:attrName>
                                        </p:attrNameLst>
                                      </p:cBhvr>
                                      <p:tavLst>
                                        <p:tav tm="0">
                                          <p:val>
                                            <p:fltVal val="0"/>
                                          </p:val>
                                        </p:tav>
                                        <p:tav tm="100000">
                                          <p:val>
                                            <p:strVal val="#ppt_h"/>
                                          </p:val>
                                        </p:tav>
                                      </p:tavLst>
                                    </p:anim>
                                    <p:anim calcmode="lin" valueType="num">
                                      <p:cBhvr>
                                        <p:cTn id="69" dur="1000" fill="hold"/>
                                        <p:tgtEl>
                                          <p:spTgt spid="5123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2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P spid="51205" grpId="0" animBg="1"/>
      <p:bldP spid="51206" grpId="0" animBg="1"/>
      <p:bldP spid="51208" grpId="0" autoUpdateAnimBg="0"/>
      <p:bldP spid="51209" grpId="0" autoUpdateAnimBg="0"/>
      <p:bldP spid="51213" grpId="0" autoUpdateAnimBg="0"/>
      <p:bldP spid="51217" grpId="0" animBg="1"/>
      <p:bldP spid="51218" grpId="0" animBg="1"/>
      <p:bldP spid="51219" grpId="0" animBg="1"/>
      <p:bldP spid="51220" grpId="0" autoUpdateAnimBg="0"/>
      <p:bldP spid="51221" grpId="0" animBg="1"/>
      <p:bldP spid="51226" grpId="0" autoUpdateAnimBg="0"/>
      <p:bldP spid="51229" grpId="0" animBg="1"/>
      <p:bldP spid="51230" grpId="0" animBg="1"/>
      <p:bldP spid="512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Assyrians at Lachish"/>
          <p:cNvPicPr>
            <a:picLocks noGrp="1" noChangeAspect="1" noChangeArrowheads="1"/>
          </p:cNvPicPr>
          <p:nvPr>
            <p:ph idx="1"/>
          </p:nvPr>
        </p:nvPicPr>
        <p:blipFill>
          <a:blip r:embed="rId3" cstate="print"/>
          <a:srcRect l="32678"/>
          <a:stretch>
            <a:fillRect/>
          </a:stretch>
        </p:blipFill>
        <p:spPr>
          <a:xfrm>
            <a:off x="2616200" y="0"/>
            <a:ext cx="6527800" cy="6858000"/>
          </a:xfrm>
          <a:noFill/>
        </p:spPr>
      </p:pic>
      <p:sp>
        <p:nvSpPr>
          <p:cNvPr id="71688" name="Text Box 8"/>
          <p:cNvSpPr txBox="1">
            <a:spLocks noChangeArrowheads="1"/>
          </p:cNvSpPr>
          <p:nvPr/>
        </p:nvSpPr>
        <p:spPr bwMode="auto">
          <a:xfrm>
            <a:off x="1111250" y="381000"/>
            <a:ext cx="1098550" cy="5105400"/>
          </a:xfrm>
          <a:prstGeom prst="rect">
            <a:avLst/>
          </a:prstGeom>
          <a:noFill/>
          <a:ln w="57150" cap="sq">
            <a:noFill/>
            <a:miter lim="800000"/>
            <a:headEnd/>
            <a:tailEnd/>
          </a:ln>
          <a:effec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6000" b="1" i="0" u="none" strike="noStrike" kern="1200" cap="none" spc="0" normalizeH="0" baseline="0" noProof="0">
                <a:ln>
                  <a:noFill/>
                </a:ln>
                <a:solidFill>
                  <a:srgbClr val="00FFFF"/>
                </a:solidFill>
                <a:effectLst>
                  <a:outerShdw blurRad="38100" dist="38100" dir="2700000" algn="tl">
                    <a:srgbClr val="000000"/>
                  </a:outerShdw>
                </a:effectLst>
                <a:uLnTx/>
                <a:uFillTx/>
                <a:latin typeface="Times New Roman" pitchFamily="18" charset="0"/>
                <a:ea typeface="SimSun" pitchFamily="2" charset="-122"/>
                <a:cs typeface="+mn-cs"/>
              </a:rPr>
              <a:t>亚述围攻拉吉</a:t>
            </a:r>
          </a:p>
        </p:txBody>
      </p:sp>
    </p:spTree>
    <p:extLst>
      <p:ext uri="{BB962C8B-B14F-4D97-AF65-F5344CB8AC3E}">
        <p14:creationId xmlns:p14="http://schemas.microsoft.com/office/powerpoint/2010/main" val="4243243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5"/>
          <p:cNvSpPr>
            <a:spLocks noGrp="1" noChangeArrowheads="1"/>
          </p:cNvSpPr>
          <p:nvPr>
            <p:ph type="title"/>
          </p:nvPr>
        </p:nvSpPr>
        <p:spPr>
          <a:xfrm>
            <a:off x="2514600" y="0"/>
            <a:ext cx="3657600" cy="1600200"/>
          </a:xfrm>
        </p:spPr>
        <p:txBody>
          <a:bodyPr/>
          <a:lstStyle/>
          <a:p>
            <a:pPr eaLnBrk="1" hangingPunct="1"/>
            <a:r>
              <a:rPr lang="zh-CN" altLang="en-US" b="1">
                <a:ea typeface="SimSun" pitchFamily="2" charset="-122"/>
              </a:rPr>
              <a:t>亚述的扩张</a:t>
            </a:r>
            <a:endParaRPr lang="en-US" b="1"/>
          </a:p>
        </p:txBody>
      </p:sp>
      <p:pic>
        <p:nvPicPr>
          <p:cNvPr id="123907" name="Picture 8" descr="60 Assyrian"/>
          <p:cNvPicPr>
            <a:picLocks noGrp="1" noChangeAspect="1" noChangeArrowheads="1"/>
          </p:cNvPicPr>
          <p:nvPr>
            <p:ph idx="1"/>
          </p:nvPr>
        </p:nvPicPr>
        <p:blipFill>
          <a:blip r:embed="rId3" cstate="print"/>
          <a:srcRect r="6667" b="10028"/>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79437"/>
          </a:xfrm>
          <a:prstGeom prst="rect">
            <a:avLst/>
          </a:prstGeom>
          <a:noFill/>
          <a:ln w="12700" cap="sq">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BA1236"/>
                </a:solidFill>
                <a:effectLst/>
                <a:uLnTx/>
                <a:uFillTx/>
                <a:latin typeface="Times New Roman" pitchFamily="18" charset="0"/>
                <a:ea typeface="SimSun" pitchFamily="2" charset="-122"/>
                <a:cs typeface="+mn-cs"/>
              </a:rPr>
              <a:t>撒玛利亚的败落</a:t>
            </a:r>
            <a:endParaRPr kumimoji="0" lang="en-US" sz="3200" b="1" i="0" u="none" strike="noStrike" kern="1200" cap="none" spc="0" normalizeH="0" baseline="0" noProof="0">
              <a:ln>
                <a:noFill/>
              </a:ln>
              <a:solidFill>
                <a:srgbClr val="000099"/>
              </a:solidFill>
              <a:effectLst/>
              <a:uLnTx/>
              <a:uFillTx/>
              <a:latin typeface="Times New Roman" pitchFamily="18" charset="0"/>
              <a:ea typeface="+mn-ea"/>
              <a:cs typeface="+mn-cs"/>
            </a:endParaRPr>
          </a:p>
        </p:txBody>
      </p:sp>
      <p:sp>
        <p:nvSpPr>
          <p:cNvPr id="73738" name="Text Box 10"/>
          <p:cNvSpPr txBox="1">
            <a:spLocks noChangeArrowheads="1"/>
          </p:cNvSpPr>
          <p:nvPr/>
        </p:nvSpPr>
        <p:spPr bwMode="auto">
          <a:xfrm>
            <a:off x="6858000" y="0"/>
            <a:ext cx="2286000" cy="4457700"/>
          </a:xfrm>
          <a:prstGeom prst="rect">
            <a:avLst/>
          </a:prstGeom>
          <a:solidFill>
            <a:schemeClr val="bg2"/>
          </a:solidFill>
          <a:ln w="12700" cap="sq">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600" b="1" i="0" u="none" strike="noStrike" kern="1200" cap="none" spc="0" normalizeH="0" baseline="0" noProof="0">
              <a:ln>
                <a:noFill/>
              </a:ln>
              <a:solidFill>
                <a:srgbClr val="FFFFFF"/>
              </a:solidFill>
              <a:effectLst/>
              <a:uLnTx/>
              <a:uFillTx/>
              <a:latin typeface="Geneva"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a:ln>
                  <a:noFill/>
                </a:ln>
                <a:solidFill>
                  <a:srgbClr val="FFFFFF"/>
                </a:solidFill>
                <a:effectLst/>
                <a:uLnTx/>
                <a:uFillTx/>
                <a:latin typeface="Geneva" charset="0"/>
                <a:ea typeface="SimSun" pitchFamily="2" charset="-122"/>
                <a:cs typeface="+mn-cs"/>
              </a:rPr>
              <a:t>何细亚第九年亚述王攻取了撒玛利亚，将以色列人掳到亚述，把他们安置在哈腊与歌散的哈博河边，并玛代人的城邑。（列王纪下</a:t>
            </a:r>
            <a:r>
              <a:rPr kumimoji="0" lang="en-US" altLang="zh-CN" sz="2600" b="1" i="0" u="none" strike="noStrike" kern="1200" cap="none" spc="0" normalizeH="0" baseline="0" noProof="0">
                <a:ln>
                  <a:noFill/>
                </a:ln>
                <a:solidFill>
                  <a:srgbClr val="FFFFFF"/>
                </a:solidFill>
                <a:effectLst/>
                <a:uLnTx/>
                <a:uFillTx/>
                <a:latin typeface="Geneva" charset="0"/>
                <a:ea typeface="SimSun" pitchFamily="2" charset="-122"/>
                <a:cs typeface="+mn-cs"/>
              </a:rPr>
              <a:t>17:6</a:t>
            </a:r>
            <a:r>
              <a:rPr kumimoji="0" lang="zh-CN" altLang="en-US" sz="2600" b="1" i="0" u="none" strike="noStrike" kern="1200" cap="none" spc="0" normalizeH="0" baseline="0" noProof="0">
                <a:ln>
                  <a:noFill/>
                </a:ln>
                <a:solidFill>
                  <a:srgbClr val="FFFFFF"/>
                </a:solidFill>
                <a:effectLst/>
                <a:uLnTx/>
                <a:uFillTx/>
                <a:latin typeface="Geneva" charset="0"/>
                <a:ea typeface="SimSun" pitchFamily="2" charset="-122"/>
                <a:cs typeface="+mn-cs"/>
              </a:rPr>
              <a:t>）</a:t>
            </a:r>
            <a:endParaRPr kumimoji="0" lang="en-US" sz="2600" b="1" i="0" u="none" strike="noStrike" kern="1200" cap="none" spc="0" normalizeH="0" baseline="0" noProof="0">
              <a:ln>
                <a:noFill/>
              </a:ln>
              <a:solidFill>
                <a:srgbClr val="FFFFFF"/>
              </a:solidFill>
              <a:effectLst/>
              <a:uLnTx/>
              <a:uFillTx/>
              <a:latin typeface="Geneva" charset="0"/>
              <a:ea typeface="+mn-ea"/>
              <a:cs typeface="+mn-cs"/>
            </a:endParaRPr>
          </a:p>
        </p:txBody>
      </p:sp>
      <p:sp>
        <p:nvSpPr>
          <p:cNvPr id="73740" name="Text Box 12"/>
          <p:cNvSpPr txBox="1">
            <a:spLocks noChangeArrowheads="1"/>
          </p:cNvSpPr>
          <p:nvPr/>
        </p:nvSpPr>
        <p:spPr bwMode="auto">
          <a:xfrm>
            <a:off x="0" y="0"/>
            <a:ext cx="2286000" cy="4854575"/>
          </a:xfrm>
          <a:prstGeom prst="rect">
            <a:avLst/>
          </a:prstGeom>
          <a:solidFill>
            <a:schemeClr val="bg2"/>
          </a:solidFill>
          <a:ln w="12700" cap="sq">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600" b="1" i="0" u="none" strike="noStrike" kern="1200" cap="none" spc="0" normalizeH="0" baseline="0" noProof="0">
                <a:ln>
                  <a:noFill/>
                </a:ln>
                <a:solidFill>
                  <a:srgbClr val="FFFFFF"/>
                </a:solidFill>
                <a:effectLst/>
                <a:uLnTx/>
                <a:uFillTx/>
                <a:latin typeface="Geneva" charset="0"/>
                <a:ea typeface="SimSun" pitchFamily="2" charset="-122"/>
                <a:cs typeface="+mn-cs"/>
              </a:rPr>
              <a:t>亚述王从巴比伦、古他、亚瓦、哈马，和西法瓦音迁移人来，安置在撒玛利亚的城邑，代替以色列人；他们就得了撒玛利亚，住在其中。（列王纪下</a:t>
            </a:r>
            <a:r>
              <a:rPr kumimoji="0" lang="en-US" altLang="zh-CN" sz="2600" b="1" i="0" u="none" strike="noStrike" kern="1200" cap="none" spc="0" normalizeH="0" baseline="0" noProof="0">
                <a:ln>
                  <a:noFill/>
                </a:ln>
                <a:solidFill>
                  <a:srgbClr val="FFFFFF"/>
                </a:solidFill>
                <a:effectLst/>
                <a:uLnTx/>
                <a:uFillTx/>
                <a:latin typeface="Geneva" charset="0"/>
                <a:ea typeface="SimSun" pitchFamily="2" charset="-122"/>
                <a:cs typeface="+mn-cs"/>
              </a:rPr>
              <a:t>17:24</a:t>
            </a:r>
            <a:r>
              <a:rPr kumimoji="0" lang="zh-CN" altLang="en-US" sz="2600" b="1" i="0" u="none" strike="noStrike" kern="1200" cap="none" spc="0" normalizeH="0" baseline="0" noProof="0">
                <a:ln>
                  <a:noFill/>
                </a:ln>
                <a:solidFill>
                  <a:srgbClr val="FFFFFF"/>
                </a:solidFill>
                <a:effectLst/>
                <a:uLnTx/>
                <a:uFillTx/>
                <a:latin typeface="Geneva" charset="0"/>
                <a:ea typeface="SimSun" pitchFamily="2" charset="-122"/>
                <a:cs typeface="+mn-cs"/>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BA1236"/>
            </a:solidFill>
            <a:round/>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BA1236"/>
            </a:solidFill>
            <a:round/>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rgbClr val="BA1236"/>
            </a:solidFill>
            <a:round/>
            <a:headEnd type="none" w="sm" len="sm"/>
            <a:tailEnd type="triangl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3744" name="Line 16"/>
          <p:cNvSpPr>
            <a:spLocks noChangeShapeType="1"/>
          </p:cNvSpPr>
          <p:nvPr/>
        </p:nvSpPr>
        <p:spPr bwMode="auto">
          <a:xfrm>
            <a:off x="4495800" y="3581400"/>
            <a:ext cx="1066800" cy="76200"/>
          </a:xfrm>
          <a:prstGeom prst="line">
            <a:avLst/>
          </a:prstGeom>
          <a:noFill/>
          <a:ln w="76200" cap="sq">
            <a:solidFill>
              <a:srgbClr val="BA1236"/>
            </a:solidFill>
            <a:round/>
            <a:headEnd type="none" w="sm" len="sm"/>
            <a:tailEnd type="triangl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3745" name="Text Box 17"/>
          <p:cNvSpPr txBox="1">
            <a:spLocks noChangeArrowheads="1"/>
          </p:cNvSpPr>
          <p:nvPr/>
        </p:nvSpPr>
        <p:spPr bwMode="auto">
          <a:xfrm>
            <a:off x="2819400" y="6049963"/>
            <a:ext cx="3886200" cy="579437"/>
          </a:xfrm>
          <a:prstGeom prst="rect">
            <a:avLst/>
          </a:prstGeom>
          <a:noFill/>
          <a:ln w="12700" cap="sq">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000099"/>
                </a:solidFill>
                <a:effectLst/>
                <a:uLnTx/>
                <a:uFillTx/>
                <a:latin typeface="Times New Roman" pitchFamily="18" charset="0"/>
                <a:ea typeface="SimSun" pitchFamily="2" charset="-122"/>
                <a:cs typeface="+mn-cs"/>
              </a:rPr>
              <a:t>撒玛利亚人的兴起</a:t>
            </a:r>
            <a:endParaRPr kumimoji="0" lang="en-US" sz="3200" b="1" i="0" u="none" strike="noStrike" kern="1200" cap="none" spc="0" normalizeH="0" baseline="0" noProof="0">
              <a:ln>
                <a:noFill/>
              </a:ln>
              <a:solidFill>
                <a:srgbClr val="000099"/>
              </a:solidFill>
              <a:effectLst/>
              <a:uLnTx/>
              <a:uFillTx/>
              <a:latin typeface="Times New Roman" pitchFamily="18" charset="0"/>
              <a:ea typeface="+mn-ea"/>
              <a:cs typeface="+mn-cs"/>
            </a:endParaRPr>
          </a:p>
        </p:txBody>
      </p:sp>
      <p:sp>
        <p:nvSpPr>
          <p:cNvPr id="73746" name="Line 18"/>
          <p:cNvSpPr>
            <a:spLocks noChangeShapeType="1"/>
          </p:cNvSpPr>
          <p:nvPr/>
        </p:nvSpPr>
        <p:spPr bwMode="auto">
          <a:xfrm rot="5400000">
            <a:off x="2400300" y="4152900"/>
            <a:ext cx="762000" cy="533400"/>
          </a:xfrm>
          <a:prstGeom prst="line">
            <a:avLst/>
          </a:prstGeom>
          <a:noFill/>
          <a:ln w="76200" cap="sq">
            <a:solidFill>
              <a:srgbClr val="000099"/>
            </a:solidFill>
            <a:round/>
            <a:headEnd type="none" w="sm" len="sm"/>
            <a:tailEnd type="triangl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73747" name="Line 19"/>
          <p:cNvSpPr>
            <a:spLocks noChangeShapeType="1"/>
          </p:cNvSpPr>
          <p:nvPr/>
        </p:nvSpPr>
        <p:spPr bwMode="auto">
          <a:xfrm rot="16200000" flipV="1">
            <a:off x="3962400" y="3657600"/>
            <a:ext cx="685800" cy="1295400"/>
          </a:xfrm>
          <a:prstGeom prst="line">
            <a:avLst/>
          </a:prstGeom>
          <a:noFill/>
          <a:ln w="76200" cap="sq">
            <a:solidFill>
              <a:srgbClr val="000099"/>
            </a:solidFill>
            <a:round/>
            <a:headEnd type="none" w="sm" len="sm"/>
            <a:tailEnd type="triangl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6904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utoUpdateAnimBg="0"/>
      <p:bldP spid="73738" grpId="0" animBg="1" autoUpdateAnimBg="0"/>
      <p:bldP spid="73740" grpId="0" animBg="1" autoUpdateAnimBg="0"/>
      <p:bldP spid="73741" grpId="0" animBg="1"/>
      <p:bldP spid="73742" grpId="0" animBg="1"/>
      <p:bldP spid="73743" grpId="0" animBg="1"/>
      <p:bldP spid="73744" grpId="0" animBg="1"/>
      <p:bldP spid="73745" grpId="0" autoUpdateAnimBg="0"/>
      <p:bldP spid="73746" grpId="0" animBg="1"/>
      <p:bldP spid="737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3971" name="Text Box 3"/>
          <p:cNvSpPr txBox="1">
            <a:spLocks noChangeArrowheads="1"/>
          </p:cNvSpPr>
          <p:nvPr/>
        </p:nvSpPr>
        <p:spPr bwMode="auto">
          <a:xfrm>
            <a:off x="3110193" y="1878256"/>
            <a:ext cx="5867400" cy="1190625"/>
          </a:xfrm>
          <a:prstGeom prst="rect">
            <a:avLst/>
          </a:prstGeom>
          <a:noFill/>
          <a:ln>
            <a:noFill/>
          </a:ln>
          <a:effectLst>
            <a:outerShdw blurRad="63500" dist="38099" dir="2700000" algn="ctr" rotWithShape="0">
              <a:srgbClr val="6600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altLang="zh-CN" sz="3600" b="1" i="1">
                <a:solidFill>
                  <a:schemeClr val="bg1"/>
                </a:solidFill>
                <a:latin typeface="Times New Roman" charset="0"/>
              </a:rPr>
              <a:t>(</a:t>
            </a:r>
            <a:r>
              <a:rPr lang="zh-CN" altLang="en-US" sz="3600" b="1" i="1">
                <a:solidFill>
                  <a:schemeClr val="bg1"/>
                </a:solidFill>
                <a:latin typeface="Times New Roman" charset="0"/>
              </a:rPr>
              <a:t>新 </a:t>
            </a:r>
            <a:r>
              <a:rPr lang="en-US" altLang="zh-CN" sz="3600" b="1" i="1">
                <a:solidFill>
                  <a:schemeClr val="bg1"/>
                </a:solidFill>
                <a:latin typeface="Times New Roman" charset="0"/>
              </a:rPr>
              <a:t>– </a:t>
            </a:r>
            <a:r>
              <a:rPr lang="zh-CN" altLang="en-US" sz="3600" b="1" i="1">
                <a:solidFill>
                  <a:schemeClr val="bg1"/>
                </a:solidFill>
                <a:latin typeface="Times New Roman" charset="0"/>
              </a:rPr>
              <a:t>巴 比 伦</a:t>
            </a:r>
            <a:r>
              <a:rPr lang="en-US" altLang="zh-CN" sz="3600" b="1" i="1">
                <a:solidFill>
                  <a:schemeClr val="bg1"/>
                </a:solidFill>
                <a:latin typeface="Times New Roman" charset="0"/>
              </a:rPr>
              <a:t>)</a:t>
            </a:r>
          </a:p>
          <a:p>
            <a:pPr algn="ctr">
              <a:defRPr/>
            </a:pPr>
            <a:r>
              <a:rPr lang="en-US" altLang="zh-CN" sz="3600" b="1" i="1">
                <a:solidFill>
                  <a:schemeClr val="bg1"/>
                </a:solidFill>
                <a:latin typeface="Times New Roman" charset="0"/>
              </a:rPr>
              <a:t>625-539 BC</a:t>
            </a:r>
          </a:p>
        </p:txBody>
      </p:sp>
      <p:pic>
        <p:nvPicPr>
          <p:cNvPr id="176131" name="Picture 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2" name="WordArt 5"/>
          <p:cNvSpPr>
            <a:spLocks noChangeArrowheads="1" noChangeShapeType="1" noTextEdit="1"/>
          </p:cNvSpPr>
          <p:nvPr/>
        </p:nvSpPr>
        <p:spPr bwMode="auto">
          <a:xfrm>
            <a:off x="609600" y="0"/>
            <a:ext cx="6019800" cy="2352675"/>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巴比伦人</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315" name="Rectangle 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p>
        </p:txBody>
      </p:sp>
      <p:sp>
        <p:nvSpPr>
          <p:cNvPr id="13316" name="Rectangle 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317" name="Freeform 5"/>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318" name="Freeform 6"/>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319" name="Rectangle 7"/>
          <p:cNvSpPr>
            <a:spLocks noChangeArrowheads="1"/>
          </p:cNvSpPr>
          <p:nvPr/>
        </p:nvSpPr>
        <p:spPr bwMode="auto">
          <a:xfrm>
            <a:off x="4630738" y="2649538"/>
            <a:ext cx="15208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rPr>
              <a:t>ER</a:t>
            </a:r>
          </a:p>
        </p:txBody>
      </p:sp>
      <p:sp>
        <p:nvSpPr>
          <p:cNvPr id="13320" name="Freeform 8"/>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321" name="Rectangle 9"/>
          <p:cNvSpPr>
            <a:spLocks noChangeArrowheads="1"/>
          </p:cNvSpPr>
          <p:nvPr/>
        </p:nvSpPr>
        <p:spPr bwMode="auto">
          <a:xfrm>
            <a:off x="7259638" y="5259388"/>
            <a:ext cx="13112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rPr>
              <a:t>PG</a:t>
            </a:r>
          </a:p>
        </p:txBody>
      </p:sp>
      <p:sp>
        <p:nvSpPr>
          <p:cNvPr id="13322" name="Freeform 10"/>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323" name="Freeform 11"/>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324" name="Freeform 12"/>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3325" name="Rectangle 13"/>
          <p:cNvSpPr>
            <a:spLocks noChangeArrowheads="1"/>
          </p:cNvSpPr>
          <p:nvPr/>
        </p:nvSpPr>
        <p:spPr bwMode="auto">
          <a:xfrm>
            <a:off x="3449638" y="2382838"/>
            <a:ext cx="1273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rPr>
              <a:t>SG</a:t>
            </a:r>
          </a:p>
        </p:txBody>
      </p:sp>
      <p:sp>
        <p:nvSpPr>
          <p:cNvPr id="13326" name="Rectangle 14"/>
          <p:cNvSpPr>
            <a:spLocks noChangeArrowheads="1"/>
          </p:cNvSpPr>
          <p:nvPr/>
        </p:nvSpPr>
        <p:spPr bwMode="auto">
          <a:xfrm>
            <a:off x="2516188" y="5640388"/>
            <a:ext cx="7016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rPr>
              <a:t>RS</a:t>
            </a:r>
          </a:p>
        </p:txBody>
      </p:sp>
      <p:sp>
        <p:nvSpPr>
          <p:cNvPr id="13327" name="Rectangle 15"/>
          <p:cNvSpPr>
            <a:spLocks noChangeArrowheads="1"/>
          </p:cNvSpPr>
          <p:nvPr/>
        </p:nvSpPr>
        <p:spPr bwMode="auto">
          <a:xfrm>
            <a:off x="2020888" y="9921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rPr>
              <a:t>MS</a:t>
            </a:r>
          </a:p>
        </p:txBody>
      </p:sp>
      <p:sp>
        <p:nvSpPr>
          <p:cNvPr id="13328" name="Rectangle 16"/>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32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33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331" name="Rectangle 19"/>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b="1">
                <a:solidFill>
                  <a:schemeClr val="folHlink"/>
                </a:solidFill>
                <a:latin typeface="Times" charset="0"/>
              </a:rPr>
              <a:t>DS</a:t>
            </a:r>
          </a:p>
        </p:txBody>
      </p:sp>
      <p:sp>
        <p:nvSpPr>
          <p:cNvPr id="13332" name="Line 20"/>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p>
        </p:txBody>
      </p:sp>
      <p:sp>
        <p:nvSpPr>
          <p:cNvPr id="13333" name="Freeform 21"/>
          <p:cNvSpPr>
            <a:spLocks/>
          </p:cNvSpPr>
          <p:nvPr/>
        </p:nvSpPr>
        <p:spPr bwMode="auto">
          <a:xfrm>
            <a:off x="1800225" y="1054100"/>
            <a:ext cx="6378575" cy="4025900"/>
          </a:xfrm>
          <a:custGeom>
            <a:avLst/>
            <a:gdLst>
              <a:gd name="T0" fmla="*/ 2658 w 4018"/>
              <a:gd name="T1" fmla="*/ 2528 h 2536"/>
              <a:gd name="T2" fmla="*/ 2242 w 4018"/>
              <a:gd name="T3" fmla="*/ 2368 h 2536"/>
              <a:gd name="T4" fmla="*/ 1570 w 4018"/>
              <a:gd name="T5" fmla="*/ 2264 h 2536"/>
              <a:gd name="T6" fmla="*/ 1210 w 4018"/>
              <a:gd name="T7" fmla="*/ 2280 h 2536"/>
              <a:gd name="T8" fmla="*/ 1114 w 4018"/>
              <a:gd name="T9" fmla="*/ 2336 h 2536"/>
              <a:gd name="T10" fmla="*/ 1066 w 4018"/>
              <a:gd name="T11" fmla="*/ 2368 h 2536"/>
              <a:gd name="T12" fmla="*/ 938 w 4018"/>
              <a:gd name="T13" fmla="*/ 2488 h 2536"/>
              <a:gd name="T14" fmla="*/ 890 w 4018"/>
              <a:gd name="T15" fmla="*/ 2512 h 2536"/>
              <a:gd name="T16" fmla="*/ 842 w 4018"/>
              <a:gd name="T17" fmla="*/ 2528 h 2536"/>
              <a:gd name="T18" fmla="*/ 722 w 4018"/>
              <a:gd name="T19" fmla="*/ 2336 h 2536"/>
              <a:gd name="T20" fmla="*/ 674 w 4018"/>
              <a:gd name="T21" fmla="*/ 2248 h 2536"/>
              <a:gd name="T22" fmla="*/ 602 w 4018"/>
              <a:gd name="T23" fmla="*/ 2168 h 2536"/>
              <a:gd name="T24" fmla="*/ 146 w 4018"/>
              <a:gd name="T25" fmla="*/ 2104 h 2536"/>
              <a:gd name="T26" fmla="*/ 90 w 4018"/>
              <a:gd name="T27" fmla="*/ 2088 h 2536"/>
              <a:gd name="T28" fmla="*/ 18 w 4018"/>
              <a:gd name="T29" fmla="*/ 2008 h 2536"/>
              <a:gd name="T30" fmla="*/ 42 w 4018"/>
              <a:gd name="T31" fmla="*/ 1896 h 2536"/>
              <a:gd name="T32" fmla="*/ 58 w 4018"/>
              <a:gd name="T33" fmla="*/ 1872 h 2536"/>
              <a:gd name="T34" fmla="*/ 82 w 4018"/>
              <a:gd name="T35" fmla="*/ 1864 h 2536"/>
              <a:gd name="T36" fmla="*/ 130 w 4018"/>
              <a:gd name="T37" fmla="*/ 1832 h 2536"/>
              <a:gd name="T38" fmla="*/ 330 w 4018"/>
              <a:gd name="T39" fmla="*/ 1760 h 2536"/>
              <a:gd name="T40" fmla="*/ 378 w 4018"/>
              <a:gd name="T41" fmla="*/ 1744 h 2536"/>
              <a:gd name="T42" fmla="*/ 506 w 4018"/>
              <a:gd name="T43" fmla="*/ 1656 h 2536"/>
              <a:gd name="T44" fmla="*/ 570 w 4018"/>
              <a:gd name="T45" fmla="*/ 1584 h 2536"/>
              <a:gd name="T46" fmla="*/ 626 w 4018"/>
              <a:gd name="T47" fmla="*/ 1504 h 2536"/>
              <a:gd name="T48" fmla="*/ 690 w 4018"/>
              <a:gd name="T49" fmla="*/ 1408 h 2536"/>
              <a:gd name="T50" fmla="*/ 722 w 4018"/>
              <a:gd name="T51" fmla="*/ 1360 h 2536"/>
              <a:gd name="T52" fmla="*/ 730 w 4018"/>
              <a:gd name="T53" fmla="*/ 1336 h 2536"/>
              <a:gd name="T54" fmla="*/ 762 w 4018"/>
              <a:gd name="T55" fmla="*/ 1288 h 2536"/>
              <a:gd name="T56" fmla="*/ 778 w 4018"/>
              <a:gd name="T57" fmla="*/ 1256 h 2536"/>
              <a:gd name="T58" fmla="*/ 810 w 4018"/>
              <a:gd name="T59" fmla="*/ 1208 h 2536"/>
              <a:gd name="T60" fmla="*/ 850 w 4018"/>
              <a:gd name="T61" fmla="*/ 1080 h 2536"/>
              <a:gd name="T62" fmla="*/ 938 w 4018"/>
              <a:gd name="T63" fmla="*/ 696 h 2536"/>
              <a:gd name="T64" fmla="*/ 994 w 4018"/>
              <a:gd name="T65" fmla="*/ 472 h 2536"/>
              <a:gd name="T66" fmla="*/ 1074 w 4018"/>
              <a:gd name="T67" fmla="*/ 232 h 2536"/>
              <a:gd name="T68" fmla="*/ 1138 w 4018"/>
              <a:gd name="T69" fmla="*/ 136 h 2536"/>
              <a:gd name="T70" fmla="*/ 1194 w 4018"/>
              <a:gd name="T71" fmla="*/ 80 h 2536"/>
              <a:gd name="T72" fmla="*/ 1354 w 4018"/>
              <a:gd name="T73" fmla="*/ 24 h 2536"/>
              <a:gd name="T74" fmla="*/ 1594 w 4018"/>
              <a:gd name="T75" fmla="*/ 0 h 2536"/>
              <a:gd name="T76" fmla="*/ 2674 w 4018"/>
              <a:gd name="T77" fmla="*/ 48 h 2536"/>
              <a:gd name="T78" fmla="*/ 2970 w 4018"/>
              <a:gd name="T79" fmla="*/ 72 h 2536"/>
              <a:gd name="T80" fmla="*/ 3186 w 4018"/>
              <a:gd name="T81" fmla="*/ 88 h 2536"/>
              <a:gd name="T82" fmla="*/ 3850 w 4018"/>
              <a:gd name="T83" fmla="*/ 240 h 2536"/>
              <a:gd name="T84" fmla="*/ 3930 w 4018"/>
              <a:gd name="T85" fmla="*/ 376 h 2536"/>
              <a:gd name="T86" fmla="*/ 3986 w 4018"/>
              <a:gd name="T87" fmla="*/ 496 h 2536"/>
              <a:gd name="T88" fmla="*/ 4018 w 4018"/>
              <a:gd name="T89" fmla="*/ 688 h 2536"/>
              <a:gd name="T90" fmla="*/ 4010 w 4018"/>
              <a:gd name="T91" fmla="*/ 1200 h 2536"/>
              <a:gd name="T92" fmla="*/ 3906 w 4018"/>
              <a:gd name="T93" fmla="*/ 1616 h 2536"/>
              <a:gd name="T94" fmla="*/ 3874 w 4018"/>
              <a:gd name="T95" fmla="*/ 1664 h 2536"/>
              <a:gd name="T96" fmla="*/ 3762 w 4018"/>
              <a:gd name="T97" fmla="*/ 1912 h 2536"/>
              <a:gd name="T98" fmla="*/ 3730 w 4018"/>
              <a:gd name="T99" fmla="*/ 1960 h 2536"/>
              <a:gd name="T100" fmla="*/ 3682 w 4018"/>
              <a:gd name="T101" fmla="*/ 2040 h 2536"/>
              <a:gd name="T102" fmla="*/ 3594 w 4018"/>
              <a:gd name="T103" fmla="*/ 2176 h 2536"/>
              <a:gd name="T104" fmla="*/ 3474 w 4018"/>
              <a:gd name="T105" fmla="*/ 2320 h 2536"/>
              <a:gd name="T106" fmla="*/ 3378 w 4018"/>
              <a:gd name="T107" fmla="*/ 2424 h 2536"/>
              <a:gd name="T108" fmla="*/ 3354 w 4018"/>
              <a:gd name="T109" fmla="*/ 2432 h 2536"/>
              <a:gd name="T110" fmla="*/ 3242 w 4018"/>
              <a:gd name="T111" fmla="*/ 2488 h 2536"/>
              <a:gd name="T112" fmla="*/ 3034 w 4018"/>
              <a:gd name="T113" fmla="*/ 2536 h 2536"/>
              <a:gd name="T114" fmla="*/ 2658 w 4018"/>
              <a:gd name="T115" fmla="*/ 2528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p>
        </p:txBody>
      </p:sp>
      <p:sp>
        <p:nvSpPr>
          <p:cNvPr id="13334" name="Text Box 22"/>
          <p:cNvSpPr txBox="1">
            <a:spLocks noChangeArrowheads="1"/>
          </p:cNvSpPr>
          <p:nvPr/>
        </p:nvSpPr>
        <p:spPr bwMode="auto">
          <a:xfrm>
            <a:off x="8756650" y="66675"/>
            <a:ext cx="1841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Comic Sans MS" charset="0"/>
            </a:endParaRPr>
          </a:p>
        </p:txBody>
      </p:sp>
      <p:sp>
        <p:nvSpPr>
          <p:cNvPr id="13335" name="Rectangle 23"/>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25</a:t>
            </a:r>
          </a:p>
        </p:txBody>
      </p:sp>
      <p:sp>
        <p:nvSpPr>
          <p:cNvPr id="13336" name="Text Box 24"/>
          <p:cNvSpPr txBox="1">
            <a:spLocks noChangeArrowheads="1"/>
          </p:cNvSpPr>
          <p:nvPr/>
        </p:nvSpPr>
        <p:spPr bwMode="auto">
          <a:xfrm>
            <a:off x="7535863" y="5884863"/>
            <a:ext cx="2603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t>  </a:t>
            </a:r>
          </a:p>
        </p:txBody>
      </p:sp>
      <p:sp>
        <p:nvSpPr>
          <p:cNvPr id="13337" name="Rectangle 25"/>
          <p:cNvSpPr>
            <a:spLocks noChangeArrowheads="1"/>
          </p:cNvSpPr>
          <p:nvPr/>
        </p:nvSpPr>
        <p:spPr bwMode="auto">
          <a:xfrm>
            <a:off x="7080250" y="6269038"/>
            <a:ext cx="1606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a:t>Handbook pg. 15-16</a:t>
            </a:r>
          </a:p>
        </p:txBody>
      </p:sp>
      <p:pic>
        <p:nvPicPr>
          <p:cNvPr id="114713"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3339" name="Text Box 27"/>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a:solidFill>
                  <a:srgbClr val="FFFFFF"/>
                </a:solidFill>
              </a:rPr>
              <a:t>1</a:t>
            </a:r>
          </a:p>
        </p:txBody>
      </p:sp>
      <p:sp>
        <p:nvSpPr>
          <p:cNvPr id="13340"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341" name="Rectangle 29"/>
          <p:cNvSpPr>
            <a:spLocks noChangeArrowheads="1"/>
          </p:cNvSpPr>
          <p:nvPr/>
        </p:nvSpPr>
        <p:spPr bwMode="auto">
          <a:xfrm>
            <a:off x="0" y="0"/>
            <a:ext cx="1828800" cy="1828800"/>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343" name="Text Box 31"/>
          <p:cNvSpPr txBox="1">
            <a:spLocks noChangeArrowheads="1"/>
          </p:cNvSpPr>
          <p:nvPr/>
        </p:nvSpPr>
        <p:spPr bwMode="auto">
          <a:xfrm>
            <a:off x="152400" y="1143000"/>
            <a:ext cx="6400800" cy="5678478"/>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ja-JP" altLang="en-US" b="1">
                <a:latin typeface="Arial"/>
              </a:rPr>
              <a:t>“</a:t>
            </a:r>
            <a:r>
              <a:rPr lang="zh-CN" altLang="en-US" sz="3400" dirty="0"/>
              <a:t>当我把诺亚的家谱简化的时候，我想查看在其他中东国家的记载里是否也出现了同样的名字。我发现到诺亚的后裔无论是种族，语言或地理上都分配到正确的宗族里。所有的名字都是正确的，在我二十五年的查询和分析中，我还未发现到在诺亚家谱中有任何的错误</a:t>
            </a:r>
            <a:endParaRPr lang="en-US" sz="3400" dirty="0"/>
          </a:p>
          <a:p>
            <a:pPr>
              <a:spcBef>
                <a:spcPct val="50000"/>
              </a:spcBef>
              <a:defRPr/>
            </a:pPr>
            <a:r>
              <a:rPr lang="en-US" b="1" dirty="0"/>
              <a:t>.</a:t>
            </a:r>
            <a:r>
              <a:rPr lang="ja-JP" altLang="en-US" b="1">
                <a:latin typeface="Arial"/>
              </a:rPr>
              <a:t>”</a:t>
            </a:r>
            <a:endParaRPr lang="en-US" b="1" dirty="0"/>
          </a:p>
          <a:p>
            <a:pPr algn="r">
              <a:spcBef>
                <a:spcPct val="50000"/>
              </a:spcBef>
              <a:defRPr/>
            </a:pPr>
            <a:r>
              <a:rPr lang="en-US" sz="1400" b="1" dirty="0"/>
              <a:t>Bill Cooper, </a:t>
            </a:r>
            <a:r>
              <a:rPr lang="en-US" sz="1400" b="1" i="1" dirty="0"/>
              <a:t>After the Flood</a:t>
            </a:r>
            <a:r>
              <a:rPr lang="en-US" sz="1400" b="1" dirty="0"/>
              <a:t> (</a:t>
            </a:r>
            <a:r>
              <a:rPr lang="en-US" sz="1400" b="1" dirty="0" err="1"/>
              <a:t>Chichester</a:t>
            </a:r>
            <a:r>
              <a:rPr lang="en-US" sz="1400" b="1" dirty="0"/>
              <a:t>: New Wine, 1995), 38-39</a:t>
            </a:r>
            <a:endParaRPr lang="en-US" b="1" dirty="0"/>
          </a:p>
        </p:txBody>
      </p:sp>
      <p:pic>
        <p:nvPicPr>
          <p:cNvPr id="114718"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5" name="Rectangle 33"/>
          <p:cNvSpPr>
            <a:spLocks noGrp="1" noChangeArrowheads="1"/>
          </p:cNvSpPr>
          <p:nvPr>
            <p:ph type="title" idx="4294967295"/>
          </p:nvPr>
        </p:nvSpPr>
        <p:spPr bwMode="auto">
          <a:xfrm>
            <a:off x="228600" y="0"/>
            <a:ext cx="8686800" cy="11430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zh-CN" altLang="en-US" sz="4000" b="1" dirty="0"/>
              <a:t>诺亚的家谱是否正确吗？</a:t>
            </a:r>
            <a:r>
              <a:rPr lang="en-US" sz="4000" b="1" dirty="0">
                <a:cs typeface="+mj-cs"/>
              </a:rPr>
              <a:t>(</a:t>
            </a:r>
            <a:r>
              <a:rPr lang="zh-CN" altLang="en-US" sz="4000" b="1" dirty="0">
                <a:cs typeface="+mj-cs"/>
              </a:rPr>
              <a:t>创 </a:t>
            </a:r>
            <a:r>
              <a:rPr lang="en-US" sz="4000" b="1" dirty="0">
                <a:cs typeface="+mj-cs"/>
              </a:rPr>
              <a:t>10-11)?</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40"/>
                                        </p:tgtEl>
                                        <p:attrNameLst>
                                          <p:attrName>style.visibility</p:attrName>
                                        </p:attrNameLst>
                                      </p:cBhvr>
                                      <p:to>
                                        <p:strVal val="visible"/>
                                      </p:to>
                                    </p:set>
                                    <p:animEffect transition="in" filter="blinds(horizontal)">
                                      <p:cBhvr>
                                        <p:cTn id="7" dur="500"/>
                                        <p:tgtEl>
                                          <p:spTgt spid="1334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13343"/>
                                        </p:tgtEl>
                                        <p:attrNameLst>
                                          <p:attrName>style.visibility</p:attrName>
                                        </p:attrNameLst>
                                      </p:cBhvr>
                                      <p:to>
                                        <p:strVal val="visible"/>
                                      </p:to>
                                    </p:set>
                                    <p:anim calcmode="lin" valueType="num">
                                      <p:cBhvr>
                                        <p:cTn id="10" dur="500" fill="hold"/>
                                        <p:tgtEl>
                                          <p:spTgt spid="13343"/>
                                        </p:tgtEl>
                                        <p:attrNameLst>
                                          <p:attrName>ppt_w</p:attrName>
                                        </p:attrNameLst>
                                      </p:cBhvr>
                                      <p:tavLst>
                                        <p:tav tm="0">
                                          <p:val>
                                            <p:fltVal val="0"/>
                                          </p:val>
                                        </p:tav>
                                        <p:tav tm="100000">
                                          <p:val>
                                            <p:strVal val="#ppt_w"/>
                                          </p:val>
                                        </p:tav>
                                      </p:tavLst>
                                    </p:anim>
                                    <p:anim calcmode="lin" valueType="num">
                                      <p:cBhvr>
                                        <p:cTn id="11" dur="500" fill="hold"/>
                                        <p:tgtEl>
                                          <p:spTgt spid="13343"/>
                                        </p:tgtEl>
                                        <p:attrNameLst>
                                          <p:attrName>ppt_h</p:attrName>
                                        </p:attrNameLst>
                                      </p:cBhvr>
                                      <p:tavLst>
                                        <p:tav tm="0">
                                          <p:val>
                                            <p:fltVal val="0"/>
                                          </p:val>
                                        </p:tav>
                                        <p:tav tm="100000">
                                          <p:val>
                                            <p:strVal val="#ppt_h"/>
                                          </p:val>
                                        </p:tav>
                                      </p:tavLst>
                                    </p:anim>
                                    <p:anim calcmode="lin" valueType="num">
                                      <p:cBhvr>
                                        <p:cTn id="12" dur="500" fill="hold"/>
                                        <p:tgtEl>
                                          <p:spTgt spid="13343"/>
                                        </p:tgtEl>
                                        <p:attrNameLst>
                                          <p:attrName>style.rotation</p:attrName>
                                        </p:attrNameLst>
                                      </p:cBhvr>
                                      <p:tavLst>
                                        <p:tav tm="0">
                                          <p:val>
                                            <p:fltVal val="360"/>
                                          </p:val>
                                        </p:tav>
                                        <p:tav tm="100000">
                                          <p:val>
                                            <p:fltVal val="0"/>
                                          </p:val>
                                        </p:tav>
                                      </p:tavLst>
                                    </p:anim>
                                    <p:animEffect transition="in" filter="fade">
                                      <p:cBhvr>
                                        <p:cTn id="13" dur="500"/>
                                        <p:tgtEl>
                                          <p:spTgt spid="13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near_east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10985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巴 比 伦 历 史</a:t>
            </a:r>
            <a:r>
              <a:rPr kumimoji="0" lang="zh-CN" altLang="en-US" sz="66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endParaRPr kumimoji="0" lang="en-US" altLang="en-US" sz="6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40291" name="Text Box 4"/>
          <p:cNvSpPr txBox="1">
            <a:spLocks noChangeArrowheads="1"/>
          </p:cNvSpPr>
          <p:nvPr/>
        </p:nvSpPr>
        <p:spPr bwMode="auto">
          <a:xfrm>
            <a:off x="8426450"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136</a:t>
            </a:r>
          </a:p>
        </p:txBody>
      </p:sp>
      <p:sp>
        <p:nvSpPr>
          <p:cNvPr id="140292" name="Rectangle 7"/>
          <p:cNvSpPr>
            <a:spLocks noGrp="1" noChangeArrowheads="1"/>
          </p:cNvSpPr>
          <p:nvPr>
            <p:ph type="title" idx="4294967295"/>
          </p:nvPr>
        </p:nvSpPr>
        <p:spPr>
          <a:xfrm>
            <a:off x="0" y="3733800"/>
            <a:ext cx="7772400" cy="3124200"/>
          </a:xfrm>
          <a:solidFill>
            <a:schemeClr val="tx2"/>
          </a:solidFill>
        </p:spPr>
        <p:txBody>
          <a:bodyPr/>
          <a:lstStyle/>
          <a:p>
            <a:r>
              <a:rPr lang="zh-CN" altLang="en-US" sz="2800">
                <a:solidFill>
                  <a:schemeClr val="bg1"/>
                </a:solidFill>
                <a:ea typeface="SimSun" pitchFamily="2" charset="-122"/>
              </a:rPr>
              <a:t>创世记</a:t>
            </a:r>
            <a:r>
              <a:rPr lang="en-US" altLang="zh-CN" sz="2800">
                <a:solidFill>
                  <a:schemeClr val="bg1"/>
                </a:solidFill>
                <a:ea typeface="SimSun" pitchFamily="2" charset="-122"/>
              </a:rPr>
              <a:t>10:8-10; 11:9;  </a:t>
            </a:r>
            <a:r>
              <a:rPr lang="zh-CN" altLang="en-US" sz="2800">
                <a:solidFill>
                  <a:schemeClr val="bg1"/>
                </a:solidFill>
                <a:ea typeface="SimSun" pitchFamily="2" charset="-122"/>
              </a:rPr>
              <a:t>获大书</a:t>
            </a:r>
            <a:r>
              <a:rPr lang="en-US" altLang="zh-CN" sz="2800">
                <a:solidFill>
                  <a:schemeClr val="bg1"/>
                </a:solidFill>
                <a:ea typeface="SimSun" pitchFamily="2" charset="-122"/>
              </a:rPr>
              <a:t>17:1-6</a:t>
            </a:r>
            <a:br>
              <a:rPr lang="en-US" altLang="zh-CN">
                <a:solidFill>
                  <a:schemeClr val="bg1"/>
                </a:solidFill>
                <a:ea typeface="SimSun" pitchFamily="2" charset="-122"/>
              </a:rPr>
            </a:br>
            <a:r>
              <a:rPr lang="zh-CN" altLang="en-US" sz="4000">
                <a:solidFill>
                  <a:schemeClr val="bg1"/>
                </a:solidFill>
                <a:ea typeface="SimSun" pitchFamily="2" charset="-122"/>
              </a:rPr>
              <a:t>它怎么开始</a:t>
            </a:r>
            <a:r>
              <a:rPr lang="en-US" altLang="zh-CN" sz="4000">
                <a:solidFill>
                  <a:schemeClr val="bg1"/>
                </a:solidFill>
                <a:ea typeface="SimSun" pitchFamily="2" charset="-122"/>
              </a:rPr>
              <a:t>?</a:t>
            </a:r>
            <a:br>
              <a:rPr lang="en-US" altLang="zh-CN" sz="4000">
                <a:solidFill>
                  <a:schemeClr val="bg1"/>
                </a:solidFill>
                <a:ea typeface="SimSun" pitchFamily="2" charset="-122"/>
              </a:rPr>
            </a:br>
            <a:r>
              <a:rPr lang="zh-CN" altLang="en-US" sz="4000">
                <a:solidFill>
                  <a:schemeClr val="bg1"/>
                </a:solidFill>
                <a:ea typeface="SimSun" pitchFamily="2" charset="-122"/>
              </a:rPr>
              <a:t>什么激发这个起点</a:t>
            </a:r>
            <a:r>
              <a:rPr lang="en-US" altLang="zh-CN" sz="4000">
                <a:solidFill>
                  <a:schemeClr val="bg1"/>
                </a:solidFill>
                <a:ea typeface="SimSun" pitchFamily="2" charset="-122"/>
              </a:rPr>
              <a:t>?</a:t>
            </a:r>
            <a:br>
              <a:rPr lang="en-US" altLang="zh-CN" sz="4000">
                <a:solidFill>
                  <a:schemeClr val="bg1"/>
                </a:solidFill>
                <a:ea typeface="SimSun" pitchFamily="2" charset="-122"/>
              </a:rPr>
            </a:br>
            <a:r>
              <a:rPr lang="zh-CN" altLang="en-US" sz="4000">
                <a:solidFill>
                  <a:schemeClr val="bg1"/>
                </a:solidFill>
                <a:ea typeface="SimSun" pitchFamily="2" charset="-122"/>
              </a:rPr>
              <a:t>它从其建立</a:t>
            </a:r>
            <a:r>
              <a:rPr lang="en-US" altLang="zh-CN" sz="4000">
                <a:solidFill>
                  <a:schemeClr val="bg1"/>
                </a:solidFill>
                <a:ea typeface="SimSun" pitchFamily="2" charset="-122"/>
              </a:rPr>
              <a:t>?</a:t>
            </a:r>
            <a:br>
              <a:rPr lang="en-US" altLang="zh-CN" sz="4000">
                <a:solidFill>
                  <a:schemeClr val="bg1"/>
                </a:solidFill>
                <a:ea typeface="SimSun" pitchFamily="2" charset="-122"/>
              </a:rPr>
            </a:br>
            <a:r>
              <a:rPr lang="zh-CN" altLang="en-US" sz="4000">
                <a:solidFill>
                  <a:schemeClr val="bg1"/>
                </a:solidFill>
                <a:ea typeface="SimSun" pitchFamily="2" charset="-122"/>
              </a:rPr>
              <a:t>它结果表示的是什么</a:t>
            </a:r>
            <a:r>
              <a:rPr lang="en-US" altLang="zh-CN" sz="4000">
                <a:solidFill>
                  <a:schemeClr val="bg1"/>
                </a:solidFill>
                <a:ea typeface="SimSun" pitchFamily="2" charset="-122"/>
              </a:rPr>
              <a:t>?</a:t>
            </a:r>
            <a:endParaRPr lang="en-US" altLang="en-US" sz="4000">
              <a:solidFill>
                <a:schemeClr val="bg1"/>
              </a:solidFill>
              <a:ea typeface="SimSun" pitchFamily="2" charset="-122"/>
            </a:endParaRPr>
          </a:p>
        </p:txBody>
      </p:sp>
    </p:spTree>
    <p:extLst>
      <p:ext uri="{BB962C8B-B14F-4D97-AF65-F5344CB8AC3E}">
        <p14:creationId xmlns:p14="http://schemas.microsoft.com/office/powerpoint/2010/main" val="4289528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04800" y="2133600"/>
            <a:ext cx="2971800" cy="2714625"/>
          </a:xfrm>
          <a:prstGeom prst="rect">
            <a:avLst/>
          </a:prstGeom>
          <a:noFill/>
          <a:ln>
            <a:noFill/>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名字</a:t>
            </a:r>
            <a:endParaRPr kumimoji="0" lang="en-US" altLang="ja-JP"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地点</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ja-JP"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巴别塔</a:t>
            </a:r>
            <a:endParaRPr kumimoji="0" lang="en-US" alt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pic>
        <p:nvPicPr>
          <p:cNvPr id="142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Line 6"/>
          <p:cNvSpPr>
            <a:spLocks noChangeShapeType="1"/>
          </p:cNvSpPr>
          <p:nvPr/>
        </p:nvSpPr>
        <p:spPr bwMode="auto">
          <a:xfrm>
            <a:off x="6477000" y="838200"/>
            <a:ext cx="17526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142340" name="Text Box 7"/>
          <p:cNvSpPr txBox="1">
            <a:spLocks noChangeArrowheads="1"/>
          </p:cNvSpPr>
          <p:nvPr/>
        </p:nvSpPr>
        <p:spPr bwMode="auto">
          <a:xfrm>
            <a:off x="8426450"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136</a:t>
            </a:r>
          </a:p>
        </p:txBody>
      </p:sp>
      <p:sp>
        <p:nvSpPr>
          <p:cNvPr id="142341" name="Rectangle 8"/>
          <p:cNvSpPr>
            <a:spLocks noChangeArrowheads="1"/>
          </p:cNvSpPr>
          <p:nvPr/>
        </p:nvSpPr>
        <p:spPr bwMode="auto">
          <a:xfrm>
            <a:off x="6858000" y="228600"/>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3333CC"/>
                </a:solidFill>
                <a:effectLst/>
                <a:uLnTx/>
                <a:uFillTx/>
                <a:latin typeface="Times New Roman" pitchFamily="18" charset="0"/>
                <a:ea typeface="SimSun" pitchFamily="2" charset="-122"/>
                <a:cs typeface="+mn-cs"/>
              </a:rPr>
              <a:t>巴比伦</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p>
        </p:txBody>
      </p:sp>
    </p:spTree>
    <p:extLst>
      <p:ext uri="{BB962C8B-B14F-4D97-AF65-F5344CB8AC3E}">
        <p14:creationId xmlns:p14="http://schemas.microsoft.com/office/powerpoint/2010/main" val="2796244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154626"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110f</a:t>
            </a:r>
          </a:p>
        </p:txBody>
      </p:sp>
      <p:pic>
        <p:nvPicPr>
          <p:cNvPr id="154627" name="Picture 1" descr="Screen Shot 2011-12-13 at 5.28.1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608488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12"/>
          <p:cNvSpPr>
            <a:spLocks noGrp="1" noChangeArrowheads="1"/>
          </p:cNvSpPr>
          <p:nvPr>
            <p:ph type="title" idx="4294967295"/>
          </p:nvPr>
        </p:nvSpPr>
        <p:spPr>
          <a:xfrm>
            <a:off x="609600" y="115888"/>
            <a:ext cx="7772400" cy="914400"/>
          </a:xfrm>
          <a:solidFill>
            <a:schemeClr val="tx1"/>
          </a:solidFill>
        </p:spPr>
        <p:txBody>
          <a:bodyPr/>
          <a:lstStyle/>
          <a:p>
            <a:r>
              <a:rPr lang="zh-CN" altLang="en-US" b="1">
                <a:solidFill>
                  <a:srgbClr val="FFFFFF"/>
                </a:solidFill>
              </a:rPr>
              <a:t>1986年的巴比伦拼花</a:t>
            </a:r>
            <a:endParaRPr lang="en-US" altLang="en-US" b="1">
              <a:solidFill>
                <a:srgbClr val="FFFFFF"/>
              </a:solidFill>
              <a:latin typeface="Arial" pitchFamily="34" charset="0"/>
              <a:cs typeface="Arial" pitchFamily="34" charset="0"/>
            </a:endParaRPr>
          </a:p>
        </p:txBody>
      </p:sp>
      <p:sp>
        <p:nvSpPr>
          <p:cNvPr id="154629" name="Right Triangle 2"/>
          <p:cNvSpPr>
            <a:spLocks noChangeArrowheads="1"/>
          </p:cNvSpPr>
          <p:nvPr/>
        </p:nvSpPr>
        <p:spPr bwMode="auto">
          <a:xfrm rot="-5400000">
            <a:off x="3995738" y="3717925"/>
            <a:ext cx="2592387" cy="2303463"/>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8" name="Rectangle 12"/>
          <p:cNvSpPr txBox="1">
            <a:spLocks noChangeArrowheads="1"/>
          </p:cNvSpPr>
          <p:nvPr/>
        </p:nvSpPr>
        <p:spPr bwMode="auto">
          <a:xfrm>
            <a:off x="-3175" y="5949950"/>
            <a:ext cx="9147175" cy="914400"/>
          </a:xfrm>
          <a:prstGeom prst="rect">
            <a:avLst/>
          </a:prstGeom>
          <a:solidFill>
            <a:schemeClr val="bg1"/>
          </a:solidFill>
          <a:ln>
            <a:noFill/>
          </a:ln>
          <a:effec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Times New Roman" pitchFamily="18" charset="0"/>
                <a:ea typeface="MS PGothic" pitchFamily="34" charset="-128"/>
                <a:cs typeface="+mn-cs"/>
              </a:rPr>
              <a:t>巴比伦：决战的前奏？</a:t>
            </a:r>
            <a:endParaRPr kumimoji="0" lang="en-US" altLang="en-US" sz="4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Arial" pitchFamily="34" charset="0"/>
            </a:endParaRPr>
          </a:p>
        </p:txBody>
      </p:sp>
      <p:sp>
        <p:nvSpPr>
          <p:cNvPr id="154631" name="Rectangle 12"/>
          <p:cNvSpPr txBox="1">
            <a:spLocks noChangeArrowheads="1"/>
          </p:cNvSpPr>
          <p:nvPr/>
        </p:nvSpPr>
        <p:spPr bwMode="auto">
          <a:xfrm>
            <a:off x="5516563" y="1196975"/>
            <a:ext cx="36687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萨达姆</a:t>
            </a:r>
            <a:r>
              <a:rPr kumimoji="0" lang="en-US" altLang="zh-CN" sz="32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a:t>
            </a:r>
            <a:r>
              <a:rPr kumimoji="0" lang="zh-CN" altLang="en-US" sz="32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侯赛因和古代世界的征服者，尼布甲尼撒。他们不仅看起来很像，但他们的任务是相同的 </a:t>
            </a:r>
            <a:r>
              <a:rPr kumimoji="0" lang="en-US" altLang="zh-CN" sz="32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 </a:t>
            </a:r>
            <a:r>
              <a:rPr kumimoji="0" lang="zh-CN" altLang="en-US" sz="32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控制世界。和统治这个世界的象征，是一个古老的城市</a:t>
            </a:r>
            <a:r>
              <a:rPr kumimoji="0" lang="en-US" altLang="zh-CN" sz="3200" b="1" i="0" u="none" strike="noStrike" kern="1200" cap="none" spc="0" normalizeH="0" baseline="0" noProof="0">
                <a:ln>
                  <a:noFill/>
                </a:ln>
                <a:solidFill>
                  <a:srgbClr val="FF0000"/>
                </a:solidFill>
                <a:effectLst/>
                <a:uLnTx/>
                <a:uFillTx/>
                <a:latin typeface="Comic Sans MS" pitchFamily="66" charset="0"/>
                <a:ea typeface="MS PGothic" pitchFamily="34" charset="-128"/>
                <a:cs typeface="+mn-cs"/>
              </a:rPr>
              <a:t>...</a:t>
            </a:r>
            <a:endParaRPr kumimoji="0" lang="en-US" altLang="en-US" sz="3200" b="1" i="0" u="none" strike="noStrike" kern="1200" cap="none" spc="0" normalizeH="0" baseline="0" noProof="0">
              <a:ln>
                <a:noFill/>
              </a:ln>
              <a:solidFill>
                <a:srgbClr val="FF0000"/>
              </a:solidFill>
              <a:effectLst/>
              <a:uLnTx/>
              <a:uFillTx/>
              <a:latin typeface="Arial" pitchFamily="34" charset="0"/>
              <a:ea typeface="MS PGothic" pitchFamily="34" charset="-128"/>
              <a:cs typeface="Arial" pitchFamily="34" charset="0"/>
            </a:endParaRPr>
          </a:p>
        </p:txBody>
      </p:sp>
      <p:sp>
        <p:nvSpPr>
          <p:cNvPr id="154632"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137</a:t>
            </a:r>
          </a:p>
        </p:txBody>
      </p:sp>
    </p:spTree>
    <p:extLst>
      <p:ext uri="{BB962C8B-B14F-4D97-AF65-F5344CB8AC3E}">
        <p14:creationId xmlns:p14="http://schemas.microsoft.com/office/powerpoint/2010/main" val="950369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4879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ext Box 10"/>
          <p:cNvSpPr txBox="1">
            <a:spLocks noChangeArrowheads="1"/>
          </p:cNvSpPr>
          <p:nvPr/>
        </p:nvSpPr>
        <p:spPr bwMode="auto">
          <a:xfrm>
            <a:off x="1273175" y="5715000"/>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美索不达米亚的地图</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099" name="Text Box 3"/>
          <p:cNvSpPr txBox="1">
            <a:spLocks noChangeArrowheads="1"/>
          </p:cNvSpPr>
          <p:nvPr/>
        </p:nvSpPr>
        <p:spPr bwMode="auto">
          <a:xfrm>
            <a:off x="5802313" y="1408113"/>
            <a:ext cx="2546350" cy="1371600"/>
          </a:xfrm>
          <a:prstGeom prst="rect">
            <a:avLst/>
          </a:prstGeom>
          <a:solidFill>
            <a:srgbClr val="CCFFFF">
              <a:alpha val="50000"/>
            </a:srgbClr>
          </a:solidFill>
          <a:ln>
            <a:noFill/>
          </a:ln>
          <a:effec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SimSun" pitchFamily="2" charset="-122"/>
                <a:cs typeface="+mn-cs"/>
              </a:rPr>
              <a:t>地理</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endParaRPr kumimoji="0" lang="en-US" altLang="ja-JP" sz="24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SimSun" pitchFamily="2" charset="-122"/>
                <a:cs typeface="+mn-cs"/>
              </a:rPr>
              <a:t>巴比伦在哪里</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en-US" altLang="ja-JP" sz="24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103" name="Line 7"/>
          <p:cNvSpPr>
            <a:spLocks noChangeShapeType="1"/>
          </p:cNvSpPr>
          <p:nvPr/>
        </p:nvSpPr>
        <p:spPr bwMode="auto">
          <a:xfrm>
            <a:off x="6096000" y="838200"/>
            <a:ext cx="17526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4105" name="Oval 9"/>
          <p:cNvSpPr>
            <a:spLocks noChangeArrowheads="1"/>
          </p:cNvSpPr>
          <p:nvPr/>
        </p:nvSpPr>
        <p:spPr bwMode="auto">
          <a:xfrm>
            <a:off x="2667000" y="1981200"/>
            <a:ext cx="2209800" cy="1905000"/>
          </a:xfrm>
          <a:prstGeom prst="ellipse">
            <a:avLst/>
          </a:prstGeom>
          <a:noFill/>
          <a:ln w="38100" cmpd="dbl">
            <a:solidFill>
              <a:srgbClr val="FF0000"/>
            </a:solidFill>
            <a:round/>
            <a:headEnd/>
            <a:tailEnd/>
          </a:ln>
          <a:effectLst/>
        </p:spPr>
        <p:txBody>
          <a:bodyPr wrap="none"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SimSun" pitchFamily="2" charset="-122"/>
              <a:cs typeface="+mn-cs"/>
            </a:endParaRPr>
          </a:p>
        </p:txBody>
      </p:sp>
      <p:sp>
        <p:nvSpPr>
          <p:cNvPr id="4107" name="Text Box 11"/>
          <p:cNvSpPr txBox="1">
            <a:spLocks noChangeArrowheads="1"/>
          </p:cNvSpPr>
          <p:nvPr/>
        </p:nvSpPr>
        <p:spPr bwMode="auto">
          <a:xfrm>
            <a:off x="5181600" y="3048000"/>
            <a:ext cx="3798888" cy="2344738"/>
          </a:xfrm>
          <a:prstGeom prst="rect">
            <a:avLst/>
          </a:prstGeom>
          <a:solidFill>
            <a:srgbClr val="CCFFFF">
              <a:alpha val="50000"/>
            </a:srgbClr>
          </a:solidFill>
          <a:ln>
            <a:noFill/>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rPr>
              <a:t>底格里斯河</a:t>
            </a:r>
            <a:r>
              <a:rPr kumimoji="0" lang="zh-CN" altLang="en-US" sz="2400" b="0"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rPr>
              <a:t>和幼发拉底河岸</a:t>
            </a:r>
            <a:endParaRPr kumimoji="0" lang="en-US" altLang="ja-JP" sz="2400" b="0"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rPr>
              <a:t>气候</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ja-JP" sz="24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CC3399"/>
                </a:solidFill>
                <a:effectLst>
                  <a:outerShdw blurRad="38100" dist="38100" dir="2700000" algn="tl">
                    <a:srgbClr val="000000"/>
                  </a:outerShdw>
                </a:effectLst>
                <a:uLnTx/>
                <a:uFillTx/>
                <a:latin typeface="Times New Roman" pitchFamily="18" charset="0"/>
                <a:ea typeface="MS PGothic" pitchFamily="34" charset="-128"/>
                <a:cs typeface="+mn-cs"/>
              </a:rPr>
              <a:t>适合贸易</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58727" name="Text Box 13"/>
          <p:cNvSpPr txBox="1">
            <a:spLocks noChangeArrowheads="1"/>
          </p:cNvSpPr>
          <p:nvPr/>
        </p:nvSpPr>
        <p:spPr bwMode="auto">
          <a:xfrm>
            <a:off x="8426450"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137</a:t>
            </a:r>
          </a:p>
        </p:txBody>
      </p:sp>
      <p:sp>
        <p:nvSpPr>
          <p:cNvPr id="158728" name="Rectangle 14"/>
          <p:cNvSpPr>
            <a:spLocks noChangeArrowheads="1"/>
          </p:cNvSpPr>
          <p:nvPr/>
        </p:nvSpPr>
        <p:spPr bwMode="auto">
          <a:xfrm>
            <a:off x="6324600" y="266700"/>
            <a:ext cx="117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3333CC"/>
                </a:solidFill>
                <a:effectLst/>
                <a:uLnTx/>
                <a:uFillTx/>
                <a:latin typeface="Times New Roman" pitchFamily="18" charset="0"/>
                <a:ea typeface="SimSun" pitchFamily="2" charset="-122"/>
                <a:cs typeface="+mn-cs"/>
              </a:rPr>
              <a:t>巴比伦</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p>
        </p:txBody>
      </p:sp>
    </p:spTree>
    <p:extLst>
      <p:ext uri="{BB962C8B-B14F-4D97-AF65-F5344CB8AC3E}">
        <p14:creationId xmlns:p14="http://schemas.microsoft.com/office/powerpoint/2010/main" val="2101259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099">
                                            <p:bg/>
                                          </p:spTgt>
                                        </p:tgtEl>
                                        <p:attrNameLst>
                                          <p:attrName>style.visibility</p:attrName>
                                        </p:attrNameLst>
                                      </p:cBhvr>
                                      <p:to>
                                        <p:strVal val="visible"/>
                                      </p:to>
                                    </p:set>
                                    <p:anim calcmode="lin" valueType="num">
                                      <p:cBhvr>
                                        <p:cTn id="7" dur="500" fill="hold"/>
                                        <p:tgtEl>
                                          <p:spTgt spid="4099">
                                            <p:bg/>
                                          </p:spTgt>
                                        </p:tgtEl>
                                        <p:attrNameLst>
                                          <p:attrName>ppt_w</p:attrName>
                                        </p:attrNameLst>
                                      </p:cBhvr>
                                      <p:tavLst>
                                        <p:tav tm="0">
                                          <p:val>
                                            <p:fltVal val="0"/>
                                          </p:val>
                                        </p:tav>
                                        <p:tav tm="100000">
                                          <p:val>
                                            <p:strVal val="#ppt_w"/>
                                          </p:val>
                                        </p:tav>
                                      </p:tavLst>
                                    </p:anim>
                                    <p:anim calcmode="lin" valueType="num">
                                      <p:cBhvr>
                                        <p:cTn id="8" dur="500" fill="hold"/>
                                        <p:tgtEl>
                                          <p:spTgt spid="4099">
                                            <p:bg/>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p:cTn id="12"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4099">
                                            <p:txEl>
                                              <p:pRg st="1" end="1"/>
                                            </p:txEl>
                                          </p:spTgt>
                                        </p:tgtEl>
                                        <p:attrNameLst>
                                          <p:attrName>style.visibility</p:attrName>
                                        </p:attrNameLst>
                                      </p:cBhvr>
                                      <p:to>
                                        <p:strVal val="visible"/>
                                      </p:to>
                                    </p:set>
                                    <p:anim calcmode="lin" valueType="num">
                                      <p:cBhvr>
                                        <p:cTn id="17"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09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105"/>
                                        </p:tgtEl>
                                        <p:attrNameLst>
                                          <p:attrName>style.visibility</p:attrName>
                                        </p:attrNameLst>
                                      </p:cBhvr>
                                      <p:to>
                                        <p:strVal val="visible"/>
                                      </p:to>
                                    </p:set>
                                    <p:anim calcmode="lin" valueType="num">
                                      <p:cBhvr>
                                        <p:cTn id="23" dur="500" fill="hold"/>
                                        <p:tgtEl>
                                          <p:spTgt spid="4105"/>
                                        </p:tgtEl>
                                        <p:attrNameLst>
                                          <p:attrName>ppt_w</p:attrName>
                                        </p:attrNameLst>
                                      </p:cBhvr>
                                      <p:tavLst>
                                        <p:tav tm="0">
                                          <p:val>
                                            <p:fltVal val="0"/>
                                          </p:val>
                                        </p:tav>
                                        <p:tav tm="100000">
                                          <p:val>
                                            <p:strVal val="#ppt_w"/>
                                          </p:val>
                                        </p:tav>
                                      </p:tavLst>
                                    </p:anim>
                                    <p:anim calcmode="lin" valueType="num">
                                      <p:cBhvr>
                                        <p:cTn id="24" dur="500" fill="hold"/>
                                        <p:tgtEl>
                                          <p:spTgt spid="410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4107">
                                            <p:bg/>
                                          </p:spTgt>
                                        </p:tgtEl>
                                        <p:attrNameLst>
                                          <p:attrName>style.visibility</p:attrName>
                                        </p:attrNameLst>
                                      </p:cBhvr>
                                      <p:to>
                                        <p:strVal val="visible"/>
                                      </p:to>
                                    </p:set>
                                    <p:anim calcmode="lin" valueType="num">
                                      <p:cBhvr>
                                        <p:cTn id="29" dur="500" fill="hold"/>
                                        <p:tgtEl>
                                          <p:spTgt spid="4107">
                                            <p:bg/>
                                          </p:spTgt>
                                        </p:tgtEl>
                                        <p:attrNameLst>
                                          <p:attrName>ppt_w</p:attrName>
                                        </p:attrNameLst>
                                      </p:cBhvr>
                                      <p:tavLst>
                                        <p:tav tm="0">
                                          <p:val>
                                            <p:fltVal val="0"/>
                                          </p:val>
                                        </p:tav>
                                        <p:tav tm="100000">
                                          <p:val>
                                            <p:strVal val="#ppt_w"/>
                                          </p:val>
                                        </p:tav>
                                      </p:tavLst>
                                    </p:anim>
                                    <p:anim calcmode="lin" valueType="num">
                                      <p:cBhvr>
                                        <p:cTn id="30" dur="500" fill="hold"/>
                                        <p:tgtEl>
                                          <p:spTgt spid="4107">
                                            <p:bg/>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4107">
                                            <p:txEl>
                                              <p:pRg st="0" end="0"/>
                                            </p:txEl>
                                          </p:spTgt>
                                        </p:tgtEl>
                                        <p:attrNameLst>
                                          <p:attrName>style.visibility</p:attrName>
                                        </p:attrNameLst>
                                      </p:cBhvr>
                                      <p:to>
                                        <p:strVal val="visible"/>
                                      </p:to>
                                    </p:set>
                                    <p:anim calcmode="lin" valueType="num">
                                      <p:cBhvr>
                                        <p:cTn id="35" dur="500" fill="hold"/>
                                        <p:tgtEl>
                                          <p:spTgt spid="410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1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4107">
                                            <p:txEl>
                                              <p:pRg st="2" end="2"/>
                                            </p:txEl>
                                          </p:spTgt>
                                        </p:tgtEl>
                                        <p:attrNameLst>
                                          <p:attrName>style.visibility</p:attrName>
                                        </p:attrNameLst>
                                      </p:cBhvr>
                                      <p:to>
                                        <p:strVal val="visible"/>
                                      </p:to>
                                    </p:set>
                                    <p:anim calcmode="lin" valueType="num">
                                      <p:cBhvr>
                                        <p:cTn id="41" dur="500" fill="hold"/>
                                        <p:tgtEl>
                                          <p:spTgt spid="4107">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410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4107">
                                            <p:txEl>
                                              <p:pRg st="4" end="4"/>
                                            </p:txEl>
                                          </p:spTgt>
                                        </p:tgtEl>
                                        <p:attrNameLst>
                                          <p:attrName>style.visibility</p:attrName>
                                        </p:attrNameLst>
                                      </p:cBhvr>
                                      <p:to>
                                        <p:strVal val="visible"/>
                                      </p:to>
                                    </p:set>
                                    <p:anim calcmode="lin" valueType="num">
                                      <p:cBhvr>
                                        <p:cTn id="47" dur="500" fill="hold"/>
                                        <p:tgtEl>
                                          <p:spTgt spid="4107">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410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autoUpdateAnimBg="0" advAuto="0"/>
      <p:bldP spid="4105" grpId="0" animBg="1"/>
      <p:bldP spid="4107" grpId="0" build="p"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Line 7"/>
          <p:cNvSpPr>
            <a:spLocks noChangeShapeType="1"/>
          </p:cNvSpPr>
          <p:nvPr/>
        </p:nvSpPr>
        <p:spPr bwMode="auto">
          <a:xfrm>
            <a:off x="4267200" y="838200"/>
            <a:ext cx="41148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 Box 8"/>
          <p:cNvSpPr txBox="1">
            <a:spLocks noChangeArrowheads="1"/>
          </p:cNvSpPr>
          <p:nvPr/>
        </p:nvSpPr>
        <p:spPr bwMode="auto">
          <a:xfrm>
            <a:off x="8426450" y="412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137</a:t>
            </a:r>
          </a:p>
        </p:txBody>
      </p:sp>
      <p:sp>
        <p:nvSpPr>
          <p:cNvPr id="160773" name="Rectangle 9"/>
          <p:cNvSpPr>
            <a:spLocks noChangeArrowheads="1"/>
          </p:cNvSpPr>
          <p:nvPr/>
        </p:nvSpPr>
        <p:spPr bwMode="auto">
          <a:xfrm>
            <a:off x="6781800" y="136525"/>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3333CC"/>
                </a:solidFill>
                <a:effectLst/>
                <a:uLnTx/>
                <a:uFillTx/>
                <a:latin typeface="Times New Roman" pitchFamily="18" charset="0"/>
                <a:ea typeface="SimSun" pitchFamily="2" charset="-122"/>
                <a:cs typeface="+mn-cs"/>
              </a:rPr>
              <a:t> </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p>
        </p:txBody>
      </p:sp>
      <p:sp>
        <p:nvSpPr>
          <p:cNvPr id="160774" name="Rectangle 10"/>
          <p:cNvSpPr>
            <a:spLocks noChangeArrowheads="1"/>
          </p:cNvSpPr>
          <p:nvPr/>
        </p:nvSpPr>
        <p:spPr bwMode="auto">
          <a:xfrm>
            <a:off x="4876800" y="76200"/>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3333CC"/>
                </a:solidFill>
                <a:effectLst/>
                <a:uLnTx/>
                <a:uFillTx/>
                <a:latin typeface="Times New Roman" pitchFamily="18" charset="0"/>
                <a:ea typeface="MS PGothic" pitchFamily="34" charset="-128"/>
                <a:cs typeface="+mn-cs"/>
              </a:rPr>
              <a:t>尼布甲尼巴比伦</a:t>
            </a:r>
          </a:p>
        </p:txBody>
      </p:sp>
    </p:spTree>
    <p:extLst>
      <p:ext uri="{BB962C8B-B14F-4D97-AF65-F5344CB8AC3E}">
        <p14:creationId xmlns:p14="http://schemas.microsoft.com/office/powerpoint/2010/main" val="4279486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p:cTn id="15" dur="1000" fill="hold"/>
                                        <p:tgtEl>
                                          <p:spTgt spid="9220"/>
                                        </p:tgtEl>
                                        <p:attrNameLst>
                                          <p:attrName>ppt_w</p:attrName>
                                        </p:attrNameLst>
                                      </p:cBhvr>
                                      <p:tavLst>
                                        <p:tav tm="0">
                                          <p:val>
                                            <p:fltVal val="0"/>
                                          </p:val>
                                        </p:tav>
                                        <p:tav tm="100000">
                                          <p:val>
                                            <p:strVal val="#ppt_w"/>
                                          </p:val>
                                        </p:tav>
                                      </p:tavLst>
                                    </p:anim>
                                    <p:anim calcmode="lin" valueType="num">
                                      <p:cBhvr>
                                        <p:cTn id="16" dur="1000" fill="hold"/>
                                        <p:tgtEl>
                                          <p:spTgt spid="9220"/>
                                        </p:tgtEl>
                                        <p:attrNameLst>
                                          <p:attrName>ppt_h</p:attrName>
                                        </p:attrNameLst>
                                      </p:cBhvr>
                                      <p:tavLst>
                                        <p:tav tm="0">
                                          <p:val>
                                            <p:fltVal val="0"/>
                                          </p:val>
                                        </p:tav>
                                        <p:tav tm="100000">
                                          <p:val>
                                            <p:strVal val="#ppt_h"/>
                                          </p:val>
                                        </p:tav>
                                      </p:tavLst>
                                    </p:anim>
                                    <p:anim calcmode="lin" valueType="num">
                                      <p:cBhvr>
                                        <p:cTn id="17" dur="1000" fill="hold"/>
                                        <p:tgtEl>
                                          <p:spTgt spid="92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zh-CN" altLang="en-US" sz="2400" b="1">
                <a:ea typeface="SimSun" pitchFamily="2" charset="-122"/>
              </a:rPr>
              <a:t>巴比伦的公民崇拜</a:t>
            </a:r>
            <a:r>
              <a:rPr lang="zh-CN" altLang="en-US" sz="2400" b="1" u="sng">
                <a:ea typeface="SimSun" pitchFamily="2" charset="-122"/>
              </a:rPr>
              <a:t>很多</a:t>
            </a:r>
            <a:r>
              <a:rPr lang="zh-CN" altLang="en-US" sz="2400" b="1">
                <a:ea typeface="SimSun" pitchFamily="2" charset="-122"/>
              </a:rPr>
              <a:t>上帝</a:t>
            </a:r>
            <a:r>
              <a:rPr lang="en-US" altLang="ja-JP" sz="2000" b="1">
                <a:latin typeface="Arial" pitchFamily="34" charset="0"/>
              </a:rPr>
              <a:t>– Sumerian, Akkadian,</a:t>
            </a:r>
            <a:r>
              <a:rPr lang="zh-CN" altLang="en-US" sz="2400" b="1">
                <a:ea typeface="SimSun" pitchFamily="2" charset="-122"/>
              </a:rPr>
              <a:t>进口从以东北方的山区域</a:t>
            </a:r>
            <a:r>
              <a:rPr lang="zh-CN" altLang="en-US" sz="2000">
                <a:ea typeface="SimSun" pitchFamily="2" charset="-122"/>
              </a:rPr>
              <a:t> </a:t>
            </a:r>
            <a:r>
              <a:rPr lang="en-US" altLang="ja-JP" sz="2000" b="1">
                <a:latin typeface="Arial" pitchFamily="34" charset="0"/>
              </a:rPr>
              <a:t>(</a:t>
            </a:r>
            <a:r>
              <a:rPr lang="ja-JP" altLang="en-US" sz="2000" b="1"/>
              <a:t>向北</a:t>
            </a:r>
            <a:r>
              <a:rPr lang="en-US" altLang="ja-JP" sz="2000" b="1"/>
              <a:t>,</a:t>
            </a:r>
            <a:r>
              <a:rPr lang="en-US" altLang="ja-JP" sz="2000" b="1">
                <a:latin typeface="Arial" pitchFamily="34" charset="0"/>
              </a:rPr>
              <a:t> </a:t>
            </a:r>
            <a:r>
              <a:rPr lang="ja-JP" altLang="en-US" sz="2000" b="1"/>
              <a:t>朝</a:t>
            </a:r>
            <a:r>
              <a:rPr lang="ja-JP" altLang="en-US" sz="2000" b="1">
                <a:ea typeface="华文细黑" charset="-122"/>
              </a:rPr>
              <a:t>东</a:t>
            </a:r>
            <a:r>
              <a:rPr lang="en-US" altLang="ja-JP" sz="2000" b="1">
                <a:latin typeface="Arial" pitchFamily="34" charset="0"/>
              </a:rPr>
              <a:t> -</a:t>
            </a:r>
            <a:r>
              <a:rPr lang="zh-CN" altLang="en-US" sz="2000" b="1">
                <a:ea typeface="SimSun" pitchFamily="2" charset="-122"/>
              </a:rPr>
              <a:t>美索不达米</a:t>
            </a:r>
            <a:r>
              <a:rPr lang="en-US" altLang="ja-JP" sz="2000" b="1">
                <a:latin typeface="Arial" pitchFamily="34" charset="0"/>
              </a:rPr>
              <a:t>) – </a:t>
            </a:r>
            <a:r>
              <a:rPr lang="zh-CN" altLang="en-US" sz="2400" b="1">
                <a:ea typeface="SimSun" pitchFamily="2" charset="-122"/>
              </a:rPr>
              <a:t>反映公民的需要和日常烦恼担心</a:t>
            </a:r>
            <a:endParaRPr lang="en-US" altLang="ja-JP" sz="2400" b="1">
              <a:latin typeface="Arial" pitchFamily="34" charset="0"/>
            </a:endParaRPr>
          </a:p>
          <a:p>
            <a:pPr eaLnBrk="1" hangingPunct="1">
              <a:lnSpc>
                <a:spcPct val="80000"/>
              </a:lnSpc>
              <a:buFontTx/>
              <a:buNone/>
            </a:pPr>
            <a:endParaRPr lang="en-US" altLang="en-US" sz="2400" b="1">
              <a:latin typeface="Arial" pitchFamily="34" charset="0"/>
            </a:endParaRPr>
          </a:p>
        </p:txBody>
      </p:sp>
      <p:sp>
        <p:nvSpPr>
          <p:cNvPr id="124931" name="Text Box 3"/>
          <p:cNvSpPr txBox="1">
            <a:spLocks noChangeArrowheads="1"/>
          </p:cNvSpPr>
          <p:nvPr/>
        </p:nvSpPr>
        <p:spPr bwMode="auto">
          <a:xfrm>
            <a:off x="304800" y="2819400"/>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Marduk (Bel / </a:t>
            </a:r>
            <a:r>
              <a:rPr kumimoji="0" lang="ja-JP" altLang="en-US" sz="28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t>
            </a:r>
            <a:r>
              <a:rPr kumimoji="0" lang="zh-CN" altLang="en-US" sz="28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巴力</a:t>
            </a:r>
            <a:r>
              <a:rPr kumimoji="0" lang="en-US" altLang="zh-CN" sz="28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a:t>
            </a:r>
            <a:r>
              <a:rPr kumimoji="0" lang="en-US" altLang="ja-JP"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1. </a:t>
            </a:r>
            <a:r>
              <a:rPr kumimoji="0" lang="en-US" altLang="zh-CN" sz="2400" b="1" i="0" u="none" strike="noStrike" kern="1200" cap="none" spc="0" normalizeH="0" baseline="0" noProof="0" dirty="0" err="1">
                <a:ln>
                  <a:noFill/>
                </a:ln>
                <a:solidFill>
                  <a:srgbClr val="000000"/>
                </a:solidFill>
                <a:effectLst/>
                <a:uLnTx/>
                <a:uFillTx/>
                <a:latin typeface="Times New Roman" pitchFamily="18" charset="0"/>
                <a:ea typeface="MS PGothic" pitchFamily="34" charset="-128"/>
                <a:cs typeface="+mn-cs"/>
              </a:rPr>
              <a:t>Ea</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的儿子</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智慧 </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a:t>
            </a:r>
            <a:endPar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2.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首席巴比伦的</a:t>
            </a:r>
            <a:r>
              <a:rPr lang="zh-CN" altLang="en-US" dirty="0">
                <a:solidFill>
                  <a:srgbClr val="000000"/>
                </a:solidFill>
                <a:cs typeface="+mn-cs"/>
              </a:rPr>
              <a:t>假神</a:t>
            </a:r>
            <a:r>
              <a:rPr kumimoji="0" lang="zh-CN"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暘</a:t>
            </a:r>
            <a:r>
              <a:rPr kumimoji="0" lang="zh-CN"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3.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寺庙 和 巨大的雕像</a:t>
            </a:r>
            <a:r>
              <a:rPr kumimoji="0" lang="zh-CN"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r>
              <a:rPr kumimoji="0" lang="en-US" altLang="ja-JP" sz="2400" b="1" i="0" u="none" strike="noStrike" kern="1200" cap="none" spc="0" normalizeH="0" baseline="0" noProof="0" dirty="0" err="1">
                <a:ln>
                  <a:noFill/>
                </a:ln>
                <a:solidFill>
                  <a:srgbClr val="000000"/>
                </a:solidFill>
                <a:effectLst/>
                <a:uLnTx/>
                <a:uFillTx/>
                <a:latin typeface="Arial" pitchFamily="34" charset="0"/>
                <a:ea typeface="MS PGothic" pitchFamily="34" charset="-128"/>
                <a:cs typeface="+mn-cs"/>
              </a:rPr>
              <a:t>Esgalia</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的 庙 </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4.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妻子名字</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a:t>
            </a:r>
            <a:r>
              <a:rPr kumimoji="0" lang="en-US" altLang="zh-CN"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dirty="0" err="1">
                <a:ln>
                  <a:noFill/>
                </a:ln>
                <a:solidFill>
                  <a:srgbClr val="000000"/>
                </a:solidFill>
                <a:effectLst/>
                <a:uLnTx/>
                <a:uFillTx/>
                <a:latin typeface="Arial" pitchFamily="34" charset="0"/>
                <a:ea typeface="MS PGothic" pitchFamily="34" charset="-128"/>
                <a:cs typeface="+mn-cs"/>
              </a:rPr>
              <a:t>Sarpanitu</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儿子名字</a:t>
            </a:r>
            <a:r>
              <a:rPr kumimoji="0" lang="zh-CN"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r>
              <a:rPr kumimoji="0" lang="en-US" altLang="ja-JP" sz="2400" b="1" i="0" u="none" strike="noStrike" kern="1200" cap="none" spc="0" normalizeH="0" baseline="0" noProof="0" dirty="0" err="1">
                <a:ln>
                  <a:noFill/>
                </a:ln>
                <a:solidFill>
                  <a:srgbClr val="000000"/>
                </a:solidFill>
                <a:effectLst/>
                <a:uLnTx/>
                <a:uFillTx/>
                <a:latin typeface="Arial" pitchFamily="34" charset="0"/>
                <a:ea typeface="MS PGothic" pitchFamily="34" charset="-128"/>
                <a:cs typeface="+mn-cs"/>
              </a:rPr>
              <a:t>Nabu</a:t>
            </a:r>
            <a:endPar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5.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寺圣 </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10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号 </a:t>
            </a:r>
            <a:r>
              <a:rPr kumimoji="0" lang="en-US" altLang="zh-CN"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行星木星</a:t>
            </a:r>
            <a:r>
              <a:rPr kumimoji="0" lang="zh-CN" alt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6.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纯金子的雕像 </a:t>
            </a: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巴比伦</a:t>
            </a:r>
            <a:endParaRPr kumimoji="0" lang="en-US" altLang="ja-JP"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7. </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被成为人，被形成世界</a:t>
            </a:r>
            <a:endParaRPr kumimoji="0" lang="en-US" altLang="en-US" sz="24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34200" y="3581400"/>
            <a:ext cx="1792288" cy="24384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62820" name="Text Box 6"/>
          <p:cNvSpPr txBox="1">
            <a:spLocks noChangeArrowheads="1"/>
          </p:cNvSpPr>
          <p:nvPr/>
        </p:nvSpPr>
        <p:spPr bwMode="auto">
          <a:xfrm>
            <a:off x="8426450" y="152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138</a:t>
            </a:r>
          </a:p>
        </p:txBody>
      </p:sp>
      <p:sp>
        <p:nvSpPr>
          <p:cNvPr id="162821" name="Rectangle 7"/>
          <p:cNvSpPr>
            <a:spLocks noChangeArrowheads="1"/>
          </p:cNvSpPr>
          <p:nvPr/>
        </p:nvSpPr>
        <p:spPr bwMode="auto">
          <a:xfrm>
            <a:off x="5867400" y="311150"/>
            <a:ext cx="2438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CC3399"/>
                </a:solidFill>
                <a:effectLst/>
                <a:uLnTx/>
                <a:uFillTx/>
                <a:latin typeface="Times New Roman" pitchFamily="18" charset="0"/>
                <a:ea typeface="SimSun" pitchFamily="2" charset="-122"/>
                <a:cs typeface="+mn-cs"/>
              </a:rPr>
              <a:t>宗教</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p>
        </p:txBody>
      </p:sp>
    </p:spTree>
    <p:extLst>
      <p:ext uri="{BB962C8B-B14F-4D97-AF65-F5344CB8AC3E}">
        <p14:creationId xmlns:p14="http://schemas.microsoft.com/office/powerpoint/2010/main" val="2308970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1295400"/>
            <a:ext cx="5114925" cy="5019675"/>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6979" name="WordArt 3"/>
          <p:cNvSpPr>
            <a:spLocks noChangeArrowheads="1" noChangeShapeType="1" noTextEdit="1"/>
          </p:cNvSpPr>
          <p:nvPr/>
        </p:nvSpPr>
        <p:spPr bwMode="auto">
          <a:xfrm>
            <a:off x="2438400" y="609600"/>
            <a:ext cx="2743200" cy="6858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Arial Black"/>
                <a:ea typeface="MS PGothic" pitchFamily="34" charset="-128"/>
                <a:cs typeface="+mn-cs"/>
              </a:rPr>
              <a:t>MARDUK</a:t>
            </a:r>
          </a:p>
        </p:txBody>
      </p:sp>
      <p:sp>
        <p:nvSpPr>
          <p:cNvPr id="126980" name="Rectangle 4"/>
          <p:cNvSpPr>
            <a:spLocks noChangeArrowheads="1"/>
          </p:cNvSpPr>
          <p:nvPr/>
        </p:nvSpPr>
        <p:spPr bwMode="auto">
          <a:xfrm>
            <a:off x="5638800" y="2249488"/>
            <a:ext cx="3200400" cy="3259137"/>
          </a:xfrm>
          <a:prstGeom prst="rect">
            <a:avLst/>
          </a:prstGeom>
          <a:noFill/>
          <a:ln>
            <a:noFill/>
          </a:ln>
          <a:effectLst/>
        </p:spPr>
        <p:txBody>
          <a:bodyPr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巴比伦</a:t>
            </a:r>
            <a:r>
              <a:rPr kumimoji="0" lang="en-US" altLang="ja-JP"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t>-</a:t>
            </a:r>
            <a:r>
              <a:rPr kumimoji="0" lang="en-US" altLang="ja-JP"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t>Nebuchadnezzar II</a:t>
            </a:r>
            <a:r>
              <a:rPr kumimoji="0" lang="zh-CN"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国王的时代</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mn-cs"/>
              </a:rPr>
              <a:t>Esagila -</a:t>
            </a:r>
            <a:r>
              <a:rPr kumimoji="0" lang="zh-CN"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巨大的避难所建筑</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mn-cs"/>
              </a:rPr>
              <a:t>/ Marduk</a:t>
            </a:r>
            <a:r>
              <a:rPr kumimoji="0" lang="zh-CN"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寺庙</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mn-cs"/>
              </a:rPr>
              <a:t>, </a:t>
            </a:r>
            <a:br>
              <a:rPr kumimoji="0" lang="en-US" altLang="ja-JP" sz="24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mn-cs"/>
              </a:rPr>
            </a:br>
            <a:r>
              <a:rPr kumimoji="0" lang="zh-CN"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和</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ja-JP"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t>E-Temen-an-ki, </a:t>
            </a:r>
            <a:r>
              <a:rPr kumimoji="0" lang="zh-CN"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巴比伦</a:t>
            </a:r>
            <a:r>
              <a:rPr kumimoji="0" lang="zh-CN"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巨大的雕像</a:t>
            </a:r>
            <a:r>
              <a:rPr kumimoji="0" lang="en-US" altLang="ja-JP"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t>, </a:t>
            </a:r>
            <a:br>
              <a:rPr kumimoji="0" lang="en-US" altLang="ja-JP"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br>
            <a:r>
              <a:rPr kumimoji="0" lang="zh-CN"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可能是巴别塔的原型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宗教</a:t>
            </a:r>
            <a:endParaRPr kumimoji="0" lang="en-US" alt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endParaRPr>
          </a:p>
        </p:txBody>
      </p:sp>
      <p:sp>
        <p:nvSpPr>
          <p:cNvPr id="126982" name="Line 6"/>
          <p:cNvSpPr>
            <a:spLocks noChangeShapeType="1"/>
          </p:cNvSpPr>
          <p:nvPr/>
        </p:nvSpPr>
        <p:spPr bwMode="auto">
          <a:xfrm>
            <a:off x="5867400" y="838200"/>
            <a:ext cx="22860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164869" name="Text Box 7"/>
          <p:cNvSpPr txBox="1">
            <a:spLocks noChangeArrowheads="1"/>
          </p:cNvSpPr>
          <p:nvPr/>
        </p:nvSpPr>
        <p:spPr bwMode="auto">
          <a:xfrm>
            <a:off x="8426450" y="152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138</a:t>
            </a:r>
          </a:p>
        </p:txBody>
      </p:sp>
      <p:sp>
        <p:nvSpPr>
          <p:cNvPr id="164870" name="Rectangle 8"/>
          <p:cNvSpPr>
            <a:spLocks noChangeArrowheads="1"/>
          </p:cNvSpPr>
          <p:nvPr/>
        </p:nvSpPr>
        <p:spPr bwMode="auto">
          <a:xfrm>
            <a:off x="6299200" y="123825"/>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rPr>
              <a:t>宗教</a:t>
            </a:r>
            <a:endParaRPr kumimoji="0" lang="en-US"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endParaRPr>
          </a:p>
        </p:txBody>
      </p:sp>
      <p:sp>
        <p:nvSpPr>
          <p:cNvPr id="164871" name="Rectangle 9"/>
          <p:cNvSpPr>
            <a:spLocks noChangeArrowheads="1"/>
          </p:cNvSpPr>
          <p:nvPr/>
        </p:nvSpPr>
        <p:spPr bwMode="auto">
          <a:xfrm>
            <a:off x="533400" y="457200"/>
            <a:ext cx="213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996600"/>
                </a:solidFill>
                <a:effectLst/>
                <a:uLnTx/>
                <a:uFillTx/>
                <a:latin typeface="Times New Roman" pitchFamily="18" charset="0"/>
                <a:ea typeface="MS PGothic" pitchFamily="34" charset="-128"/>
                <a:cs typeface="+mn-cs"/>
              </a:rPr>
              <a:t>崇 拜</a:t>
            </a:r>
            <a:endParaRPr kumimoji="0" lang="en-US" altLang="en-US" sz="5400" b="1" i="0" u="none" strike="noStrike" kern="1200" cap="none" spc="0" normalizeH="0" baseline="0" noProof="0">
              <a:ln>
                <a:noFill/>
              </a:ln>
              <a:solidFill>
                <a:srgbClr val="9966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137484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par>
                          <p:cTn id="8" fill="hold" nodeType="afterGroup">
                            <p:stCondLst>
                              <p:cond delay="500"/>
                            </p:stCondLst>
                            <p:childTnLst>
                              <p:par>
                                <p:cTn id="9" presetID="2" presetClass="entr" presetSubtype="8" fill="hold" nodeType="afterEffect">
                                  <p:stCondLst>
                                    <p:cond delay="1000"/>
                                  </p:stCondLst>
                                  <p:childTnLst>
                                    <p:set>
                                      <p:cBhvr>
                                        <p:cTn id="10" dur="1" fill="hold">
                                          <p:stCondLst>
                                            <p:cond delay="0"/>
                                          </p:stCondLst>
                                        </p:cTn>
                                        <p:tgtEl>
                                          <p:spTgt spid="126978"/>
                                        </p:tgtEl>
                                        <p:attrNameLst>
                                          <p:attrName>style.visibility</p:attrName>
                                        </p:attrNameLst>
                                      </p:cBhvr>
                                      <p:to>
                                        <p:strVal val="visible"/>
                                      </p:to>
                                    </p:set>
                                    <p:anim calcmode="lin" valueType="num">
                                      <p:cBhvr additive="base">
                                        <p:cTn id="11" dur="500" fill="hold"/>
                                        <p:tgtEl>
                                          <p:spTgt spid="126978"/>
                                        </p:tgtEl>
                                        <p:attrNameLst>
                                          <p:attrName>ppt_x</p:attrName>
                                        </p:attrNameLst>
                                      </p:cBhvr>
                                      <p:tavLst>
                                        <p:tav tm="0">
                                          <p:val>
                                            <p:strVal val="0-#ppt_w/2"/>
                                          </p:val>
                                        </p:tav>
                                        <p:tav tm="100000">
                                          <p:val>
                                            <p:strVal val="#ppt_x"/>
                                          </p:val>
                                        </p:tav>
                                      </p:tavLst>
                                    </p:anim>
                                    <p:anim calcmode="lin" valueType="num">
                                      <p:cBhvr additive="base">
                                        <p:cTn id="12"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 calcmode="lin" valueType="num">
                                      <p:cBhvr additive="base">
                                        <p:cTn id="17" dur="500" fill="hold"/>
                                        <p:tgtEl>
                                          <p:spTgt spid="126980"/>
                                        </p:tgtEl>
                                        <p:attrNameLst>
                                          <p:attrName>ppt_x</p:attrName>
                                        </p:attrNameLst>
                                      </p:cBhvr>
                                      <p:tavLst>
                                        <p:tav tm="0">
                                          <p:val>
                                            <p:strVal val="1+#ppt_w/2"/>
                                          </p:val>
                                        </p:tav>
                                        <p:tav tm="100000">
                                          <p:val>
                                            <p:strVal val="#ppt_x"/>
                                          </p:val>
                                        </p:tav>
                                      </p:tavLst>
                                    </p:anim>
                                    <p:anim calcmode="lin" valueType="num">
                                      <p:cBhvr additive="base">
                                        <p:cTn id="18"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p:bldP spid="12698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WordArt 2"/>
          <p:cNvSpPr>
            <a:spLocks noChangeArrowheads="1" noChangeShapeType="1" noTextEdit="1"/>
          </p:cNvSpPr>
          <p:nvPr/>
        </p:nvSpPr>
        <p:spPr bwMode="auto">
          <a:xfrm>
            <a:off x="2209800" y="838200"/>
            <a:ext cx="3276600" cy="9144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Arial Black"/>
                <a:ea typeface="MS PGothic" pitchFamily="34" charset="-128"/>
                <a:cs typeface="+mn-cs"/>
              </a:rPr>
              <a:t>MARDUK</a:t>
            </a:r>
          </a:p>
        </p:txBody>
      </p:sp>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0" y="1905000"/>
            <a:ext cx="8001000" cy="4175125"/>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9029" name="Line 5"/>
          <p:cNvSpPr>
            <a:spLocks noChangeShapeType="1"/>
          </p:cNvSpPr>
          <p:nvPr/>
        </p:nvSpPr>
        <p:spPr bwMode="auto">
          <a:xfrm>
            <a:off x="5867400" y="838200"/>
            <a:ext cx="22860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166916" name="Text Box 6"/>
          <p:cNvSpPr txBox="1">
            <a:spLocks noChangeArrowheads="1"/>
          </p:cNvSpPr>
          <p:nvPr/>
        </p:nvSpPr>
        <p:spPr bwMode="auto">
          <a:xfrm>
            <a:off x="8426450" y="152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138</a:t>
            </a:r>
          </a:p>
        </p:txBody>
      </p:sp>
      <p:sp>
        <p:nvSpPr>
          <p:cNvPr id="166917" name="Rectangle 10"/>
          <p:cNvSpPr>
            <a:spLocks noChangeArrowheads="1"/>
          </p:cNvSpPr>
          <p:nvPr/>
        </p:nvSpPr>
        <p:spPr bwMode="auto">
          <a:xfrm>
            <a:off x="6324600" y="228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rPr>
              <a:t>宗教</a:t>
            </a:r>
            <a:endParaRPr kumimoji="0" lang="en-US"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endParaRPr>
          </a:p>
        </p:txBody>
      </p:sp>
      <p:sp>
        <p:nvSpPr>
          <p:cNvPr id="166918" name="Rectangle 11"/>
          <p:cNvSpPr>
            <a:spLocks noChangeArrowheads="1"/>
          </p:cNvSpPr>
          <p:nvPr/>
        </p:nvSpPr>
        <p:spPr bwMode="auto">
          <a:xfrm>
            <a:off x="381000" y="398463"/>
            <a:ext cx="19812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996600"/>
                </a:solidFill>
                <a:effectLst/>
                <a:uLnTx/>
                <a:uFillTx/>
                <a:latin typeface="Times New Roman" pitchFamily="18" charset="0"/>
                <a:ea typeface="SimSun" pitchFamily="2" charset="-122"/>
                <a:cs typeface="+mn-cs"/>
              </a:rPr>
              <a:t> 崇 拜</a:t>
            </a:r>
            <a:r>
              <a:rPr kumimoji="0" lang="zh-CN" altLang="en-US" sz="5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p>
        </p:txBody>
      </p:sp>
    </p:spTree>
    <p:extLst>
      <p:ext uri="{BB962C8B-B14F-4D97-AF65-F5344CB8AC3E}">
        <p14:creationId xmlns:p14="http://schemas.microsoft.com/office/powerpoint/2010/main" val="4258307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gtEl>
                                        <p:attrNameLst>
                                          <p:attrName>style.visibility</p:attrName>
                                        </p:attrNameLst>
                                      </p:cBhvr>
                                      <p:to>
                                        <p:strVal val="visible"/>
                                      </p:to>
                                    </p:set>
                                    <p:anim calcmode="lin" valueType="num">
                                      <p:cBhvr additive="base">
                                        <p:cTn id="13" dur="500" fill="hold"/>
                                        <p:tgtEl>
                                          <p:spTgt spid="129027"/>
                                        </p:tgtEl>
                                        <p:attrNameLst>
                                          <p:attrName>ppt_x</p:attrName>
                                        </p:attrNameLst>
                                      </p:cBhvr>
                                      <p:tavLst>
                                        <p:tav tm="0">
                                          <p:val>
                                            <p:strVal val="#ppt_x"/>
                                          </p:val>
                                        </p:tav>
                                        <p:tav tm="100000">
                                          <p:val>
                                            <p:strVal val="#ppt_x"/>
                                          </p:val>
                                        </p:tav>
                                      </p:tavLst>
                                    </p:anim>
                                    <p:anim calcmode="lin" valueType="num">
                                      <p:cBhvr additive="base">
                                        <p:cTn id="14" dur="500" fill="hold"/>
                                        <p:tgtEl>
                                          <p:spTgt spid="129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762000" y="1143000"/>
            <a:ext cx="8077200" cy="1295400"/>
          </a:xfrm>
        </p:spPr>
        <p:txBody>
          <a:bodyPr/>
          <a:lstStyle/>
          <a:p>
            <a:pPr algn="ctr" eaLnBrk="1" hangingPunct="1">
              <a:lnSpc>
                <a:spcPct val="80000"/>
              </a:lnSpc>
              <a:buFontTx/>
              <a:buNone/>
            </a:pPr>
            <a:r>
              <a:rPr lang="zh-CN" altLang="en-US" b="1" dirty="0">
                <a:ea typeface="SimSun" pitchFamily="2" charset="-122"/>
              </a:rPr>
              <a:t>其他巴比伦上帝</a:t>
            </a:r>
            <a:endParaRPr lang="en-US" altLang="ja-JP" b="1" dirty="0">
              <a:latin typeface="Arial" pitchFamily="34" charset="0"/>
            </a:endParaRPr>
          </a:p>
          <a:p>
            <a:pPr algn="ctr" eaLnBrk="1" hangingPunct="1">
              <a:lnSpc>
                <a:spcPct val="80000"/>
              </a:lnSpc>
              <a:buFontTx/>
              <a:buNone/>
            </a:pPr>
            <a:r>
              <a:rPr lang="en-US" altLang="en-US" sz="2400" b="1" dirty="0">
                <a:latin typeface="Arial" pitchFamily="34" charset="0"/>
              </a:rPr>
              <a:t>Pantheons – </a:t>
            </a:r>
            <a:r>
              <a:rPr lang="ja-JP" altLang="en-US" sz="2400" b="1"/>
              <a:t>被与互搭很多城市</a:t>
            </a:r>
            <a:endParaRPr lang="en-US" altLang="ja-JP" sz="2400" b="1" dirty="0">
              <a:latin typeface="Arial" pitchFamily="34" charset="0"/>
            </a:endParaRPr>
          </a:p>
          <a:p>
            <a:pPr algn="ctr" eaLnBrk="1" hangingPunct="1">
              <a:lnSpc>
                <a:spcPct val="80000"/>
              </a:lnSpc>
              <a:buFontTx/>
              <a:buNone/>
            </a:pPr>
            <a:r>
              <a:rPr lang="zh-CN" altLang="en-US" sz="2400" b="1" dirty="0">
                <a:ea typeface="SimSun" pitchFamily="2" charset="-122"/>
              </a:rPr>
              <a:t>每一条街忍受假神的名字</a:t>
            </a:r>
            <a:endParaRPr lang="en-US" altLang="en-US" sz="2400" b="1" dirty="0">
              <a:ea typeface="SimSun" pitchFamily="2" charset="-122"/>
            </a:endParaRPr>
          </a:p>
        </p:txBody>
      </p:sp>
      <p:sp>
        <p:nvSpPr>
          <p:cNvPr id="131075" name="Text Box 3"/>
          <p:cNvSpPr txBox="1">
            <a:spLocks noChangeArrowheads="1"/>
          </p:cNvSpPr>
          <p:nvPr/>
        </p:nvSpPr>
        <p:spPr bwMode="auto">
          <a:xfrm rot="-1423173">
            <a:off x="838200" y="3733800"/>
            <a:ext cx="6858000" cy="457200"/>
          </a:xfrm>
          <a:prstGeom prst="rect">
            <a:avLst/>
          </a:prstGeom>
          <a:noFill/>
          <a:ln>
            <a:noFill/>
          </a:ln>
          <a:effectLst/>
        </p:spPr>
        <p:txBody>
          <a:bodyPr>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371600" indent="-457200" algn="l">
              <a:defRPr sz="2400">
                <a:solidFill>
                  <a:schemeClr val="tx1"/>
                </a:solidFill>
                <a:latin typeface="Times New Roman" charset="0"/>
                <a:ea typeface="ＭＳ Ｐゴシック" charset="0"/>
              </a:defRPr>
            </a:lvl3pPr>
            <a:lvl4pPr marL="1828800" indent="-457200" algn="l">
              <a:defRPr sz="2400">
                <a:solidFill>
                  <a:schemeClr val="tx1"/>
                </a:solidFill>
                <a:latin typeface="Times New Roman" charset="0"/>
                <a:ea typeface="ＭＳ Ｐゴシック" charset="0"/>
              </a:defRPr>
            </a:lvl4pPr>
            <a:lvl5pPr marL="2286000" indent="-457200" algn="l">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0000"/>
                </a:solidFill>
                <a:effectLst>
                  <a:outerShdw blurRad="38100" dist="38100" dir="2700000" algn="tl">
                    <a:srgbClr val="DDDDDD"/>
                  </a:outerShdw>
                </a:effectLst>
                <a:uLnTx/>
                <a:uFillTx/>
                <a:latin typeface="Arial" charset="0"/>
                <a:ea typeface="ＭＳ Ｐゴシック" charset="0"/>
                <a:cs typeface="SimSun" charset="0"/>
              </a:rPr>
              <a:t>SHAMASH</a:t>
            </a: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SimSun" charset="0"/>
              </a:rPr>
              <a:t> (sun god) - In charge of justice</a:t>
            </a:r>
          </a:p>
        </p:txBody>
      </p:sp>
      <p:sp>
        <p:nvSpPr>
          <p:cNvPr id="131076" name="Text Box 4"/>
          <p:cNvSpPr txBox="1">
            <a:spLocks noChangeArrowheads="1"/>
          </p:cNvSpPr>
          <p:nvPr/>
        </p:nvSpPr>
        <p:spPr bwMode="auto">
          <a:xfrm rot="940369">
            <a:off x="1066800" y="3657600"/>
            <a:ext cx="6832600" cy="457200"/>
          </a:xfrm>
          <a:prstGeom prst="rect">
            <a:avLst/>
          </a:prstGeom>
          <a:noFill/>
          <a:ln>
            <a:noFill/>
          </a:ln>
          <a:effectLst/>
        </p:spPr>
        <p:txBody>
          <a:bodyPr>
            <a:spAutoFit/>
          </a:bodyPr>
          <a:lstStyle>
            <a:lvl1pPr marL="457200" indent="-457200">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6600CC"/>
                </a:solidFill>
                <a:effectLst>
                  <a:outerShdw blurRad="38100" dist="38100" dir="2700000" algn="tl">
                    <a:srgbClr val="C0C0C0"/>
                  </a:outerShdw>
                </a:effectLst>
                <a:uLnTx/>
                <a:uFillTx/>
                <a:latin typeface="Arial" pitchFamily="34" charset="0"/>
                <a:ea typeface="MS PGothic" pitchFamily="34" charset="-128"/>
                <a:cs typeface="+mn-cs"/>
              </a:rPr>
              <a:t>ISHTAR</a:t>
            </a: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(goddess of Venus) – war and love</a:t>
            </a:r>
          </a:p>
        </p:txBody>
      </p:sp>
      <p:sp>
        <p:nvSpPr>
          <p:cNvPr id="131077" name="Text Box 5"/>
          <p:cNvSpPr txBox="1">
            <a:spLocks noChangeArrowheads="1"/>
          </p:cNvSpPr>
          <p:nvPr/>
        </p:nvSpPr>
        <p:spPr bwMode="auto">
          <a:xfrm rot="-1431749">
            <a:off x="1752600" y="4038600"/>
            <a:ext cx="6858000" cy="457200"/>
          </a:xfrm>
          <a:prstGeom prst="rect">
            <a:avLst/>
          </a:prstGeom>
          <a:noFill/>
          <a:ln>
            <a:noFill/>
          </a:ln>
          <a:effectLst/>
        </p:spPr>
        <p:txBody>
          <a:bodyPr>
            <a:spAutoFit/>
          </a:bodyPr>
          <a:lstStyle>
            <a:lvl1pPr marL="457200" indent="-457200">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outerShdw blurRad="38100" dist="38100" dir="2700000" algn="tl">
                    <a:srgbClr val="C0C0C0"/>
                  </a:outerShdw>
                </a:effectLst>
                <a:uLnTx/>
                <a:uFillTx/>
                <a:latin typeface="Arial" pitchFamily="34" charset="0"/>
                <a:ea typeface="MS PGothic" pitchFamily="34" charset="-128"/>
                <a:cs typeface="+mn-cs"/>
              </a:rPr>
              <a:t>ANU</a:t>
            </a: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(Sumerian An) – god of heavens</a:t>
            </a:r>
          </a:p>
        </p:txBody>
      </p:sp>
      <p:sp>
        <p:nvSpPr>
          <p:cNvPr id="131078" name="Text Box 6"/>
          <p:cNvSpPr txBox="1">
            <a:spLocks noChangeArrowheads="1"/>
          </p:cNvSpPr>
          <p:nvPr/>
        </p:nvSpPr>
        <p:spPr bwMode="auto">
          <a:xfrm rot="1005551">
            <a:off x="1143000" y="4495800"/>
            <a:ext cx="6858000" cy="457200"/>
          </a:xfrm>
          <a:prstGeom prst="rect">
            <a:avLst/>
          </a:prstGeom>
          <a:noFill/>
          <a:ln>
            <a:noFill/>
          </a:ln>
          <a:effectLst/>
        </p:spPr>
        <p:txBody>
          <a:bodyPr>
            <a:spAutoFit/>
          </a:bodyPr>
          <a:lstStyle>
            <a:lvl1pPr marL="457200" indent="-457200">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90000"/>
                </a:solidFill>
                <a:effectLst>
                  <a:outerShdw blurRad="38100" dist="38100" dir="2700000" algn="tl">
                    <a:srgbClr val="C0C0C0"/>
                  </a:outerShdw>
                </a:effectLst>
                <a:uLnTx/>
                <a:uFillTx/>
                <a:latin typeface="Arial" pitchFamily="34" charset="0"/>
                <a:ea typeface="MS PGothic" pitchFamily="34" charset="-128"/>
                <a:cs typeface="+mn-cs"/>
              </a:rPr>
              <a:t>ENLIL</a:t>
            </a: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 King of the lands</a:t>
            </a:r>
          </a:p>
        </p:txBody>
      </p:sp>
      <p:sp>
        <p:nvSpPr>
          <p:cNvPr id="131079" name="Text Box 7"/>
          <p:cNvSpPr txBox="1">
            <a:spLocks noChangeArrowheads="1"/>
          </p:cNvSpPr>
          <p:nvPr/>
        </p:nvSpPr>
        <p:spPr bwMode="auto">
          <a:xfrm rot="989556">
            <a:off x="1143000" y="5257800"/>
            <a:ext cx="6858000" cy="457200"/>
          </a:xfrm>
          <a:prstGeom prst="rect">
            <a:avLst/>
          </a:prstGeom>
          <a:noFill/>
          <a:ln>
            <a:noFill/>
          </a:ln>
          <a:effectLst/>
        </p:spPr>
        <p:txBody>
          <a:bodyPr>
            <a:spAutoFit/>
          </a:bodyPr>
          <a:lstStyle>
            <a:lvl1pPr marL="457200" indent="-457200">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FF00"/>
                </a:solidFill>
                <a:effectLst>
                  <a:outerShdw blurRad="38100" dist="38100" dir="2700000" algn="tl">
                    <a:srgbClr val="C0C0C0"/>
                  </a:outerShdw>
                </a:effectLst>
                <a:uLnTx/>
                <a:uFillTx/>
                <a:latin typeface="Arial" pitchFamily="34" charset="0"/>
                <a:ea typeface="MS PGothic" pitchFamily="34" charset="-128"/>
                <a:cs typeface="+mn-cs"/>
              </a:rPr>
              <a:t>EA</a:t>
            </a:r>
            <a:r>
              <a:rPr kumimoji="0" lang="en-US" altLang="en-US" sz="2400" b="1" i="0" u="none" strike="noStrike" kern="1200" cap="none" spc="0" normalizeH="0" baseline="0" noProof="0">
                <a:ln>
                  <a:noFill/>
                </a:ln>
                <a:solidFill>
                  <a:srgbClr val="00FF00"/>
                </a:solidFill>
                <a:effectLst/>
                <a:uLnTx/>
                <a:uFillTx/>
                <a:latin typeface="Arial" pitchFamily="34" charset="0"/>
                <a:ea typeface="MS PGothic" pitchFamily="34" charset="-128"/>
                <a:cs typeface="+mn-cs"/>
              </a:rPr>
              <a:t> </a:t>
            </a: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(Sumerian Enki) – god of wisdom &amp; magic</a:t>
            </a:r>
          </a:p>
        </p:txBody>
      </p:sp>
      <p:sp>
        <p:nvSpPr>
          <p:cNvPr id="131080" name="Text Box 8"/>
          <p:cNvSpPr txBox="1">
            <a:spLocks noChangeArrowheads="1"/>
          </p:cNvSpPr>
          <p:nvPr/>
        </p:nvSpPr>
        <p:spPr bwMode="auto">
          <a:xfrm rot="-1349310">
            <a:off x="304800" y="3276600"/>
            <a:ext cx="6858000" cy="457200"/>
          </a:xfrm>
          <a:prstGeom prst="rect">
            <a:avLst/>
          </a:prstGeom>
          <a:noFill/>
          <a:ln>
            <a:noFill/>
          </a:ln>
          <a:effectLst/>
        </p:spPr>
        <p:txBody>
          <a:bodyPr>
            <a:spAutoFit/>
          </a:bodyPr>
          <a:lstStyle>
            <a:lvl1pPr marL="457200" indent="-457200">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660066"/>
                </a:solidFill>
                <a:effectLst>
                  <a:outerShdw blurRad="38100" dist="38100" dir="2700000" algn="tl">
                    <a:srgbClr val="C0C0C0"/>
                  </a:outerShdw>
                </a:effectLst>
                <a:uLnTx/>
                <a:uFillTx/>
                <a:latin typeface="Arial" pitchFamily="34" charset="0"/>
                <a:ea typeface="MS PGothic" pitchFamily="34" charset="-128"/>
                <a:cs typeface="+mn-cs"/>
              </a:rPr>
              <a:t>SIN</a:t>
            </a: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 (Sumerian Nanna) – moon god</a:t>
            </a:r>
          </a:p>
        </p:txBody>
      </p:sp>
      <p:sp>
        <p:nvSpPr>
          <p:cNvPr id="131081" name="Text Box 9"/>
          <p:cNvSpPr txBox="1">
            <a:spLocks noChangeArrowheads="1"/>
          </p:cNvSpPr>
          <p:nvPr/>
        </p:nvSpPr>
        <p:spPr bwMode="auto">
          <a:xfrm rot="-1338935">
            <a:off x="2209800" y="4800600"/>
            <a:ext cx="6934200" cy="457200"/>
          </a:xfrm>
          <a:prstGeom prst="rect">
            <a:avLst/>
          </a:prstGeom>
          <a:noFill/>
          <a:ln>
            <a:noFill/>
          </a:ln>
          <a:effectLst/>
        </p:spPr>
        <p:txBody>
          <a:bodyPr>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371600" indent="-457200" algn="l">
              <a:defRPr sz="2400">
                <a:solidFill>
                  <a:schemeClr val="tx1"/>
                </a:solidFill>
                <a:latin typeface="Times New Roman" charset="0"/>
                <a:ea typeface="ＭＳ Ｐゴシック" charset="0"/>
              </a:defRPr>
            </a:lvl3pPr>
            <a:lvl4pPr marL="1828800" indent="-457200" algn="l">
              <a:defRPr sz="2400">
                <a:solidFill>
                  <a:schemeClr val="tx1"/>
                </a:solidFill>
                <a:latin typeface="Times New Roman" charset="0"/>
                <a:ea typeface="ＭＳ Ｐゴシック" charset="0"/>
              </a:defRPr>
            </a:lvl4pPr>
            <a:lvl5pPr marL="2286000" indent="-457200" algn="l">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96600"/>
                </a:solidFill>
                <a:effectLst>
                  <a:outerShdw blurRad="38100" dist="38100" dir="2700000" algn="tl">
                    <a:srgbClr val="DDDDDD"/>
                  </a:outerShdw>
                </a:effectLst>
                <a:uLnTx/>
                <a:uFillTx/>
                <a:latin typeface="Arial" charset="0"/>
                <a:ea typeface="ＭＳ Ｐゴシック" charset="0"/>
                <a:cs typeface="SimSun" charset="0"/>
              </a:rPr>
              <a:t>ADAD</a:t>
            </a: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SimSun" charset="0"/>
              </a:rPr>
              <a:t> (weather god) - In charge of the weather</a:t>
            </a:r>
          </a:p>
        </p:txBody>
      </p:sp>
      <p:sp>
        <p:nvSpPr>
          <p:cNvPr id="131083" name="Line 11"/>
          <p:cNvSpPr>
            <a:spLocks noChangeShapeType="1"/>
          </p:cNvSpPr>
          <p:nvPr/>
        </p:nvSpPr>
        <p:spPr bwMode="auto">
          <a:xfrm>
            <a:off x="5867400" y="838200"/>
            <a:ext cx="22860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168970" name="Text Box 12"/>
          <p:cNvSpPr txBox="1">
            <a:spLocks noChangeArrowheads="1"/>
          </p:cNvSpPr>
          <p:nvPr/>
        </p:nvSpPr>
        <p:spPr bwMode="auto">
          <a:xfrm>
            <a:off x="8426450" y="152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138</a:t>
            </a:r>
          </a:p>
        </p:txBody>
      </p:sp>
      <p:sp>
        <p:nvSpPr>
          <p:cNvPr id="168971" name="Rectangle 13"/>
          <p:cNvSpPr>
            <a:spLocks noChangeArrowheads="1"/>
          </p:cNvSpPr>
          <p:nvPr/>
        </p:nvSpPr>
        <p:spPr bwMode="auto">
          <a:xfrm>
            <a:off x="6019800" y="152400"/>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rPr>
              <a:t>宗教</a:t>
            </a:r>
            <a:endParaRPr kumimoji="0" lang="en-US"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756802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P spid="131075" grpId="0" autoUpdateAnimBg="0"/>
      <p:bldP spid="131076" grpId="0" autoUpdateAnimBg="0"/>
      <p:bldP spid="131077" grpId="0" autoUpdateAnimBg="0"/>
      <p:bldP spid="131078" grpId="0" autoUpdateAnimBg="0"/>
      <p:bldP spid="131079" grpId="0" autoUpdateAnimBg="0"/>
      <p:bldP spid="131080" grpId="0" autoUpdateAnimBg="0"/>
      <p:bldP spid="13108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57200" y="533400"/>
            <a:ext cx="6172200" cy="60579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33123" name="Rectangle 3"/>
          <p:cNvSpPr>
            <a:spLocks noChangeArrowheads="1"/>
          </p:cNvSpPr>
          <p:nvPr/>
        </p:nvSpPr>
        <p:spPr bwMode="auto">
          <a:xfrm>
            <a:off x="6553200" y="2743200"/>
            <a:ext cx="1981200" cy="1524000"/>
          </a:xfrm>
          <a:prstGeom prst="rect">
            <a:avLst/>
          </a:prstGeom>
          <a:noFill/>
          <a:ln>
            <a:noFill/>
          </a:ln>
          <a:effec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哪里是</a:t>
            </a:r>
          </a:p>
          <a:p>
            <a:pPr marL="0" marR="0" lvl="0" indent="0" algn="r" defTabSz="914400" rtl="0" eaLnBrk="0" fontAlgn="base" latinLnBrk="0" hangingPunct="0">
              <a:lnSpc>
                <a:spcPct val="9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S PGothic" pitchFamily="34" charset="-128"/>
                <a:cs typeface="+mn-cs"/>
              </a:rPr>
              <a:t>上帝的</a:t>
            </a:r>
          </a:p>
          <a:p>
            <a:pPr marL="0" marR="0" lvl="0" indent="0" algn="r" defTabSz="914400" rtl="0" eaLnBrk="0" fontAlgn="base" latinLnBrk="0" hangingPunct="0">
              <a:lnSpc>
                <a:spcPct val="90000"/>
              </a:lnSpc>
              <a:spcBef>
                <a:spcPct val="20000"/>
              </a:spcBef>
              <a:spcAft>
                <a:spcPct val="0"/>
              </a:spcAft>
              <a:buClrTx/>
              <a:buSzTx/>
              <a:buFontTx/>
              <a:buNone/>
              <a:tabLst/>
              <a:defRPr/>
            </a:pPr>
            <a:r>
              <a:rPr lang="zh-CN" altLang="en-US" sz="3600" dirty="0">
                <a:solidFill>
                  <a:srgbClr val="000000"/>
                </a:solidFill>
                <a:effectLst>
                  <a:outerShdw blurRad="38100" dist="38100" dir="2700000" algn="tl">
                    <a:srgbClr val="C0C0C0"/>
                  </a:outerShdw>
                </a:effectLst>
                <a:cs typeface="+mn-cs"/>
              </a:rPr>
              <a:t>殿宇</a:t>
            </a:r>
            <a:r>
              <a:rPr kumimoji="0" lang="en-US" altLang="ja-JP"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t>?</a:t>
            </a:r>
            <a:r>
              <a:rPr kumimoji="0" lang="en-US" altLang="ja-JP" sz="36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 </a:t>
            </a:r>
            <a:endParaRPr kumimoji="0" lang="en-US" altLang="en-US" sz="36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3125" name="Line 5"/>
          <p:cNvSpPr>
            <a:spLocks noChangeShapeType="1"/>
          </p:cNvSpPr>
          <p:nvPr/>
        </p:nvSpPr>
        <p:spPr bwMode="auto">
          <a:xfrm>
            <a:off x="5867400" y="838200"/>
            <a:ext cx="22860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171012" name="Text Box 6"/>
          <p:cNvSpPr txBox="1">
            <a:spLocks noChangeArrowheads="1"/>
          </p:cNvSpPr>
          <p:nvPr/>
        </p:nvSpPr>
        <p:spPr bwMode="auto">
          <a:xfrm>
            <a:off x="8426450" y="152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139</a:t>
            </a:r>
          </a:p>
        </p:txBody>
      </p:sp>
      <p:sp>
        <p:nvSpPr>
          <p:cNvPr id="133127" name="Rectangle 7"/>
          <p:cNvSpPr>
            <a:spLocks noChangeArrowheads="1"/>
          </p:cNvSpPr>
          <p:nvPr/>
        </p:nvSpPr>
        <p:spPr bwMode="auto">
          <a:xfrm rot="-1027108">
            <a:off x="5334000" y="5334000"/>
            <a:ext cx="3573463" cy="685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SimSun" pitchFamily="2" charset="-122"/>
                <a:cs typeface="+mn-cs"/>
              </a:rPr>
              <a:t>处处是假神庙</a:t>
            </a:r>
            <a:r>
              <a:rPr kumimoji="0" lang="en-US" altLang="zh-CN"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SimSun" pitchFamily="2" charset="-122"/>
                <a:cs typeface="+mn-cs"/>
              </a:rPr>
              <a:t>,</a:t>
            </a:r>
            <a:r>
              <a:rPr kumimoji="0"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SimSun" pitchFamily="2" charset="-122"/>
                <a:cs typeface="+mn-cs"/>
              </a:rPr>
              <a:t>每条街</a:t>
            </a:r>
            <a:r>
              <a:rPr kumimoji="0" lang="en-US" altLang="ja-JP"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mn-cs"/>
              </a:rPr>
              <a:t>!</a:t>
            </a:r>
            <a:endPar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MS PGothic" pitchFamily="34" charset="-128"/>
              <a:cs typeface="+mn-cs"/>
            </a:endParaRPr>
          </a:p>
        </p:txBody>
      </p:sp>
      <p:sp>
        <p:nvSpPr>
          <p:cNvPr id="171014" name="Rectangle 8"/>
          <p:cNvSpPr>
            <a:spLocks noChangeArrowheads="1"/>
          </p:cNvSpPr>
          <p:nvPr/>
        </p:nvSpPr>
        <p:spPr bwMode="auto">
          <a:xfrm>
            <a:off x="6529388" y="200025"/>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rPr>
              <a:t>宗教</a:t>
            </a:r>
            <a:endParaRPr kumimoji="0" lang="en-US"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231357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Map of the Cradle of Civilization; showing Mesopotamia, Sumer and the Elamite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1447800"/>
            <a:ext cx="7162800" cy="5300663"/>
          </a:xfrm>
        </p:spPr>
      </p:pic>
      <p:sp>
        <p:nvSpPr>
          <p:cNvPr id="54275" name="Rectangle 3"/>
          <p:cNvSpPr>
            <a:spLocks noChangeArrowheads="1"/>
          </p:cNvSpPr>
          <p:nvPr/>
        </p:nvSpPr>
        <p:spPr bwMode="auto">
          <a:xfrm>
            <a:off x="228600" y="441325"/>
            <a:ext cx="6629400" cy="701675"/>
          </a:xfrm>
          <a:prstGeom prst="rect">
            <a:avLst/>
          </a:prstGeom>
          <a:solidFill>
            <a:srgbClr val="0000FF"/>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
        <p:nvSpPr>
          <p:cNvPr id="55299" name="Line 4"/>
          <p:cNvSpPr>
            <a:spLocks noChangeShapeType="1"/>
          </p:cNvSpPr>
          <p:nvPr/>
        </p:nvSpPr>
        <p:spPr bwMode="auto">
          <a:xfrm>
            <a:off x="5257800" y="4191000"/>
            <a:ext cx="762000" cy="76200"/>
          </a:xfrm>
          <a:prstGeom prst="line">
            <a:avLst/>
          </a:prstGeom>
          <a:noFill/>
          <a:ln w="38100">
            <a:solidFill>
              <a:srgbClr val="F10B05"/>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
        <p:nvSpPr>
          <p:cNvPr id="54277" name="Text Box 5"/>
          <p:cNvSpPr txBox="1">
            <a:spLocks noChangeArrowheads="1"/>
          </p:cNvSpPr>
          <p:nvPr/>
        </p:nvSpPr>
        <p:spPr bwMode="auto">
          <a:xfrm>
            <a:off x="5638800" y="3962400"/>
            <a:ext cx="1752600" cy="641350"/>
          </a:xfrm>
          <a:prstGeom prst="rect">
            <a:avLst/>
          </a:prstGeom>
          <a:solidFill>
            <a:srgbClr val="F10B0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苏美尔</a:t>
            </a:r>
            <a:endParaRPr kumimoji="0" lang="en-US" altLang="en-US" sz="36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55301" name="Rectangle 6"/>
          <p:cNvSpPr>
            <a:spLocks noGrp="1" noChangeArrowheads="1"/>
          </p:cNvSpPr>
          <p:nvPr>
            <p:ph type="title" idx="4294967295"/>
          </p:nvPr>
        </p:nvSpPr>
        <p:spPr>
          <a:xfrm>
            <a:off x="228600" y="457200"/>
            <a:ext cx="7467600" cy="685800"/>
          </a:xfrm>
        </p:spPr>
        <p:txBody>
          <a:bodyPr/>
          <a:lstStyle/>
          <a:p>
            <a:pPr eaLnBrk="1" hangingPunct="1"/>
            <a:r>
              <a:rPr lang="zh-SG" altLang="en-US"/>
              <a:t> </a:t>
            </a:r>
            <a:r>
              <a:rPr lang="zh-CN" altLang="en-US"/>
              <a:t>谁是苏美尔人？</a:t>
            </a:r>
            <a:endParaRPr lang="en-US" altLang="en-US"/>
          </a:p>
        </p:txBody>
      </p:sp>
      <p:sp>
        <p:nvSpPr>
          <p:cNvPr id="55302" name="Text Box 9"/>
          <p:cNvSpPr txBox="1">
            <a:spLocks noChangeArrowheads="1"/>
          </p:cNvSpPr>
          <p:nvPr/>
        </p:nvSpPr>
        <p:spPr bwMode="auto">
          <a:xfrm>
            <a:off x="8305800" y="76200"/>
            <a:ext cx="52705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A7463F"/>
                </a:solidFill>
                <a:effectLst/>
                <a:uLnTx/>
                <a:uFillTx/>
                <a:latin typeface="Arial" pitchFamily="34" charset="0"/>
                <a:ea typeface="MS PGothic" pitchFamily="34" charset="-128"/>
                <a:cs typeface="+mn-cs"/>
              </a:rPr>
              <a:t>75</a:t>
            </a:r>
          </a:p>
        </p:txBody>
      </p:sp>
      <p:sp>
        <p:nvSpPr>
          <p:cNvPr id="10" name="TextBox 9"/>
          <p:cNvSpPr txBox="1">
            <a:spLocks noChangeArrowheads="1"/>
          </p:cNvSpPr>
          <p:nvPr/>
        </p:nvSpPr>
        <p:spPr bwMode="auto">
          <a:xfrm>
            <a:off x="5105400" y="2057400"/>
            <a:ext cx="3124200" cy="830263"/>
          </a:xfrm>
          <a:prstGeom prst="rect">
            <a:avLst/>
          </a:prstGeom>
          <a:solidFill>
            <a:srgbClr val="1A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rPr>
              <a:t>他们虽是重要的人，</a:t>
            </a:r>
            <a:endParaRPr kumimoji="0" lang="en-US" altLang="zh-CN"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rPr>
              <a:t>可是却没出现在圣经 </a:t>
            </a:r>
            <a:endParaRPr kumimoji="0" lang="en-US" altLang="zh-CN"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endParaRPr>
          </a:p>
        </p:txBody>
      </p:sp>
      <p:sp>
        <p:nvSpPr>
          <p:cNvPr id="11" name="TextBox 10"/>
          <p:cNvSpPr txBox="1">
            <a:spLocks noChangeArrowheads="1"/>
          </p:cNvSpPr>
          <p:nvPr/>
        </p:nvSpPr>
        <p:spPr bwMode="auto">
          <a:xfrm>
            <a:off x="5003800" y="5287963"/>
            <a:ext cx="4140200" cy="1200150"/>
          </a:xfrm>
          <a:prstGeom prst="rect">
            <a:avLst/>
          </a:prstGeom>
          <a:solidFill>
            <a:srgbClr val="1A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rPr>
              <a:t>这张地图显示他们来自沙漠，但他们来自亚拉腊</a:t>
            </a:r>
            <a:r>
              <a:rPr kumimoji="0" lang="zh-SG" altLang="ja-JP"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rPr>
              <a:t> </a:t>
            </a:r>
            <a:endParaRPr kumimoji="0" lang="en-US" altLang="ja-JP"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rPr>
              <a:t>(</a:t>
            </a:r>
            <a:r>
              <a:rPr kumimoji="0" lang="zh-SG" altLang="en-US"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rPr>
              <a:t>创世记</a:t>
            </a:r>
            <a:r>
              <a:rPr kumimoji="0" lang="en-US" altLang="ja-JP"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rPr>
              <a:t> 11)</a:t>
            </a:r>
            <a:endParaRPr kumimoji="0" lang="en-US" altLang="en-US" sz="2400" b="0" i="0" u="none" strike="noStrike" kern="1200" cap="none" spc="0" normalizeH="0" baseline="0" noProof="0">
              <a:ln>
                <a:noFill/>
              </a:ln>
              <a:solidFill>
                <a:srgbClr val="FFD685"/>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763263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grpId="0" nodeType="afterEffect">
                                  <p:stCondLst>
                                    <p:cond delay="2000"/>
                                  </p:stCondLst>
                                  <p:childTnLst>
                                    <p:set>
                                      <p:cBhvr>
                                        <p:cTn id="9" dur="1" fill="hold">
                                          <p:stCondLst>
                                            <p:cond delay="0"/>
                                          </p:stCondLst>
                                        </p:cTn>
                                        <p:tgtEl>
                                          <p:spTgt spid="54277"/>
                                        </p:tgtEl>
                                        <p:attrNameLst>
                                          <p:attrName>style.visibility</p:attrName>
                                        </p:attrNameLst>
                                      </p:cBhvr>
                                      <p:to>
                                        <p:strVal val="visible"/>
                                      </p:to>
                                    </p:set>
                                    <p:animEffect transition="in" filter="dissolve">
                                      <p:cBhvr>
                                        <p:cTn id="10" dur="500"/>
                                        <p:tgtEl>
                                          <p:spTgt spid="542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autoUpdateAnimBg="0"/>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a:noFill/>
          </a:ln>
          <a:effectLst/>
        </p:spPr>
        <p:txBody>
          <a:bodyPr wrap="none"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18" charset="0"/>
              <a:ea typeface="SimSun" pitchFamily="2" charset="-122"/>
              <a:cs typeface="+mn-cs"/>
            </a:endParaRPr>
          </a:p>
        </p:txBody>
      </p:sp>
      <p:sp>
        <p:nvSpPr>
          <p:cNvPr id="135170" name="Rectangle 2"/>
          <p:cNvSpPr>
            <a:spLocks noGrp="1" noChangeArrowheads="1"/>
          </p:cNvSpPr>
          <p:nvPr>
            <p:ph type="body" sz="half" idx="1"/>
          </p:nvPr>
        </p:nvSpPr>
        <p:spPr>
          <a:xfrm>
            <a:off x="990600" y="1143000"/>
            <a:ext cx="6913563" cy="474663"/>
          </a:xfrm>
          <a:effectLst>
            <a:outerShdw blurRad="63500" dist="38099" dir="2700000" algn="ctr" rotWithShape="0">
              <a:schemeClr val="tx1">
                <a:alpha val="74997"/>
              </a:schemeClr>
            </a:outerShdw>
          </a:effectLst>
        </p:spPr>
        <p:txBody>
          <a:bodyPr/>
          <a:lstStyle/>
          <a:p>
            <a:pPr algn="ctr" eaLnBrk="1" hangingPunct="1">
              <a:lnSpc>
                <a:spcPct val="90000"/>
              </a:lnSpc>
              <a:buFontTx/>
              <a:buNone/>
            </a:pPr>
            <a:r>
              <a:rPr lang="zh-CN" altLang="en-US" sz="5400" b="1">
                <a:solidFill>
                  <a:schemeClr val="bg1"/>
                </a:solidFill>
                <a:ea typeface="SimSun" pitchFamily="2" charset="-122"/>
              </a:rPr>
              <a:t>庙  和  仪  式</a:t>
            </a:r>
            <a:endParaRPr lang="en-US" altLang="en-US" sz="5400" b="1">
              <a:solidFill>
                <a:schemeClr val="bg1"/>
              </a:solidFill>
              <a:latin typeface="Arial" pitchFamily="34" charset="0"/>
            </a:endParaRPr>
          </a:p>
        </p:txBody>
      </p:sp>
      <p:sp>
        <p:nvSpPr>
          <p:cNvPr id="135171" name="Text Box 3"/>
          <p:cNvSpPr txBox="1">
            <a:spLocks noChangeArrowheads="1"/>
          </p:cNvSpPr>
          <p:nvPr/>
        </p:nvSpPr>
        <p:spPr bwMode="auto">
          <a:xfrm>
            <a:off x="1143000" y="1743075"/>
            <a:ext cx="6107113" cy="49133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3200" b="1" i="1" u="sng" strike="noStrike" kern="1200" cap="none" spc="0" normalizeH="0" baseline="0" noProof="0">
                <a:ln>
                  <a:noFill/>
                </a:ln>
                <a:solidFill>
                  <a:srgbClr val="FFFFFF"/>
                </a:solidFill>
                <a:effectLst/>
                <a:uLnTx/>
                <a:uFillTx/>
                <a:latin typeface="Arial" pitchFamily="34" charset="0"/>
                <a:ea typeface="MS PGothic" pitchFamily="34" charset="-128"/>
                <a:cs typeface="+mn-cs"/>
              </a:rPr>
              <a:t> </a:t>
            </a:r>
            <a:r>
              <a:rPr kumimoji="0" lang="zh-CN" altLang="en-US" sz="4000" b="1" i="1" u="sng"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一 个 宗 教 大 都 会</a:t>
            </a:r>
            <a:endParaRPr kumimoji="0" lang="zh-CN" altLang="en-US" sz="4000" b="1" i="1" u="sng"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53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首席</a:t>
            </a:r>
            <a:r>
              <a:rPr kumimoji="0" lang="zh-CN" altLang="en-US" sz="32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的庙</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55 Marduk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的寺庙</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300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寺庙为尘世神</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600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为般天堂的神</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180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法坛为女神</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Ishtar</a:t>
            </a: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180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为 </a:t>
            </a: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Nergal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和 </a:t>
            </a:r>
            <a:r>
              <a:rPr kumimoji="0" lang="en-US"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Adad</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的寺庙</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Char char="•"/>
              <a:tabLst/>
              <a:defRPr/>
            </a:pPr>
            <a:r>
              <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12 </a:t>
            </a:r>
            <a:r>
              <a:rPr kumimoji="0" lang="zh-CN" altLang="en-US" sz="32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其他法坛为不同的神</a:t>
            </a:r>
            <a:endPar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135172" name="Text Box 4"/>
          <p:cNvSpPr txBox="1">
            <a:spLocks noChangeArrowheads="1"/>
          </p:cNvSpPr>
          <p:nvPr/>
        </p:nvSpPr>
        <p:spPr bwMode="auto">
          <a:xfrm rot="-1791417">
            <a:off x="1035050" y="3128963"/>
            <a:ext cx="7302500" cy="14097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0000"/>
                </a:solidFill>
                <a:effectLst/>
                <a:uLnTx/>
                <a:uFillTx/>
                <a:latin typeface="Times New Roman" pitchFamily="18" charset="0"/>
                <a:ea typeface="SimSun" pitchFamily="2" charset="-122"/>
                <a:cs typeface="+mn-cs"/>
              </a:rPr>
              <a:t>巴比伦</a:t>
            </a:r>
            <a:r>
              <a:rPr kumimoji="0" lang="en-US" altLang="ja-JP" sz="3600" b="1" i="0" u="none" strike="noStrike" kern="1200" cap="none" spc="0" normalizeH="0" baseline="0" noProof="0">
                <a:ln>
                  <a:noFill/>
                </a:ln>
                <a:solidFill>
                  <a:srgbClr val="FF0000"/>
                </a:solidFill>
                <a:effectLst/>
                <a:uLnTx/>
                <a:uFillTx/>
                <a:latin typeface="Kristen ITC" pitchFamily="66" charset="0"/>
                <a:ea typeface="MS PGothic" pitchFamily="34" charset="-128"/>
                <a:cs typeface="+mn-cs"/>
              </a:rPr>
              <a:t>,</a:t>
            </a:r>
            <a:r>
              <a:rPr kumimoji="0" lang="zh-CN" altLang="en-US" sz="3600" b="1" i="0" u="none" strike="noStrike" kern="1200" cap="none" spc="0" normalizeH="0" baseline="0" noProof="0">
                <a:ln>
                  <a:noFill/>
                </a:ln>
                <a:solidFill>
                  <a:srgbClr val="FF0000"/>
                </a:solidFill>
                <a:effectLst/>
                <a:uLnTx/>
                <a:uFillTx/>
                <a:latin typeface="Times New Roman" pitchFamily="18" charset="0"/>
                <a:ea typeface="SimSun" pitchFamily="2" charset="-122"/>
                <a:cs typeface="+mn-cs"/>
              </a:rPr>
              <a:t>妓女的母亲和地球中的憎恨</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endParaRPr kumimoji="0" lang="zh-CN" altLang="en-US" sz="3200" b="1" i="0" u="none" strike="noStrike" kern="1200" cap="none" spc="0" normalizeH="0" baseline="0" noProof="0">
              <a:ln>
                <a:noFill/>
              </a:ln>
              <a:solidFill>
                <a:srgbClr val="FF0000"/>
              </a:solidFill>
              <a:effectLst/>
              <a:uLnTx/>
              <a:uFillTx/>
              <a:latin typeface="Kristen ITC" pitchFamily="66" charset="0"/>
              <a:ea typeface="SimSun" pitchFamily="2" charset="-122"/>
              <a:cs typeface="+mn-cs"/>
            </a:endParaRP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Kristen ITC" pitchFamily="66" charset="0"/>
                <a:ea typeface="MS PGothic" pitchFamily="34" charset="-128"/>
                <a:cs typeface="+mn-cs"/>
              </a:rPr>
              <a:t>(</a:t>
            </a:r>
            <a:r>
              <a:rPr kumimoji="0" lang="zh-CN" altLang="en-US" sz="3600" b="1" i="0" u="none" strike="noStrike" kern="1200" cap="none" spc="0" normalizeH="0" baseline="0" noProof="0">
                <a:ln>
                  <a:noFill/>
                </a:ln>
                <a:solidFill>
                  <a:srgbClr val="FF0000"/>
                </a:solidFill>
                <a:effectLst/>
                <a:uLnTx/>
                <a:uFillTx/>
                <a:latin typeface="Times New Roman" pitchFamily="18" charset="0"/>
                <a:ea typeface="SimSun" pitchFamily="2" charset="-122"/>
                <a:cs typeface="+mn-cs"/>
              </a:rPr>
              <a:t>获大书</a:t>
            </a:r>
            <a:r>
              <a:rPr kumimoji="0" lang="en-US" altLang="ja-JP" sz="3600" b="1" i="0" u="none" strike="noStrike" kern="1200" cap="none" spc="0" normalizeH="0" baseline="0" noProof="0">
                <a:ln>
                  <a:noFill/>
                </a:ln>
                <a:solidFill>
                  <a:srgbClr val="FF0000"/>
                </a:solidFill>
                <a:effectLst/>
                <a:uLnTx/>
                <a:uFillTx/>
                <a:latin typeface="Kristen ITC" pitchFamily="66" charset="0"/>
                <a:ea typeface="MS PGothic" pitchFamily="34" charset="-128"/>
                <a:cs typeface="+mn-cs"/>
              </a:rPr>
              <a:t>17:5</a:t>
            </a:r>
            <a:r>
              <a:rPr kumimoji="0" lang="en-US" altLang="ja-JP" sz="3200" b="1" i="0" u="none" strike="noStrike" kern="1200" cap="none" spc="0" normalizeH="0" baseline="0" noProof="0">
                <a:ln>
                  <a:noFill/>
                </a:ln>
                <a:solidFill>
                  <a:srgbClr val="FF0000"/>
                </a:solidFill>
                <a:effectLst/>
                <a:uLnTx/>
                <a:uFillTx/>
                <a:latin typeface="Kristen ITC" pitchFamily="66" charset="0"/>
                <a:ea typeface="MS PGothic" pitchFamily="34" charset="-128"/>
                <a:cs typeface="+mn-cs"/>
              </a:rPr>
              <a:t>)</a:t>
            </a:r>
            <a:endParaRPr kumimoji="0" lang="en-US" altLang="en-US" sz="3200" b="1" i="0" u="none" strike="noStrike" kern="1200" cap="none" spc="0" normalizeH="0" baseline="0" noProof="0">
              <a:ln>
                <a:noFill/>
              </a:ln>
              <a:solidFill>
                <a:srgbClr val="FF0000"/>
              </a:solidFill>
              <a:effectLst/>
              <a:uLnTx/>
              <a:uFillTx/>
              <a:latin typeface="Kristen ITC" pitchFamily="66" charset="0"/>
              <a:ea typeface="MS PGothic" pitchFamily="34" charset="-128"/>
              <a:cs typeface="+mn-cs"/>
            </a:endParaRPr>
          </a:p>
        </p:txBody>
      </p:sp>
      <p:sp>
        <p:nvSpPr>
          <p:cNvPr id="173062"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0" cap="none" spc="0" normalizeH="0" baseline="0" noProof="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dist="35921" dir="2700000" algn="ctr" rotWithShape="0">
                    <a:srgbClr val="C0C0C0">
                      <a:alpha val="74997"/>
                    </a:srgbClr>
                  </a:outerShdw>
                </a:effectLst>
                <a:uLnTx/>
                <a:uFillTx/>
                <a:latin typeface="Garamond"/>
                <a:ea typeface="MS PGothic" pitchFamily="34" charset="-128"/>
                <a:cs typeface="+mn-cs"/>
              </a:rPr>
              <a:t>RELIGION</a:t>
            </a:r>
          </a:p>
        </p:txBody>
      </p:sp>
      <p:sp>
        <p:nvSpPr>
          <p:cNvPr id="135174" name="Line 6"/>
          <p:cNvSpPr>
            <a:spLocks noChangeShapeType="1"/>
          </p:cNvSpPr>
          <p:nvPr/>
        </p:nvSpPr>
        <p:spPr bwMode="auto">
          <a:xfrm>
            <a:off x="5867400" y="838200"/>
            <a:ext cx="22860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135175" name="Text Box 7"/>
          <p:cNvSpPr txBox="1">
            <a:spLocks noChangeArrowheads="1"/>
          </p:cNvSpPr>
          <p:nvPr/>
        </p:nvSpPr>
        <p:spPr bwMode="auto">
          <a:xfrm>
            <a:off x="8350250" y="152400"/>
            <a:ext cx="64135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SimSun" charset="0"/>
              </a:rPr>
              <a:t>139</a:t>
            </a:r>
          </a:p>
        </p:txBody>
      </p:sp>
    </p:spTree>
    <p:extLst>
      <p:ext uri="{BB962C8B-B14F-4D97-AF65-F5344CB8AC3E}">
        <p14:creationId xmlns:p14="http://schemas.microsoft.com/office/powerpoint/2010/main" val="2463948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 Box 2"/>
          <p:cNvSpPr txBox="1">
            <a:spLocks noChangeArrowheads="1"/>
          </p:cNvSpPr>
          <p:nvPr/>
        </p:nvSpPr>
        <p:spPr bwMode="auto">
          <a:xfrm>
            <a:off x="838200" y="533400"/>
            <a:ext cx="266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巨 大 的 雕 像</a:t>
            </a:r>
            <a:r>
              <a:rPr kumimoji="0" lang="zh-CN" altLang="en-US" sz="24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en-US" altLang="zh-CN"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Ziggurats) </a:t>
            </a:r>
            <a:endPar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1319" name="Line 7"/>
          <p:cNvSpPr>
            <a:spLocks noChangeShapeType="1"/>
          </p:cNvSpPr>
          <p:nvPr/>
        </p:nvSpPr>
        <p:spPr bwMode="auto">
          <a:xfrm>
            <a:off x="5867400" y="838200"/>
            <a:ext cx="2286000" cy="0"/>
          </a:xfrm>
          <a:prstGeom prst="line">
            <a:avLst/>
          </a:prstGeom>
          <a:noFill/>
          <a:ln w="38100">
            <a:solidFill>
              <a:schemeClr val="tx1"/>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SimSun" charset="0"/>
              <a:cs typeface="SimSun" charset="0"/>
            </a:endParaRPr>
          </a:p>
        </p:txBody>
      </p:sp>
      <p:sp>
        <p:nvSpPr>
          <p:cNvPr id="179204" name="Text Box 8"/>
          <p:cNvSpPr txBox="1">
            <a:spLocks noChangeArrowheads="1"/>
          </p:cNvSpPr>
          <p:nvPr/>
        </p:nvSpPr>
        <p:spPr bwMode="auto">
          <a:xfrm>
            <a:off x="8426450" y="1524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139</a:t>
            </a:r>
          </a:p>
        </p:txBody>
      </p:sp>
      <p:sp>
        <p:nvSpPr>
          <p:cNvPr id="179205" name="Rectangle 10"/>
          <p:cNvSpPr>
            <a:spLocks noChangeArrowheads="1"/>
          </p:cNvSpPr>
          <p:nvPr/>
        </p:nvSpPr>
        <p:spPr bwMode="auto">
          <a:xfrm>
            <a:off x="6477000" y="244475"/>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CC3399"/>
                </a:solidFill>
                <a:effectLst/>
                <a:uLnTx/>
                <a:uFillTx/>
                <a:latin typeface="Times New Roman" pitchFamily="18" charset="0"/>
                <a:ea typeface="MS PGothic" pitchFamily="34" charset="-128"/>
                <a:cs typeface="+mn-cs"/>
              </a:rPr>
              <a:t>宗教</a:t>
            </a:r>
          </a:p>
        </p:txBody>
      </p:sp>
    </p:spTree>
    <p:extLst>
      <p:ext uri="{BB962C8B-B14F-4D97-AF65-F5344CB8AC3E}">
        <p14:creationId xmlns:p14="http://schemas.microsoft.com/office/powerpoint/2010/main" val="629392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additive="base">
                                        <p:cTn id="7" dur="500" fill="hold"/>
                                        <p:tgtEl>
                                          <p:spTgt spid="141314"/>
                                        </p:tgtEl>
                                        <p:attrNameLst>
                                          <p:attrName>ppt_x</p:attrName>
                                        </p:attrNameLst>
                                      </p:cBhvr>
                                      <p:tavLst>
                                        <p:tav tm="0">
                                          <p:val>
                                            <p:strVal val="0-#ppt_w/2"/>
                                          </p:val>
                                        </p:tav>
                                        <p:tav tm="100000">
                                          <p:val>
                                            <p:strVal val="#ppt_x"/>
                                          </p:val>
                                        </p:tav>
                                      </p:tavLst>
                                    </p:anim>
                                    <p:anim calcmode="lin" valueType="num">
                                      <p:cBhvr additive="base">
                                        <p:cTn id="8" dur="500" fill="hold"/>
                                        <p:tgtEl>
                                          <p:spTgt spid="141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63493" name="Text Box 7"/>
          <p:cNvSpPr txBox="1">
            <a:spLocks noChangeArrowheads="1"/>
          </p:cNvSpPr>
          <p:nvPr/>
        </p:nvSpPr>
        <p:spPr bwMode="auto">
          <a:xfrm>
            <a:off x="152400" y="3124200"/>
            <a:ext cx="1828800" cy="523875"/>
          </a:xfrm>
          <a:prstGeom prst="rect">
            <a:avLst/>
          </a:prstGeom>
          <a:noFill/>
          <a:ln w="9525">
            <a:noFill/>
            <a:miter lim="800000"/>
            <a:headEnd/>
            <a:tailEnd/>
          </a:ln>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rPr>
              <a:t>地中海</a:t>
            </a:r>
            <a:r>
              <a:rPr kumimoji="0" lang="en-US" altLang="ja-JP" sz="2800" b="0"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rPr>
              <a:t> </a:t>
            </a:r>
            <a:endParaRPr kumimoji="0" lang="en-US" altLang="en-US" sz="2800" b="0"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rPr>
              <a:t>亚兰</a:t>
            </a:r>
            <a:endParaRPr kumimoji="0" lang="en-US"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Tahoma" pitchFamily="34" charset="0"/>
                <a:ea typeface="MS PGothic" pitchFamily="34" charset="-128"/>
                <a:cs typeface="+mn-cs"/>
              </a:rPr>
              <a:t>埃及</a:t>
            </a:r>
            <a:endParaRPr kumimoji="0" lang="en-US" alt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63496"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63497"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grpSp>
        <p:nvGrpSpPr>
          <p:cNvPr id="230409" name="Group 14"/>
          <p:cNvGrpSpPr>
            <a:grpSpLocks/>
          </p:cNvGrpSpPr>
          <p:nvPr/>
        </p:nvGrpSpPr>
        <p:grpSpPr bwMode="auto">
          <a:xfrm>
            <a:off x="3330575" y="1193800"/>
            <a:ext cx="5203825" cy="4292600"/>
            <a:chOff x="2002" y="992"/>
            <a:chExt cx="3278" cy="2704"/>
          </a:xfrm>
        </p:grpSpPr>
        <p:sp>
          <p:nvSpPr>
            <p:cNvPr id="63520" name="Freeform 15"/>
            <p:cNvSpPr>
              <a:spLocks/>
            </p:cNvSpPr>
            <p:nvPr/>
          </p:nvSpPr>
          <p:spPr bwMode="auto">
            <a:xfrm>
              <a:off x="3474" y="1152"/>
              <a:ext cx="1806" cy="2544"/>
            </a:xfrm>
            <a:custGeom>
              <a:avLst/>
              <a:gdLst>
                <a:gd name="T0" fmla="*/ 3278 w 1556"/>
                <a:gd name="T1" fmla="*/ 6504 h 2012"/>
                <a:gd name="T2" fmla="*/ 2840 w 1556"/>
                <a:gd name="T3" fmla="*/ 6168 h 2012"/>
                <a:gd name="T4" fmla="*/ 2651 w 1556"/>
                <a:gd name="T5" fmla="*/ 5976 h 2012"/>
                <a:gd name="T6" fmla="*/ 2622 w 1556"/>
                <a:gd name="T7" fmla="*/ 5595 h 2012"/>
                <a:gd name="T8" fmla="*/ 2529 w 1556"/>
                <a:gd name="T9" fmla="*/ 5498 h 2012"/>
                <a:gd name="T10" fmla="*/ 2341 w 1556"/>
                <a:gd name="T11" fmla="*/ 5259 h 2012"/>
                <a:gd name="T12" fmla="*/ 2247 w 1556"/>
                <a:gd name="T13" fmla="*/ 4970 h 2012"/>
                <a:gd name="T14" fmla="*/ 2060 w 1556"/>
                <a:gd name="T15" fmla="*/ 4494 h 2012"/>
                <a:gd name="T16" fmla="*/ 2030 w 1556"/>
                <a:gd name="T17" fmla="*/ 4348 h 2012"/>
                <a:gd name="T18" fmla="*/ 1840 w 1556"/>
                <a:gd name="T19" fmla="*/ 4204 h 2012"/>
                <a:gd name="T20" fmla="*/ 1529 w 1556"/>
                <a:gd name="T21" fmla="*/ 2959 h 2012"/>
                <a:gd name="T22" fmla="*/ 1433 w 1556"/>
                <a:gd name="T23" fmla="*/ 2772 h 2012"/>
                <a:gd name="T24" fmla="*/ 1374 w 1556"/>
                <a:gd name="T25" fmla="*/ 2625 h 2012"/>
                <a:gd name="T26" fmla="*/ 1185 w 1556"/>
                <a:gd name="T27" fmla="*/ 2433 h 2012"/>
                <a:gd name="T28" fmla="*/ 844 w 1556"/>
                <a:gd name="T29" fmla="*/ 2050 h 2012"/>
                <a:gd name="T30" fmla="*/ 687 w 1556"/>
                <a:gd name="T31" fmla="*/ 1764 h 2012"/>
                <a:gd name="T32" fmla="*/ 563 w 1556"/>
                <a:gd name="T33" fmla="*/ 1283 h 2012"/>
                <a:gd name="T34" fmla="*/ 436 w 1556"/>
                <a:gd name="T35" fmla="*/ 999 h 2012"/>
                <a:gd name="T36" fmla="*/ 280 w 1556"/>
                <a:gd name="T37" fmla="*/ 473 h 2012"/>
                <a:gd name="T38" fmla="*/ 0 w 1556"/>
                <a:gd name="T39" fmla="*/ 13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6352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72" name="Text Box 20"/>
          <p:cNvSpPr txBox="1">
            <a:spLocks noChangeArrowheads="1"/>
          </p:cNvSpPr>
          <p:nvPr/>
        </p:nvSpPr>
        <p:spPr bwMode="auto">
          <a:xfrm>
            <a:off x="2209800" y="1363663"/>
            <a:ext cx="4191000" cy="769937"/>
          </a:xfrm>
          <a:prstGeom prst="rect">
            <a:avLst/>
          </a:prstGeom>
          <a:noFill/>
          <a:ln w="9525">
            <a:noFill/>
            <a:miter lim="800000"/>
            <a:headEnd/>
            <a:tailEnd/>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4400" b="1"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S PGothic" pitchFamily="34" charset="-128"/>
                <a:cs typeface="+mn-cs"/>
              </a:rPr>
              <a:t>膨胀</a:t>
            </a:r>
            <a:endParaRPr kumimoji="0" lang="en-US" altLang="en-US" sz="4400" b="1" i="0" u="none" strike="noStrike" kern="1200" cap="none" spc="0" normalizeH="0" baseline="0" noProof="0">
              <a:ln>
                <a:noFill/>
              </a:ln>
              <a:solidFill>
                <a:srgbClr val="000000"/>
              </a:solidFill>
              <a:effectLst>
                <a:outerShdw blurRad="38100" dist="38100" dir="2700000" algn="tl">
                  <a:srgbClr val="FFFFFF"/>
                </a:outerShdw>
              </a:effectLst>
              <a:uLnTx/>
              <a:uFillTx/>
              <a:latin typeface="Tahoma" pitchFamily="34" charset="0"/>
              <a:ea typeface="MS PGothic" pitchFamily="34" charset="-128"/>
              <a:cs typeface="+mn-cs"/>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grpSp>
        <p:nvGrpSpPr>
          <p:cNvPr id="230415" name="Group 22"/>
          <p:cNvGrpSpPr>
            <a:grpSpLocks/>
          </p:cNvGrpSpPr>
          <p:nvPr/>
        </p:nvGrpSpPr>
        <p:grpSpPr bwMode="auto">
          <a:xfrm>
            <a:off x="2574925" y="4003675"/>
            <a:ext cx="168275" cy="1227138"/>
            <a:chOff x="1046" y="2763"/>
            <a:chExt cx="106" cy="773"/>
          </a:xfrm>
        </p:grpSpPr>
        <p:sp>
          <p:nvSpPr>
            <p:cNvPr id="6351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6351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6351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grpSp>
      <p:sp>
        <p:nvSpPr>
          <p:cNvPr id="330778" name="Text Box 26"/>
          <p:cNvSpPr txBox="1">
            <a:spLocks noChangeArrowheads="1"/>
          </p:cNvSpPr>
          <p:nvPr/>
        </p:nvSpPr>
        <p:spPr bwMode="auto">
          <a:xfrm>
            <a:off x="2286000" y="3962400"/>
            <a:ext cx="2667000" cy="523875"/>
          </a:xfrm>
          <a:prstGeom prst="rect">
            <a:avLst/>
          </a:prstGeom>
          <a:noFill/>
          <a:ln w="9525">
            <a:noFill/>
            <a:miter lim="800000"/>
            <a:headEnd/>
            <a:tailEnd/>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rPr>
              <a:t>以色列</a:t>
            </a:r>
            <a:endParaRPr kumimoji="0" lang="en-US"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endParaRPr>
          </a:p>
        </p:txBody>
      </p:sp>
      <p:sp>
        <p:nvSpPr>
          <p:cNvPr id="63506"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63507" name="Text Box 28"/>
          <p:cNvSpPr txBox="1">
            <a:spLocks noChangeArrowheads="1"/>
          </p:cNvSpPr>
          <p:nvPr/>
        </p:nvSpPr>
        <p:spPr bwMode="auto">
          <a:xfrm>
            <a:off x="8001000" y="5638800"/>
            <a:ext cx="1066800" cy="830263"/>
          </a:xfrm>
          <a:prstGeom prst="rect">
            <a:avLst/>
          </a:prstGeom>
          <a:noFill/>
          <a:ln w="9525">
            <a:noFill/>
            <a:miter lim="800000"/>
            <a:headEnd/>
            <a:tailEnd/>
          </a:ln>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rPr>
              <a:t>波斯湾</a:t>
            </a:r>
            <a:r>
              <a:rPr kumimoji="0" lang="en-US" altLang="ja-JP"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rPr>
              <a:t> </a:t>
            </a:r>
            <a:endPar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CCFF33"/>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Times" charset="0"/>
                <a:ea typeface="MS PGothic" pitchFamily="34" charset="-128"/>
                <a:cs typeface="+mn-cs"/>
              </a:rPr>
              <a:t>犹太</a:t>
            </a:r>
            <a:endParaRPr kumimoji="0" lang="en-US" altLang="en-US" sz="2800" b="0" i="0" u="none" strike="noStrike" kern="1200" cap="none" spc="0" normalizeH="0" baseline="0" noProof="0">
              <a:ln>
                <a:noFill/>
              </a:ln>
              <a:solidFill>
                <a:srgbClr val="FFFFFF"/>
              </a:solidFill>
              <a:effectLst/>
              <a:uLnTx/>
              <a:uFillTx/>
              <a:latin typeface="Times" charset="0"/>
              <a:ea typeface="MS PGothic" pitchFamily="34" charset="-128"/>
              <a:cs typeface="+mn-cs"/>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Arial"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128"/>
              <a:cs typeface="Arial"/>
            </a:endParaRPr>
          </a:p>
        </p:txBody>
      </p:sp>
      <p:sp>
        <p:nvSpPr>
          <p:cNvPr id="330765" name="Text Box 13"/>
          <p:cNvSpPr txBox="1">
            <a:spLocks noChangeArrowheads="1"/>
          </p:cNvSpPr>
          <p:nvPr/>
        </p:nvSpPr>
        <p:spPr bwMode="auto">
          <a:xfrm>
            <a:off x="4953000" y="3468688"/>
            <a:ext cx="3276600" cy="646112"/>
          </a:xfrm>
          <a:prstGeom prst="rect">
            <a:avLst/>
          </a:prstGeom>
          <a:noFill/>
          <a:ln w="9525">
            <a:noFill/>
            <a:miter lim="800000"/>
            <a:headEnd/>
            <a:tailEnd/>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Arial" pitchFamily="34" charset="0"/>
              </a:rPr>
              <a:t>巴比伦</a:t>
            </a:r>
          </a:p>
        </p:txBody>
      </p:sp>
      <p:sp>
        <p:nvSpPr>
          <p:cNvPr id="330788" name="Text Box 36"/>
          <p:cNvSpPr txBox="1">
            <a:spLocks noChangeArrowheads="1"/>
          </p:cNvSpPr>
          <p:nvPr/>
        </p:nvSpPr>
        <p:spPr bwMode="auto">
          <a:xfrm>
            <a:off x="3657600" y="4657725"/>
            <a:ext cx="2971800" cy="523875"/>
          </a:xfrm>
          <a:prstGeom prst="rect">
            <a:avLst/>
          </a:prstGeom>
          <a:noFill/>
          <a:ln w="9525">
            <a:noFill/>
            <a:miter lim="800000"/>
            <a:headEnd/>
            <a:tailEnd/>
          </a:ln>
          <a:effectLst/>
        </p:spPr>
        <p:txBody>
          <a:bodyPr>
            <a:spAutoFit/>
          </a:bodyPr>
          <a:lstStyle>
            <a:lvl1pPr>
              <a:defRPr sz="2400" b="1">
                <a:solidFill>
                  <a:schemeClr val="tx1"/>
                </a:solidFill>
                <a:latin typeface="Times New Roman" pitchFamily="18" charset="0"/>
                <a:ea typeface="MS PGothic" pitchFamily="34" charset="-128"/>
              </a:defRPr>
            </a:lvl1pPr>
            <a:lvl2pPr marL="742950" indent="-285750">
              <a:defRPr sz="2400" b="1">
                <a:solidFill>
                  <a:schemeClr val="tx1"/>
                </a:solidFill>
                <a:latin typeface="Times New Roman" pitchFamily="18" charset="0"/>
                <a:ea typeface="MS PGothic" pitchFamily="34" charset="-128"/>
              </a:defRPr>
            </a:lvl2pPr>
            <a:lvl3pPr marL="1143000" indent="-228600">
              <a:defRPr sz="2400" b="1">
                <a:solidFill>
                  <a:schemeClr val="tx1"/>
                </a:solidFill>
                <a:latin typeface="Times New Roman" pitchFamily="18" charset="0"/>
                <a:ea typeface="MS PGothic" pitchFamily="34" charset="-128"/>
              </a:defRPr>
            </a:lvl3pPr>
            <a:lvl4pPr marL="1600200" indent="-228600">
              <a:defRPr sz="2400" b="1">
                <a:solidFill>
                  <a:schemeClr val="tx1"/>
                </a:solidFill>
                <a:latin typeface="Times New Roman" pitchFamily="18" charset="0"/>
                <a:ea typeface="MS PGothic" pitchFamily="34" charset="-128"/>
              </a:defRPr>
            </a:lvl4pPr>
            <a:lvl5pPr marL="2057400" indent="-228600">
              <a:defRPr sz="2400" b="1">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b="1">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Arial" pitchFamily="34" charset="0"/>
              </a:rPr>
              <a:t>公元 586 年</a:t>
            </a:r>
          </a:p>
        </p:txBody>
      </p:sp>
      <p:sp>
        <p:nvSpPr>
          <p:cNvPr id="34" name="Title 33"/>
          <p:cNvSpPr>
            <a:spLocks noGrp="1"/>
          </p:cNvSpPr>
          <p:nvPr>
            <p:ph type="title" idx="4294967295"/>
          </p:nvPr>
        </p:nvSpPr>
        <p:spPr>
          <a:xfrm>
            <a:off x="685800" y="0"/>
            <a:ext cx="7772400" cy="1143000"/>
          </a:xfrm>
        </p:spPr>
        <p:txBody>
          <a:bodyPr/>
          <a:lstStyle/>
          <a:p>
            <a:r>
              <a:rPr lang="zh-TW" altLang="en-US" sz="5400" b="1">
                <a:solidFill>
                  <a:srgbClr val="CCFF33"/>
                </a:solidFill>
                <a:effectLst>
                  <a:outerShdw blurRad="38100" dist="38100" dir="2700000" algn="tl">
                    <a:srgbClr val="FFFFFF"/>
                  </a:outerShdw>
                </a:effectLst>
                <a:latin typeface="Arial" pitchFamily="34" charset="0"/>
                <a:cs typeface="Arial" pitchFamily="34" charset="0"/>
              </a:rPr>
              <a:t>威胁</a:t>
            </a:r>
          </a:p>
        </p:txBody>
      </p:sp>
    </p:spTree>
    <p:extLst>
      <p:ext uri="{BB962C8B-B14F-4D97-AF65-F5344CB8AC3E}">
        <p14:creationId xmlns:p14="http://schemas.microsoft.com/office/powerpoint/2010/main" val="6792607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Babylon"/>
          <p:cNvPicPr>
            <a:picLocks noChangeAspect="1" noChangeArrowheads="1"/>
          </p:cNvPicPr>
          <p:nvPr/>
        </p:nvPicPr>
        <p:blipFill>
          <a:blip r:embed="rId3" cstate="print"/>
          <a:srcRect l="3101" t="211" r="13843" b="9071"/>
          <a:stretch>
            <a:fillRect/>
          </a:stretch>
        </p:blipFill>
        <p:spPr bwMode="auto">
          <a:xfrm>
            <a:off x="0" y="0"/>
            <a:ext cx="9144000" cy="7010400"/>
          </a:xfrm>
          <a:prstGeom prst="rect">
            <a:avLst/>
          </a:prstGeom>
          <a:noFill/>
          <a:ln w="9525">
            <a:noFill/>
            <a:miter lim="800000"/>
            <a:headEnd/>
            <a:tailEnd/>
          </a:ln>
        </p:spPr>
      </p:pic>
      <p:sp>
        <p:nvSpPr>
          <p:cNvPr id="126979" name="Text Box 5"/>
          <p:cNvSpPr txBox="1">
            <a:spLocks noChangeArrowheads="1"/>
          </p:cNvSpPr>
          <p:nvPr/>
        </p:nvSpPr>
        <p:spPr bwMode="auto">
          <a:xfrm>
            <a:off x="8458200" y="76200"/>
            <a:ext cx="533400" cy="457200"/>
          </a:xfrm>
          <a:prstGeom prst="rect">
            <a:avLst/>
          </a:prstGeom>
          <a:noFill/>
          <a:ln w="12700" cap="sq">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50</a:t>
            </a:r>
          </a:p>
        </p:txBody>
      </p:sp>
      <p:sp>
        <p:nvSpPr>
          <p:cNvPr id="126980" name="Rectangle 11"/>
          <p:cNvSpPr>
            <a:spLocks noChangeArrowheads="1"/>
          </p:cNvSpPr>
          <p:nvPr/>
        </p:nvSpPr>
        <p:spPr bwMode="auto">
          <a:xfrm>
            <a:off x="6858000" y="3657600"/>
            <a:ext cx="2286000" cy="3429000"/>
          </a:xfrm>
          <a:prstGeom prst="rect">
            <a:avLst/>
          </a:prstGeom>
          <a:solidFill>
            <a:schemeClr val="tx1"/>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26981" name="Rectangle 13"/>
          <p:cNvSpPr>
            <a:spLocks noChangeArrowheads="1"/>
          </p:cNvSpPr>
          <p:nvPr/>
        </p:nvSpPr>
        <p:spPr bwMode="auto">
          <a:xfrm>
            <a:off x="0" y="0"/>
            <a:ext cx="2438400" cy="7162800"/>
          </a:xfrm>
          <a:prstGeom prst="rect">
            <a:avLst/>
          </a:prstGeom>
          <a:solidFill>
            <a:schemeClr val="bg2"/>
          </a:solidFill>
          <a:ln w="12700" cap="sq">
            <a:no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26982" name="Rectangle 2"/>
          <p:cNvSpPr>
            <a:spLocks noGrp="1" noChangeArrowheads="1"/>
          </p:cNvSpPr>
          <p:nvPr>
            <p:ph type="title"/>
          </p:nvPr>
        </p:nvSpPr>
        <p:spPr>
          <a:xfrm>
            <a:off x="6629400" y="5057775"/>
            <a:ext cx="2462213" cy="2105025"/>
          </a:xfrm>
        </p:spPr>
        <p:txBody>
          <a:bodyPr/>
          <a:lstStyle/>
          <a:p>
            <a:pPr algn="r" eaLnBrk="1" hangingPunct="1"/>
            <a:r>
              <a:rPr lang="zh-CN" altLang="en-US" sz="3200" b="1">
                <a:solidFill>
                  <a:schemeClr val="bg1"/>
                </a:solidFill>
                <a:ea typeface="SimSun" pitchFamily="2" charset="-122"/>
              </a:rPr>
              <a:t>但以理</a:t>
            </a:r>
            <a:br>
              <a:rPr lang="zh-CN" altLang="en-US" sz="3200" b="1">
                <a:solidFill>
                  <a:schemeClr val="bg1"/>
                </a:solidFill>
                <a:ea typeface="SimSun" pitchFamily="2" charset="-122"/>
              </a:rPr>
            </a:br>
            <a:r>
              <a:rPr lang="zh-CN" altLang="en-US" sz="3200" b="1">
                <a:solidFill>
                  <a:schemeClr val="bg1"/>
                </a:solidFill>
                <a:ea typeface="SimSun" pitchFamily="2" charset="-122"/>
              </a:rPr>
              <a:t>在巴比伦</a:t>
            </a:r>
            <a:br>
              <a:rPr lang="zh-CN" altLang="en-US" sz="3200" b="1">
                <a:solidFill>
                  <a:schemeClr val="bg1"/>
                </a:solidFill>
                <a:ea typeface="SimSun" pitchFamily="2" charset="-122"/>
              </a:rPr>
            </a:br>
            <a:r>
              <a:rPr lang="zh-CN" altLang="en-US" sz="3200" b="1">
                <a:solidFill>
                  <a:schemeClr val="bg1"/>
                </a:solidFill>
                <a:ea typeface="SimSun" pitchFamily="2" charset="-122"/>
              </a:rPr>
              <a:t>的预言</a:t>
            </a:r>
            <a:endParaRPr lang="en-US" sz="3200" b="1">
              <a:solidFill>
                <a:schemeClr val="bg1"/>
              </a:solidFill>
            </a:endParaRPr>
          </a:p>
        </p:txBody>
      </p:sp>
      <p:sp>
        <p:nvSpPr>
          <p:cNvPr id="50179" name="Rectangle 3"/>
          <p:cNvSpPr>
            <a:spLocks noGrp="1" noChangeArrowheads="1"/>
          </p:cNvSpPr>
          <p:nvPr>
            <p:ph type="body" idx="1"/>
          </p:nvPr>
        </p:nvSpPr>
        <p:spPr>
          <a:xfrm>
            <a:off x="0" y="685800"/>
            <a:ext cx="2590800" cy="1828800"/>
          </a:xfrm>
        </p:spPr>
        <p:txBody>
          <a:bodyPr/>
          <a:lstStyle/>
          <a:p>
            <a:pPr eaLnBrk="1" hangingPunct="1">
              <a:lnSpc>
                <a:spcPct val="80000"/>
              </a:lnSpc>
              <a:defRPr/>
            </a:pPr>
            <a:r>
              <a:rPr lang="zh-CN" altLang="en-US">
                <a:solidFill>
                  <a:srgbClr val="FFFF00"/>
                </a:solidFill>
                <a:ea typeface="SimSun" pitchFamily="2" charset="-122"/>
              </a:rPr>
              <a:t>文本</a:t>
            </a:r>
            <a:r>
              <a:rPr lang="en-US" sz="2800"/>
              <a:t>: </a:t>
            </a:r>
            <a:r>
              <a:rPr lang="en-US" altLang="zh-CN" sz="2800">
                <a:ea typeface="SimSun" pitchFamily="2" charset="-122"/>
              </a:rPr>
              <a:t>        </a:t>
            </a:r>
            <a:r>
              <a:rPr lang="zh-CN" altLang="en-US" sz="2800">
                <a:ea typeface="SimSun" pitchFamily="2" charset="-122"/>
              </a:rPr>
              <a:t>在被掳期间成文</a:t>
            </a:r>
            <a:r>
              <a:rPr lang="en-US" sz="2800"/>
              <a:t> (</a:t>
            </a:r>
            <a:r>
              <a:rPr lang="zh-CN" altLang="en-US" sz="2800">
                <a:ea typeface="SimSun" pitchFamily="2" charset="-122"/>
              </a:rPr>
              <a:t>主前</a:t>
            </a:r>
            <a:r>
              <a:rPr lang="en-US" sz="2800"/>
              <a:t>605-536</a:t>
            </a:r>
            <a:r>
              <a:rPr lang="zh-CN" altLang="en-US" sz="2800">
                <a:ea typeface="SimSun" pitchFamily="2" charset="-122"/>
              </a:rPr>
              <a:t>年</a:t>
            </a:r>
            <a:r>
              <a:rPr lang="en-US" sz="2800"/>
              <a:t>)</a:t>
            </a:r>
          </a:p>
        </p:txBody>
      </p:sp>
      <p:sp>
        <p:nvSpPr>
          <p:cNvPr id="50180" name="Rectangle 4"/>
          <p:cNvSpPr>
            <a:spLocks noChangeArrowheads="1"/>
          </p:cNvSpPr>
          <p:nvPr/>
        </p:nvSpPr>
        <p:spPr bwMode="auto">
          <a:xfrm>
            <a:off x="0" y="3124200"/>
            <a:ext cx="2162175" cy="26670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zh-CN" altLang="en-US" sz="3200" b="0"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itchFamily="18" charset="0"/>
                <a:ea typeface="SimSun" pitchFamily="2" charset="-122"/>
                <a:cs typeface="+mn-cs"/>
              </a:rPr>
              <a:t>内容</a:t>
            </a:r>
            <a:r>
              <a:rPr kumimoji="0" lang="en-US" sz="3200" b="0"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itchFamily="18" charset="0"/>
                <a:ea typeface="+mn-ea"/>
                <a:cs typeface="+mn-cs"/>
              </a:rPr>
              <a:t>: </a:t>
            </a:r>
            <a:r>
              <a:rPr kumimoji="0" lang="en-US" altLang="zh-CN" sz="3200" b="0"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itchFamily="18"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预告四个国度</a:t>
            </a: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主前</a:t>
            </a: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605</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年</a:t>
            </a: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主后</a:t>
            </a: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476</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SimSun" pitchFamily="2" charset="-122"/>
                <a:cs typeface="+mn-cs"/>
              </a:rPr>
              <a:t>年</a:t>
            </a: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n-ea"/>
                <a:cs typeface="+mn-cs"/>
              </a:rPr>
              <a:t>)</a:t>
            </a:r>
          </a:p>
        </p:txBody>
      </p:sp>
    </p:spTree>
    <p:extLst>
      <p:ext uri="{BB962C8B-B14F-4D97-AF65-F5344CB8AC3E}">
        <p14:creationId xmlns:p14="http://schemas.microsoft.com/office/powerpoint/2010/main" val="38757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0180">
                                            <p:txEl>
                                              <p:pRg st="0" end="0"/>
                                            </p:txEl>
                                          </p:spTgt>
                                        </p:tgtEl>
                                        <p:attrNameLst>
                                          <p:attrName>style.visibility</p:attrName>
                                        </p:attrNameLst>
                                      </p:cBhvr>
                                      <p:to>
                                        <p:strVal val="visible"/>
                                      </p:to>
                                    </p:set>
                                    <p:anim calcmode="lin" valueType="num">
                                      <p:cBhvr>
                                        <p:cTn id="12" dur="500" decel="50000" fill="hold">
                                          <p:stCondLst>
                                            <p:cond delay="0"/>
                                          </p:stCondLst>
                                        </p:cTn>
                                        <p:tgtEl>
                                          <p:spTgt spid="50180">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0180">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0180">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50180">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0180">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0180">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0180">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0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Zigguret"/>
          <p:cNvPicPr>
            <a:picLocks noChangeAspect="1" noChangeArrowheads="1"/>
          </p:cNvPicPr>
          <p:nvPr/>
        </p:nvPicPr>
        <p:blipFill>
          <a:blip r:embed="rId3" cstate="print"/>
          <a:srcRect/>
          <a:stretch>
            <a:fillRect/>
          </a:stretch>
        </p:blipFill>
        <p:spPr bwMode="auto">
          <a:xfrm>
            <a:off x="0" y="0"/>
            <a:ext cx="8382000" cy="6861175"/>
          </a:xfrm>
          <a:prstGeom prst="rect">
            <a:avLst/>
          </a:prstGeom>
          <a:noFill/>
          <a:ln w="9525">
            <a:noFill/>
            <a:miter lim="800000"/>
            <a:headEnd/>
            <a:tailEnd/>
          </a:ln>
        </p:spPr>
      </p:pic>
      <p:sp>
        <p:nvSpPr>
          <p:cNvPr id="128003" name="Rectangle 2"/>
          <p:cNvSpPr>
            <a:spLocks noGrp="1" noChangeArrowheads="1"/>
          </p:cNvSpPr>
          <p:nvPr>
            <p:ph type="title"/>
          </p:nvPr>
        </p:nvSpPr>
        <p:spPr>
          <a:xfrm>
            <a:off x="4953000" y="3810000"/>
            <a:ext cx="4191000" cy="3124200"/>
          </a:xfrm>
          <a:solidFill>
            <a:schemeClr val="bg2"/>
          </a:solidFill>
        </p:spPr>
        <p:txBody>
          <a:bodyPr/>
          <a:lstStyle/>
          <a:p>
            <a:pPr algn="ctr" eaLnBrk="1" hangingPunct="1"/>
            <a:r>
              <a:rPr lang="zh-CN" altLang="en-US">
                <a:ea typeface="SimSun" pitchFamily="2" charset="-122"/>
              </a:rPr>
              <a:t>被世界最老</a:t>
            </a:r>
            <a:br>
              <a:rPr lang="zh-CN" altLang="en-US">
                <a:ea typeface="SimSun" pitchFamily="2" charset="-122"/>
              </a:rPr>
            </a:br>
            <a:r>
              <a:rPr lang="zh-CN" altLang="en-US">
                <a:ea typeface="SimSun" pitchFamily="2" charset="-122"/>
              </a:rPr>
              <a:t>的宗教包围</a:t>
            </a:r>
            <a:br>
              <a:rPr lang="zh-CN" altLang="en-US">
                <a:ea typeface="SimSun" pitchFamily="2" charset="-122"/>
              </a:rPr>
            </a:br>
            <a:r>
              <a:rPr lang="zh-CN" altLang="en-US">
                <a:ea typeface="SimSun" pitchFamily="2" charset="-122"/>
              </a:rPr>
              <a:t>的犹大</a:t>
            </a:r>
            <a:br>
              <a:rPr lang="zh-CN" altLang="en-US">
                <a:ea typeface="SimSun" pitchFamily="2" charset="-122"/>
              </a:rPr>
            </a:br>
            <a:r>
              <a:rPr lang="zh-CN" altLang="en-US">
                <a:ea typeface="SimSun" pitchFamily="2" charset="-122"/>
              </a:rPr>
              <a:t>结局将是如何？</a:t>
            </a:r>
            <a:endParaRPr lang="en-US"/>
          </a:p>
        </p:txBody>
      </p:sp>
    </p:spTree>
    <p:extLst>
      <p:ext uri="{BB962C8B-B14F-4D97-AF65-F5344CB8AC3E}">
        <p14:creationId xmlns:p14="http://schemas.microsoft.com/office/powerpoint/2010/main" val="1879406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31 Babylonian"/>
          <p:cNvPicPr>
            <a:picLocks noGrp="1" noChangeAspect="1" noChangeArrowheads="1"/>
          </p:cNvPicPr>
          <p:nvPr>
            <p:ph sz="half" idx="2"/>
          </p:nvPr>
        </p:nvPicPr>
        <p:blipFill>
          <a:blip r:embed="rId3" cstate="print"/>
          <a:srcRect/>
          <a:stretch>
            <a:fillRect/>
          </a:stretch>
        </p:blipFill>
        <p:spPr>
          <a:xfrm>
            <a:off x="0" y="0"/>
            <a:ext cx="9144000" cy="6142038"/>
          </a:xfrm>
          <a:noFill/>
        </p:spPr>
      </p:pic>
      <p:sp>
        <p:nvSpPr>
          <p:cNvPr id="129027" name="Rectangle 3"/>
          <p:cNvSpPr>
            <a:spLocks noGrp="1" noChangeArrowheads="1"/>
          </p:cNvSpPr>
          <p:nvPr>
            <p:ph type="title"/>
          </p:nvPr>
        </p:nvSpPr>
        <p:spPr>
          <a:xfrm>
            <a:off x="0" y="5181600"/>
            <a:ext cx="9144000" cy="1143000"/>
          </a:xfrm>
          <a:solidFill>
            <a:schemeClr val="bg1"/>
          </a:solidFill>
        </p:spPr>
        <p:txBody>
          <a:bodyPr/>
          <a:lstStyle/>
          <a:p>
            <a:pPr algn="ctr" eaLnBrk="1" hangingPunct="1"/>
            <a:r>
              <a:rPr lang="zh-CN" altLang="en-US">
                <a:solidFill>
                  <a:schemeClr val="tx1"/>
                </a:solidFill>
                <a:ea typeface="SimSun" pitchFamily="2" charset="-122"/>
              </a:rPr>
              <a:t>巴比伦统治巴勒斯坦</a:t>
            </a:r>
            <a:endParaRPr lang="en-US">
              <a:solidFill>
                <a:schemeClr val="tx1"/>
              </a:solidFill>
            </a:endParaRPr>
          </a:p>
        </p:txBody>
      </p:sp>
      <p:sp>
        <p:nvSpPr>
          <p:cNvPr id="105476" name="Rectangle 4"/>
          <p:cNvSpPr>
            <a:spLocks noGrp="1" noChangeArrowheads="1"/>
          </p:cNvSpPr>
          <p:nvPr>
            <p:ph type="body" sz="half" idx="1"/>
          </p:nvPr>
        </p:nvSpPr>
        <p:spPr>
          <a:xfrm>
            <a:off x="76200" y="2286000"/>
            <a:ext cx="2895600" cy="1143000"/>
          </a:xfrm>
          <a:solidFill>
            <a:schemeClr val="bg1"/>
          </a:solidFill>
        </p:spPr>
        <p:txBody>
          <a:bodyPr/>
          <a:lstStyle/>
          <a:p>
            <a:pPr eaLnBrk="1" hangingPunct="1">
              <a:defRPr/>
            </a:pPr>
            <a:r>
              <a:rPr lang="zh-CN" altLang="en-US" sz="2800" b="1">
                <a:ea typeface="SimSun" pitchFamily="2" charset="-122"/>
              </a:rPr>
              <a:t>驱逐</a:t>
            </a:r>
            <a:endParaRPr lang="en-US" sz="2800" b="1"/>
          </a:p>
          <a:p>
            <a:pPr eaLnBrk="1" hangingPunct="1">
              <a:defRPr/>
            </a:pPr>
            <a:r>
              <a:rPr lang="zh-CN" altLang="en-US" sz="2800" b="1">
                <a:ea typeface="SimSun" pitchFamily="2" charset="-122"/>
              </a:rPr>
              <a:t>发展</a:t>
            </a:r>
            <a:endParaRPr lang="en-US" sz="2800" b="1"/>
          </a:p>
        </p:txBody>
      </p:sp>
      <p:sp>
        <p:nvSpPr>
          <p:cNvPr id="129029" name="Text Box 5"/>
          <p:cNvSpPr txBox="1">
            <a:spLocks noChangeArrowheads="1"/>
          </p:cNvSpPr>
          <p:nvPr/>
        </p:nvSpPr>
        <p:spPr bwMode="auto">
          <a:xfrm>
            <a:off x="8458200" y="76200"/>
            <a:ext cx="533400" cy="457200"/>
          </a:xfrm>
          <a:prstGeom prst="rect">
            <a:avLst/>
          </a:prstGeom>
          <a:noFill/>
          <a:ln w="12700" cap="sq">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rPr>
              <a:t>56</a:t>
            </a:r>
          </a:p>
        </p:txBody>
      </p:sp>
      <p:sp>
        <p:nvSpPr>
          <p:cNvPr id="105478" name="AutoShape 6"/>
          <p:cNvSpPr>
            <a:spLocks noChangeArrowheads="1"/>
          </p:cNvSpPr>
          <p:nvPr/>
        </p:nvSpPr>
        <p:spPr bwMode="auto">
          <a:xfrm>
            <a:off x="4876800" y="2590800"/>
            <a:ext cx="3505200" cy="1752600"/>
          </a:xfrm>
          <a:prstGeom prst="wedgeRoundRectCallout">
            <a:avLst>
              <a:gd name="adj1" fmla="val -113361"/>
              <a:gd name="adj2" fmla="val -21468"/>
              <a:gd name="adj3" fmla="val 16667"/>
            </a:avLst>
          </a:prstGeom>
          <a:solidFill>
            <a:schemeClr val="accent1"/>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分离</a:t>
            </a: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会堂</a:t>
            </a: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不再有偶像</a:t>
            </a:r>
            <a:endParaRPr kumimoji="0" lang="en-US" sz="3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4815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5476">
                                            <p:txEl>
                                              <p:pRg st="0" end="0"/>
                                            </p:txEl>
                                          </p:spTgt>
                                        </p:tgtEl>
                                        <p:attrNameLst>
                                          <p:attrName>style.visibility</p:attrName>
                                        </p:attrNameLst>
                                      </p:cBhvr>
                                      <p:to>
                                        <p:strVal val="visible"/>
                                      </p:to>
                                    </p:set>
                                    <p:animEffect transition="in" filter="wipe(down)">
                                      <p:cBhvr>
                                        <p:cTn id="7" dur="580">
                                          <p:stCondLst>
                                            <p:cond delay="0"/>
                                          </p:stCondLst>
                                        </p:cTn>
                                        <p:tgtEl>
                                          <p:spTgt spid="105476">
                                            <p:txEl>
                                              <p:pRg st="0" end="0"/>
                                            </p:txEl>
                                          </p:spTgt>
                                        </p:tgtEl>
                                      </p:cBhvr>
                                    </p:animEffect>
                                    <p:anim calcmode="lin" valueType="num">
                                      <p:cBhvr>
                                        <p:cTn id="8" dur="1822" tmFilter="0,0; 0.14,0.36; 0.43,0.73; 0.71,0.91; 1.0,1.0">
                                          <p:stCondLst>
                                            <p:cond delay="0"/>
                                          </p:stCondLst>
                                        </p:cTn>
                                        <p:tgtEl>
                                          <p:spTgt spid="10547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547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547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547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547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5476">
                                            <p:txEl>
                                              <p:pRg st="0" end="0"/>
                                            </p:txEl>
                                          </p:spTgt>
                                        </p:tgtEl>
                                      </p:cBhvr>
                                      <p:to x="100000" y="60000"/>
                                    </p:animScale>
                                    <p:animScale>
                                      <p:cBhvr>
                                        <p:cTn id="14" dur="166" decel="50000">
                                          <p:stCondLst>
                                            <p:cond delay="676"/>
                                          </p:stCondLst>
                                        </p:cTn>
                                        <p:tgtEl>
                                          <p:spTgt spid="105476">
                                            <p:txEl>
                                              <p:pRg st="0" end="0"/>
                                            </p:txEl>
                                          </p:spTgt>
                                        </p:tgtEl>
                                      </p:cBhvr>
                                      <p:to x="100000" y="100000"/>
                                    </p:animScale>
                                    <p:animScale>
                                      <p:cBhvr>
                                        <p:cTn id="15" dur="26">
                                          <p:stCondLst>
                                            <p:cond delay="1312"/>
                                          </p:stCondLst>
                                        </p:cTn>
                                        <p:tgtEl>
                                          <p:spTgt spid="105476">
                                            <p:txEl>
                                              <p:pRg st="0" end="0"/>
                                            </p:txEl>
                                          </p:spTgt>
                                        </p:tgtEl>
                                      </p:cBhvr>
                                      <p:to x="100000" y="80000"/>
                                    </p:animScale>
                                    <p:animScale>
                                      <p:cBhvr>
                                        <p:cTn id="16" dur="166" decel="50000">
                                          <p:stCondLst>
                                            <p:cond delay="1338"/>
                                          </p:stCondLst>
                                        </p:cTn>
                                        <p:tgtEl>
                                          <p:spTgt spid="105476">
                                            <p:txEl>
                                              <p:pRg st="0" end="0"/>
                                            </p:txEl>
                                          </p:spTgt>
                                        </p:tgtEl>
                                      </p:cBhvr>
                                      <p:to x="100000" y="100000"/>
                                    </p:animScale>
                                    <p:animScale>
                                      <p:cBhvr>
                                        <p:cTn id="17" dur="26">
                                          <p:stCondLst>
                                            <p:cond delay="1642"/>
                                          </p:stCondLst>
                                        </p:cTn>
                                        <p:tgtEl>
                                          <p:spTgt spid="105476">
                                            <p:txEl>
                                              <p:pRg st="0" end="0"/>
                                            </p:txEl>
                                          </p:spTgt>
                                        </p:tgtEl>
                                      </p:cBhvr>
                                      <p:to x="100000" y="90000"/>
                                    </p:animScale>
                                    <p:animScale>
                                      <p:cBhvr>
                                        <p:cTn id="18" dur="166" decel="50000">
                                          <p:stCondLst>
                                            <p:cond delay="1668"/>
                                          </p:stCondLst>
                                        </p:cTn>
                                        <p:tgtEl>
                                          <p:spTgt spid="105476">
                                            <p:txEl>
                                              <p:pRg st="0" end="0"/>
                                            </p:txEl>
                                          </p:spTgt>
                                        </p:tgtEl>
                                      </p:cBhvr>
                                      <p:to x="100000" y="100000"/>
                                    </p:animScale>
                                    <p:animScale>
                                      <p:cBhvr>
                                        <p:cTn id="19" dur="26">
                                          <p:stCondLst>
                                            <p:cond delay="1808"/>
                                          </p:stCondLst>
                                        </p:cTn>
                                        <p:tgtEl>
                                          <p:spTgt spid="105476">
                                            <p:txEl>
                                              <p:pRg st="0" end="0"/>
                                            </p:txEl>
                                          </p:spTgt>
                                        </p:tgtEl>
                                      </p:cBhvr>
                                      <p:to x="100000" y="95000"/>
                                    </p:animScale>
                                    <p:animScale>
                                      <p:cBhvr>
                                        <p:cTn id="20" dur="166" decel="50000">
                                          <p:stCondLst>
                                            <p:cond delay="1834"/>
                                          </p:stCondLst>
                                        </p:cTn>
                                        <p:tgtEl>
                                          <p:spTgt spid="10547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5476">
                                            <p:txEl>
                                              <p:pRg st="1" end="1"/>
                                            </p:txEl>
                                          </p:spTgt>
                                        </p:tgtEl>
                                        <p:attrNameLst>
                                          <p:attrName>style.visibility</p:attrName>
                                        </p:attrNameLst>
                                      </p:cBhvr>
                                      <p:to>
                                        <p:strVal val="visible"/>
                                      </p:to>
                                    </p:set>
                                    <p:animEffect transition="in" filter="wipe(down)">
                                      <p:cBhvr>
                                        <p:cTn id="25" dur="580">
                                          <p:stCondLst>
                                            <p:cond delay="0"/>
                                          </p:stCondLst>
                                        </p:cTn>
                                        <p:tgtEl>
                                          <p:spTgt spid="105476">
                                            <p:txEl>
                                              <p:pRg st="1" end="1"/>
                                            </p:txEl>
                                          </p:spTgt>
                                        </p:tgtEl>
                                      </p:cBhvr>
                                    </p:animEffect>
                                    <p:anim calcmode="lin" valueType="num">
                                      <p:cBhvr>
                                        <p:cTn id="26" dur="1822" tmFilter="0,0; 0.14,0.36; 0.43,0.73; 0.71,0.91; 1.0,1.0">
                                          <p:stCondLst>
                                            <p:cond delay="0"/>
                                          </p:stCondLst>
                                        </p:cTn>
                                        <p:tgtEl>
                                          <p:spTgt spid="105476">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5476">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5476">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5476">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5476">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05476">
                                            <p:txEl>
                                              <p:pRg st="1" end="1"/>
                                            </p:txEl>
                                          </p:spTgt>
                                        </p:tgtEl>
                                      </p:cBhvr>
                                      <p:to x="100000" y="60000"/>
                                    </p:animScale>
                                    <p:animScale>
                                      <p:cBhvr>
                                        <p:cTn id="32" dur="166" decel="50000">
                                          <p:stCondLst>
                                            <p:cond delay="676"/>
                                          </p:stCondLst>
                                        </p:cTn>
                                        <p:tgtEl>
                                          <p:spTgt spid="105476">
                                            <p:txEl>
                                              <p:pRg st="1" end="1"/>
                                            </p:txEl>
                                          </p:spTgt>
                                        </p:tgtEl>
                                      </p:cBhvr>
                                      <p:to x="100000" y="100000"/>
                                    </p:animScale>
                                    <p:animScale>
                                      <p:cBhvr>
                                        <p:cTn id="33" dur="26">
                                          <p:stCondLst>
                                            <p:cond delay="1312"/>
                                          </p:stCondLst>
                                        </p:cTn>
                                        <p:tgtEl>
                                          <p:spTgt spid="105476">
                                            <p:txEl>
                                              <p:pRg st="1" end="1"/>
                                            </p:txEl>
                                          </p:spTgt>
                                        </p:tgtEl>
                                      </p:cBhvr>
                                      <p:to x="100000" y="80000"/>
                                    </p:animScale>
                                    <p:animScale>
                                      <p:cBhvr>
                                        <p:cTn id="34" dur="166" decel="50000">
                                          <p:stCondLst>
                                            <p:cond delay="1338"/>
                                          </p:stCondLst>
                                        </p:cTn>
                                        <p:tgtEl>
                                          <p:spTgt spid="105476">
                                            <p:txEl>
                                              <p:pRg st="1" end="1"/>
                                            </p:txEl>
                                          </p:spTgt>
                                        </p:tgtEl>
                                      </p:cBhvr>
                                      <p:to x="100000" y="100000"/>
                                    </p:animScale>
                                    <p:animScale>
                                      <p:cBhvr>
                                        <p:cTn id="35" dur="26">
                                          <p:stCondLst>
                                            <p:cond delay="1642"/>
                                          </p:stCondLst>
                                        </p:cTn>
                                        <p:tgtEl>
                                          <p:spTgt spid="105476">
                                            <p:txEl>
                                              <p:pRg st="1" end="1"/>
                                            </p:txEl>
                                          </p:spTgt>
                                        </p:tgtEl>
                                      </p:cBhvr>
                                      <p:to x="100000" y="90000"/>
                                    </p:animScale>
                                    <p:animScale>
                                      <p:cBhvr>
                                        <p:cTn id="36" dur="166" decel="50000">
                                          <p:stCondLst>
                                            <p:cond delay="1668"/>
                                          </p:stCondLst>
                                        </p:cTn>
                                        <p:tgtEl>
                                          <p:spTgt spid="105476">
                                            <p:txEl>
                                              <p:pRg st="1" end="1"/>
                                            </p:txEl>
                                          </p:spTgt>
                                        </p:tgtEl>
                                      </p:cBhvr>
                                      <p:to x="100000" y="100000"/>
                                    </p:animScale>
                                    <p:animScale>
                                      <p:cBhvr>
                                        <p:cTn id="37" dur="26">
                                          <p:stCondLst>
                                            <p:cond delay="1808"/>
                                          </p:stCondLst>
                                        </p:cTn>
                                        <p:tgtEl>
                                          <p:spTgt spid="105476">
                                            <p:txEl>
                                              <p:pRg st="1" end="1"/>
                                            </p:txEl>
                                          </p:spTgt>
                                        </p:tgtEl>
                                      </p:cBhvr>
                                      <p:to x="100000" y="95000"/>
                                    </p:animScale>
                                    <p:animScale>
                                      <p:cBhvr>
                                        <p:cTn id="38" dur="166" decel="50000">
                                          <p:stCondLst>
                                            <p:cond delay="1834"/>
                                          </p:stCondLst>
                                        </p:cTn>
                                        <p:tgtEl>
                                          <p:spTgt spid="105476">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5478">
                                            <p:bg/>
                                          </p:spTgt>
                                        </p:tgtEl>
                                        <p:attrNameLst>
                                          <p:attrName>style.visibility</p:attrName>
                                        </p:attrNameLst>
                                      </p:cBhvr>
                                      <p:to>
                                        <p:strVal val="visible"/>
                                      </p:to>
                                    </p:set>
                                    <p:animEffect transition="in" filter="wipe(down)">
                                      <p:cBhvr>
                                        <p:cTn id="43" dur="580">
                                          <p:stCondLst>
                                            <p:cond delay="0"/>
                                          </p:stCondLst>
                                        </p:cTn>
                                        <p:tgtEl>
                                          <p:spTgt spid="105478">
                                            <p:bg/>
                                          </p:spTgt>
                                        </p:tgtEl>
                                      </p:cBhvr>
                                    </p:animEffect>
                                    <p:anim calcmode="lin" valueType="num">
                                      <p:cBhvr>
                                        <p:cTn id="44" dur="1822" tmFilter="0,0; 0.14,0.36; 0.43,0.73; 0.71,0.91; 1.0,1.0">
                                          <p:stCondLst>
                                            <p:cond delay="0"/>
                                          </p:stCondLst>
                                        </p:cTn>
                                        <p:tgtEl>
                                          <p:spTgt spid="105478">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5478">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5478">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5478">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5478">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05478">
                                            <p:bg/>
                                          </p:spTgt>
                                        </p:tgtEl>
                                      </p:cBhvr>
                                      <p:to x="100000" y="60000"/>
                                    </p:animScale>
                                    <p:animScale>
                                      <p:cBhvr>
                                        <p:cTn id="50" dur="166" decel="50000">
                                          <p:stCondLst>
                                            <p:cond delay="676"/>
                                          </p:stCondLst>
                                        </p:cTn>
                                        <p:tgtEl>
                                          <p:spTgt spid="105478">
                                            <p:bg/>
                                          </p:spTgt>
                                        </p:tgtEl>
                                      </p:cBhvr>
                                      <p:to x="100000" y="100000"/>
                                    </p:animScale>
                                    <p:animScale>
                                      <p:cBhvr>
                                        <p:cTn id="51" dur="26">
                                          <p:stCondLst>
                                            <p:cond delay="1312"/>
                                          </p:stCondLst>
                                        </p:cTn>
                                        <p:tgtEl>
                                          <p:spTgt spid="105478">
                                            <p:bg/>
                                          </p:spTgt>
                                        </p:tgtEl>
                                      </p:cBhvr>
                                      <p:to x="100000" y="80000"/>
                                    </p:animScale>
                                    <p:animScale>
                                      <p:cBhvr>
                                        <p:cTn id="52" dur="166" decel="50000">
                                          <p:stCondLst>
                                            <p:cond delay="1338"/>
                                          </p:stCondLst>
                                        </p:cTn>
                                        <p:tgtEl>
                                          <p:spTgt spid="105478">
                                            <p:bg/>
                                          </p:spTgt>
                                        </p:tgtEl>
                                      </p:cBhvr>
                                      <p:to x="100000" y="100000"/>
                                    </p:animScale>
                                    <p:animScale>
                                      <p:cBhvr>
                                        <p:cTn id="53" dur="26">
                                          <p:stCondLst>
                                            <p:cond delay="1642"/>
                                          </p:stCondLst>
                                        </p:cTn>
                                        <p:tgtEl>
                                          <p:spTgt spid="105478">
                                            <p:bg/>
                                          </p:spTgt>
                                        </p:tgtEl>
                                      </p:cBhvr>
                                      <p:to x="100000" y="90000"/>
                                    </p:animScale>
                                    <p:animScale>
                                      <p:cBhvr>
                                        <p:cTn id="54" dur="166" decel="50000">
                                          <p:stCondLst>
                                            <p:cond delay="1668"/>
                                          </p:stCondLst>
                                        </p:cTn>
                                        <p:tgtEl>
                                          <p:spTgt spid="105478">
                                            <p:bg/>
                                          </p:spTgt>
                                        </p:tgtEl>
                                      </p:cBhvr>
                                      <p:to x="100000" y="100000"/>
                                    </p:animScale>
                                    <p:animScale>
                                      <p:cBhvr>
                                        <p:cTn id="55" dur="26">
                                          <p:stCondLst>
                                            <p:cond delay="1808"/>
                                          </p:stCondLst>
                                        </p:cTn>
                                        <p:tgtEl>
                                          <p:spTgt spid="105478">
                                            <p:bg/>
                                          </p:spTgt>
                                        </p:tgtEl>
                                      </p:cBhvr>
                                      <p:to x="100000" y="95000"/>
                                    </p:animScale>
                                    <p:animScale>
                                      <p:cBhvr>
                                        <p:cTn id="56" dur="166" decel="50000">
                                          <p:stCondLst>
                                            <p:cond delay="1834"/>
                                          </p:stCondLst>
                                        </p:cTn>
                                        <p:tgtEl>
                                          <p:spTgt spid="105478">
                                            <p:bg/>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5478">
                                            <p:txEl>
                                              <p:pRg st="0" end="0"/>
                                            </p:txEl>
                                          </p:spTgt>
                                        </p:tgtEl>
                                        <p:attrNameLst>
                                          <p:attrName>style.visibility</p:attrName>
                                        </p:attrNameLst>
                                      </p:cBhvr>
                                      <p:to>
                                        <p:strVal val="visible"/>
                                      </p:to>
                                    </p:set>
                                    <p:animEffect transition="in" filter="wipe(down)">
                                      <p:cBhvr>
                                        <p:cTn id="61" dur="580">
                                          <p:stCondLst>
                                            <p:cond delay="0"/>
                                          </p:stCondLst>
                                        </p:cTn>
                                        <p:tgtEl>
                                          <p:spTgt spid="105478">
                                            <p:txEl>
                                              <p:pRg st="0" end="0"/>
                                            </p:txEl>
                                          </p:spTgt>
                                        </p:tgtEl>
                                      </p:cBhvr>
                                    </p:animEffect>
                                    <p:anim calcmode="lin" valueType="num">
                                      <p:cBhvr>
                                        <p:cTn id="62" dur="1822" tmFilter="0,0; 0.14,0.36; 0.43,0.73; 0.71,0.91; 1.0,1.0">
                                          <p:stCondLst>
                                            <p:cond delay="0"/>
                                          </p:stCondLst>
                                        </p:cTn>
                                        <p:tgtEl>
                                          <p:spTgt spid="105478">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5478">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5478">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5478">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5478">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05478">
                                            <p:txEl>
                                              <p:pRg st="0" end="0"/>
                                            </p:txEl>
                                          </p:spTgt>
                                        </p:tgtEl>
                                      </p:cBhvr>
                                      <p:to x="100000" y="60000"/>
                                    </p:animScale>
                                    <p:animScale>
                                      <p:cBhvr>
                                        <p:cTn id="68" dur="166" decel="50000">
                                          <p:stCondLst>
                                            <p:cond delay="676"/>
                                          </p:stCondLst>
                                        </p:cTn>
                                        <p:tgtEl>
                                          <p:spTgt spid="105478">
                                            <p:txEl>
                                              <p:pRg st="0" end="0"/>
                                            </p:txEl>
                                          </p:spTgt>
                                        </p:tgtEl>
                                      </p:cBhvr>
                                      <p:to x="100000" y="100000"/>
                                    </p:animScale>
                                    <p:animScale>
                                      <p:cBhvr>
                                        <p:cTn id="69" dur="26">
                                          <p:stCondLst>
                                            <p:cond delay="1312"/>
                                          </p:stCondLst>
                                        </p:cTn>
                                        <p:tgtEl>
                                          <p:spTgt spid="105478">
                                            <p:txEl>
                                              <p:pRg st="0" end="0"/>
                                            </p:txEl>
                                          </p:spTgt>
                                        </p:tgtEl>
                                      </p:cBhvr>
                                      <p:to x="100000" y="80000"/>
                                    </p:animScale>
                                    <p:animScale>
                                      <p:cBhvr>
                                        <p:cTn id="70" dur="166" decel="50000">
                                          <p:stCondLst>
                                            <p:cond delay="1338"/>
                                          </p:stCondLst>
                                        </p:cTn>
                                        <p:tgtEl>
                                          <p:spTgt spid="105478">
                                            <p:txEl>
                                              <p:pRg st="0" end="0"/>
                                            </p:txEl>
                                          </p:spTgt>
                                        </p:tgtEl>
                                      </p:cBhvr>
                                      <p:to x="100000" y="100000"/>
                                    </p:animScale>
                                    <p:animScale>
                                      <p:cBhvr>
                                        <p:cTn id="71" dur="26">
                                          <p:stCondLst>
                                            <p:cond delay="1642"/>
                                          </p:stCondLst>
                                        </p:cTn>
                                        <p:tgtEl>
                                          <p:spTgt spid="105478">
                                            <p:txEl>
                                              <p:pRg st="0" end="0"/>
                                            </p:txEl>
                                          </p:spTgt>
                                        </p:tgtEl>
                                      </p:cBhvr>
                                      <p:to x="100000" y="90000"/>
                                    </p:animScale>
                                    <p:animScale>
                                      <p:cBhvr>
                                        <p:cTn id="72" dur="166" decel="50000">
                                          <p:stCondLst>
                                            <p:cond delay="1668"/>
                                          </p:stCondLst>
                                        </p:cTn>
                                        <p:tgtEl>
                                          <p:spTgt spid="105478">
                                            <p:txEl>
                                              <p:pRg st="0" end="0"/>
                                            </p:txEl>
                                          </p:spTgt>
                                        </p:tgtEl>
                                      </p:cBhvr>
                                      <p:to x="100000" y="100000"/>
                                    </p:animScale>
                                    <p:animScale>
                                      <p:cBhvr>
                                        <p:cTn id="73" dur="26">
                                          <p:stCondLst>
                                            <p:cond delay="1808"/>
                                          </p:stCondLst>
                                        </p:cTn>
                                        <p:tgtEl>
                                          <p:spTgt spid="105478">
                                            <p:txEl>
                                              <p:pRg st="0" end="0"/>
                                            </p:txEl>
                                          </p:spTgt>
                                        </p:tgtEl>
                                      </p:cBhvr>
                                      <p:to x="100000" y="95000"/>
                                    </p:animScale>
                                    <p:animScale>
                                      <p:cBhvr>
                                        <p:cTn id="74" dur="166" decel="50000">
                                          <p:stCondLst>
                                            <p:cond delay="1834"/>
                                          </p:stCondLst>
                                        </p:cTn>
                                        <p:tgtEl>
                                          <p:spTgt spid="105478">
                                            <p:txEl>
                                              <p:pRg st="0" end="0"/>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5478">
                                            <p:txEl>
                                              <p:pRg st="1" end="1"/>
                                            </p:txEl>
                                          </p:spTgt>
                                        </p:tgtEl>
                                        <p:attrNameLst>
                                          <p:attrName>style.visibility</p:attrName>
                                        </p:attrNameLst>
                                      </p:cBhvr>
                                      <p:to>
                                        <p:strVal val="visible"/>
                                      </p:to>
                                    </p:set>
                                    <p:animEffect transition="in" filter="wipe(down)">
                                      <p:cBhvr>
                                        <p:cTn id="79" dur="580">
                                          <p:stCondLst>
                                            <p:cond delay="0"/>
                                          </p:stCondLst>
                                        </p:cTn>
                                        <p:tgtEl>
                                          <p:spTgt spid="105478">
                                            <p:txEl>
                                              <p:pRg st="1" end="1"/>
                                            </p:txEl>
                                          </p:spTgt>
                                        </p:tgtEl>
                                      </p:cBhvr>
                                    </p:animEffect>
                                    <p:anim calcmode="lin" valueType="num">
                                      <p:cBhvr>
                                        <p:cTn id="80" dur="1822" tmFilter="0,0; 0.14,0.36; 0.43,0.73; 0.71,0.91; 1.0,1.0">
                                          <p:stCondLst>
                                            <p:cond delay="0"/>
                                          </p:stCondLst>
                                        </p:cTn>
                                        <p:tgtEl>
                                          <p:spTgt spid="105478">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5478">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5478">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5478">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5478">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05478">
                                            <p:txEl>
                                              <p:pRg st="1" end="1"/>
                                            </p:txEl>
                                          </p:spTgt>
                                        </p:tgtEl>
                                      </p:cBhvr>
                                      <p:to x="100000" y="60000"/>
                                    </p:animScale>
                                    <p:animScale>
                                      <p:cBhvr>
                                        <p:cTn id="86" dur="166" decel="50000">
                                          <p:stCondLst>
                                            <p:cond delay="676"/>
                                          </p:stCondLst>
                                        </p:cTn>
                                        <p:tgtEl>
                                          <p:spTgt spid="105478">
                                            <p:txEl>
                                              <p:pRg st="1" end="1"/>
                                            </p:txEl>
                                          </p:spTgt>
                                        </p:tgtEl>
                                      </p:cBhvr>
                                      <p:to x="100000" y="100000"/>
                                    </p:animScale>
                                    <p:animScale>
                                      <p:cBhvr>
                                        <p:cTn id="87" dur="26">
                                          <p:stCondLst>
                                            <p:cond delay="1312"/>
                                          </p:stCondLst>
                                        </p:cTn>
                                        <p:tgtEl>
                                          <p:spTgt spid="105478">
                                            <p:txEl>
                                              <p:pRg st="1" end="1"/>
                                            </p:txEl>
                                          </p:spTgt>
                                        </p:tgtEl>
                                      </p:cBhvr>
                                      <p:to x="100000" y="80000"/>
                                    </p:animScale>
                                    <p:animScale>
                                      <p:cBhvr>
                                        <p:cTn id="88" dur="166" decel="50000">
                                          <p:stCondLst>
                                            <p:cond delay="1338"/>
                                          </p:stCondLst>
                                        </p:cTn>
                                        <p:tgtEl>
                                          <p:spTgt spid="105478">
                                            <p:txEl>
                                              <p:pRg st="1" end="1"/>
                                            </p:txEl>
                                          </p:spTgt>
                                        </p:tgtEl>
                                      </p:cBhvr>
                                      <p:to x="100000" y="100000"/>
                                    </p:animScale>
                                    <p:animScale>
                                      <p:cBhvr>
                                        <p:cTn id="89" dur="26">
                                          <p:stCondLst>
                                            <p:cond delay="1642"/>
                                          </p:stCondLst>
                                        </p:cTn>
                                        <p:tgtEl>
                                          <p:spTgt spid="105478">
                                            <p:txEl>
                                              <p:pRg st="1" end="1"/>
                                            </p:txEl>
                                          </p:spTgt>
                                        </p:tgtEl>
                                      </p:cBhvr>
                                      <p:to x="100000" y="90000"/>
                                    </p:animScale>
                                    <p:animScale>
                                      <p:cBhvr>
                                        <p:cTn id="90" dur="166" decel="50000">
                                          <p:stCondLst>
                                            <p:cond delay="1668"/>
                                          </p:stCondLst>
                                        </p:cTn>
                                        <p:tgtEl>
                                          <p:spTgt spid="105478">
                                            <p:txEl>
                                              <p:pRg st="1" end="1"/>
                                            </p:txEl>
                                          </p:spTgt>
                                        </p:tgtEl>
                                      </p:cBhvr>
                                      <p:to x="100000" y="100000"/>
                                    </p:animScale>
                                    <p:animScale>
                                      <p:cBhvr>
                                        <p:cTn id="91" dur="26">
                                          <p:stCondLst>
                                            <p:cond delay="1808"/>
                                          </p:stCondLst>
                                        </p:cTn>
                                        <p:tgtEl>
                                          <p:spTgt spid="105478">
                                            <p:txEl>
                                              <p:pRg st="1" end="1"/>
                                            </p:txEl>
                                          </p:spTgt>
                                        </p:tgtEl>
                                      </p:cBhvr>
                                      <p:to x="100000" y="95000"/>
                                    </p:animScale>
                                    <p:animScale>
                                      <p:cBhvr>
                                        <p:cTn id="92" dur="166" decel="50000">
                                          <p:stCondLst>
                                            <p:cond delay="1834"/>
                                          </p:stCondLst>
                                        </p:cTn>
                                        <p:tgtEl>
                                          <p:spTgt spid="105478">
                                            <p:txEl>
                                              <p:pRg st="1" end="1"/>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05478">
                                            <p:txEl>
                                              <p:pRg st="2" end="2"/>
                                            </p:txEl>
                                          </p:spTgt>
                                        </p:tgtEl>
                                        <p:attrNameLst>
                                          <p:attrName>style.visibility</p:attrName>
                                        </p:attrNameLst>
                                      </p:cBhvr>
                                      <p:to>
                                        <p:strVal val="visible"/>
                                      </p:to>
                                    </p:set>
                                    <p:animEffect transition="in" filter="wipe(down)">
                                      <p:cBhvr>
                                        <p:cTn id="97" dur="580">
                                          <p:stCondLst>
                                            <p:cond delay="0"/>
                                          </p:stCondLst>
                                        </p:cTn>
                                        <p:tgtEl>
                                          <p:spTgt spid="105478">
                                            <p:txEl>
                                              <p:pRg st="2" end="2"/>
                                            </p:txEl>
                                          </p:spTgt>
                                        </p:tgtEl>
                                      </p:cBhvr>
                                    </p:animEffect>
                                    <p:anim calcmode="lin" valueType="num">
                                      <p:cBhvr>
                                        <p:cTn id="98" dur="1822" tmFilter="0,0; 0.14,0.36; 0.43,0.73; 0.71,0.91; 1.0,1.0">
                                          <p:stCondLst>
                                            <p:cond delay="0"/>
                                          </p:stCondLst>
                                        </p:cTn>
                                        <p:tgtEl>
                                          <p:spTgt spid="105478">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5478">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5478">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5478">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5478">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5478">
                                            <p:txEl>
                                              <p:pRg st="2" end="2"/>
                                            </p:txEl>
                                          </p:spTgt>
                                        </p:tgtEl>
                                      </p:cBhvr>
                                      <p:to x="100000" y="60000"/>
                                    </p:animScale>
                                    <p:animScale>
                                      <p:cBhvr>
                                        <p:cTn id="104" dur="166" decel="50000">
                                          <p:stCondLst>
                                            <p:cond delay="676"/>
                                          </p:stCondLst>
                                        </p:cTn>
                                        <p:tgtEl>
                                          <p:spTgt spid="105478">
                                            <p:txEl>
                                              <p:pRg st="2" end="2"/>
                                            </p:txEl>
                                          </p:spTgt>
                                        </p:tgtEl>
                                      </p:cBhvr>
                                      <p:to x="100000" y="100000"/>
                                    </p:animScale>
                                    <p:animScale>
                                      <p:cBhvr>
                                        <p:cTn id="105" dur="26">
                                          <p:stCondLst>
                                            <p:cond delay="1312"/>
                                          </p:stCondLst>
                                        </p:cTn>
                                        <p:tgtEl>
                                          <p:spTgt spid="105478">
                                            <p:txEl>
                                              <p:pRg st="2" end="2"/>
                                            </p:txEl>
                                          </p:spTgt>
                                        </p:tgtEl>
                                      </p:cBhvr>
                                      <p:to x="100000" y="80000"/>
                                    </p:animScale>
                                    <p:animScale>
                                      <p:cBhvr>
                                        <p:cTn id="106" dur="166" decel="50000">
                                          <p:stCondLst>
                                            <p:cond delay="1338"/>
                                          </p:stCondLst>
                                        </p:cTn>
                                        <p:tgtEl>
                                          <p:spTgt spid="105478">
                                            <p:txEl>
                                              <p:pRg st="2" end="2"/>
                                            </p:txEl>
                                          </p:spTgt>
                                        </p:tgtEl>
                                      </p:cBhvr>
                                      <p:to x="100000" y="100000"/>
                                    </p:animScale>
                                    <p:animScale>
                                      <p:cBhvr>
                                        <p:cTn id="107" dur="26">
                                          <p:stCondLst>
                                            <p:cond delay="1642"/>
                                          </p:stCondLst>
                                        </p:cTn>
                                        <p:tgtEl>
                                          <p:spTgt spid="105478">
                                            <p:txEl>
                                              <p:pRg st="2" end="2"/>
                                            </p:txEl>
                                          </p:spTgt>
                                        </p:tgtEl>
                                      </p:cBhvr>
                                      <p:to x="100000" y="90000"/>
                                    </p:animScale>
                                    <p:animScale>
                                      <p:cBhvr>
                                        <p:cTn id="108" dur="166" decel="50000">
                                          <p:stCondLst>
                                            <p:cond delay="1668"/>
                                          </p:stCondLst>
                                        </p:cTn>
                                        <p:tgtEl>
                                          <p:spTgt spid="105478">
                                            <p:txEl>
                                              <p:pRg st="2" end="2"/>
                                            </p:txEl>
                                          </p:spTgt>
                                        </p:tgtEl>
                                      </p:cBhvr>
                                      <p:to x="100000" y="100000"/>
                                    </p:animScale>
                                    <p:animScale>
                                      <p:cBhvr>
                                        <p:cTn id="109" dur="26">
                                          <p:stCondLst>
                                            <p:cond delay="1808"/>
                                          </p:stCondLst>
                                        </p:cTn>
                                        <p:tgtEl>
                                          <p:spTgt spid="105478">
                                            <p:txEl>
                                              <p:pRg st="2" end="2"/>
                                            </p:txEl>
                                          </p:spTgt>
                                        </p:tgtEl>
                                      </p:cBhvr>
                                      <p:to x="100000" y="95000"/>
                                    </p:animScale>
                                    <p:animScale>
                                      <p:cBhvr>
                                        <p:cTn id="110" dur="166" decel="50000">
                                          <p:stCondLst>
                                            <p:cond delay="1834"/>
                                          </p:stCondLst>
                                        </p:cTn>
                                        <p:tgtEl>
                                          <p:spTgt spid="105478">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85800" y="914400"/>
            <a:ext cx="7772400" cy="1447800"/>
          </a:xfrm>
        </p:spPr>
        <p:txBody>
          <a:bodyPr/>
          <a:lstStyle/>
          <a:p>
            <a:pPr eaLnBrk="1" hangingPunct="1">
              <a:defRPr/>
            </a:pPr>
            <a:r>
              <a:rPr lang="en-US">
                <a:cs typeface="+mj-cs"/>
              </a:rPr>
              <a:t>The Exodus</a:t>
            </a:r>
          </a:p>
        </p:txBody>
      </p:sp>
      <p:sp>
        <p:nvSpPr>
          <p:cNvPr id="67587" name="Rectangle 3"/>
          <p:cNvSpPr>
            <a:spLocks noGrp="1" noChangeArrowheads="1"/>
          </p:cNvSpPr>
          <p:nvPr>
            <p:ph type="subTitle" idx="1"/>
          </p:nvPr>
        </p:nvSpPr>
        <p:spPr/>
        <p:txBody>
          <a:bodyPr/>
          <a:lstStyle/>
          <a:p>
            <a:pPr eaLnBrk="1" hangingPunct="1">
              <a:defRPr/>
            </a:pPr>
            <a:endParaRPr lang="en-US">
              <a:cs typeface="+mn-cs"/>
            </a:endParaRPr>
          </a:p>
        </p:txBody>
      </p:sp>
      <p:pic>
        <p:nvPicPr>
          <p:cNvPr id="161795" name="Picture 4" descr="maps-the-exodus"/>
          <p:cNvPicPr>
            <a:picLocks noChangeAspect="1" noChangeArrowheads="1"/>
          </p:cNvPicPr>
          <p:nvPr/>
        </p:nvPicPr>
        <p:blipFill>
          <a:blip r:embed="rId2" cstate="screen">
            <a:extLst>
              <a:ext uri="{28A0092B-C50C-407E-A947-70E740481C1C}">
                <a14:useLocalDpi xmlns:a14="http://schemas.microsoft.com/office/drawing/2010/main"/>
              </a:ext>
            </a:extLst>
          </a:blip>
          <a:srcRect l="30440" t="14172"/>
          <a:stretch>
            <a:fillRect/>
          </a:stretch>
        </p:blipFill>
        <p:spPr bwMode="auto">
          <a:xfrm>
            <a:off x="0" y="-76200"/>
            <a:ext cx="11318875" cy="1015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Text Box 5"/>
          <p:cNvSpPr txBox="1">
            <a:spLocks noChangeArrowheads="1"/>
          </p:cNvSpPr>
          <p:nvPr/>
        </p:nvSpPr>
        <p:spPr bwMode="auto">
          <a:xfrm>
            <a:off x="3505200" y="1752600"/>
            <a:ext cx="4177747" cy="584775"/>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t>Yam </a:t>
            </a:r>
            <a:r>
              <a:rPr lang="en-US" sz="3200" dirty="0" err="1"/>
              <a:t>Suph</a:t>
            </a:r>
            <a:r>
              <a:rPr lang="en-US" sz="3200" dirty="0"/>
              <a:t> = </a:t>
            </a:r>
            <a:r>
              <a:rPr lang="ja-JP" altLang="en-US" sz="3200"/>
              <a:t>“</a:t>
            </a:r>
            <a:r>
              <a:rPr lang="zh-CN" altLang="en-US" sz="3200" dirty="0"/>
              <a:t>芦苇海</a:t>
            </a:r>
            <a:r>
              <a:rPr lang="ja-JP" altLang="en-US" sz="3200"/>
              <a:t>”</a:t>
            </a:r>
            <a:endParaRPr lang="en-US" sz="3200" dirty="0"/>
          </a:p>
        </p:txBody>
      </p:sp>
    </p:spTree>
    <p:extLst>
      <p:ext uri="{BB962C8B-B14F-4D97-AF65-F5344CB8AC3E}">
        <p14:creationId xmlns:p14="http://schemas.microsoft.com/office/powerpoint/2010/main" val="776983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5029200" y="152400"/>
            <a:ext cx="3962400" cy="2971800"/>
          </a:xfrm>
        </p:spPr>
        <p:txBody>
          <a:bodyPr/>
          <a:lstStyle/>
          <a:p>
            <a:pPr eaLnBrk="1" hangingPunct="1">
              <a:defRPr/>
            </a:pPr>
            <a:r>
              <a:rPr lang="zh-CN" altLang="en-US" dirty="0">
                <a:cs typeface="+mj-cs"/>
              </a:rPr>
              <a:t>旷野的流荡</a:t>
            </a:r>
            <a:endParaRPr lang="en-US" dirty="0">
              <a:cs typeface="+mj-cs"/>
            </a:endParaRPr>
          </a:p>
        </p:txBody>
      </p:sp>
      <p:sp>
        <p:nvSpPr>
          <p:cNvPr id="113667" name="Rectangle 3"/>
          <p:cNvSpPr>
            <a:spLocks noGrp="1" noChangeArrowheads="1"/>
          </p:cNvSpPr>
          <p:nvPr>
            <p:ph type="subTitle" idx="1"/>
          </p:nvPr>
        </p:nvSpPr>
        <p:spPr>
          <a:xfrm>
            <a:off x="5486400" y="5867400"/>
            <a:ext cx="3505200" cy="762000"/>
          </a:xfrm>
        </p:spPr>
        <p:txBody>
          <a:bodyPr/>
          <a:lstStyle/>
          <a:p>
            <a:pPr eaLnBrk="1" hangingPunct="1">
              <a:defRPr/>
            </a:pPr>
            <a:r>
              <a:rPr lang="en-US" sz="1800">
                <a:cs typeface="+mn-cs"/>
              </a:rPr>
              <a:t>Barry Beitzel, </a:t>
            </a:r>
            <a:r>
              <a:rPr lang="en-US" sz="1800" i="1">
                <a:cs typeface="+mn-cs"/>
              </a:rPr>
              <a:t>Moody Atlas of Bible Lands</a:t>
            </a:r>
            <a:r>
              <a:rPr lang="en-US" sz="1800">
                <a:cs typeface="+mn-cs"/>
              </a:rPr>
              <a:t>, 87</a:t>
            </a:r>
          </a:p>
        </p:txBody>
      </p:sp>
      <p:pic>
        <p:nvPicPr>
          <p:cNvPr id="205827" name="Picture 4" descr="ExodusMapBeitz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26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8" name="Text Box 5"/>
          <p:cNvSpPr txBox="1">
            <a:spLocks noChangeArrowheads="1"/>
          </p:cNvSpPr>
          <p:nvPr/>
        </p:nvSpPr>
        <p:spPr bwMode="auto">
          <a:xfrm>
            <a:off x="8467725" y="115888"/>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54</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4488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2"/>
          <p:cNvSpPr>
            <a:spLocks noChangeArrowheads="1" noChangeShapeType="1" noTextEdit="1"/>
          </p:cNvSpPr>
          <p:nvPr/>
        </p:nvSpPr>
        <p:spPr bwMode="auto">
          <a:xfrm>
            <a:off x="2195736" y="2204864"/>
            <a:ext cx="5156200" cy="3180928"/>
          </a:xfrm>
          <a:prstGeom prst="rect">
            <a:avLst/>
          </a:prstGeom>
        </p:spPr>
        <p:txBody>
          <a:bodyPr spcFirstLastPara="1" wrap="none" fromWordArt="1" anchor="ctr">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Hant" altLang="en-US" sz="4000" b="1" i="0" u="none" strike="noStrike" kern="10" cap="none" spc="0" normalizeH="0" baseline="0" noProof="0" dirty="0">
                <a:ln w="9525">
                  <a:solidFill>
                    <a:srgbClr val="000000"/>
                  </a:solidFill>
                  <a:round/>
                  <a:headEnd/>
                  <a:tailEnd/>
                </a:ln>
                <a:solidFill>
                  <a:srgbClr val="CC9900"/>
                </a:solidFill>
                <a:effectLst>
                  <a:glow rad="266700">
                    <a:srgbClr val="000000">
                      <a:alpha val="82000"/>
                    </a:srgbClr>
                  </a:glow>
                </a:effectLst>
                <a:uLnTx/>
                <a:uFillTx/>
                <a:latin typeface="MS PGothic"/>
                <a:ea typeface="MS PGothic"/>
                <a:cs typeface="MS PGothic"/>
              </a:rPr>
              <a:t>波斯人</a:t>
            </a:r>
            <a:endParaRPr kumimoji="0" lang="en-US" sz="4000" b="1" i="0" u="none" strike="noStrike" kern="10" cap="none" spc="0" normalizeH="0" baseline="0" noProof="0" dirty="0">
              <a:ln w="9525">
                <a:solidFill>
                  <a:srgbClr val="000000"/>
                </a:solidFill>
                <a:round/>
                <a:headEnd/>
                <a:tailEnd/>
              </a:ln>
              <a:solidFill>
                <a:srgbClr val="CC9900"/>
              </a:solidFill>
              <a:effectLst>
                <a:glow rad="266700">
                  <a:srgbClr val="000000">
                    <a:alpha val="82000"/>
                  </a:srgbClr>
                </a:glow>
              </a:effectLst>
              <a:uLnTx/>
              <a:uFillTx/>
              <a:latin typeface="MS PGothic"/>
              <a:ea typeface="MS PGothic"/>
              <a:cs typeface="MS PGothic"/>
            </a:endParaRPr>
          </a:p>
        </p:txBody>
      </p:sp>
    </p:spTree>
    <p:extLst>
      <p:ext uri="{BB962C8B-B14F-4D97-AF65-F5344CB8AC3E}">
        <p14:creationId xmlns:p14="http://schemas.microsoft.com/office/powerpoint/2010/main" val="1019101791"/>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idx="4294967295"/>
          </p:nvPr>
        </p:nvSpPr>
        <p:spPr>
          <a:xfrm>
            <a:off x="2362200" y="609600"/>
            <a:ext cx="4343400" cy="3733800"/>
          </a:xfrm>
        </p:spPr>
        <p:txBody>
          <a:bodyPr/>
          <a:lstStyle/>
          <a:p>
            <a:pPr eaLnBrk="1" hangingPunct="1"/>
            <a:r>
              <a:rPr lang="zh-CN" altLang="en-US">
                <a:solidFill>
                  <a:srgbClr val="CC9900"/>
                </a:solidFill>
                <a:effectLst>
                  <a:outerShdw blurRad="38100" dist="38100" dir="2700000" algn="tl">
                    <a:srgbClr val="FFFFFF"/>
                  </a:outerShdw>
                </a:effectLst>
                <a:latin typeface="Arial" pitchFamily="34" charset="0"/>
                <a:ea typeface="Geneva" charset="0"/>
              </a:rPr>
              <a:t>当你想到波斯时</a:t>
            </a:r>
            <a:r>
              <a:rPr lang="en-US" altLang="zh-CN">
                <a:solidFill>
                  <a:srgbClr val="CC9900"/>
                </a:solidFill>
                <a:effectLst>
                  <a:outerShdw blurRad="38100" dist="38100" dir="2700000" algn="tl">
                    <a:srgbClr val="FFFFFF"/>
                  </a:outerShdw>
                </a:effectLst>
                <a:latin typeface="Arial" pitchFamily="34" charset="0"/>
                <a:ea typeface="Geneva" charset="0"/>
              </a:rPr>
              <a:t>,</a:t>
            </a:r>
            <a:br>
              <a:rPr lang="en-US" altLang="zh-CN">
                <a:solidFill>
                  <a:srgbClr val="CC9900"/>
                </a:solidFill>
                <a:effectLst>
                  <a:outerShdw blurRad="38100" dist="38100" dir="2700000" algn="tl">
                    <a:srgbClr val="FFFFFF"/>
                  </a:outerShdw>
                </a:effectLst>
                <a:latin typeface="Arial" pitchFamily="34" charset="0"/>
                <a:ea typeface="Geneva" charset="0"/>
              </a:rPr>
            </a:br>
            <a:r>
              <a:rPr lang="zh-CN" altLang="en-US">
                <a:solidFill>
                  <a:srgbClr val="CC9900"/>
                </a:solidFill>
                <a:effectLst>
                  <a:outerShdw blurRad="38100" dist="38100" dir="2700000" algn="tl">
                    <a:srgbClr val="FFFFFF"/>
                  </a:outerShdw>
                </a:effectLst>
                <a:latin typeface="Arial" pitchFamily="34" charset="0"/>
                <a:ea typeface="Geneva" charset="0"/>
              </a:rPr>
              <a:t>你联想到什么？</a:t>
            </a:r>
            <a:endParaRPr lang="en-US" altLang="en-US">
              <a:effectLst>
                <a:outerShdw blurRad="38100" dist="38100" dir="2700000" algn="tl">
                  <a:srgbClr val="808080"/>
                </a:outerShdw>
              </a:effectLst>
              <a:latin typeface="Arial" pitchFamily="34" charset="0"/>
              <a:ea typeface="Geneva" charset="0"/>
            </a:endParaRP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25400"/>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04800" y="3276600"/>
            <a:ext cx="1389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76600" y="4941888"/>
            <a:ext cx="2951163" cy="922337"/>
          </a:xfrm>
          <a:prstGeom prst="rect">
            <a:avLst/>
          </a:prstGeom>
          <a:solidFill>
            <a:srgbClr val="FF9966"/>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5400" b="0" i="0" u="none" strike="noStrike" kern="1200" cap="none" spc="0" normalizeH="0" baseline="0" noProof="0" dirty="0">
                <a:ln>
                  <a:noFill/>
                </a:ln>
                <a:solidFill>
                  <a:srgbClr val="2D2DB9">
                    <a:lumMod val="75000"/>
                  </a:srgbClr>
                </a:solidFill>
                <a:effectLst/>
                <a:uLnTx/>
                <a:uFillTx/>
                <a:latin typeface="Times New Roman" pitchFamily="18" charset="0"/>
                <a:ea typeface="MS PGothic" pitchFamily="34" charset="-128"/>
                <a:cs typeface="+mn-cs"/>
              </a:rPr>
              <a:t>阿拉丁</a:t>
            </a:r>
            <a:endParaRPr kumimoji="0" lang="en-SG" sz="5400" b="0" i="0" u="none" strike="noStrike" kern="1200" cap="none" spc="0" normalizeH="0" baseline="0" noProof="0" dirty="0">
              <a:ln>
                <a:noFill/>
              </a:ln>
              <a:solidFill>
                <a:srgbClr val="2D2DB9">
                  <a:lumMod val="75000"/>
                </a:srgbClr>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7453316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fade">
                                      <p:cBhvr>
                                        <p:cTn id="13" dur="500"/>
                                        <p:tgtEl>
                                          <p:spTgt spid="32771"/>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9489" r="2190"/>
          <a:stretch>
            <a:fillRect/>
          </a:stretch>
        </p:blipFill>
        <p:spPr bwMode="auto">
          <a:xfrm>
            <a:off x="-76200" y="0"/>
            <a:ext cx="9220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p:cNvSpPr txBox="1">
            <a:spLocks noChangeArrowheads="1"/>
          </p:cNvSpPr>
          <p:nvPr/>
        </p:nvSpPr>
        <p:spPr bwMode="auto">
          <a:xfrm>
            <a:off x="5715000" y="4144963"/>
            <a:ext cx="2362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SG" altLang="en-US" sz="3200" b="1" i="0" u="none" strike="noStrike" kern="1200" cap="none" spc="0" normalizeH="0" baseline="0" noProof="0">
                <a:ln>
                  <a:noFill/>
                </a:ln>
                <a:solidFill>
                  <a:srgbClr val="2F1311"/>
                </a:solidFill>
                <a:effectLst/>
                <a:uLnTx/>
                <a:uFillTx/>
                <a:latin typeface="Arial" pitchFamily="34" charset="0"/>
                <a:ea typeface="MS PGothic" pitchFamily="34" charset="-128"/>
                <a:cs typeface="+mn-cs"/>
              </a:rPr>
              <a:t>闪族</a:t>
            </a:r>
            <a:endParaRPr kumimoji="0" lang="en-US" altLang="en-US" sz="3200" b="1" i="0" u="none" strike="noStrike" kern="1200" cap="none" spc="0" normalizeH="0" baseline="0" noProof="0">
              <a:ln>
                <a:noFill/>
              </a:ln>
              <a:solidFill>
                <a:srgbClr val="2F1311"/>
              </a:solidFill>
              <a:effectLst/>
              <a:uLnTx/>
              <a:uFillTx/>
              <a:latin typeface="Arial" pitchFamily="34" charset="0"/>
              <a:ea typeface="MS PGothic" pitchFamily="34" charset="-128"/>
              <a:cs typeface="+mn-cs"/>
            </a:endParaRPr>
          </a:p>
        </p:txBody>
      </p:sp>
      <p:sp>
        <p:nvSpPr>
          <p:cNvPr id="107522" name="Rectangle 2"/>
          <p:cNvSpPr>
            <a:spLocks noChangeArrowheads="1"/>
          </p:cNvSpPr>
          <p:nvPr/>
        </p:nvSpPr>
        <p:spPr bwMode="auto">
          <a:xfrm>
            <a:off x="219075" y="466725"/>
            <a:ext cx="5572125" cy="708025"/>
          </a:xfrm>
          <a:prstGeom prst="rect">
            <a:avLst/>
          </a:prstGeom>
          <a:solidFill>
            <a:srgbClr val="0000FF"/>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CN" altLang="en-US" sz="4000" b="0" i="0" u="none" strike="noStrike" kern="1200" cap="none" spc="0" normalizeH="0" baseline="0" noProof="0">
                <a:ln>
                  <a:noFill/>
                </a:ln>
                <a:solidFill>
                  <a:srgbClr val="F7D47D"/>
                </a:solidFill>
                <a:effectLst/>
                <a:uLnTx/>
                <a:uFillTx/>
                <a:latin typeface="Arial" pitchFamily="34" charset="0"/>
                <a:ea typeface="MS PGothic" pitchFamily="34" charset="-128"/>
                <a:cs typeface="+mn-cs"/>
              </a:rPr>
              <a:t>身份</a:t>
            </a:r>
            <a:r>
              <a:rPr kumimoji="0" lang="en-US" altLang="ja-JP" sz="4000" b="0" i="0" u="none" strike="noStrike" kern="1200" cap="none" spc="0" normalizeH="0" baseline="0" noProof="0">
                <a:ln>
                  <a:noFill/>
                </a:ln>
                <a:solidFill>
                  <a:srgbClr val="F7D47D"/>
                </a:solidFill>
                <a:effectLst/>
                <a:uLnTx/>
                <a:uFillTx/>
                <a:latin typeface="Arial" pitchFamily="34" charset="0"/>
                <a:ea typeface="MS PGothic" pitchFamily="34" charset="-128"/>
                <a:cs typeface="+mn-cs"/>
              </a:rPr>
              <a:t>: </a:t>
            </a:r>
            <a:r>
              <a:rPr kumimoji="0" lang="zh-CN" altLang="en-US" sz="4000" b="0" i="0" u="none" strike="noStrike" kern="1200" cap="none" spc="0" normalizeH="0" baseline="0" noProof="0">
                <a:ln>
                  <a:noFill/>
                </a:ln>
                <a:solidFill>
                  <a:srgbClr val="F7D47D"/>
                </a:solidFill>
                <a:effectLst/>
                <a:uLnTx/>
                <a:uFillTx/>
                <a:latin typeface="Arial" pitchFamily="34" charset="0"/>
                <a:ea typeface="MS PGothic" pitchFamily="34" charset="-128"/>
                <a:cs typeface="+mn-cs"/>
              </a:rPr>
              <a:t>谁是</a:t>
            </a:r>
            <a:r>
              <a:rPr kumimoji="0" lang="zh-SG" altLang="en-US" sz="4000" b="0" i="0" u="none" strike="noStrike" kern="1200" cap="none" spc="0" normalizeH="0" baseline="0" noProof="0">
                <a:ln>
                  <a:noFill/>
                </a:ln>
                <a:solidFill>
                  <a:srgbClr val="F7D47D"/>
                </a:solidFill>
                <a:effectLst/>
                <a:uLnTx/>
                <a:uFillTx/>
                <a:latin typeface="Arial" pitchFamily="34" charset="0"/>
                <a:ea typeface="MS PGothic" pitchFamily="34" charset="-128"/>
                <a:cs typeface="+mn-cs"/>
              </a:rPr>
              <a:t>苏美尔人</a:t>
            </a:r>
            <a:r>
              <a:rPr kumimoji="0" lang="en-US" altLang="ja-JP" sz="4000" b="0" i="0" u="none" strike="noStrike" kern="1200" cap="none" spc="0" normalizeH="0" baseline="0" noProof="0">
                <a:ln>
                  <a:noFill/>
                </a:ln>
                <a:solidFill>
                  <a:srgbClr val="F7D47D"/>
                </a:solidFill>
                <a:effectLst/>
                <a:uLnTx/>
                <a:uFillTx/>
                <a:latin typeface="Arial" pitchFamily="34" charset="0"/>
                <a:ea typeface="MS PGothic" pitchFamily="34" charset="-128"/>
                <a:cs typeface="+mn-cs"/>
              </a:rPr>
              <a:t>?</a:t>
            </a:r>
            <a:endParaRPr kumimoji="0" lang="en-US" altLang="en-US" sz="4000" b="0" i="0" u="none" strike="noStrike" kern="1200" cap="none" spc="0" normalizeH="0" baseline="0" noProof="0">
              <a:ln>
                <a:noFill/>
              </a:ln>
              <a:solidFill>
                <a:srgbClr val="F7D47D"/>
              </a:solidFill>
              <a:effectLst/>
              <a:uLnTx/>
              <a:uFillTx/>
              <a:latin typeface="Arial" pitchFamily="34" charset="0"/>
              <a:ea typeface="MS PGothic" pitchFamily="34" charset="-128"/>
              <a:cs typeface="+mn-cs"/>
            </a:endParaRPr>
          </a:p>
        </p:txBody>
      </p:sp>
      <p:sp>
        <p:nvSpPr>
          <p:cNvPr id="57348" name="Rectangle 4"/>
          <p:cNvSpPr>
            <a:spLocks noChangeArrowheads="1"/>
          </p:cNvSpPr>
          <p:nvPr/>
        </p:nvSpPr>
        <p:spPr bwMode="auto">
          <a:xfrm>
            <a:off x="5940425" y="868363"/>
            <a:ext cx="1368425"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C00000"/>
                </a:solidFill>
                <a:effectLst/>
                <a:uLnTx/>
                <a:uFillTx/>
                <a:latin typeface="Times New Roman" pitchFamily="18" charset="0"/>
                <a:ea typeface="MS PGothic" pitchFamily="34" charset="-128"/>
                <a:cs typeface="+mn-cs"/>
              </a:rPr>
              <a:t>亚实基拿</a:t>
            </a:r>
            <a:endParaRPr kumimoji="0" lang="en-US" altLang="en-US" sz="2000" b="1" i="0" u="none" strike="noStrike" kern="1200" cap="none" spc="0" normalizeH="0" baseline="0" noProof="0">
              <a:ln>
                <a:noFill/>
              </a:ln>
              <a:solidFill>
                <a:srgbClr val="C00000"/>
              </a:solidFill>
              <a:effectLst/>
              <a:uLnTx/>
              <a:uFillTx/>
              <a:latin typeface="Times New Roman" pitchFamily="18" charset="0"/>
              <a:ea typeface="MS PGothic" pitchFamily="34" charset="-128"/>
              <a:cs typeface="+mn-cs"/>
            </a:endParaRPr>
          </a:p>
        </p:txBody>
      </p:sp>
      <p:sp>
        <p:nvSpPr>
          <p:cNvPr id="57349" name="Rectangle 5"/>
          <p:cNvSpPr>
            <a:spLocks noChangeArrowheads="1"/>
          </p:cNvSpPr>
          <p:nvPr/>
        </p:nvSpPr>
        <p:spPr bwMode="auto">
          <a:xfrm>
            <a:off x="7667625" y="2452688"/>
            <a:ext cx="698500"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C00000"/>
                </a:solidFill>
                <a:effectLst/>
                <a:uLnTx/>
                <a:uFillTx/>
                <a:latin typeface="Times New Roman" pitchFamily="18" charset="0"/>
                <a:ea typeface="MS PGothic" pitchFamily="34" charset="-128"/>
                <a:cs typeface="+mn-cs"/>
              </a:rPr>
              <a:t>玛代</a:t>
            </a:r>
            <a:endParaRPr kumimoji="0" lang="en-US" altLang="en-US" sz="2000" b="1" i="0" u="none" strike="noStrike" kern="1200" cap="none" spc="0" normalizeH="0" baseline="0" noProof="0">
              <a:ln>
                <a:noFill/>
              </a:ln>
              <a:solidFill>
                <a:srgbClr val="C00000"/>
              </a:solidFill>
              <a:effectLst/>
              <a:uLnTx/>
              <a:uFillTx/>
              <a:latin typeface="Times New Roman" pitchFamily="18" charset="0"/>
              <a:ea typeface="MS PGothic" pitchFamily="34" charset="-128"/>
              <a:cs typeface="+mn-cs"/>
            </a:endParaRPr>
          </a:p>
        </p:txBody>
      </p:sp>
      <p:pic>
        <p:nvPicPr>
          <p:cNvPr id="102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316163"/>
            <a:ext cx="8969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088" y="4365625"/>
            <a:ext cx="12858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9"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10088" y="4797425"/>
            <a:ext cx="19335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3950" y="4806950"/>
            <a:ext cx="16891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4187825"/>
            <a:ext cx="8350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55" name="Rectangle 12"/>
          <p:cNvSpPr>
            <a:spLocks noChangeArrowheads="1"/>
          </p:cNvSpPr>
          <p:nvPr/>
        </p:nvSpPr>
        <p:spPr bwMode="auto">
          <a:xfrm>
            <a:off x="1763713" y="1341438"/>
            <a:ext cx="1079500"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006600"/>
                </a:solidFill>
                <a:effectLst/>
                <a:uLnTx/>
                <a:uFillTx/>
                <a:latin typeface="Times New Roman" pitchFamily="18" charset="0"/>
                <a:ea typeface="MS PGothic" pitchFamily="34" charset="-128"/>
                <a:cs typeface="+mn-cs"/>
              </a:rPr>
              <a:t>生赫</a:t>
            </a:r>
            <a:endParaRPr kumimoji="0" lang="en-US" altLang="en-US" sz="2000" b="1" i="0" u="none" strike="noStrike" kern="1200" cap="none" spc="0" normalizeH="0" baseline="0" noProof="0">
              <a:ln>
                <a:noFill/>
              </a:ln>
              <a:solidFill>
                <a:srgbClr val="006600"/>
              </a:solidFill>
              <a:effectLst/>
              <a:uLnTx/>
              <a:uFillTx/>
              <a:latin typeface="Times New Roman" pitchFamily="18" charset="0"/>
              <a:ea typeface="MS PGothic" pitchFamily="34" charset="-128"/>
              <a:cs typeface="+mn-cs"/>
            </a:endParaRPr>
          </a:p>
        </p:txBody>
      </p:sp>
      <p:sp>
        <p:nvSpPr>
          <p:cNvPr id="57356" name="Rectangle 13"/>
          <p:cNvSpPr>
            <a:spLocks noChangeArrowheads="1"/>
          </p:cNvSpPr>
          <p:nvPr/>
        </p:nvSpPr>
        <p:spPr bwMode="auto">
          <a:xfrm>
            <a:off x="1403350" y="3017838"/>
            <a:ext cx="792163" cy="339725"/>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1600" b="1" i="0" u="none" strike="noStrike" kern="1200" cap="none" spc="0" normalizeH="0" baseline="0" noProof="0">
                <a:ln>
                  <a:noFill/>
                </a:ln>
                <a:solidFill>
                  <a:srgbClr val="C00000"/>
                </a:solidFill>
                <a:effectLst/>
                <a:uLnTx/>
                <a:uFillTx/>
                <a:latin typeface="Times New Roman" pitchFamily="18" charset="0"/>
                <a:ea typeface="MS PGothic" pitchFamily="34" charset="-128"/>
                <a:cs typeface="+mn-cs"/>
              </a:rPr>
              <a:t>基提</a:t>
            </a:r>
            <a:endParaRPr kumimoji="0" lang="en-US" altLang="en-US" sz="1600" b="1" i="0" u="none" strike="noStrike" kern="1200" cap="none" spc="0" normalizeH="0" baseline="0" noProof="0">
              <a:ln>
                <a:noFill/>
              </a:ln>
              <a:solidFill>
                <a:srgbClr val="C00000"/>
              </a:solidFill>
              <a:effectLst/>
              <a:uLnTx/>
              <a:uFillTx/>
              <a:latin typeface="Times New Roman" pitchFamily="18" charset="0"/>
              <a:ea typeface="MS PGothic" pitchFamily="34" charset="-128"/>
              <a:cs typeface="+mn-cs"/>
            </a:endParaRPr>
          </a:p>
        </p:txBody>
      </p:sp>
      <p:sp>
        <p:nvSpPr>
          <p:cNvPr id="57357" name="Rectangle 14"/>
          <p:cNvSpPr>
            <a:spLocks noChangeArrowheads="1"/>
          </p:cNvSpPr>
          <p:nvPr/>
        </p:nvSpPr>
        <p:spPr bwMode="auto">
          <a:xfrm>
            <a:off x="3657600" y="2813050"/>
            <a:ext cx="698500"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0000D6"/>
                </a:solidFill>
                <a:effectLst/>
                <a:uLnTx/>
                <a:uFillTx/>
                <a:latin typeface="Times New Roman" pitchFamily="18" charset="0"/>
                <a:ea typeface="MS PGothic" pitchFamily="34" charset="-128"/>
                <a:cs typeface="+mn-cs"/>
              </a:rPr>
              <a:t>亚兰</a:t>
            </a:r>
            <a:endParaRPr kumimoji="0" lang="en-US" altLang="en-US" sz="2000" b="1" i="0" u="none" strike="noStrike" kern="1200" cap="none" spc="0" normalizeH="0" baseline="0" noProof="0">
              <a:ln>
                <a:noFill/>
              </a:ln>
              <a:solidFill>
                <a:srgbClr val="0000D6"/>
              </a:solidFill>
              <a:effectLst/>
              <a:uLnTx/>
              <a:uFillTx/>
              <a:latin typeface="Times New Roman" pitchFamily="18" charset="0"/>
              <a:ea typeface="MS PGothic" pitchFamily="34" charset="-128"/>
              <a:cs typeface="+mn-cs"/>
            </a:endParaRPr>
          </a:p>
        </p:txBody>
      </p:sp>
      <p:sp>
        <p:nvSpPr>
          <p:cNvPr id="57358" name="Rectangle 15"/>
          <p:cNvSpPr>
            <a:spLocks noChangeArrowheads="1"/>
          </p:cNvSpPr>
          <p:nvPr/>
        </p:nvSpPr>
        <p:spPr bwMode="auto">
          <a:xfrm>
            <a:off x="3059113" y="3532188"/>
            <a:ext cx="1296987" cy="4016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009900"/>
                </a:solidFill>
                <a:effectLst/>
                <a:uLnTx/>
                <a:uFillTx/>
                <a:latin typeface="Times New Roman" pitchFamily="18" charset="0"/>
                <a:ea typeface="MS PGothic" pitchFamily="34" charset="-128"/>
                <a:cs typeface="+mn-cs"/>
              </a:rPr>
              <a:t>亚摩利</a:t>
            </a:r>
            <a:endParaRPr kumimoji="0" lang="en-US" altLang="en-US" sz="2000" b="1" i="0" u="none" strike="noStrike" kern="1200" cap="none" spc="0" normalizeH="0" baseline="0" noProof="0">
              <a:ln>
                <a:noFill/>
              </a:ln>
              <a:solidFill>
                <a:srgbClr val="009900"/>
              </a:solidFill>
              <a:effectLst/>
              <a:uLnTx/>
              <a:uFillTx/>
              <a:latin typeface="Times New Roman" pitchFamily="18" charset="0"/>
              <a:ea typeface="MS PGothic" pitchFamily="34" charset="-128"/>
              <a:cs typeface="+mn-cs"/>
            </a:endParaRPr>
          </a:p>
        </p:txBody>
      </p:sp>
      <p:sp>
        <p:nvSpPr>
          <p:cNvPr id="57359" name="Rectangle 16"/>
          <p:cNvSpPr>
            <a:spLocks noChangeArrowheads="1"/>
          </p:cNvSpPr>
          <p:nvPr/>
        </p:nvSpPr>
        <p:spPr bwMode="auto">
          <a:xfrm>
            <a:off x="2470150" y="4037013"/>
            <a:ext cx="1069975"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006600"/>
                </a:solidFill>
                <a:effectLst/>
                <a:uLnTx/>
                <a:uFillTx/>
                <a:latin typeface="Times New Roman" pitchFamily="18" charset="0"/>
                <a:ea typeface="MS PGothic" pitchFamily="34" charset="-128"/>
                <a:cs typeface="+mn-cs"/>
              </a:rPr>
              <a:t>迦南</a:t>
            </a:r>
            <a:endParaRPr kumimoji="0" lang="en-US" altLang="en-US" sz="2000" b="1" i="0" u="none" strike="noStrike" kern="1200" cap="none" spc="0" normalizeH="0" baseline="0" noProof="0">
              <a:ln>
                <a:noFill/>
              </a:ln>
              <a:solidFill>
                <a:srgbClr val="006600"/>
              </a:solidFill>
              <a:effectLst/>
              <a:uLnTx/>
              <a:uFillTx/>
              <a:latin typeface="Times New Roman" pitchFamily="18" charset="0"/>
              <a:ea typeface="MS PGothic" pitchFamily="34" charset="-128"/>
              <a:cs typeface="+mn-cs"/>
            </a:endParaRPr>
          </a:p>
        </p:txBody>
      </p:sp>
      <p:sp>
        <p:nvSpPr>
          <p:cNvPr id="57360" name="Rectangle 17"/>
          <p:cNvSpPr>
            <a:spLocks noChangeArrowheads="1"/>
          </p:cNvSpPr>
          <p:nvPr/>
        </p:nvSpPr>
        <p:spPr bwMode="auto">
          <a:xfrm>
            <a:off x="1800225" y="4613275"/>
            <a:ext cx="1531938"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009900"/>
                </a:solidFill>
                <a:effectLst/>
                <a:uLnTx/>
                <a:uFillTx/>
                <a:latin typeface="Times New Roman" pitchFamily="18" charset="0"/>
                <a:ea typeface="MS PGothic" pitchFamily="34" charset="-128"/>
                <a:cs typeface="+mn-cs"/>
              </a:rPr>
              <a:t>非利士</a:t>
            </a:r>
            <a:endParaRPr kumimoji="0" lang="en-US" altLang="en-US" sz="2000" b="1" i="0" u="none" strike="noStrike" kern="1200" cap="none" spc="0" normalizeH="0" baseline="0" noProof="0">
              <a:ln>
                <a:noFill/>
              </a:ln>
              <a:solidFill>
                <a:srgbClr val="009900"/>
              </a:solidFill>
              <a:effectLst/>
              <a:uLnTx/>
              <a:uFillTx/>
              <a:latin typeface="Times New Roman" pitchFamily="18" charset="0"/>
              <a:ea typeface="MS PGothic" pitchFamily="34" charset="-128"/>
              <a:cs typeface="+mn-cs"/>
            </a:endParaRPr>
          </a:p>
        </p:txBody>
      </p:sp>
      <p:sp>
        <p:nvSpPr>
          <p:cNvPr id="57361" name="Rectangle 18"/>
          <p:cNvSpPr>
            <a:spLocks noChangeArrowheads="1"/>
          </p:cNvSpPr>
          <p:nvPr/>
        </p:nvSpPr>
        <p:spPr bwMode="auto">
          <a:xfrm>
            <a:off x="-57150" y="5116513"/>
            <a:ext cx="1100138"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srgbClr val="006600"/>
                </a:solidFill>
                <a:effectLst/>
                <a:uLnTx/>
                <a:uFillTx/>
                <a:latin typeface="Times New Roman" pitchFamily="18" charset="0"/>
                <a:ea typeface="MS PGothic" pitchFamily="34" charset="-128"/>
                <a:cs typeface="+mn-cs"/>
              </a:rPr>
              <a:t>麦西</a:t>
            </a:r>
            <a:endParaRPr kumimoji="0" lang="en-US" altLang="en-US" sz="2000" b="1" i="0" u="none" strike="noStrike" kern="1200" cap="none" spc="0" normalizeH="0" baseline="0" noProof="0">
              <a:ln>
                <a:noFill/>
              </a:ln>
              <a:solidFill>
                <a:srgbClr val="006600"/>
              </a:solidFill>
              <a:effectLst/>
              <a:uLnTx/>
              <a:uFillTx/>
              <a:latin typeface="Times New Roman" pitchFamily="18" charset="0"/>
              <a:ea typeface="MS PGothic" pitchFamily="34" charset="-128"/>
              <a:cs typeface="+mn-cs"/>
            </a:endParaRPr>
          </a:p>
        </p:txBody>
      </p:sp>
      <p:sp>
        <p:nvSpPr>
          <p:cNvPr id="57362" name="Rectangle 19"/>
          <p:cNvSpPr>
            <a:spLocks noChangeArrowheads="1"/>
          </p:cNvSpPr>
          <p:nvPr/>
        </p:nvSpPr>
        <p:spPr bwMode="auto">
          <a:xfrm>
            <a:off x="3354388" y="5876925"/>
            <a:ext cx="1155700"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000" b="0" i="0" u="none" strike="noStrike" kern="1200" cap="none" spc="0" normalizeH="0" baseline="0" noProof="0">
                <a:ln>
                  <a:noFill/>
                </a:ln>
                <a:solidFill>
                  <a:srgbClr val="0000D6"/>
                </a:solidFill>
                <a:effectLst/>
                <a:uLnTx/>
                <a:uFillTx/>
                <a:latin typeface="Times New Roman" pitchFamily="18" charset="0"/>
                <a:ea typeface="MS PGothic" pitchFamily="34" charset="-128"/>
                <a:cs typeface="+mn-cs"/>
              </a:rPr>
              <a:t>约坍</a:t>
            </a:r>
            <a:endParaRPr kumimoji="0" lang="en-US" altLang="en-US" sz="2000" b="0" i="0" u="none" strike="noStrike" kern="1200" cap="none" spc="0" normalizeH="0" baseline="0" noProof="0">
              <a:ln>
                <a:noFill/>
              </a:ln>
              <a:solidFill>
                <a:srgbClr val="0000D6"/>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097375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dissolve">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3"/>
          <p:cNvSpPr>
            <a:spLocks noChangeArrowheads="1"/>
          </p:cNvSpPr>
          <p:nvPr/>
        </p:nvSpPr>
        <p:spPr bwMode="auto">
          <a:xfrm>
            <a:off x="0" y="5661025"/>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古列 </a:t>
            </a:r>
            <a:r>
              <a:rPr kumimoji="0" lang="en-US" alt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II</a:t>
            </a:r>
            <a:r>
              <a:rPr kumimoji="0" lang="zh-CN" alt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发起的帝国的边界</a:t>
            </a:r>
            <a:endParaRPr kumimoji="0" lang="en-US" altLang="zh-CN"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和大利乌</a:t>
            </a:r>
            <a:r>
              <a:rPr kumimoji="0" lang="en-US" altLang="zh-CN"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I </a:t>
            </a:r>
            <a:r>
              <a:rPr kumimoji="0" lang="zh-CN" alt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综合伸从希腊到印度</a:t>
            </a:r>
            <a:endParaRPr kumimoji="0" lang="en-US" altLang="en-US"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0484" name="Text Box 4"/>
          <p:cNvSpPr txBox="1">
            <a:spLocks noChangeArrowheads="1"/>
          </p:cNvSpPr>
          <p:nvPr/>
        </p:nvSpPr>
        <p:spPr bwMode="auto">
          <a:xfrm>
            <a:off x="8153400" y="76200"/>
            <a:ext cx="914400" cy="523875"/>
          </a:xfrm>
          <a:prstGeom prst="rect">
            <a:avLst/>
          </a:prstGeom>
          <a:solidFill>
            <a:schemeClr val="accent2"/>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146</a:t>
            </a:r>
          </a:p>
        </p:txBody>
      </p:sp>
    </p:spTree>
    <p:extLst>
      <p:ext uri="{BB962C8B-B14F-4D97-AF65-F5344CB8AC3E}">
        <p14:creationId xmlns:p14="http://schemas.microsoft.com/office/powerpoint/2010/main" val="505979937"/>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685800" y="2209800"/>
            <a:ext cx="7772400" cy="1676400"/>
          </a:xfrm>
          <a:noFill/>
          <a:ln>
            <a:noFill/>
          </a:ln>
          <a:effectLst/>
        </p:spPr>
        <p:txBody>
          <a:bodyPr vert="horz" wrap="square" lIns="91440" tIns="45720" rIns="91440" bIns="45720" numCol="1" anchor="ctr" anchorCtr="0" compatLnSpc="1">
            <a:prstTxWarp prst="textNoShape">
              <a:avLst/>
            </a:prstTxWarp>
          </a:bodyPr>
          <a:lstStyle/>
          <a:p>
            <a:pPr eaLnBrk="1" hangingPunct="1"/>
            <a:r>
              <a:rPr lang="zh-SG" altLang="en-US" sz="4400" i="1">
                <a:solidFill>
                  <a:srgbClr val="CC9900"/>
                </a:solidFill>
                <a:latin typeface="+mj-lt"/>
                <a:ea typeface="+mj-ea"/>
                <a:cs typeface="+mj-cs"/>
              </a:rPr>
              <a:t>波斯</a:t>
            </a:r>
            <a:r>
              <a:rPr lang="zh-CN" altLang="en-US" sz="4400" i="1" dirty="0">
                <a:solidFill>
                  <a:srgbClr val="CC9900"/>
                </a:solidFill>
                <a:latin typeface="+mj-lt"/>
                <a:ea typeface="+mj-ea"/>
                <a:cs typeface="+mj-cs"/>
              </a:rPr>
              <a:t>如何影响以</a:t>
            </a:r>
            <a:r>
              <a:rPr lang="zh-CN" altLang="en-US" sz="4400" i="1">
                <a:solidFill>
                  <a:srgbClr val="CC9900"/>
                </a:solidFill>
                <a:latin typeface="+mj-lt"/>
                <a:ea typeface="+mj-ea"/>
                <a:cs typeface="+mj-cs"/>
              </a:rPr>
              <a:t>色列</a:t>
            </a:r>
            <a:endParaRPr lang="en-US" sz="4400" i="1" dirty="0">
              <a:solidFill>
                <a:srgbClr val="CC9900"/>
              </a:solidFill>
              <a:latin typeface="+mj-lt"/>
              <a:ea typeface="+mj-ea"/>
              <a:cs typeface="+mj-cs"/>
            </a:endParaRPr>
          </a:p>
        </p:txBody>
      </p:sp>
      <p:sp>
        <p:nvSpPr>
          <p:cNvPr id="116738" name="Text Box 3"/>
          <p:cNvSpPr txBox="1">
            <a:spLocks noChangeArrowheads="1"/>
          </p:cNvSpPr>
          <p:nvPr/>
        </p:nvSpPr>
        <p:spPr bwMode="auto">
          <a:xfrm>
            <a:off x="8305800" y="7620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150</a:t>
            </a:r>
          </a:p>
        </p:txBody>
      </p:sp>
    </p:spTree>
    <p:extLst>
      <p:ext uri="{BB962C8B-B14F-4D97-AF65-F5344CB8AC3E}">
        <p14:creationId xmlns:p14="http://schemas.microsoft.com/office/powerpoint/2010/main" val="2726662215"/>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93188" name="Rectangle 4"/>
          <p:cNvSpPr>
            <a:spLocks noGrp="1" noChangeArrowheads="1"/>
          </p:cNvSpPr>
          <p:nvPr>
            <p:ph type="title"/>
          </p:nvPr>
        </p:nvSpPr>
        <p:spPr>
          <a:xfrm>
            <a:off x="395288" y="5715000"/>
            <a:ext cx="8748712" cy="1143000"/>
          </a:xfrm>
          <a:solidFill>
            <a:srgbClr val="003704"/>
          </a:solidFill>
        </p:spPr>
        <p:txBody>
          <a:bodyPr/>
          <a:lstStyle/>
          <a:p>
            <a:pPr eaLnBrk="1" hangingPunct="1"/>
            <a:r>
              <a:rPr lang="zh-CN" altLang="en-US" sz="3200" b="1">
                <a:latin typeface="Arial" pitchFamily="34" charset="0"/>
                <a:cs typeface="Arial" pitchFamily="34" charset="0"/>
              </a:rPr>
              <a:t> 犹太人</a:t>
            </a:r>
            <a:r>
              <a:rPr lang="en-US" altLang="zh-CN" sz="3200" b="1">
                <a:latin typeface="Arial" pitchFamily="34" charset="0"/>
                <a:cs typeface="Arial" pitchFamily="34" charset="0"/>
              </a:rPr>
              <a:t>400 </a:t>
            </a:r>
            <a:r>
              <a:rPr lang="zh-CN" altLang="en-US" sz="3200" b="1">
                <a:latin typeface="Arial" pitchFamily="34" charset="0"/>
                <a:cs typeface="Arial" pitchFamily="34" charset="0"/>
              </a:rPr>
              <a:t>多年来的生活 都围绕所罗门的圣殿 </a:t>
            </a:r>
            <a:r>
              <a:rPr lang="en-US" altLang="ja-JP" sz="3200" b="1">
                <a:latin typeface="Arial" pitchFamily="34" charset="0"/>
                <a:cs typeface="Arial" pitchFamily="34" charset="0"/>
              </a:rPr>
              <a:t>(959-586 BC)</a:t>
            </a:r>
            <a:endParaRPr lang="en-US" altLang="en-US" sz="3200" b="1">
              <a:latin typeface="Arial" pitchFamily="34" charset="0"/>
              <a:cs typeface="Arial" pitchFamily="34" charset="0"/>
            </a:endParaRPr>
          </a:p>
        </p:txBody>
      </p:sp>
      <p:sp>
        <p:nvSpPr>
          <p:cNvPr id="93190" name="Text Box 6"/>
          <p:cNvSpPr txBox="1">
            <a:spLocks noChangeArrowheads="1"/>
          </p:cNvSpPr>
          <p:nvPr/>
        </p:nvSpPr>
        <p:spPr bwMode="auto">
          <a:xfrm>
            <a:off x="152400" y="152400"/>
            <a:ext cx="6096000" cy="584200"/>
          </a:xfrm>
          <a:prstGeom prst="rect">
            <a:avLst/>
          </a:prstGeom>
          <a:gradFill rotWithShape="0">
            <a:gsLst>
              <a:gs pos="0">
                <a:srgbClr val="350000"/>
              </a:gs>
              <a:gs pos="50000">
                <a:schemeClr val="bg1"/>
              </a:gs>
              <a:gs pos="100000">
                <a:srgbClr val="3500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波斯如何影响以色列</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117765" name="Text Box 7"/>
          <p:cNvSpPr txBox="1">
            <a:spLocks noChangeArrowheads="1"/>
          </p:cNvSpPr>
          <p:nvPr/>
        </p:nvSpPr>
        <p:spPr bwMode="auto">
          <a:xfrm>
            <a:off x="8305800" y="762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150</a:t>
            </a:r>
          </a:p>
        </p:txBody>
      </p:sp>
    </p:spTree>
    <p:extLst>
      <p:ext uri="{BB962C8B-B14F-4D97-AF65-F5344CB8AC3E}">
        <p14:creationId xmlns:p14="http://schemas.microsoft.com/office/powerpoint/2010/main" val="1709183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Temple Bow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Picture 2" descr="Temple Bowl"/>
          <p:cNvSpPr>
            <a:spLocks noChangeAspect="1" noChangeArrowheads="1"/>
          </p:cNvSpPr>
          <p:nvPr/>
        </p:nvSpPr>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94211" name="Rectangle 3"/>
          <p:cNvSpPr>
            <a:spLocks noGrp="1" noChangeArrowheads="1"/>
          </p:cNvSpPr>
          <p:nvPr>
            <p:ph type="title"/>
          </p:nvPr>
        </p:nvSpPr>
        <p:spPr>
          <a:xfrm>
            <a:off x="4648200" y="5867400"/>
            <a:ext cx="4495800" cy="990600"/>
          </a:xfrm>
          <a:solidFill>
            <a:schemeClr val="bg1"/>
          </a:solidFill>
        </p:spPr>
        <p:txBody>
          <a:bodyPr/>
          <a:lstStyle/>
          <a:p>
            <a:pPr eaLnBrk="1" hangingPunct="1">
              <a:defRPr/>
            </a:pPr>
            <a:r>
              <a:rPr lang="zh-CN" altLang="en-US" sz="3200" dirty="0">
                <a:latin typeface="Arial" pitchFamily="34" charset="0"/>
                <a:cs typeface="Arial" pitchFamily="34" charset="0"/>
              </a:rPr>
              <a:t>犹太人在</a:t>
            </a:r>
            <a:r>
              <a:rPr lang="en-US" altLang="zh-CN" sz="3200" dirty="0">
                <a:latin typeface="Arial" pitchFamily="34" charset="0"/>
                <a:cs typeface="Arial" pitchFamily="34" charset="0"/>
              </a:rPr>
              <a:t>Basin</a:t>
            </a:r>
            <a:r>
              <a:rPr lang="zh-CN" altLang="en-US" sz="3200" dirty="0">
                <a:latin typeface="Arial" pitchFamily="34" charset="0"/>
                <a:cs typeface="Arial" pitchFamily="34" charset="0"/>
              </a:rPr>
              <a:t>仍然</a:t>
            </a:r>
            <a:br>
              <a:rPr lang="en-US" altLang="zh-CN" sz="3200" dirty="0">
                <a:latin typeface="Arial" pitchFamily="34" charset="0"/>
                <a:cs typeface="Arial" pitchFamily="34" charset="0"/>
              </a:rPr>
            </a:br>
            <a:r>
              <a:rPr lang="zh-CN" altLang="en-US" sz="3200" dirty="0">
                <a:latin typeface="Arial" pitchFamily="34" charset="0"/>
                <a:cs typeface="Arial" pitchFamily="34" charset="0"/>
              </a:rPr>
              <a:t>保持圣洁</a:t>
            </a:r>
            <a:endParaRPr lang="en-US" sz="3200" dirty="0">
              <a:latin typeface="Arial" pitchFamily="34" charset="0"/>
              <a:cs typeface="Arial" pitchFamily="34" charset="0"/>
            </a:endParaRPr>
          </a:p>
        </p:txBody>
      </p:sp>
      <p:sp>
        <p:nvSpPr>
          <p:cNvPr id="94212"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94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94214"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圣殿</a:t>
            </a:r>
            <a:endParaRPr kumimoji="0" lang="en-US" altLang="zh-CN"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 </a:t>
            </a:r>
            <a:r>
              <a:rPr kumimoji="0" lang="zh-SG"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被毁</a:t>
            </a:r>
            <a:endParaRPr kumimoji="0" 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endParaRPr>
          </a:p>
        </p:txBody>
      </p:sp>
      <p:sp>
        <p:nvSpPr>
          <p:cNvPr id="94215" name="Text Box 7"/>
          <p:cNvSpPr txBox="1">
            <a:spLocks noChangeArrowheads="1"/>
          </p:cNvSpPr>
          <p:nvPr/>
        </p:nvSpPr>
        <p:spPr bwMode="auto">
          <a:xfrm>
            <a:off x="152400" y="152400"/>
            <a:ext cx="6324600" cy="584200"/>
          </a:xfrm>
          <a:prstGeom prst="rect">
            <a:avLst/>
          </a:prstGeom>
          <a:gradFill rotWithShape="0">
            <a:gsLst>
              <a:gs pos="0">
                <a:srgbClr val="350000"/>
              </a:gs>
              <a:gs pos="50000">
                <a:schemeClr val="bg1"/>
              </a:gs>
              <a:gs pos="100000">
                <a:srgbClr val="350000"/>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波斯如何影响以色列</a:t>
            </a:r>
          </a:p>
        </p:txBody>
      </p:sp>
      <p:sp>
        <p:nvSpPr>
          <p:cNvPr id="118792" name="Text Box 8"/>
          <p:cNvSpPr txBox="1">
            <a:spLocks noChangeArrowheads="1"/>
          </p:cNvSpPr>
          <p:nvPr/>
        </p:nvSpPr>
        <p:spPr bwMode="auto">
          <a:xfrm>
            <a:off x="8153400" y="7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720000"/>
                </a:solidFill>
                <a:effectLst/>
                <a:uLnTx/>
                <a:uFillTx/>
                <a:latin typeface="Arial" pitchFamily="34" charset="0"/>
                <a:ea typeface="MS PGothic" pitchFamily="34" charset="-128"/>
                <a:cs typeface="+mn-cs"/>
              </a:rPr>
              <a:t>150</a:t>
            </a:r>
          </a:p>
        </p:txBody>
      </p:sp>
    </p:spTree>
    <p:extLst>
      <p:ext uri="{BB962C8B-B14F-4D97-AF65-F5344CB8AC3E}">
        <p14:creationId xmlns:p14="http://schemas.microsoft.com/office/powerpoint/2010/main" val="1829055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421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4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3" grpId="0" animBg="1"/>
      <p:bldP spid="94214"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838200"/>
            <a:ext cx="9144000" cy="3786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rgbClr val="CC9900"/>
                </a:solidFill>
                <a:latin typeface="Times New Roman" charset="0"/>
              </a:rPr>
              <a:t>波 斯 王 古 列 元 年 ， 耶 和 华 为 要 应 验 藉 耶 利 米 口 所 说 的 话 ， 就 激 动 波 斯 王 古 列 的 心 ， 使 他 下 诏 通 告 全 国 说 ：</a:t>
            </a:r>
          </a:p>
          <a:p>
            <a:pPr eaLnBrk="1" hangingPunct="1"/>
            <a:r>
              <a:rPr lang="zh-CN" altLang="en-US">
                <a:solidFill>
                  <a:srgbClr val="CC9900"/>
                </a:solidFill>
                <a:latin typeface="Times New Roman" charset="0"/>
              </a:rPr>
              <a:t> </a:t>
            </a:r>
          </a:p>
          <a:p>
            <a:pPr eaLnBrk="1" hangingPunct="1"/>
            <a:r>
              <a:rPr lang="en-US" altLang="zh-CN">
                <a:solidFill>
                  <a:srgbClr val="CC9900"/>
                </a:solidFill>
                <a:latin typeface="Times New Roman" charset="0"/>
              </a:rPr>
              <a:t>2 </a:t>
            </a:r>
            <a:r>
              <a:rPr lang="zh-CN" altLang="en-US">
                <a:solidFill>
                  <a:srgbClr val="CC9900"/>
                </a:solidFill>
                <a:latin typeface="Times New Roman" charset="0"/>
              </a:rPr>
              <a:t>「 波 斯 王 古 列 如 此 说 ： </a:t>
            </a:r>
            <a:r>
              <a:rPr lang="en-US" altLang="zh-CN">
                <a:solidFill>
                  <a:srgbClr val="CC9900"/>
                </a:solidFill>
                <a:latin typeface="Times New Roman" charset="0"/>
              </a:rPr>
              <a:t>『 </a:t>
            </a:r>
            <a:r>
              <a:rPr lang="zh-CN" altLang="en-US">
                <a:solidFill>
                  <a:srgbClr val="CC9900"/>
                </a:solidFill>
                <a:latin typeface="Times New Roman" charset="0"/>
              </a:rPr>
              <a:t>耶 和 华 天 上 的 神 已 将 天 下 万 国 赐 给 我 ， 又 嘱 咐 我 在 犹 大 </a:t>
            </a:r>
            <a:r>
              <a:rPr lang="en-US" altLang="zh-CN">
                <a:solidFill>
                  <a:srgbClr val="CC9900"/>
                </a:solidFill>
                <a:latin typeface="Times New Roman" charset="0"/>
              </a:rPr>
              <a:t>. </a:t>
            </a:r>
            <a:r>
              <a:rPr lang="zh-CN" altLang="en-US">
                <a:solidFill>
                  <a:srgbClr val="CC9900"/>
                </a:solidFill>
                <a:latin typeface="Times New Roman" charset="0"/>
              </a:rPr>
              <a:t>的 耶 路 撒 冷 为 他 建 造 殿 宇 。</a:t>
            </a:r>
          </a:p>
          <a:p>
            <a:pPr eaLnBrk="1" hangingPunct="1"/>
            <a:r>
              <a:rPr lang="zh-CN" altLang="en-US">
                <a:solidFill>
                  <a:srgbClr val="CC9900"/>
                </a:solidFill>
                <a:latin typeface="Times New Roman" charset="0"/>
              </a:rPr>
              <a:t> </a:t>
            </a:r>
          </a:p>
          <a:p>
            <a:pPr eaLnBrk="1" hangingPunct="1"/>
            <a:r>
              <a:rPr lang="en-US" altLang="zh-CN">
                <a:solidFill>
                  <a:srgbClr val="CC9900"/>
                </a:solidFill>
                <a:latin typeface="Times New Roman" charset="0"/>
              </a:rPr>
              <a:t>3 </a:t>
            </a:r>
            <a:r>
              <a:rPr lang="zh-CN" altLang="en-US">
                <a:solidFill>
                  <a:srgbClr val="CC9900"/>
                </a:solidFill>
                <a:latin typeface="Times New Roman" charset="0"/>
              </a:rPr>
              <a:t>在 你 们 中 间 凡 作 他 子 民 的 ， 可 以 上 犹 大 的 耶 路 撒 冷 ， 在 耶 路 撒 冷 重 建 耶 和 华 ─ 以 色 列 神 的 殿 （ 只 有 他 是 神 ） 。 愿 神 与 这 人 同 在 。</a:t>
            </a:r>
            <a:r>
              <a:rPr lang="zh-TW" altLang="en-US">
                <a:solidFill>
                  <a:srgbClr val="CC9900"/>
                </a:solidFill>
                <a:latin typeface="Times New Roman" charset="0"/>
              </a:rPr>
              <a:t>以 斯 拉 記 </a:t>
            </a:r>
            <a:r>
              <a:rPr lang="en-US" altLang="zh-TW">
                <a:solidFill>
                  <a:srgbClr val="CC9900"/>
                </a:solidFill>
                <a:latin typeface="Times New Roman" charset="0"/>
              </a:rPr>
              <a:t>1:1-3</a:t>
            </a:r>
            <a:endParaRPr lang="zh-CN" altLang="en-US">
              <a:solidFill>
                <a:srgbClr val="CC9900"/>
              </a:solidFill>
              <a:latin typeface="Times New Roman" charset="0"/>
            </a:endParaRPr>
          </a:p>
        </p:txBody>
      </p:sp>
      <p:sp>
        <p:nvSpPr>
          <p:cNvPr id="119810" name="Rectangle 3"/>
          <p:cNvSpPr>
            <a:spLocks noChangeArrowheads="1"/>
          </p:cNvSpPr>
          <p:nvPr/>
        </p:nvSpPr>
        <p:spPr bwMode="auto">
          <a:xfrm>
            <a:off x="0" y="4702175"/>
            <a:ext cx="9144000" cy="1200150"/>
          </a:xfrm>
          <a:prstGeom prst="rect">
            <a:avLst/>
          </a:prstGeom>
          <a:no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a:solidFill>
                  <a:srgbClr val="CC9900"/>
                </a:solidFill>
                <a:latin typeface="Times New Roman" charset="0"/>
              </a:rPr>
              <a:t>所有受影响人民的以色列人帝国 </a:t>
            </a:r>
            <a:r>
              <a:rPr lang="en-US" altLang="en-US">
                <a:solidFill>
                  <a:srgbClr val="CC9900"/>
                </a:solidFill>
                <a:latin typeface="Times New Roman" charset="0"/>
              </a:rPr>
              <a:t>, </a:t>
            </a:r>
            <a:r>
              <a:rPr lang="zh-CN" altLang="en-US">
                <a:solidFill>
                  <a:srgbClr val="CC9900"/>
                </a:solidFill>
                <a:latin typeface="Times New Roman" charset="0"/>
              </a:rPr>
              <a:t>波斯人做了一件颇为独特 </a:t>
            </a:r>
            <a:r>
              <a:rPr lang="en-US" altLang="zh-CN">
                <a:solidFill>
                  <a:srgbClr val="CC9900"/>
                </a:solidFill>
                <a:latin typeface="Times New Roman" charset="0"/>
              </a:rPr>
              <a:t>—</a:t>
            </a:r>
          </a:p>
          <a:p>
            <a:pPr eaLnBrk="1" hangingPunct="1"/>
            <a:r>
              <a:rPr lang="zh-CN" altLang="en-US">
                <a:solidFill>
                  <a:srgbClr val="CC9900"/>
                </a:solidFill>
                <a:latin typeface="Times New Roman" charset="0"/>
              </a:rPr>
              <a:t>因上帝的命令允许犹太人返回他们的大南部王国（</a:t>
            </a:r>
            <a:r>
              <a:rPr lang="zh-SG" altLang="en-US">
                <a:solidFill>
                  <a:srgbClr val="CC9900"/>
                </a:solidFill>
                <a:latin typeface="Times New Roman" charset="0"/>
              </a:rPr>
              <a:t>见上文经文</a:t>
            </a:r>
            <a:r>
              <a:rPr lang="zh-CN" altLang="en-US">
                <a:solidFill>
                  <a:srgbClr val="CC9900"/>
                </a:solidFill>
                <a:latin typeface="Times New Roman" charset="0"/>
              </a:rPr>
              <a:t>）</a:t>
            </a:r>
            <a:r>
              <a:rPr lang="zh-SG" altLang="ja-JP">
                <a:solidFill>
                  <a:srgbClr val="CC9900"/>
                </a:solidFill>
                <a:latin typeface="Times New Roman" charset="0"/>
              </a:rPr>
              <a:t> </a:t>
            </a:r>
            <a:r>
              <a:rPr lang="en-US" altLang="ja-JP">
                <a:solidFill>
                  <a:srgbClr val="CC9900"/>
                </a:solidFill>
                <a:latin typeface="Times New Roman" charset="0"/>
              </a:rPr>
              <a:t> </a:t>
            </a:r>
            <a:r>
              <a:rPr lang="en-US" altLang="zh-CN">
                <a:solidFill>
                  <a:srgbClr val="CC9900"/>
                </a:solidFill>
                <a:latin typeface="Times New Roman" charset="0"/>
              </a:rPr>
              <a:t>70 </a:t>
            </a:r>
            <a:r>
              <a:rPr lang="zh-CN" altLang="en-US">
                <a:solidFill>
                  <a:srgbClr val="CC9900"/>
                </a:solidFill>
                <a:latin typeface="Times New Roman" charset="0"/>
              </a:rPr>
              <a:t>年后他们流亡巴比伦国王</a:t>
            </a:r>
            <a:r>
              <a:rPr lang="zh-SG" altLang="en-US">
                <a:solidFill>
                  <a:srgbClr val="CC9900"/>
                </a:solidFill>
                <a:latin typeface="Times New Roman" charset="0"/>
              </a:rPr>
              <a:t>尼布甲尼撒</a:t>
            </a:r>
            <a:r>
              <a:rPr lang="zh-CN" altLang="en-US">
                <a:solidFill>
                  <a:srgbClr val="CC9900"/>
                </a:solidFill>
                <a:latin typeface="Times New Roman" charset="0"/>
              </a:rPr>
              <a:t>下。</a:t>
            </a:r>
            <a:endParaRPr lang="en-US" altLang="en-US">
              <a:solidFill>
                <a:srgbClr val="CC9900"/>
              </a:solidFill>
              <a:latin typeface="Times New Roman" charset="0"/>
            </a:endParaRPr>
          </a:p>
        </p:txBody>
      </p:sp>
      <p:sp>
        <p:nvSpPr>
          <p:cNvPr id="57349" name="Text Box 5"/>
          <p:cNvSpPr txBox="1">
            <a:spLocks noChangeArrowheads="1"/>
          </p:cNvSpPr>
          <p:nvPr/>
        </p:nvSpPr>
        <p:spPr bwMode="auto">
          <a:xfrm>
            <a:off x="93663" y="0"/>
            <a:ext cx="7450137" cy="646113"/>
          </a:xfrm>
          <a:prstGeom prst="rect">
            <a:avLst/>
          </a:prstGeom>
          <a:gradFill rotWithShape="0">
            <a:gsLst>
              <a:gs pos="0">
                <a:srgbClr val="767676"/>
              </a:gs>
              <a:gs pos="50000">
                <a:schemeClr val="bg1"/>
              </a:gs>
              <a:gs pos="100000">
                <a:srgbClr val="767676"/>
              </a:gs>
            </a:gsLst>
            <a:lin ang="5400000" scaled="1"/>
          </a:gra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itchFamily="34" charset="0"/>
                <a:ea typeface="MS PGothic" pitchFamily="34" charset="-128"/>
                <a:cs typeface="Arial" pitchFamily="34" charset="0"/>
              </a:rPr>
              <a:t>波斯如何影响以色列</a:t>
            </a:r>
          </a:p>
        </p:txBody>
      </p:sp>
      <p:sp>
        <p:nvSpPr>
          <p:cNvPr id="119812" name="Text Box 6"/>
          <p:cNvSpPr txBox="1">
            <a:spLocks noChangeArrowheads="1"/>
          </p:cNvSpPr>
          <p:nvPr/>
        </p:nvSpPr>
        <p:spPr bwMode="auto">
          <a:xfrm>
            <a:off x="8229600" y="762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150</a:t>
            </a:r>
          </a:p>
        </p:txBody>
      </p:sp>
    </p:spTree>
    <p:extLst>
      <p:ext uri="{BB962C8B-B14F-4D97-AF65-F5344CB8AC3E}">
        <p14:creationId xmlns:p14="http://schemas.microsoft.com/office/powerpoint/2010/main" val="2979476934"/>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3600"/>
            <a:ext cx="7772400" cy="1470025"/>
          </a:xfrm>
        </p:spPr>
        <p:txBody>
          <a:bodyPr/>
          <a:lstStyle/>
          <a:p>
            <a:pPr eaLnBrk="1" hangingPunct="1">
              <a:defRPr/>
            </a:pPr>
            <a:r>
              <a:rPr lang="zh-CN" altLang="en-US" sz="9600" dirty="0">
                <a:solidFill>
                  <a:srgbClr val="CC9900"/>
                </a:solidFill>
                <a:effectLst>
                  <a:outerShdw blurRad="38100" dist="38100" dir="2700000" algn="tl">
                    <a:srgbClr val="000000"/>
                  </a:outerShdw>
                </a:effectLst>
                <a:ea typeface="SimSun" charset="0"/>
                <a:cs typeface="SimSun" charset="0"/>
              </a:rPr>
              <a:t>以东人</a:t>
            </a:r>
            <a:endParaRPr lang="en-US" sz="9600" dirty="0">
              <a:solidFill>
                <a:srgbClr val="CC9900"/>
              </a:solidFill>
              <a:effectLst>
                <a:outerShdw blurRad="38100" dist="38100" dir="2700000" algn="tl">
                  <a:srgbClr val="000000"/>
                </a:outerShdw>
              </a:effectLst>
              <a:ea typeface="SimSun" charset="0"/>
              <a:cs typeface="SimSun" charset="0"/>
            </a:endParaRPr>
          </a:p>
        </p:txBody>
      </p:sp>
      <p:pic>
        <p:nvPicPr>
          <p:cNvPr id="4099" name="Picture 6"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subTitle" idx="1"/>
          </p:nvPr>
        </p:nvSpPr>
        <p:spPr>
          <a:xfrm>
            <a:off x="1219200" y="3581400"/>
            <a:ext cx="6705600" cy="2895600"/>
          </a:xfrm>
        </p:spPr>
        <p:txBody>
          <a:bodyPr/>
          <a:lstStyle/>
          <a:p>
            <a:pPr marL="609600" indent="-609600" eaLnBrk="1" hangingPunct="1"/>
            <a:r>
              <a:rPr lang="ja-JP" altLang="en-US"/>
              <a:t>身份</a:t>
            </a:r>
            <a:endParaRPr lang="en-US" altLang="ja-JP"/>
          </a:p>
          <a:p>
            <a:pPr marL="609600" indent="-609600" eaLnBrk="1" hangingPunct="1"/>
            <a:r>
              <a:rPr lang="ja-JP" altLang="en-US"/>
              <a:t>地形</a:t>
            </a:r>
            <a:endParaRPr lang="en-US" altLang="ja-JP"/>
          </a:p>
          <a:p>
            <a:pPr marL="609600" indent="-609600" eaLnBrk="1" hangingPunct="1"/>
            <a:r>
              <a:rPr lang="ja-JP" altLang="en-US"/>
              <a:t>神与文学</a:t>
            </a:r>
            <a:r>
              <a:rPr lang="en-US" altLang="ja-JP"/>
              <a:t> </a:t>
            </a:r>
          </a:p>
          <a:p>
            <a:pPr marL="609600" indent="-609600" eaLnBrk="1" hangingPunct="1"/>
            <a:r>
              <a:rPr lang="ja-JP" altLang="en-US"/>
              <a:t>以色列和历史</a:t>
            </a:r>
            <a:r>
              <a:rPr lang="en-US" altLang="ja-JP"/>
              <a:t> </a:t>
            </a:r>
            <a:r>
              <a:rPr lang="ja-JP" altLang="en-US"/>
              <a:t>的意义</a:t>
            </a:r>
            <a:endParaRPr lang="en-US" altLang="ja-JP"/>
          </a:p>
          <a:p>
            <a:pPr marL="609600" indent="-609600" eaLnBrk="1" hangingPunct="1"/>
            <a:endParaRPr lang="en-US" altLang="en-US"/>
          </a:p>
        </p:txBody>
      </p:sp>
    </p:spTree>
    <p:extLst>
      <p:ext uri="{BB962C8B-B14F-4D97-AF65-F5344CB8AC3E}">
        <p14:creationId xmlns:p14="http://schemas.microsoft.com/office/powerpoint/2010/main" val="2283904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a:endParaRPr>
          </a:p>
        </p:txBody>
      </p:sp>
      <p:pic>
        <p:nvPicPr>
          <p:cNvPr id="6146" name="Picture 3" descr="OJBSO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p:cNvSpPr txBox="1">
            <a:spLocks noChangeArrowheads="1"/>
          </p:cNvSpPr>
          <p:nvPr/>
        </p:nvSpPr>
        <p:spPr bwMode="auto">
          <a:xfrm>
            <a:off x="4876800" y="62484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tx1">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342900" marR="0" lvl="0" indent="-342900" algn="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a:rPr>
              <a:t>创世记</a:t>
            </a:r>
            <a:r>
              <a:rPr kumimoji="0" lang="en-US" altLang="ja-JP" sz="3200" b="1"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a:rPr>
              <a:t>27:1-40</a:t>
            </a:r>
            <a:endParaRPr kumimoji="0" lang="en-US" altLang="en-US" sz="3200" b="1"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a:endParaRPr>
          </a:p>
        </p:txBody>
      </p:sp>
    </p:spTree>
    <p:extLst>
      <p:ext uri="{BB962C8B-B14F-4D97-AF65-F5344CB8AC3E}">
        <p14:creationId xmlns:p14="http://schemas.microsoft.com/office/powerpoint/2010/main" val="787016361"/>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val="0"/>
              </a:ext>
            </a:extLst>
          </a:blip>
          <a:srcRect/>
          <a:stretch>
            <a:fillRect/>
          </a:stretch>
        </p:blipFill>
        <p:spPr>
          <a:xfrm>
            <a:off x="0" y="0"/>
            <a:ext cx="9144000" cy="6999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146" name="Rectangle 2"/>
          <p:cNvSpPr>
            <a:spLocks noGrp="1" noChangeArrowheads="1"/>
          </p:cNvSpPr>
          <p:nvPr>
            <p:ph type="title"/>
          </p:nvPr>
        </p:nvSpPr>
        <p:spPr>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zh-CN" altLang="en-US" b="1" dirty="0">
                <a:solidFill>
                  <a:srgbClr val="FF0000"/>
                </a:solidFill>
                <a:effectLst>
                  <a:outerShdw blurRad="38100" dist="38100" dir="2700000" algn="tl">
                    <a:srgbClr val="000000"/>
                  </a:outerShdw>
                </a:effectLst>
                <a:ea typeface="SimSun" charset="0"/>
                <a:cs typeface="SimSun" charset="0"/>
              </a:rPr>
              <a:t>以东（‘红’）</a:t>
            </a:r>
            <a:endParaRPr lang="en-US" b="1" dirty="0">
              <a:solidFill>
                <a:srgbClr val="FF0000"/>
              </a:solidFill>
              <a:effectLst>
                <a:outerShdw blurRad="38100" dist="38100" dir="2700000" algn="tl">
                  <a:srgbClr val="000000"/>
                </a:outerShdw>
              </a:effectLst>
              <a:ea typeface="SimSun" charset="0"/>
              <a:cs typeface="SimSun" charset="0"/>
            </a:endParaRPr>
          </a:p>
        </p:txBody>
      </p:sp>
      <p:sp>
        <p:nvSpPr>
          <p:cNvPr id="6150" name="Rectangle 6"/>
          <p:cNvSpPr>
            <a:spLocks noChangeArrowheads="1"/>
          </p:cNvSpPr>
          <p:nvPr/>
        </p:nvSpPr>
        <p:spPr bwMode="auto">
          <a:xfrm>
            <a:off x="0" y="1447800"/>
            <a:ext cx="9144000" cy="4724400"/>
          </a:xfrm>
          <a:prstGeom prst="rect">
            <a:avLst/>
          </a:prstGeom>
          <a:solidFill>
            <a:schemeClr val="accent1">
              <a:alpha val="53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a:endParaRPr>
          </a:p>
        </p:txBody>
      </p:sp>
      <p:sp>
        <p:nvSpPr>
          <p:cNvPr id="6147" name="Rectangle 3"/>
          <p:cNvSpPr>
            <a:spLocks noGrp="1" noChangeArrowheads="1"/>
          </p:cNvSpPr>
          <p:nvPr>
            <p:ph type="body" sz="half" idx="1"/>
          </p:nvPr>
        </p:nvSpPr>
        <p:spPr>
          <a:xfrm>
            <a:off x="609600" y="1752600"/>
            <a:ext cx="8153400" cy="4525963"/>
          </a:xfrm>
        </p:spPr>
        <p:txBody>
          <a:bodyPr/>
          <a:lstStyle/>
          <a:p>
            <a:pPr marL="457200" indent="-457200" eaLnBrk="1" hangingPunct="1"/>
            <a:r>
              <a:rPr lang="zh-CN" altLang="en-US" b="1" dirty="0">
                <a:ea typeface="SimSun" pitchFamily="2" charset="-122"/>
              </a:rPr>
              <a:t>三种可能的起源名称： </a:t>
            </a:r>
            <a:endParaRPr lang="en-US" altLang="zh-CN" dirty="0">
              <a:ea typeface="SimSun" pitchFamily="2" charset="-122"/>
            </a:endParaRPr>
          </a:p>
          <a:p>
            <a:pPr marL="838200" lvl="1" indent="-381000" eaLnBrk="1" hangingPunct="1"/>
            <a:r>
              <a:rPr lang="zh-CN" altLang="en-US" sz="3200" dirty="0">
                <a:solidFill>
                  <a:srgbClr val="FF0000"/>
                </a:solidFill>
                <a:ea typeface="SimSun" pitchFamily="2" charset="-122"/>
              </a:rPr>
              <a:t>红色砂岩</a:t>
            </a:r>
            <a:r>
              <a:rPr lang="zh-CN" altLang="en-US" sz="3200" dirty="0">
                <a:ea typeface="SimSun" pitchFamily="2" charset="-122"/>
              </a:rPr>
              <a:t>悬崖，该国 </a:t>
            </a:r>
            <a:endParaRPr lang="en-US" altLang="zh-CN" sz="3200" dirty="0">
              <a:ea typeface="SimSun" pitchFamily="2" charset="-122"/>
            </a:endParaRPr>
          </a:p>
          <a:p>
            <a:pPr marL="838200" lvl="1" indent="-381000" eaLnBrk="1" hangingPunct="1"/>
            <a:r>
              <a:rPr lang="zh-CN" altLang="en-US" sz="3200" dirty="0">
                <a:ea typeface="SimSun" pitchFamily="2" charset="-122"/>
              </a:rPr>
              <a:t>以扫在出生时的</a:t>
            </a:r>
            <a:r>
              <a:rPr lang="zh-CN" altLang="en-US" sz="3200" dirty="0">
                <a:solidFill>
                  <a:srgbClr val="FF0000"/>
                </a:solidFill>
                <a:ea typeface="SimSun" pitchFamily="2" charset="-122"/>
              </a:rPr>
              <a:t>红发</a:t>
            </a:r>
            <a:endParaRPr lang="en-US" altLang="zh-CN" sz="3200" dirty="0">
              <a:solidFill>
                <a:srgbClr val="FF0000"/>
              </a:solidFill>
              <a:ea typeface="SimSun" pitchFamily="2" charset="-122"/>
            </a:endParaRPr>
          </a:p>
          <a:p>
            <a:pPr marL="838200" lvl="1" indent="-381000" eaLnBrk="1" hangingPunct="1"/>
            <a:r>
              <a:rPr lang="zh-CN" altLang="en-US" sz="3200" dirty="0">
                <a:ea typeface="SimSun" pitchFamily="2" charset="-122"/>
              </a:rPr>
              <a:t>以扫为了</a:t>
            </a:r>
            <a:r>
              <a:rPr lang="zh-CN" altLang="en-US" sz="3200" dirty="0">
                <a:solidFill>
                  <a:srgbClr val="FF0000"/>
                </a:solidFill>
                <a:ea typeface="SimSun" pitchFamily="2" charset="-122"/>
              </a:rPr>
              <a:t>红豆</a:t>
            </a:r>
            <a:r>
              <a:rPr lang="zh-CN" altLang="en-US" sz="3200" dirty="0">
                <a:ea typeface="SimSun" pitchFamily="2" charset="-122"/>
              </a:rPr>
              <a:t>汤换取他的继承</a:t>
            </a:r>
            <a:endParaRPr lang="en-US" altLang="zh-CN" sz="2700" b="1" dirty="0">
              <a:ea typeface="SimSun" pitchFamily="2" charset="-122"/>
            </a:endParaRPr>
          </a:p>
          <a:p>
            <a:pPr marL="457200" indent="-457200" eaLnBrk="1" hangingPunct="1"/>
            <a:r>
              <a:rPr lang="zh-CN" altLang="en-US" sz="2800" dirty="0">
                <a:ea typeface="SimSun" pitchFamily="2" charset="-122"/>
              </a:rPr>
              <a:t>以扫的后裔占用的土地，原名叫</a:t>
            </a:r>
            <a:r>
              <a:rPr lang="ja-JP" altLang="en-US" sz="2800" dirty="0">
                <a:latin typeface="SimSun" pitchFamily="2" charset="-122"/>
              </a:rPr>
              <a:t>西珥</a:t>
            </a:r>
            <a:r>
              <a:rPr lang="zh-CN" altLang="en-US" sz="2800" dirty="0">
                <a:ea typeface="SimSun" pitchFamily="2" charset="-122"/>
              </a:rPr>
              <a:t> </a:t>
            </a:r>
            <a:endParaRPr lang="en-US" altLang="zh-CN" sz="2800" b="1" dirty="0">
              <a:ea typeface="SimSun" pitchFamily="2" charset="-122"/>
            </a:endParaRPr>
          </a:p>
          <a:p>
            <a:pPr marL="457200" indent="-457200" eaLnBrk="1" hangingPunct="1"/>
            <a:r>
              <a:rPr lang="ja-JP" altLang="en-US" sz="2800" dirty="0">
                <a:latin typeface="SimSun" pitchFamily="2" charset="-122"/>
              </a:rPr>
              <a:t>圣经称</a:t>
            </a:r>
            <a:r>
              <a:rPr lang="zh-CN" altLang="en-US" sz="2800" dirty="0">
                <a:latin typeface="SimSun" pitchFamily="2" charset="-122"/>
                <a:ea typeface="SimSun" pitchFamily="2" charset="-122"/>
              </a:rPr>
              <a:t>为</a:t>
            </a:r>
            <a:r>
              <a:rPr lang="ja-JP" altLang="en-US" sz="2800" dirty="0"/>
              <a:t>这片土地上</a:t>
            </a:r>
            <a:r>
              <a:rPr lang="zh-CN" altLang="en-US" sz="2800" dirty="0">
                <a:ea typeface="SimSun" pitchFamily="2" charset="-122"/>
              </a:rPr>
              <a:t>为</a:t>
            </a:r>
            <a:r>
              <a:rPr lang="ja-JP" altLang="en-US" sz="2800" dirty="0">
                <a:latin typeface="SimSun" pitchFamily="2" charset="-122"/>
              </a:rPr>
              <a:t>西珥山或者以土买</a:t>
            </a:r>
            <a:r>
              <a:rPr lang="en-US" altLang="ja-JP" sz="2800" dirty="0"/>
              <a:t> </a:t>
            </a:r>
            <a:endParaRPr lang="en-US" altLang="ja-JP" sz="2800" dirty="0">
              <a:ea typeface="SimSun" pitchFamily="2" charset="-122"/>
            </a:endParaRPr>
          </a:p>
          <a:p>
            <a:pPr marL="457200" indent="-457200" eaLnBrk="1" hangingPunct="1"/>
            <a:endParaRPr lang="en-US" altLang="en-US" sz="2800" dirty="0">
              <a:ea typeface="SimSun" pitchFamily="2" charset="-122"/>
            </a:endParaRPr>
          </a:p>
        </p:txBody>
      </p:sp>
    </p:spTree>
    <p:extLst>
      <p:ext uri="{BB962C8B-B14F-4D97-AF65-F5344CB8AC3E}">
        <p14:creationId xmlns:p14="http://schemas.microsoft.com/office/powerpoint/2010/main" val="1623219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diamond(in)">
                                      <p:cBhvr>
                                        <p:cTn id="13" dur="2000"/>
                                        <p:tgtEl>
                                          <p:spTgt spid="615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animEffect transition="in" filter="blinds(horizontal)">
                                      <p:cBhvr>
                                        <p:cTn id="16" dur="500"/>
                                        <p:tgtEl>
                                          <p:spTgt spid="6147">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Effect transition="in" filter="blinds(horizontal)">
                                      <p:cBhvr>
                                        <p:cTn id="19" dur="500"/>
                                        <p:tgtEl>
                                          <p:spTgt spid="6147">
                                            <p:txEl>
                                              <p:pRg st="1" end="1"/>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blinds(horizontal)">
                                      <p:cBhvr>
                                        <p:cTn id="22" dur="500"/>
                                        <p:tgtEl>
                                          <p:spTgt spid="6147">
                                            <p:txEl>
                                              <p:pRg st="2" end="2"/>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Effect transition="in" filter="blinds(horizontal)">
                                      <p:cBhvr>
                                        <p:cTn id="25" dur="500"/>
                                        <p:tgtEl>
                                          <p:spTgt spid="614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147">
                                            <p:txEl>
                                              <p:pRg st="4" end="4"/>
                                            </p:txEl>
                                          </p:spTgt>
                                        </p:tgtEl>
                                        <p:attrNameLst>
                                          <p:attrName>style.visibility</p:attrName>
                                        </p:attrNameLst>
                                      </p:cBhvr>
                                      <p:to>
                                        <p:strVal val="visible"/>
                                      </p:to>
                                    </p:set>
                                    <p:animEffect transition="in" filter="blinds(horizontal)">
                                      <p:cBhvr>
                                        <p:cTn id="30" dur="500"/>
                                        <p:tgtEl>
                                          <p:spTgt spid="614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147">
                                            <p:txEl>
                                              <p:pRg st="5" end="5"/>
                                            </p:txEl>
                                          </p:spTgt>
                                        </p:tgtEl>
                                        <p:attrNameLst>
                                          <p:attrName>style.visibility</p:attrName>
                                        </p:attrNameLst>
                                      </p:cBhvr>
                                      <p:to>
                                        <p:strVal val="visible"/>
                                      </p:to>
                                    </p:set>
                                    <p:animEffect transition="in" filter="blinds(horizontal)">
                                      <p:cBhvr>
                                        <p:cTn id="35"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4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1143000"/>
          </a:xfrm>
        </p:spPr>
        <p:txBody>
          <a:bodyPr/>
          <a:lstStyle/>
          <a:p>
            <a:pPr eaLnBrk="1" hangingPunct="1">
              <a:defRPr/>
            </a:pPr>
            <a:r>
              <a:rPr lang="zh-CN" altLang="en-US">
                <a:effectLst>
                  <a:outerShdw blurRad="38100" dist="38100" dir="2700000" algn="tl">
                    <a:srgbClr val="FFFFFF"/>
                  </a:outerShdw>
                </a:effectLst>
                <a:ea typeface="SimSun" charset="0"/>
                <a:cs typeface="SimSun" charset="0"/>
              </a:rPr>
              <a:t>以东族人</a:t>
            </a:r>
            <a:endParaRPr lang="en-US">
              <a:effectLst>
                <a:outerShdw blurRad="38100" dist="38100" dir="2700000" algn="tl">
                  <a:srgbClr val="FFFFFF"/>
                </a:outerShdw>
              </a:effectLst>
              <a:ea typeface="SimSun" charset="0"/>
              <a:cs typeface="SimSun" charset="0"/>
            </a:endParaRPr>
          </a:p>
        </p:txBody>
      </p:sp>
      <p:sp>
        <p:nvSpPr>
          <p:cNvPr id="7171" name="Rectangle 3"/>
          <p:cNvSpPr>
            <a:spLocks noGrp="1" noChangeArrowheads="1"/>
          </p:cNvSpPr>
          <p:nvPr>
            <p:ph type="body" sz="half" idx="1"/>
          </p:nvPr>
        </p:nvSpPr>
        <p:spPr>
          <a:xfrm>
            <a:off x="457200" y="1447800"/>
            <a:ext cx="8153400" cy="4678363"/>
          </a:xfrm>
        </p:spPr>
        <p:txBody>
          <a:bodyPr/>
          <a:lstStyle/>
          <a:p>
            <a:pPr eaLnBrk="1" hangingPunct="1"/>
            <a:r>
              <a:rPr lang="zh-CN" altLang="en-US" sz="2800" b="1">
                <a:ea typeface="SimSun" pitchFamily="2" charset="-122"/>
              </a:rPr>
              <a:t>以扫的后代</a:t>
            </a:r>
            <a:r>
              <a:rPr lang="zh-CN" altLang="en-US" sz="2800">
                <a:ea typeface="SimSun" pitchFamily="2" charset="-122"/>
              </a:rPr>
              <a:t> </a:t>
            </a:r>
            <a:r>
              <a:rPr lang="en-US" altLang="zh-CN" sz="2800">
                <a:ea typeface="SimSun" pitchFamily="2" charset="-122"/>
              </a:rPr>
              <a:t>(</a:t>
            </a:r>
            <a:r>
              <a:rPr lang="zh-CN" altLang="en-US" sz="2800" b="1">
                <a:latin typeface="SimSun" pitchFamily="2" charset="-122"/>
                <a:ea typeface="SimSun" pitchFamily="2" charset="-122"/>
              </a:rPr>
              <a:t>創 世 記 </a:t>
            </a:r>
            <a:r>
              <a:rPr lang="en-US" altLang="zh-CN" sz="2800" b="1">
                <a:latin typeface="SimSun" pitchFamily="2" charset="-122"/>
                <a:ea typeface="SimSun" pitchFamily="2" charset="-122"/>
              </a:rPr>
              <a:t>36:1-17)</a:t>
            </a:r>
          </a:p>
          <a:p>
            <a:pPr eaLnBrk="1" hangingPunct="1"/>
            <a:endParaRPr lang="en-US" altLang="zh-CN" sz="2800" b="1">
              <a:latin typeface="SimSun" pitchFamily="2" charset="-122"/>
              <a:ea typeface="SimSun" pitchFamily="2" charset="-122"/>
            </a:endParaRPr>
          </a:p>
          <a:p>
            <a:pPr eaLnBrk="1" hangingPunct="1"/>
            <a:r>
              <a:rPr lang="zh-CN" altLang="en-US" sz="2400" b="1">
                <a:ea typeface="SimSun" pitchFamily="2" charset="-122"/>
              </a:rPr>
              <a:t>乌加里特文中提到的粒拉斯珊拉在传说克列季国王</a:t>
            </a:r>
            <a:endParaRPr lang="en-US" altLang="zh-CN" sz="2400" b="1">
              <a:ea typeface="SimSun" pitchFamily="2" charset="-122"/>
            </a:endParaRPr>
          </a:p>
          <a:p>
            <a:pPr eaLnBrk="1" hangingPunct="1">
              <a:buFontTx/>
              <a:buNone/>
            </a:pPr>
            <a:r>
              <a:rPr lang="en-US" altLang="zh-CN" sz="2400" b="1">
                <a:ea typeface="SimSun" pitchFamily="2" charset="-122"/>
              </a:rPr>
              <a:t> </a:t>
            </a:r>
          </a:p>
          <a:p>
            <a:pPr eaLnBrk="1" hangingPunct="1"/>
            <a:r>
              <a:rPr lang="zh-CN" altLang="en-US" sz="2400" b="1">
                <a:ea typeface="SimSun" pitchFamily="2" charset="-122"/>
              </a:rPr>
              <a:t>埃及的纪录，从十三世纪晚期公元前一提的贝都因部落益登谁被获准进入埃及的食物在饥荒</a:t>
            </a:r>
            <a:r>
              <a:rPr lang="zh-CN" altLang="en-US" sz="3600" b="1">
                <a:ea typeface="SimSun" pitchFamily="2" charset="-122"/>
              </a:rPr>
              <a:t> </a:t>
            </a:r>
            <a:endParaRPr lang="en-US" altLang="zh-CN" sz="3600" b="1">
              <a:ea typeface="SimSun" pitchFamily="2" charset="-122"/>
            </a:endParaRPr>
          </a:p>
        </p:txBody>
      </p:sp>
      <p:pic>
        <p:nvPicPr>
          <p:cNvPr id="7172" name="Picture 4" descr="Esau"/>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76400" y="990600"/>
            <a:ext cx="6248400" cy="46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7174" name="Picture 6" descr="ras_shamra"/>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5638800" y="3048000"/>
            <a:ext cx="3200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099519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checkerboard(across)">
                                      <p:cBhvr>
                                        <p:cTn id="12" dur="500"/>
                                        <p:tgtEl>
                                          <p:spTgt spid="7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500" fill="hold"/>
                                        <p:tgtEl>
                                          <p:spTgt spid="7174"/>
                                        </p:tgtEl>
                                        <p:attrNameLst>
                                          <p:attrName>ppt_x</p:attrName>
                                        </p:attrNameLst>
                                      </p:cBhvr>
                                      <p:tavLst>
                                        <p:tav tm="0">
                                          <p:val>
                                            <p:strVal val="#ppt_x"/>
                                          </p:val>
                                        </p:tav>
                                        <p:tav tm="100000">
                                          <p:val>
                                            <p:strVal val="#ppt_x"/>
                                          </p:val>
                                        </p:tav>
                                      </p:tavLst>
                                    </p:anim>
                                    <p:anim calcmode="lin" valueType="num">
                                      <p:cBhvr additive="base">
                                        <p:cTn id="1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checkerboard(across)">
                                      <p:cBhvr>
                                        <p:cTn id="23"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zh-CN" altLang="en-US">
                <a:ea typeface="宋体" charset="0"/>
                <a:cs typeface="宋体" charset="0"/>
              </a:rPr>
              <a:t>他们活在怎么时代</a:t>
            </a:r>
            <a:r>
              <a:rPr lang="en-US" altLang="zh-CN">
                <a:ea typeface="宋体" charset="0"/>
                <a:cs typeface="宋体" charset="0"/>
              </a:rPr>
              <a:t>?</a:t>
            </a:r>
            <a:endParaRPr lang="en-US">
              <a:cs typeface="+mj-cs"/>
            </a:endParaRPr>
          </a:p>
        </p:txBody>
      </p:sp>
      <p:sp>
        <p:nvSpPr>
          <p:cNvPr id="132099" name="Rectangle 3"/>
          <p:cNvSpPr>
            <a:spLocks noChangeArrowheads="1"/>
          </p:cNvSpPr>
          <p:nvPr/>
        </p:nvSpPr>
        <p:spPr bwMode="auto">
          <a:xfrm>
            <a:off x="1143000" y="1447800"/>
            <a:ext cx="8001000" cy="54102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2100" name="Rectangle 4"/>
          <p:cNvSpPr>
            <a:spLocks noGrp="1" noChangeArrowheads="1"/>
          </p:cNvSpPr>
          <p:nvPr>
            <p:ph type="body" idx="1"/>
          </p:nvPr>
        </p:nvSpPr>
        <p:spPr>
          <a:xfrm>
            <a:off x="1447800" y="1600200"/>
            <a:ext cx="7696200" cy="4983163"/>
          </a:xfrm>
        </p:spPr>
        <p:txBody>
          <a:bodyPr/>
          <a:lstStyle/>
          <a:p>
            <a:pPr eaLnBrk="1" hangingPunct="1">
              <a:defRPr/>
            </a:pPr>
            <a:r>
              <a:rPr lang="zh-CN" altLang="en-US" sz="2400">
                <a:solidFill>
                  <a:srgbClr val="FFFF00"/>
                </a:solidFill>
                <a:ea typeface="宋体" charset="0"/>
                <a:cs typeface="宋体" charset="0"/>
              </a:rPr>
              <a:t>现代考古表明，土地被占领前，以扫的时间 </a:t>
            </a:r>
            <a:endParaRPr lang="en-GB" altLang="zh-CN" sz="2400">
              <a:solidFill>
                <a:srgbClr val="FFFF00"/>
              </a:solidFill>
              <a:ea typeface="宋体" charset="0"/>
              <a:cs typeface="宋体" charset="0"/>
            </a:endParaRPr>
          </a:p>
          <a:p>
            <a:pPr eaLnBrk="1" hangingPunct="1">
              <a:defRPr/>
            </a:pPr>
            <a:endParaRPr lang="zh-CN" altLang="en-US" sz="2400">
              <a:solidFill>
                <a:srgbClr val="FFFF00"/>
              </a:solidFill>
              <a:ea typeface="宋体" charset="0"/>
              <a:cs typeface="宋体" charset="0"/>
            </a:endParaRPr>
          </a:p>
          <a:p>
            <a:pPr eaLnBrk="1" hangingPunct="1">
              <a:defRPr/>
            </a:pPr>
            <a:r>
              <a:rPr lang="zh-CN" altLang="en-US" sz="2400">
                <a:solidFill>
                  <a:srgbClr val="FFFF00"/>
                </a:solidFill>
                <a:ea typeface="宋体" charset="0"/>
                <a:cs typeface="宋体" charset="0"/>
              </a:rPr>
              <a:t>以扫的子孙迁移到土地，并成为占主导地位的集团，把原来的何利人杀 败  </a:t>
            </a:r>
            <a:r>
              <a:rPr lang="en-US" altLang="zh-CN" sz="2400">
                <a:solidFill>
                  <a:srgbClr val="FFFF00"/>
                </a:solidFill>
                <a:ea typeface="宋体" charset="0"/>
                <a:cs typeface="宋体" charset="0"/>
              </a:rPr>
              <a:t>(</a:t>
            </a:r>
            <a:r>
              <a:rPr lang="zh-CN" altLang="en-US" sz="2400">
                <a:solidFill>
                  <a:srgbClr val="FFFF00"/>
                </a:solidFill>
                <a:ea typeface="宋体" charset="0"/>
                <a:cs typeface="宋体" charset="0"/>
              </a:rPr>
              <a:t>創 世 記 </a:t>
            </a:r>
            <a:r>
              <a:rPr lang="en-US" altLang="zh-CN" sz="2400">
                <a:solidFill>
                  <a:srgbClr val="FFFF00"/>
                </a:solidFill>
                <a:ea typeface="宋体" charset="0"/>
                <a:cs typeface="宋体" charset="0"/>
              </a:rPr>
              <a:t>14:6)</a:t>
            </a:r>
          </a:p>
          <a:p>
            <a:pPr eaLnBrk="1" hangingPunct="1">
              <a:defRPr/>
            </a:pPr>
            <a:endParaRPr lang="en-US" altLang="zh-CN" sz="2400">
              <a:solidFill>
                <a:srgbClr val="FFFF00"/>
              </a:solidFill>
              <a:ea typeface="宋体" charset="0"/>
              <a:cs typeface="宋体" charset="0"/>
            </a:endParaRPr>
          </a:p>
          <a:p>
            <a:pPr eaLnBrk="1" hangingPunct="1">
              <a:defRPr/>
            </a:pPr>
            <a:r>
              <a:rPr lang="en-US" altLang="zh-CN" sz="2400">
                <a:solidFill>
                  <a:srgbClr val="FFFF00"/>
                </a:solidFill>
                <a:ea typeface="宋体" charset="0"/>
                <a:cs typeface="宋体" charset="0"/>
              </a:rPr>
              <a:t>1850</a:t>
            </a:r>
            <a:r>
              <a:rPr lang="zh-CN" altLang="en-US" sz="2400">
                <a:solidFill>
                  <a:srgbClr val="FFFF00"/>
                </a:solidFill>
                <a:ea typeface="宋体" charset="0"/>
                <a:cs typeface="宋体" charset="0"/>
              </a:rPr>
              <a:t>晚期公元 直到 </a:t>
            </a:r>
            <a:r>
              <a:rPr lang="en-US" altLang="zh-CN" sz="2400">
                <a:solidFill>
                  <a:srgbClr val="FFFF00"/>
                </a:solidFill>
                <a:ea typeface="宋体" charset="0"/>
                <a:cs typeface="宋体" charset="0"/>
              </a:rPr>
              <a:t>1300</a:t>
            </a:r>
            <a:r>
              <a:rPr lang="zh-CN" altLang="en-US" sz="2400">
                <a:solidFill>
                  <a:srgbClr val="FFFF00"/>
                </a:solidFill>
                <a:ea typeface="宋体" charset="0"/>
                <a:cs typeface="宋体" charset="0"/>
              </a:rPr>
              <a:t>晚期公元之间</a:t>
            </a:r>
            <a:r>
              <a:rPr lang="en-US" altLang="zh-CN" sz="2400">
                <a:solidFill>
                  <a:srgbClr val="FFFF00"/>
                </a:solidFill>
                <a:ea typeface="宋体" charset="0"/>
                <a:cs typeface="宋体" charset="0"/>
              </a:rPr>
              <a:t>,  </a:t>
            </a:r>
            <a:r>
              <a:rPr lang="zh-CN" altLang="en-US" sz="2400">
                <a:solidFill>
                  <a:srgbClr val="FFFF00"/>
                </a:solidFill>
                <a:ea typeface="宋体" charset="0"/>
                <a:cs typeface="宋体" charset="0"/>
              </a:rPr>
              <a:t>以东 在文化 有一个断绝</a:t>
            </a:r>
            <a:r>
              <a:rPr lang="en-US" altLang="zh-CN" sz="2400">
                <a:solidFill>
                  <a:srgbClr val="FFFF00"/>
                </a:solidFill>
                <a:ea typeface="宋体" charset="0"/>
                <a:cs typeface="宋体" charset="0"/>
              </a:rPr>
              <a:t>, </a:t>
            </a:r>
            <a:r>
              <a:rPr lang="zh-CN" altLang="en-US" sz="2400">
                <a:solidFill>
                  <a:srgbClr val="FFFF00"/>
                </a:solidFill>
                <a:ea typeface="宋体" charset="0"/>
                <a:cs typeface="宋体" charset="0"/>
              </a:rPr>
              <a:t>之后这土地由游牧民族被占领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099"/>
                                        </p:tgtEl>
                                        <p:attrNameLst>
                                          <p:attrName>style.visibility</p:attrName>
                                        </p:attrNameLst>
                                      </p:cBhvr>
                                      <p:to>
                                        <p:strVal val="visible"/>
                                      </p:to>
                                    </p:set>
                                    <p:animEffect transition="in" filter="wipe(down)">
                                      <p:cBhvr>
                                        <p:cTn id="12" dur="500"/>
                                        <p:tgtEl>
                                          <p:spTgt spid="132099"/>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32100">
                                            <p:txEl>
                                              <p:pRg st="0" end="0"/>
                                            </p:txEl>
                                          </p:spTgt>
                                        </p:tgtEl>
                                        <p:attrNameLst>
                                          <p:attrName>style.visibility</p:attrName>
                                        </p:attrNameLst>
                                      </p:cBhvr>
                                      <p:to>
                                        <p:strVal val="visible"/>
                                      </p:to>
                                    </p:set>
                                    <p:animEffect transition="in" filter="blinds(horizontal)">
                                      <p:cBhvr>
                                        <p:cTn id="16" dur="500"/>
                                        <p:tgtEl>
                                          <p:spTgt spid="132100">
                                            <p:txEl>
                                              <p:pRg st="0" end="0"/>
                                            </p:txEl>
                                          </p:spTgt>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32100">
                                            <p:txEl>
                                              <p:pRg st="2" end="2"/>
                                            </p:txEl>
                                          </p:spTgt>
                                        </p:tgtEl>
                                        <p:attrNameLst>
                                          <p:attrName>style.visibility</p:attrName>
                                        </p:attrNameLst>
                                      </p:cBhvr>
                                      <p:to>
                                        <p:strVal val="visible"/>
                                      </p:to>
                                    </p:set>
                                    <p:animEffect transition="in" filter="blinds(horizontal)">
                                      <p:cBhvr>
                                        <p:cTn id="20" dur="500"/>
                                        <p:tgtEl>
                                          <p:spTgt spid="132100">
                                            <p:txEl>
                                              <p:pRg st="2" end="2"/>
                                            </p:txEl>
                                          </p:spTgt>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132100">
                                            <p:txEl>
                                              <p:pRg st="4" end="4"/>
                                            </p:txEl>
                                          </p:spTgt>
                                        </p:tgtEl>
                                        <p:attrNameLst>
                                          <p:attrName>style.visibility</p:attrName>
                                        </p:attrNameLst>
                                      </p:cBhvr>
                                      <p:to>
                                        <p:strVal val="visible"/>
                                      </p:to>
                                    </p:set>
                                    <p:animEffect transition="in" filter="blinds(horizontal)">
                                      <p:cBhvr>
                                        <p:cTn id="24" dur="500"/>
                                        <p:tgtEl>
                                          <p:spTgt spid="132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P spid="132099" grpId="0" animBg="1"/>
      <p:bldP spid="13210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zh-CN" altLang="en-US"/>
              <a:t>人类总是需要水</a:t>
            </a:r>
            <a:br>
              <a:rPr lang="zh-CN" altLang="en-US"/>
            </a:br>
            <a:endParaRPr lang="zh-CN" altLang="en-US"/>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2550"/>
            <a:ext cx="88392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1"/>
          <p:cNvSpPr>
            <a:spLocks noChangeArrowheads="1"/>
          </p:cNvSpPr>
          <p:nvPr/>
        </p:nvSpPr>
        <p:spPr bwMode="auto">
          <a:xfrm>
            <a:off x="755650" y="1598613"/>
            <a:ext cx="5616575" cy="461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四旧世界河流域文化</a:t>
            </a:r>
            <a:endParaRPr kumimoji="0" lang="en-US" altLang="en-US" sz="24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
        <p:nvSpPr>
          <p:cNvPr id="59396" name="Rectangle 2"/>
          <p:cNvSpPr>
            <a:spLocks noChangeArrowheads="1"/>
          </p:cNvSpPr>
          <p:nvPr/>
        </p:nvSpPr>
        <p:spPr bwMode="auto">
          <a:xfrm>
            <a:off x="7596188" y="2997200"/>
            <a:ext cx="1133475"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2F1311"/>
                </a:solidFill>
                <a:effectLst/>
                <a:uLnTx/>
                <a:uFillTx/>
                <a:latin typeface="Times New Roman" pitchFamily="18" charset="0"/>
                <a:ea typeface="MS PGothic" pitchFamily="34" charset="-128"/>
                <a:cs typeface="+mn-cs"/>
              </a:rPr>
              <a:t>中国</a:t>
            </a:r>
          </a:p>
        </p:txBody>
      </p:sp>
      <p:sp>
        <p:nvSpPr>
          <p:cNvPr id="59397" name="Rectangle 3"/>
          <p:cNvSpPr>
            <a:spLocks noChangeArrowheads="1"/>
          </p:cNvSpPr>
          <p:nvPr/>
        </p:nvSpPr>
        <p:spPr bwMode="auto">
          <a:xfrm>
            <a:off x="7596188" y="3284538"/>
            <a:ext cx="647700" cy="339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黄河</a:t>
            </a:r>
            <a:endParaRPr kumimoji="0" lang="en-US"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
        <p:nvSpPr>
          <p:cNvPr id="59398" name="Rectangle 4"/>
          <p:cNvSpPr>
            <a:spLocks noChangeArrowheads="1"/>
          </p:cNvSpPr>
          <p:nvPr/>
        </p:nvSpPr>
        <p:spPr bwMode="auto">
          <a:xfrm>
            <a:off x="7056438" y="4508500"/>
            <a:ext cx="863600" cy="339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a:t>
            </a:r>
            <a:r>
              <a:rPr kumimoji="0" lang="zh-SG"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长江</a:t>
            </a:r>
            <a:r>
              <a:rPr kumimoji="0" lang="zh-CN"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a:t>
            </a:r>
            <a:r>
              <a:rPr kumimoji="0" lang="zh-SG" altLang="ja-JP"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 </a:t>
            </a:r>
            <a:endParaRPr kumimoji="0" lang="en-US"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
        <p:nvSpPr>
          <p:cNvPr id="59399" name="Rectangle 5"/>
          <p:cNvSpPr>
            <a:spLocks noChangeArrowheads="1"/>
          </p:cNvSpPr>
          <p:nvPr/>
        </p:nvSpPr>
        <p:spPr bwMode="auto">
          <a:xfrm>
            <a:off x="4275138" y="4746625"/>
            <a:ext cx="593725"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印度</a:t>
            </a:r>
            <a:endParaRPr kumimoji="0" lang="en-US"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
        <p:nvSpPr>
          <p:cNvPr id="59400" name="Rectangle 6"/>
          <p:cNvSpPr>
            <a:spLocks noChangeArrowheads="1"/>
          </p:cNvSpPr>
          <p:nvPr/>
        </p:nvSpPr>
        <p:spPr bwMode="auto">
          <a:xfrm>
            <a:off x="4500563" y="5068888"/>
            <a:ext cx="1414462" cy="3397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梧桐河和恒河</a:t>
            </a:r>
            <a:endParaRPr kumimoji="0" lang="en-US"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
        <p:nvSpPr>
          <p:cNvPr id="59401" name="Rectangle 7"/>
          <p:cNvSpPr>
            <a:spLocks noChangeArrowheads="1"/>
          </p:cNvSpPr>
          <p:nvPr/>
        </p:nvSpPr>
        <p:spPr bwMode="auto">
          <a:xfrm>
            <a:off x="250825" y="4837113"/>
            <a:ext cx="703263"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埃及</a:t>
            </a:r>
          </a:p>
        </p:txBody>
      </p:sp>
      <p:sp>
        <p:nvSpPr>
          <p:cNvPr id="59402" name="Rectangle 8"/>
          <p:cNvSpPr>
            <a:spLocks noChangeArrowheads="1"/>
          </p:cNvSpPr>
          <p:nvPr/>
        </p:nvSpPr>
        <p:spPr bwMode="auto">
          <a:xfrm>
            <a:off x="469900" y="5162550"/>
            <a:ext cx="966788"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尼罗河</a:t>
            </a:r>
          </a:p>
        </p:txBody>
      </p:sp>
      <p:sp>
        <p:nvSpPr>
          <p:cNvPr id="59403" name="Rectangle 9"/>
          <p:cNvSpPr>
            <a:spLocks noChangeArrowheads="1"/>
          </p:cNvSpPr>
          <p:nvPr/>
        </p:nvSpPr>
        <p:spPr bwMode="auto">
          <a:xfrm>
            <a:off x="2268538" y="3954463"/>
            <a:ext cx="1414462"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2F1311"/>
                </a:solidFill>
                <a:effectLst/>
                <a:uLnTx/>
                <a:uFillTx/>
                <a:latin typeface="Times New Roman" pitchFamily="18" charset="0"/>
                <a:ea typeface="MS PGothic" pitchFamily="34" charset="-128"/>
                <a:cs typeface="+mn-cs"/>
              </a:rPr>
              <a:t>美索不达米亚</a:t>
            </a:r>
            <a:endParaRPr kumimoji="0" lang="en-US" altLang="en-US" sz="1600" b="0" i="0" u="none" strike="noStrike" kern="1200" cap="none" spc="0" normalizeH="0" baseline="0" noProof="0" dirty="0">
              <a:ln>
                <a:noFill/>
              </a:ln>
              <a:solidFill>
                <a:srgbClr val="2F1311"/>
              </a:solidFill>
              <a:effectLst/>
              <a:uLnTx/>
              <a:uFillTx/>
              <a:latin typeface="Times New Roman" pitchFamily="18" charset="0"/>
              <a:ea typeface="MS PGothic" pitchFamily="34" charset="-128"/>
              <a:cs typeface="+mn-cs"/>
            </a:endParaRPr>
          </a:p>
        </p:txBody>
      </p:sp>
      <p:sp>
        <p:nvSpPr>
          <p:cNvPr id="59404" name="Rectangle 11"/>
          <p:cNvSpPr>
            <a:spLocks noChangeArrowheads="1"/>
          </p:cNvSpPr>
          <p:nvPr/>
        </p:nvSpPr>
        <p:spPr bwMode="auto">
          <a:xfrm>
            <a:off x="2411413" y="4262438"/>
            <a:ext cx="1638300" cy="585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底格里斯河和</a:t>
            </a:r>
            <a:endParaRPr kumimoji="0" lang="en-US" altLang="zh-CN"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rPr>
              <a:t>幼发拉底 </a:t>
            </a:r>
            <a:endParaRPr kumimoji="0" lang="en-US" altLang="en-US" sz="1600" b="0" i="0" u="none" strike="noStrike" kern="1200" cap="none" spc="0" normalizeH="0" baseline="0" noProof="0">
              <a:ln>
                <a:noFill/>
              </a:ln>
              <a:solidFill>
                <a:srgbClr val="2F1311"/>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661522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Dsc09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0"/>
            <a:ext cx="9144000" cy="6858000"/>
          </a:xfrm>
          <a:prstGeom prst="rect">
            <a:avLst/>
          </a:prstGeom>
          <a:solidFill>
            <a:schemeClr val="bg1">
              <a:alpha val="50000"/>
            </a:schemeClr>
          </a:solidFill>
          <a:ln>
            <a:noFill/>
          </a:ln>
          <a:effectLst/>
          <a:extLst>
            <a:ext uri="{91240B29-F687-4F45-9708-019B960494DF}">
              <a14:hiddenLine xmlns:a14="http://schemas.microsoft.com/office/drawing/2010/main" w="76200">
                <a:solidFill>
                  <a:srgbClr val="CC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20836" name="Text Box 4"/>
          <p:cNvSpPr txBox="1">
            <a:spLocks noChangeArrowheads="1"/>
          </p:cNvSpPr>
          <p:nvPr/>
        </p:nvSpPr>
        <p:spPr bwMode="auto">
          <a:xfrm>
            <a:off x="4437063" y="0"/>
            <a:ext cx="5545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3200" b="1" i="0" u="sng" strike="noStrike" kern="1200" cap="none" spc="0" normalizeH="0" baseline="0" noProof="0">
                <a:ln>
                  <a:noFill/>
                </a:ln>
                <a:solidFill>
                  <a:srgbClr val="000000"/>
                </a:solidFill>
                <a:effectLst/>
                <a:uLnTx/>
                <a:uFillTx/>
                <a:latin typeface="SimSun" pitchFamily="2" charset="-122"/>
                <a:ea typeface="ＭＳ Ｐゴシック" pitchFamily="34" charset="-128"/>
                <a:cs typeface="+mn-cs"/>
              </a:rPr>
              <a:t>雅各布的哥哥</a:t>
            </a:r>
            <a:r>
              <a:rPr kumimoji="0" lang="ja-JP" altLang="en-US" sz="32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浑身是毛</a:t>
            </a:r>
            <a:r>
              <a:rPr kumimoji="0" lang="en-US" altLang="ja-JP" sz="3200" b="1" i="0" u="sng"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 </a:t>
            </a:r>
            <a:r>
              <a:rPr kumimoji="0" lang="en-US" altLang="ja-JP" sz="3200" b="1" i="0" u="sng" strike="noStrike" kern="1200" cap="none" spc="0" normalizeH="0" baseline="0" noProof="0">
                <a:ln>
                  <a:noFill/>
                </a:ln>
                <a:solidFill>
                  <a:srgbClr val="000000"/>
                </a:solidFill>
                <a:effectLst/>
                <a:uLnTx/>
                <a:uFillTx/>
                <a:latin typeface="SimSun" pitchFamily="2" charset="-122"/>
                <a:ea typeface="ＭＳ Ｐゴシック" pitchFamily="34" charset="-128"/>
                <a:cs typeface="+mn-cs"/>
              </a:rPr>
              <a:t> </a:t>
            </a:r>
            <a:endParaRPr kumimoji="0" lang="en-US" altLang="en-US" sz="3200" b="1" i="0" u="sng" strike="noStrike" kern="1200" cap="none" spc="0" normalizeH="0" baseline="0" noProof="0">
              <a:ln>
                <a:noFill/>
              </a:ln>
              <a:solidFill>
                <a:srgbClr val="000000"/>
              </a:solidFill>
              <a:effectLst/>
              <a:uLnTx/>
              <a:uFillTx/>
              <a:latin typeface="SimSun" pitchFamily="2" charset="-122"/>
              <a:ea typeface="ＭＳ Ｐゴシック" pitchFamily="34" charset="-128"/>
              <a:cs typeface="+mn-cs"/>
            </a:endParaRPr>
          </a:p>
        </p:txBody>
      </p:sp>
      <p:pic>
        <p:nvPicPr>
          <p:cNvPr id="120837" name="Picture 5" descr="jacbes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07125" y="3509963"/>
            <a:ext cx="25034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38" name="Group 6"/>
          <p:cNvGrpSpPr>
            <a:grpSpLocks/>
          </p:cNvGrpSpPr>
          <p:nvPr/>
        </p:nvGrpSpPr>
        <p:grpSpPr bwMode="auto">
          <a:xfrm>
            <a:off x="5172075" y="762000"/>
            <a:ext cx="3819525" cy="6197600"/>
            <a:chOff x="3483" y="416"/>
            <a:chExt cx="2497" cy="3904"/>
          </a:xfrm>
        </p:grpSpPr>
        <p:sp>
          <p:nvSpPr>
            <p:cNvPr id="120839" name="Rectangle 7"/>
            <p:cNvSpPr>
              <a:spLocks noChangeArrowheads="1"/>
            </p:cNvSpPr>
            <p:nvPr/>
          </p:nvSpPr>
          <p:spPr bwMode="auto">
            <a:xfrm>
              <a:off x="3483" y="416"/>
              <a:ext cx="2497" cy="39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pic>
          <p:nvPicPr>
            <p:cNvPr id="16395" name="Picture 8" descr="JacobandEs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 y="431"/>
              <a:ext cx="1932" cy="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0841" name="Picture 9" descr="gen3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188" y="3578225"/>
            <a:ext cx="298926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10" descr="feb219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200400"/>
            <a:ext cx="4014788"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1" descr="jacobandessau"/>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0844" name="Picture 12" descr="esausellsbirthrigh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838" y="4132263"/>
            <a:ext cx="4525962"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314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20843"/>
                                        </p:tgtEl>
                                        <p:attrNameLst>
                                          <p:attrName>style.visibility</p:attrName>
                                        </p:attrNameLst>
                                      </p:cBhvr>
                                      <p:to>
                                        <p:strVal val="visible"/>
                                      </p:to>
                                    </p:set>
                                    <p:anim calcmode="lin" valueType="num">
                                      <p:cBhvr>
                                        <p:cTn id="7" dur="1000" fill="hold"/>
                                        <p:tgtEl>
                                          <p:spTgt spid="120843"/>
                                        </p:tgtEl>
                                        <p:attrNameLst>
                                          <p:attrName>ppt_w</p:attrName>
                                        </p:attrNameLst>
                                      </p:cBhvr>
                                      <p:tavLst>
                                        <p:tav tm="0">
                                          <p:val>
                                            <p:fltVal val="0"/>
                                          </p:val>
                                        </p:tav>
                                        <p:tav tm="100000">
                                          <p:val>
                                            <p:strVal val="#ppt_w"/>
                                          </p:val>
                                        </p:tav>
                                      </p:tavLst>
                                    </p:anim>
                                    <p:anim calcmode="lin" valueType="num">
                                      <p:cBhvr>
                                        <p:cTn id="8" dur="1000" fill="hold"/>
                                        <p:tgtEl>
                                          <p:spTgt spid="120843"/>
                                        </p:tgtEl>
                                        <p:attrNameLst>
                                          <p:attrName>ppt_h</p:attrName>
                                        </p:attrNameLst>
                                      </p:cBhvr>
                                      <p:tavLst>
                                        <p:tav tm="0">
                                          <p:val>
                                            <p:fltVal val="0"/>
                                          </p:val>
                                        </p:tav>
                                        <p:tav tm="100000">
                                          <p:val>
                                            <p:strVal val="#ppt_h"/>
                                          </p:val>
                                        </p:tav>
                                      </p:tavLst>
                                    </p:anim>
                                    <p:anim calcmode="lin" valueType="num">
                                      <p:cBhvr>
                                        <p:cTn id="9" dur="1000" fill="hold"/>
                                        <p:tgtEl>
                                          <p:spTgt spid="1208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08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20844"/>
                                        </p:tgtEl>
                                        <p:attrNameLst>
                                          <p:attrName>style.visibility</p:attrName>
                                        </p:attrNameLst>
                                      </p:cBhvr>
                                      <p:to>
                                        <p:strVal val="visible"/>
                                      </p:to>
                                    </p:set>
                                    <p:animEffect transition="in" filter="wipe(down)">
                                      <p:cBhvr>
                                        <p:cTn id="15" dur="500"/>
                                        <p:tgtEl>
                                          <p:spTgt spid="1208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0837"/>
                                        </p:tgtEl>
                                        <p:attrNameLst>
                                          <p:attrName>style.visibility</p:attrName>
                                        </p:attrNameLst>
                                      </p:cBhvr>
                                      <p:to>
                                        <p:strVal val="visible"/>
                                      </p:to>
                                    </p:set>
                                    <p:animEffect transition="in" filter="dissolve">
                                      <p:cBhvr>
                                        <p:cTn id="20" dur="500"/>
                                        <p:tgtEl>
                                          <p:spTgt spid="1208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20838"/>
                                        </p:tgtEl>
                                        <p:attrNameLst>
                                          <p:attrName>style.visibility</p:attrName>
                                        </p:attrNameLst>
                                      </p:cBhvr>
                                      <p:to>
                                        <p:strVal val="visible"/>
                                      </p:to>
                                    </p:set>
                                    <p:animEffect transition="in" filter="dissolve">
                                      <p:cBhvr>
                                        <p:cTn id="25" dur="500"/>
                                        <p:tgtEl>
                                          <p:spTgt spid="1208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20841"/>
                                        </p:tgtEl>
                                        <p:attrNameLst>
                                          <p:attrName>style.visibility</p:attrName>
                                        </p:attrNameLst>
                                      </p:cBhvr>
                                      <p:to>
                                        <p:strVal val="visible"/>
                                      </p:to>
                                    </p:set>
                                    <p:animEffect transition="in" filter="dissolve">
                                      <p:cBhvr>
                                        <p:cTn id="30" dur="500"/>
                                        <p:tgtEl>
                                          <p:spTgt spid="1208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20842"/>
                                        </p:tgtEl>
                                        <p:attrNameLst>
                                          <p:attrName>style.visibility</p:attrName>
                                        </p:attrNameLst>
                                      </p:cBhvr>
                                      <p:to>
                                        <p:strVal val="visible"/>
                                      </p:to>
                                    </p:set>
                                    <p:anim calcmode="lin" valueType="num">
                                      <p:cBhvr>
                                        <p:cTn id="35" dur="1000" fill="hold"/>
                                        <p:tgtEl>
                                          <p:spTgt spid="120842"/>
                                        </p:tgtEl>
                                        <p:attrNameLst>
                                          <p:attrName>ppt_w</p:attrName>
                                        </p:attrNameLst>
                                      </p:cBhvr>
                                      <p:tavLst>
                                        <p:tav tm="0">
                                          <p:val>
                                            <p:fltVal val="0"/>
                                          </p:val>
                                        </p:tav>
                                        <p:tav tm="100000">
                                          <p:val>
                                            <p:strVal val="#ppt_w"/>
                                          </p:val>
                                        </p:tav>
                                      </p:tavLst>
                                    </p:anim>
                                    <p:anim calcmode="lin" valueType="num">
                                      <p:cBhvr>
                                        <p:cTn id="36" dur="1000" fill="hold"/>
                                        <p:tgtEl>
                                          <p:spTgt spid="120842"/>
                                        </p:tgtEl>
                                        <p:attrNameLst>
                                          <p:attrName>ppt_h</p:attrName>
                                        </p:attrNameLst>
                                      </p:cBhvr>
                                      <p:tavLst>
                                        <p:tav tm="0">
                                          <p:val>
                                            <p:fltVal val="0"/>
                                          </p:val>
                                        </p:tav>
                                        <p:tav tm="100000">
                                          <p:val>
                                            <p:strVal val="#ppt_h"/>
                                          </p:val>
                                        </p:tav>
                                      </p:tavLst>
                                    </p:anim>
                                    <p:anim calcmode="lin" valueType="num">
                                      <p:cBhvr>
                                        <p:cTn id="37" dur="1000" fill="hold"/>
                                        <p:tgtEl>
                                          <p:spTgt spid="12084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2084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marL="838200" indent="-838200" eaLnBrk="1" hangingPunct="1">
              <a:defRPr/>
            </a:pPr>
            <a:r>
              <a:rPr lang="ja-JP" altLang="en-US"/>
              <a:t>地形</a:t>
            </a:r>
            <a:endParaRPr lang="en-GB"/>
          </a:p>
        </p:txBody>
      </p:sp>
      <p:pic>
        <p:nvPicPr>
          <p:cNvPr id="43016" name="Picture 8" descr="map"/>
          <p:cNvPicPr>
            <a:picLocks noGrp="1" noChangeAspect="1" noChangeArrowheads="1"/>
          </p:cNvPicPr>
          <p:nvPr>
            <p:ph sz="half" idx="1"/>
          </p:nvPr>
        </p:nvPicPr>
        <p:blipFill>
          <a:blip r:embed="rId4" cstate="screen">
            <a:extLst>
              <a:ext uri="{28A0092B-C50C-407E-A947-70E740481C1C}">
                <a14:useLocalDpi xmlns:a14="http://schemas.microsoft.com/office/drawing/2010/main" val="0"/>
              </a:ext>
            </a:extLst>
          </a:blip>
          <a:srcRect/>
          <a:stretch>
            <a:fillRect/>
          </a:stretch>
        </p:blipFill>
        <p:spPr>
          <a:xfrm>
            <a:off x="-49213" y="1295400"/>
            <a:ext cx="3783013"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3017" name="Picture 9" descr="palestiine"/>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581400" y="1371600"/>
            <a:ext cx="55626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3014" name="Text Box 6"/>
          <p:cNvSpPr txBox="1">
            <a:spLocks noChangeArrowheads="1"/>
          </p:cNvSpPr>
          <p:nvPr/>
        </p:nvSpPr>
        <p:spPr bwMode="auto">
          <a:xfrm>
            <a:off x="1752600" y="1295400"/>
            <a:ext cx="556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342900" marR="0" lvl="0" indent="-342900" algn="ctr" defTabSz="914400" rtl="0" eaLnBrk="1" fontAlgn="base" latinLnBrk="0" hangingPunct="1">
              <a:lnSpc>
                <a:spcPct val="100000"/>
              </a:lnSpc>
              <a:spcBef>
                <a:spcPct val="50000"/>
              </a:spcBef>
              <a:spcAft>
                <a:spcPct val="0"/>
              </a:spcAft>
              <a:buClrTx/>
              <a:buSzTx/>
              <a:buFontTx/>
              <a:buNone/>
              <a:tabLst/>
              <a:defRPr/>
            </a:pPr>
            <a:r>
              <a:rPr kumimoji="0" lang="ja-JP" altLang="en-US" sz="3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a:rPr>
              <a:t>注意地形</a:t>
            </a:r>
            <a:r>
              <a:rPr kumimoji="0" lang="en-US" altLang="ja-JP" sz="3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a:rPr>
              <a:t> </a:t>
            </a:r>
            <a:endParaRPr kumimoji="0" lang="en-GB" altLang="en-US" sz="3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a:endParaRPr>
          </a:p>
        </p:txBody>
      </p:sp>
    </p:spTree>
    <p:extLst>
      <p:ext uri="{BB962C8B-B14F-4D97-AF65-F5344CB8AC3E}">
        <p14:creationId xmlns:p14="http://schemas.microsoft.com/office/powerpoint/2010/main" val="389227214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endParaRPr lang="en-GB">
              <a:cs typeface="+mj-cs"/>
            </a:endParaRPr>
          </a:p>
        </p:txBody>
      </p:sp>
      <p:pic>
        <p:nvPicPr>
          <p:cNvPr id="138243"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blinds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defRPr/>
            </a:pPr>
            <a:endParaRPr lang="en-GB">
              <a:cs typeface="+mj-cs"/>
            </a:endParaRPr>
          </a:p>
        </p:txBody>
      </p:sp>
      <p:pic>
        <p:nvPicPr>
          <p:cNvPr id="140291" name="Picture 3" descr="th remains of the city of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blinds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endParaRPr lang="en-GB">
              <a:cs typeface="+mj-cs"/>
            </a:endParaRPr>
          </a:p>
        </p:txBody>
      </p:sp>
      <p:pic>
        <p:nvPicPr>
          <p:cNvPr id="142339" name="Picture 3" descr="Treasury_sm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1600200" y="1219200"/>
            <a:ext cx="6248400" cy="2819400"/>
          </a:xfrm>
        </p:spPr>
        <p:txBody>
          <a:bodyPr/>
          <a:lstStyle/>
          <a:p>
            <a:pPr eaLnBrk="1" hangingPunct="1">
              <a:defRPr/>
            </a:pPr>
            <a:r>
              <a:rPr lang="zh-CN" altLang="en-US" b="1">
                <a:solidFill>
                  <a:srgbClr val="CC9900"/>
                </a:solidFill>
                <a:cs typeface="+mj-cs"/>
              </a:rPr>
              <a:t>复习在过去几个星期</a:t>
            </a:r>
            <a:br>
              <a:rPr lang="zh-CN" altLang="en-US" b="1">
                <a:solidFill>
                  <a:srgbClr val="CC9900"/>
                </a:solidFill>
                <a:cs typeface="+mj-cs"/>
              </a:rPr>
            </a:br>
            <a:r>
              <a:rPr lang="zh-CN" altLang="en-US" b="1">
                <a:solidFill>
                  <a:srgbClr val="CC9900"/>
                </a:solidFill>
                <a:cs typeface="+mj-cs"/>
              </a:rPr>
              <a:t> 我们学习研究古代人民</a:t>
            </a:r>
            <a:r>
              <a:rPr lang="en-US" altLang="zh-CN" b="1">
                <a:solidFill>
                  <a:srgbClr val="CC9900"/>
                </a:solidFill>
                <a:cs typeface="+mj-cs"/>
              </a:rPr>
              <a:t>...... </a:t>
            </a:r>
            <a:endParaRPr lang="en-US">
              <a:solidFill>
                <a:srgbClr val="CC9900"/>
              </a:solidFill>
              <a:cs typeface="+mj-cs"/>
            </a:endParaRPr>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990600" y="0"/>
            <a:ext cx="7772400" cy="838200"/>
          </a:xfrm>
        </p:spPr>
        <p:txBody>
          <a:bodyPr/>
          <a:lstStyle/>
          <a:p>
            <a:pPr algn="ctr" eaLnBrk="1" hangingPunct="1"/>
            <a:r>
              <a:rPr lang="zh-CN" altLang="en-US" b="1">
                <a:latin typeface="Times New Roman" charset="0"/>
                <a:ea typeface="宋体" charset="0"/>
                <a:cs typeface="宋体" charset="0"/>
              </a:rPr>
              <a:t>各个帝国与其先后次序</a:t>
            </a:r>
            <a:endParaRPr lang="en-US" b="1">
              <a:latin typeface="Times New Roman" charset="0"/>
            </a:endParaRPr>
          </a:p>
        </p:txBody>
      </p:sp>
      <p:sp>
        <p:nvSpPr>
          <p:cNvPr id="105475" name="Text Box 3"/>
          <p:cNvSpPr txBox="1">
            <a:spLocks noChangeArrowheads="1"/>
          </p:cNvSpPr>
          <p:nvPr/>
        </p:nvSpPr>
        <p:spPr bwMode="auto">
          <a:xfrm>
            <a:off x="86868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52</a:t>
            </a:r>
          </a:p>
        </p:txBody>
      </p:sp>
      <p:grpSp>
        <p:nvGrpSpPr>
          <p:cNvPr id="58371" name="Group 6"/>
          <p:cNvGrpSpPr>
            <a:grpSpLocks/>
          </p:cNvGrpSpPr>
          <p:nvPr/>
        </p:nvGrpSpPr>
        <p:grpSpPr bwMode="auto">
          <a:xfrm>
            <a:off x="228600" y="4953000"/>
            <a:ext cx="3962400" cy="1881188"/>
            <a:chOff x="898" y="1680"/>
            <a:chExt cx="4862" cy="2226"/>
          </a:xfrm>
        </p:grpSpPr>
        <p:pic>
          <p:nvPicPr>
            <p:cNvPr id="58387" name="Picture 7" descr="32 Pers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Picture 8" descr="32 Persia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372" name="Picture 9" descr="31 Babylonia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8600" y="762000"/>
            <a:ext cx="2819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3" name="Group 13"/>
          <p:cNvGrpSpPr>
            <a:grpSpLocks/>
          </p:cNvGrpSpPr>
          <p:nvPr/>
        </p:nvGrpSpPr>
        <p:grpSpPr bwMode="auto">
          <a:xfrm>
            <a:off x="4343400" y="762000"/>
            <a:ext cx="4800600" cy="1981200"/>
            <a:chOff x="2208" y="1632"/>
            <a:chExt cx="4080" cy="2064"/>
          </a:xfrm>
        </p:grpSpPr>
        <p:pic>
          <p:nvPicPr>
            <p:cNvPr id="58385" name="Picture 11" descr="33 Greek"/>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08" y="1632"/>
              <a:ext cx="408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12" descr="33 Greek"/>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191" y="1632"/>
              <a:ext cx="1053"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374" name="Picture 4" descr="34 Roman"/>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105400" y="5005388"/>
            <a:ext cx="35052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5" descr="60 Assyrian"/>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971800" y="2820988"/>
            <a:ext cx="25146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6" name="Text Box 14"/>
          <p:cNvSpPr txBox="1">
            <a:spLocks noChangeArrowheads="1"/>
          </p:cNvSpPr>
          <p:nvPr/>
        </p:nvSpPr>
        <p:spPr bwMode="auto">
          <a:xfrm>
            <a:off x="3648075" y="4221163"/>
            <a:ext cx="1000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亚述</a:t>
            </a:r>
            <a:endParaRPr kumimoji="0" lang="en-US"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05487" name="Text Box 15"/>
          <p:cNvSpPr txBox="1">
            <a:spLocks noChangeArrowheads="1"/>
          </p:cNvSpPr>
          <p:nvPr/>
        </p:nvSpPr>
        <p:spPr bwMode="auto">
          <a:xfrm>
            <a:off x="801688" y="2620963"/>
            <a:ext cx="14081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巴比伦</a:t>
            </a:r>
            <a:endParaRPr kumimoji="0" lang="en-US"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05488" name="Text Box 16"/>
          <p:cNvSpPr txBox="1">
            <a:spLocks noChangeArrowheads="1"/>
          </p:cNvSpPr>
          <p:nvPr/>
        </p:nvSpPr>
        <p:spPr bwMode="auto">
          <a:xfrm>
            <a:off x="1295400" y="6248400"/>
            <a:ext cx="181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玛代波斯</a:t>
            </a:r>
            <a:endParaRPr kumimoji="0" lang="en-US"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05489" name="Text Box 17"/>
          <p:cNvSpPr txBox="1">
            <a:spLocks noChangeArrowheads="1"/>
          </p:cNvSpPr>
          <p:nvPr/>
        </p:nvSpPr>
        <p:spPr bwMode="auto">
          <a:xfrm>
            <a:off x="6477000" y="2163763"/>
            <a:ext cx="1000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希腊</a:t>
            </a:r>
            <a:endParaRPr kumimoji="0" lang="en-US"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05490" name="Text Box 18"/>
          <p:cNvSpPr txBox="1">
            <a:spLocks noChangeArrowheads="1"/>
          </p:cNvSpPr>
          <p:nvPr/>
        </p:nvSpPr>
        <p:spPr bwMode="auto">
          <a:xfrm>
            <a:off x="6467475" y="6278563"/>
            <a:ext cx="1000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罗马</a:t>
            </a:r>
            <a:endParaRPr kumimoji="0" lang="en-US"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05491" name="AutoShape 19"/>
          <p:cNvSpPr>
            <a:spLocks noChangeArrowheads="1"/>
          </p:cNvSpPr>
          <p:nvPr/>
        </p:nvSpPr>
        <p:spPr bwMode="auto">
          <a:xfrm rot="-8328078">
            <a:off x="2514600" y="2514600"/>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5492" name="AutoShape 20"/>
          <p:cNvSpPr>
            <a:spLocks noChangeArrowheads="1"/>
          </p:cNvSpPr>
          <p:nvPr/>
        </p:nvSpPr>
        <p:spPr bwMode="auto">
          <a:xfrm rot="5400000">
            <a:off x="11430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5493" name="AutoShape 21"/>
          <p:cNvSpPr>
            <a:spLocks noChangeArrowheads="1"/>
          </p:cNvSpPr>
          <p:nvPr/>
        </p:nvSpPr>
        <p:spPr bwMode="auto">
          <a:xfrm rot="-3042361">
            <a:off x="3124200" y="4343400"/>
            <a:ext cx="4572000" cy="609600"/>
          </a:xfrm>
          <a:prstGeom prst="notchedRightArrow">
            <a:avLst>
              <a:gd name="adj1" fmla="val 50000"/>
              <a:gd name="adj2" fmla="val 18750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5494" name="AutoShape 22"/>
          <p:cNvSpPr>
            <a:spLocks noChangeArrowheads="1"/>
          </p:cNvSpPr>
          <p:nvPr/>
        </p:nvSpPr>
        <p:spPr bwMode="auto">
          <a:xfrm rot="5400000">
            <a:off x="65532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4097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486"/>
                                        </p:tgtEl>
                                        <p:attrNameLst>
                                          <p:attrName>style.visibility</p:attrName>
                                        </p:attrNameLst>
                                      </p:cBhvr>
                                      <p:to>
                                        <p:strVal val="visible"/>
                                      </p:to>
                                    </p:set>
                                    <p:anim calcmode="lin" valueType="num">
                                      <p:cBhvr>
                                        <p:cTn id="7" dur="1000" fill="hold"/>
                                        <p:tgtEl>
                                          <p:spTgt spid="105486"/>
                                        </p:tgtEl>
                                        <p:attrNameLst>
                                          <p:attrName>ppt_w</p:attrName>
                                        </p:attrNameLst>
                                      </p:cBhvr>
                                      <p:tavLst>
                                        <p:tav tm="0">
                                          <p:val>
                                            <p:fltVal val="0"/>
                                          </p:val>
                                        </p:tav>
                                        <p:tav tm="100000">
                                          <p:val>
                                            <p:strVal val="#ppt_w"/>
                                          </p:val>
                                        </p:tav>
                                      </p:tavLst>
                                    </p:anim>
                                    <p:anim calcmode="lin" valueType="num">
                                      <p:cBhvr>
                                        <p:cTn id="8" dur="1000" fill="hold"/>
                                        <p:tgtEl>
                                          <p:spTgt spid="105486"/>
                                        </p:tgtEl>
                                        <p:attrNameLst>
                                          <p:attrName>ppt_h</p:attrName>
                                        </p:attrNameLst>
                                      </p:cBhvr>
                                      <p:tavLst>
                                        <p:tav tm="0">
                                          <p:val>
                                            <p:fltVal val="0"/>
                                          </p:val>
                                        </p:tav>
                                        <p:tav tm="100000">
                                          <p:val>
                                            <p:strVal val="#ppt_h"/>
                                          </p:val>
                                        </p:tav>
                                      </p:tavLst>
                                    </p:anim>
                                    <p:anim calcmode="lin" valueType="num">
                                      <p:cBhvr>
                                        <p:cTn id="9" dur="1000" fill="hold"/>
                                        <p:tgtEl>
                                          <p:spTgt spid="105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5491"/>
                                        </p:tgtEl>
                                        <p:attrNameLst>
                                          <p:attrName>style.visibility</p:attrName>
                                        </p:attrNameLst>
                                      </p:cBhvr>
                                      <p:to>
                                        <p:strVal val="visible"/>
                                      </p:to>
                                    </p:set>
                                    <p:animEffect transition="in" filter="dissolve">
                                      <p:cBhvr>
                                        <p:cTn id="15" dur="500"/>
                                        <p:tgtEl>
                                          <p:spTgt spid="1054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87"/>
                                        </p:tgtEl>
                                        <p:attrNameLst>
                                          <p:attrName>style.visibility</p:attrName>
                                        </p:attrNameLst>
                                      </p:cBhvr>
                                      <p:to>
                                        <p:strVal val="visible"/>
                                      </p:to>
                                    </p:set>
                                    <p:anim calcmode="lin" valueType="num">
                                      <p:cBhvr>
                                        <p:cTn id="20" dur="1000" fill="hold"/>
                                        <p:tgtEl>
                                          <p:spTgt spid="105487"/>
                                        </p:tgtEl>
                                        <p:attrNameLst>
                                          <p:attrName>ppt_w</p:attrName>
                                        </p:attrNameLst>
                                      </p:cBhvr>
                                      <p:tavLst>
                                        <p:tav tm="0">
                                          <p:val>
                                            <p:fltVal val="0"/>
                                          </p:val>
                                        </p:tav>
                                        <p:tav tm="100000">
                                          <p:val>
                                            <p:strVal val="#ppt_w"/>
                                          </p:val>
                                        </p:tav>
                                      </p:tavLst>
                                    </p:anim>
                                    <p:anim calcmode="lin" valueType="num">
                                      <p:cBhvr>
                                        <p:cTn id="21" dur="1000" fill="hold"/>
                                        <p:tgtEl>
                                          <p:spTgt spid="105487"/>
                                        </p:tgtEl>
                                        <p:attrNameLst>
                                          <p:attrName>ppt_h</p:attrName>
                                        </p:attrNameLst>
                                      </p:cBhvr>
                                      <p:tavLst>
                                        <p:tav tm="0">
                                          <p:val>
                                            <p:fltVal val="0"/>
                                          </p:val>
                                        </p:tav>
                                        <p:tav tm="100000">
                                          <p:val>
                                            <p:strVal val="#ppt_h"/>
                                          </p:val>
                                        </p:tav>
                                      </p:tavLst>
                                    </p:anim>
                                    <p:anim calcmode="lin" valueType="num">
                                      <p:cBhvr>
                                        <p:cTn id="22" dur="1000" fill="hold"/>
                                        <p:tgtEl>
                                          <p:spTgt spid="10548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5492"/>
                                        </p:tgtEl>
                                        <p:attrNameLst>
                                          <p:attrName>style.visibility</p:attrName>
                                        </p:attrNameLst>
                                      </p:cBhvr>
                                      <p:to>
                                        <p:strVal val="visible"/>
                                      </p:to>
                                    </p:set>
                                    <p:animEffect transition="in" filter="dissolve">
                                      <p:cBhvr>
                                        <p:cTn id="28" dur="500"/>
                                        <p:tgtEl>
                                          <p:spTgt spid="1054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5488"/>
                                        </p:tgtEl>
                                        <p:attrNameLst>
                                          <p:attrName>style.visibility</p:attrName>
                                        </p:attrNameLst>
                                      </p:cBhvr>
                                      <p:to>
                                        <p:strVal val="visible"/>
                                      </p:to>
                                    </p:set>
                                    <p:anim calcmode="lin" valueType="num">
                                      <p:cBhvr>
                                        <p:cTn id="33" dur="1000" fill="hold"/>
                                        <p:tgtEl>
                                          <p:spTgt spid="105488"/>
                                        </p:tgtEl>
                                        <p:attrNameLst>
                                          <p:attrName>ppt_w</p:attrName>
                                        </p:attrNameLst>
                                      </p:cBhvr>
                                      <p:tavLst>
                                        <p:tav tm="0">
                                          <p:val>
                                            <p:fltVal val="0"/>
                                          </p:val>
                                        </p:tav>
                                        <p:tav tm="100000">
                                          <p:val>
                                            <p:strVal val="#ppt_w"/>
                                          </p:val>
                                        </p:tav>
                                      </p:tavLst>
                                    </p:anim>
                                    <p:anim calcmode="lin" valueType="num">
                                      <p:cBhvr>
                                        <p:cTn id="34" dur="1000" fill="hold"/>
                                        <p:tgtEl>
                                          <p:spTgt spid="105488"/>
                                        </p:tgtEl>
                                        <p:attrNameLst>
                                          <p:attrName>ppt_h</p:attrName>
                                        </p:attrNameLst>
                                      </p:cBhvr>
                                      <p:tavLst>
                                        <p:tav tm="0">
                                          <p:val>
                                            <p:fltVal val="0"/>
                                          </p:val>
                                        </p:tav>
                                        <p:tav tm="100000">
                                          <p:val>
                                            <p:strVal val="#ppt_h"/>
                                          </p:val>
                                        </p:tav>
                                      </p:tavLst>
                                    </p:anim>
                                    <p:anim calcmode="lin" valueType="num">
                                      <p:cBhvr>
                                        <p:cTn id="35" dur="1000" fill="hold"/>
                                        <p:tgtEl>
                                          <p:spTgt spid="10548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5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5493"/>
                                        </p:tgtEl>
                                        <p:attrNameLst>
                                          <p:attrName>style.visibility</p:attrName>
                                        </p:attrNameLst>
                                      </p:cBhvr>
                                      <p:to>
                                        <p:strVal val="visible"/>
                                      </p:to>
                                    </p:set>
                                    <p:animEffect transition="in" filter="dissolve">
                                      <p:cBhvr>
                                        <p:cTn id="41" dur="500"/>
                                        <p:tgtEl>
                                          <p:spTgt spid="10549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05489"/>
                                        </p:tgtEl>
                                        <p:attrNameLst>
                                          <p:attrName>style.visibility</p:attrName>
                                        </p:attrNameLst>
                                      </p:cBhvr>
                                      <p:to>
                                        <p:strVal val="visible"/>
                                      </p:to>
                                    </p:set>
                                    <p:anim calcmode="lin" valueType="num">
                                      <p:cBhvr>
                                        <p:cTn id="46" dur="1000" fill="hold"/>
                                        <p:tgtEl>
                                          <p:spTgt spid="105489"/>
                                        </p:tgtEl>
                                        <p:attrNameLst>
                                          <p:attrName>ppt_w</p:attrName>
                                        </p:attrNameLst>
                                      </p:cBhvr>
                                      <p:tavLst>
                                        <p:tav tm="0">
                                          <p:val>
                                            <p:fltVal val="0"/>
                                          </p:val>
                                        </p:tav>
                                        <p:tav tm="100000">
                                          <p:val>
                                            <p:strVal val="#ppt_w"/>
                                          </p:val>
                                        </p:tav>
                                      </p:tavLst>
                                    </p:anim>
                                    <p:anim calcmode="lin" valueType="num">
                                      <p:cBhvr>
                                        <p:cTn id="47" dur="1000" fill="hold"/>
                                        <p:tgtEl>
                                          <p:spTgt spid="105489"/>
                                        </p:tgtEl>
                                        <p:attrNameLst>
                                          <p:attrName>ppt_h</p:attrName>
                                        </p:attrNameLst>
                                      </p:cBhvr>
                                      <p:tavLst>
                                        <p:tav tm="0">
                                          <p:val>
                                            <p:fltVal val="0"/>
                                          </p:val>
                                        </p:tav>
                                        <p:tav tm="100000">
                                          <p:val>
                                            <p:strVal val="#ppt_h"/>
                                          </p:val>
                                        </p:tav>
                                      </p:tavLst>
                                    </p:anim>
                                    <p:anim calcmode="lin" valueType="num">
                                      <p:cBhvr>
                                        <p:cTn id="48" dur="1000" fill="hold"/>
                                        <p:tgtEl>
                                          <p:spTgt spid="10548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5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5494"/>
                                        </p:tgtEl>
                                        <p:attrNameLst>
                                          <p:attrName>style.visibility</p:attrName>
                                        </p:attrNameLst>
                                      </p:cBhvr>
                                      <p:to>
                                        <p:strVal val="visible"/>
                                      </p:to>
                                    </p:set>
                                    <p:animEffect transition="in" filter="dissolve">
                                      <p:cBhvr>
                                        <p:cTn id="54" dur="500"/>
                                        <p:tgtEl>
                                          <p:spTgt spid="10549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05490"/>
                                        </p:tgtEl>
                                        <p:attrNameLst>
                                          <p:attrName>style.visibility</p:attrName>
                                        </p:attrNameLst>
                                      </p:cBhvr>
                                      <p:to>
                                        <p:strVal val="visible"/>
                                      </p:to>
                                    </p:set>
                                    <p:anim calcmode="lin" valueType="num">
                                      <p:cBhvr>
                                        <p:cTn id="59" dur="1000" fill="hold"/>
                                        <p:tgtEl>
                                          <p:spTgt spid="105490"/>
                                        </p:tgtEl>
                                        <p:attrNameLst>
                                          <p:attrName>ppt_w</p:attrName>
                                        </p:attrNameLst>
                                      </p:cBhvr>
                                      <p:tavLst>
                                        <p:tav tm="0">
                                          <p:val>
                                            <p:fltVal val="0"/>
                                          </p:val>
                                        </p:tav>
                                        <p:tav tm="100000">
                                          <p:val>
                                            <p:strVal val="#ppt_w"/>
                                          </p:val>
                                        </p:tav>
                                      </p:tavLst>
                                    </p:anim>
                                    <p:anim calcmode="lin" valueType="num">
                                      <p:cBhvr>
                                        <p:cTn id="60" dur="1000" fill="hold"/>
                                        <p:tgtEl>
                                          <p:spTgt spid="105490"/>
                                        </p:tgtEl>
                                        <p:attrNameLst>
                                          <p:attrName>ppt_h</p:attrName>
                                        </p:attrNameLst>
                                      </p:cBhvr>
                                      <p:tavLst>
                                        <p:tav tm="0">
                                          <p:val>
                                            <p:fltVal val="0"/>
                                          </p:val>
                                        </p:tav>
                                        <p:tav tm="100000">
                                          <p:val>
                                            <p:strVal val="#ppt_h"/>
                                          </p:val>
                                        </p:tav>
                                      </p:tavLst>
                                    </p:anim>
                                    <p:anim calcmode="lin" valueType="num">
                                      <p:cBhvr>
                                        <p:cTn id="61" dur="1000" fill="hold"/>
                                        <p:tgtEl>
                                          <p:spTgt spid="105490"/>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05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05475"/>
                                        </p:tgtEl>
                                        <p:attrNameLst>
                                          <p:attrName>style.visibility</p:attrName>
                                        </p:attrNameLst>
                                      </p:cBhvr>
                                      <p:to>
                                        <p:strVal val="visible"/>
                                      </p:to>
                                    </p:set>
                                    <p:animEffect transition="in" filter="fade">
                                      <p:cBhvr>
                                        <p:cTn id="67" dur="1000"/>
                                        <p:tgtEl>
                                          <p:spTgt spid="105475"/>
                                        </p:tgtEl>
                                      </p:cBhvr>
                                    </p:animEffect>
                                    <p:anim calcmode="lin" valueType="num">
                                      <p:cBhvr>
                                        <p:cTn id="68" dur="1000" fill="hold"/>
                                        <p:tgtEl>
                                          <p:spTgt spid="105475"/>
                                        </p:tgtEl>
                                        <p:attrNameLst>
                                          <p:attrName>ppt_x</p:attrName>
                                        </p:attrNameLst>
                                      </p:cBhvr>
                                      <p:tavLst>
                                        <p:tav tm="0">
                                          <p:val>
                                            <p:strVal val="#ppt_x"/>
                                          </p:val>
                                        </p:tav>
                                        <p:tav tm="100000">
                                          <p:val>
                                            <p:strVal val="#ppt_x"/>
                                          </p:val>
                                        </p:tav>
                                      </p:tavLst>
                                    </p:anim>
                                    <p:anim calcmode="lin" valueType="num">
                                      <p:cBhvr>
                                        <p:cTn id="69" dur="900" decel="100000" fill="hold"/>
                                        <p:tgtEl>
                                          <p:spTgt spid="10547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054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P spid="105486" grpId="0"/>
      <p:bldP spid="105487" grpId="0"/>
      <p:bldP spid="105488" grpId="0"/>
      <p:bldP spid="105489" grpId="0"/>
      <p:bldP spid="105490" grpId="0"/>
      <p:bldP spid="105491" grpId="0" animBg="1"/>
      <p:bldP spid="105492" grpId="0" animBg="1"/>
      <p:bldP spid="105493" grpId="0" animBg="1"/>
      <p:bldP spid="10549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5"/>
          <p:cNvSpPr>
            <a:spLocks noGrp="1" noChangeArrowheads="1"/>
          </p:cNvSpPr>
          <p:nvPr>
            <p:ph type="title"/>
          </p:nvPr>
        </p:nvSpPr>
        <p:spPr>
          <a:xfrm>
            <a:off x="533400" y="228600"/>
            <a:ext cx="7772400" cy="1143000"/>
          </a:xfrm>
        </p:spPr>
        <p:txBody>
          <a:bodyPr/>
          <a:lstStyle/>
          <a:p>
            <a:pPr algn="ctr" eaLnBrk="1" hangingPunct="1"/>
            <a:r>
              <a:rPr lang="zh-CN" altLang="en-US">
                <a:latin typeface="Times New Roman" charset="0"/>
                <a:ea typeface="宋体" charset="0"/>
                <a:cs typeface="宋体" charset="0"/>
              </a:rPr>
              <a:t>亚述的发展</a:t>
            </a:r>
            <a:endParaRPr lang="en-US">
              <a:latin typeface="Times New Roman" charset="0"/>
            </a:endParaRPr>
          </a:p>
        </p:txBody>
      </p:sp>
      <p:pic>
        <p:nvPicPr>
          <p:cNvPr id="60418"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1160463"/>
            <a:ext cx="9144000" cy="5468937"/>
          </a:xfrm>
        </p:spPr>
      </p:pic>
      <p:sp>
        <p:nvSpPr>
          <p:cNvPr id="73737" name="Text Box 9"/>
          <p:cNvSpPr txBox="1">
            <a:spLocks noChangeArrowheads="1"/>
          </p:cNvSpPr>
          <p:nvPr/>
        </p:nvSpPr>
        <p:spPr bwMode="auto">
          <a:xfrm>
            <a:off x="2895600" y="4860925"/>
            <a:ext cx="3886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000099"/>
                </a:solidFill>
                <a:effectLst/>
                <a:uLnTx/>
                <a:uFillTx/>
                <a:latin typeface="Times New Roman" charset="0"/>
                <a:ea typeface="宋体" charset="0"/>
                <a:cs typeface="宋体" charset="0"/>
              </a:rPr>
              <a:t>撒玛利亚的败落</a:t>
            </a:r>
            <a:endParaRPr kumimoji="0" lang="en-US" altLang="ja-JP" sz="3200" b="1" i="0" u="none" strike="noStrike" kern="1200" cap="none" spc="0" normalizeH="0" baseline="0" noProof="0">
              <a:ln>
                <a:noFill/>
              </a:ln>
              <a:solidFill>
                <a:srgbClr val="000099"/>
              </a:solidFill>
              <a:effectLst/>
              <a:uLnTx/>
              <a:uFillTx/>
              <a:latin typeface="Times New Roman" charset="0"/>
              <a:ea typeface="宋体" charset="0"/>
              <a:cs typeface="宋体"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000099"/>
                </a:solidFill>
                <a:effectLst/>
                <a:uLnTx/>
                <a:uFillTx/>
                <a:latin typeface="Times New Roman" charset="0"/>
                <a:ea typeface="宋体" charset="0"/>
                <a:cs typeface="宋体" charset="0"/>
              </a:rPr>
              <a:t>撒玛利亚人的兴起</a:t>
            </a:r>
            <a:endParaRPr kumimoji="0" lang="en-US" sz="3200" b="1" i="0" u="none" strike="noStrike" kern="1200" cap="none" spc="0" normalizeH="0" baseline="0" noProof="0">
              <a:ln>
                <a:noFill/>
              </a:ln>
              <a:solidFill>
                <a:srgbClr val="000099"/>
              </a:solidFill>
              <a:effectLst/>
              <a:uLnTx/>
              <a:uFillTx/>
              <a:latin typeface="Times New Roman" charset="0"/>
              <a:ea typeface="宋体" charset="0"/>
              <a:cs typeface="宋体" charset="0"/>
            </a:endParaRPr>
          </a:p>
        </p:txBody>
      </p:sp>
    </p:spTree>
    <p:extLst>
      <p:ext uri="{BB962C8B-B14F-4D97-AF65-F5344CB8AC3E}">
        <p14:creationId xmlns:p14="http://schemas.microsoft.com/office/powerpoint/2010/main" val="2606700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737">
                                            <p:txEl>
                                              <p:pRg st="0" end="0"/>
                                            </p:txEl>
                                          </p:spTgt>
                                        </p:tgtEl>
                                        <p:attrNameLst>
                                          <p:attrName>style.visibility</p:attrName>
                                        </p:attrNameLst>
                                      </p:cBhvr>
                                      <p:to>
                                        <p:strVal val="visible"/>
                                      </p:to>
                                    </p:set>
                                    <p:anim calcmode="lin" valueType="num">
                                      <p:cBhvr additive="base">
                                        <p:cTn id="7" dur="500" fill="hold"/>
                                        <p:tgtEl>
                                          <p:spTgt spid="737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73737">
                                            <p:txEl>
                                              <p:pRg st="1" end="1"/>
                                            </p:txEl>
                                          </p:spTgt>
                                        </p:tgtEl>
                                        <p:attrNameLst>
                                          <p:attrName>style.visibility</p:attrName>
                                        </p:attrNameLst>
                                      </p:cBhvr>
                                      <p:to>
                                        <p:strVal val="visible"/>
                                      </p:to>
                                    </p:set>
                                    <p:animEffect transition="in" filter="fade">
                                      <p:cBhvr>
                                        <p:cTn id="13" dur="1000"/>
                                        <p:tgtEl>
                                          <p:spTgt spid="73737">
                                            <p:txEl>
                                              <p:pRg st="1" end="1"/>
                                            </p:txEl>
                                          </p:spTgt>
                                        </p:tgtEl>
                                      </p:cBhvr>
                                    </p:animEffect>
                                    <p:anim calcmode="lin" valueType="num">
                                      <p:cBhvr>
                                        <p:cTn id="14" dur="1000" fill="hold"/>
                                        <p:tgtEl>
                                          <p:spTgt spid="73737">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73737">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3737">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62466" name="Rectangle 3"/>
          <p:cNvSpPr>
            <a:spLocks noGrp="1" noChangeArrowheads="1"/>
          </p:cNvSpPr>
          <p:nvPr>
            <p:ph type="title"/>
          </p:nvPr>
        </p:nvSpPr>
        <p:spPr>
          <a:xfrm>
            <a:off x="0" y="5181600"/>
            <a:ext cx="9144000" cy="1143000"/>
          </a:xfrm>
          <a:solidFill>
            <a:schemeClr val="bg1"/>
          </a:solidFill>
        </p:spPr>
        <p:txBody>
          <a:bodyPr/>
          <a:lstStyle/>
          <a:p>
            <a:pPr algn="ctr" eaLnBrk="1" hangingPunct="1"/>
            <a:r>
              <a:rPr lang="zh-CN" altLang="en-US">
                <a:solidFill>
                  <a:schemeClr val="tx1"/>
                </a:solidFill>
                <a:latin typeface="Times New Roman" charset="0"/>
                <a:ea typeface="宋体" charset="0"/>
                <a:cs typeface="宋体" charset="0"/>
              </a:rPr>
              <a:t>巴比伦统治巴勒斯坦</a:t>
            </a:r>
            <a:endParaRPr lang="en-US">
              <a:solidFill>
                <a:schemeClr val="tx1"/>
              </a:solidFill>
              <a:latin typeface="Times New Roman" charset="0"/>
            </a:endParaRPr>
          </a:p>
        </p:txBody>
      </p:sp>
      <p:sp>
        <p:nvSpPr>
          <p:cNvPr id="191492" name="Rectangle 4"/>
          <p:cNvSpPr>
            <a:spLocks noGrp="1" noChangeArrowheads="1"/>
          </p:cNvSpPr>
          <p:nvPr>
            <p:ph type="body" sz="half" idx="1"/>
          </p:nvPr>
        </p:nvSpPr>
        <p:spPr>
          <a:xfrm>
            <a:off x="76200" y="2286000"/>
            <a:ext cx="2895600" cy="1143000"/>
          </a:xfrm>
          <a:solidFill>
            <a:schemeClr val="bg1"/>
          </a:solidFill>
        </p:spPr>
        <p:txBody>
          <a:bodyPr/>
          <a:lstStyle/>
          <a:p>
            <a:pPr eaLnBrk="1" hangingPunct="1">
              <a:defRPr/>
            </a:pPr>
            <a:r>
              <a:rPr lang="zh-CN" altLang="en-US" sz="2800" b="1">
                <a:latin typeface="Times New Roman" charset="0"/>
                <a:ea typeface="宋体" charset="0"/>
                <a:cs typeface="宋体" charset="0"/>
              </a:rPr>
              <a:t>驱逐</a:t>
            </a:r>
            <a:endParaRPr lang="en-US" altLang="ja-JP" sz="2800" b="1">
              <a:latin typeface="Times New Roman" charset="0"/>
            </a:endParaRPr>
          </a:p>
          <a:p>
            <a:pPr eaLnBrk="1" hangingPunct="1">
              <a:defRPr/>
            </a:pPr>
            <a:r>
              <a:rPr lang="zh-CN" altLang="en-US" sz="2800" b="1">
                <a:latin typeface="Times New Roman" charset="0"/>
                <a:ea typeface="宋体" charset="0"/>
                <a:cs typeface="宋体" charset="0"/>
              </a:rPr>
              <a:t>发展</a:t>
            </a:r>
            <a:endParaRPr lang="en-US" sz="2800" b="1">
              <a:latin typeface="Times New Roman" charset="0"/>
            </a:endParaRPr>
          </a:p>
        </p:txBody>
      </p:sp>
      <p:sp>
        <p:nvSpPr>
          <p:cNvPr id="62468" name="Text Box 5"/>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56</a:t>
            </a:r>
          </a:p>
        </p:txBody>
      </p:sp>
      <p:sp>
        <p:nvSpPr>
          <p:cNvPr id="191494" name="AutoShape 6"/>
          <p:cNvSpPr>
            <a:spLocks noChangeArrowheads="1"/>
          </p:cNvSpPr>
          <p:nvPr/>
        </p:nvSpPr>
        <p:spPr bwMode="auto">
          <a:xfrm>
            <a:off x="4876800" y="2590800"/>
            <a:ext cx="3505200" cy="1752600"/>
          </a:xfrm>
          <a:prstGeom prst="wedgeRoundRectCallout">
            <a:avLst>
              <a:gd name="adj1" fmla="val -113361"/>
              <a:gd name="adj2" fmla="val -21468"/>
              <a:gd name="adj3" fmla="val 16667"/>
            </a:avLst>
          </a:prstGeom>
          <a:solidFill>
            <a:schemeClr val="accent1"/>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分离</a:t>
            </a:r>
            <a:endParaRPr kumimoji="0" lang="en-US" altLang="ja-JP"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会堂</a:t>
            </a:r>
            <a:endParaRPr kumimoji="0" lang="en-US" altLang="ja-JP"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Times New Roman" charset="0"/>
                <a:ea typeface="宋体" charset="0"/>
                <a:cs typeface="宋体" charset="0"/>
              </a:rPr>
              <a:t>不再有偶像</a:t>
            </a:r>
            <a:endParaRPr kumimoji="0" lang="en-US" sz="32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Tree>
    <p:extLst>
      <p:ext uri="{BB962C8B-B14F-4D97-AF65-F5344CB8AC3E}">
        <p14:creationId xmlns:p14="http://schemas.microsoft.com/office/powerpoint/2010/main" val="1545599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wipe(down)">
                                      <p:cBhvr>
                                        <p:cTn id="7" dur="580">
                                          <p:stCondLst>
                                            <p:cond delay="0"/>
                                          </p:stCondLst>
                                        </p:cTn>
                                        <p:tgtEl>
                                          <p:spTgt spid="191492">
                                            <p:txEl>
                                              <p:pRg st="0" end="0"/>
                                            </p:txEl>
                                          </p:spTgt>
                                        </p:tgtEl>
                                      </p:cBhvr>
                                    </p:animEffect>
                                    <p:anim calcmode="lin" valueType="num">
                                      <p:cBhvr>
                                        <p:cTn id="8" dur="1822" tmFilter="0,0; 0.14,0.36; 0.43,0.73; 0.71,0.91; 1.0,1.0">
                                          <p:stCondLst>
                                            <p:cond delay="0"/>
                                          </p:stCondLst>
                                        </p:cTn>
                                        <p:tgtEl>
                                          <p:spTgt spid="19149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149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149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149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149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91492">
                                            <p:txEl>
                                              <p:pRg st="0" end="0"/>
                                            </p:txEl>
                                          </p:spTgt>
                                        </p:tgtEl>
                                      </p:cBhvr>
                                      <p:to x="100000" y="60000"/>
                                    </p:animScale>
                                    <p:animScale>
                                      <p:cBhvr>
                                        <p:cTn id="14" dur="166" decel="50000">
                                          <p:stCondLst>
                                            <p:cond delay="676"/>
                                          </p:stCondLst>
                                        </p:cTn>
                                        <p:tgtEl>
                                          <p:spTgt spid="191492">
                                            <p:txEl>
                                              <p:pRg st="0" end="0"/>
                                            </p:txEl>
                                          </p:spTgt>
                                        </p:tgtEl>
                                      </p:cBhvr>
                                      <p:to x="100000" y="100000"/>
                                    </p:animScale>
                                    <p:animScale>
                                      <p:cBhvr>
                                        <p:cTn id="15" dur="26">
                                          <p:stCondLst>
                                            <p:cond delay="1312"/>
                                          </p:stCondLst>
                                        </p:cTn>
                                        <p:tgtEl>
                                          <p:spTgt spid="191492">
                                            <p:txEl>
                                              <p:pRg st="0" end="0"/>
                                            </p:txEl>
                                          </p:spTgt>
                                        </p:tgtEl>
                                      </p:cBhvr>
                                      <p:to x="100000" y="80000"/>
                                    </p:animScale>
                                    <p:animScale>
                                      <p:cBhvr>
                                        <p:cTn id="16" dur="166" decel="50000">
                                          <p:stCondLst>
                                            <p:cond delay="1338"/>
                                          </p:stCondLst>
                                        </p:cTn>
                                        <p:tgtEl>
                                          <p:spTgt spid="191492">
                                            <p:txEl>
                                              <p:pRg st="0" end="0"/>
                                            </p:txEl>
                                          </p:spTgt>
                                        </p:tgtEl>
                                      </p:cBhvr>
                                      <p:to x="100000" y="100000"/>
                                    </p:animScale>
                                    <p:animScale>
                                      <p:cBhvr>
                                        <p:cTn id="17" dur="26">
                                          <p:stCondLst>
                                            <p:cond delay="1642"/>
                                          </p:stCondLst>
                                        </p:cTn>
                                        <p:tgtEl>
                                          <p:spTgt spid="191492">
                                            <p:txEl>
                                              <p:pRg st="0" end="0"/>
                                            </p:txEl>
                                          </p:spTgt>
                                        </p:tgtEl>
                                      </p:cBhvr>
                                      <p:to x="100000" y="90000"/>
                                    </p:animScale>
                                    <p:animScale>
                                      <p:cBhvr>
                                        <p:cTn id="18" dur="166" decel="50000">
                                          <p:stCondLst>
                                            <p:cond delay="1668"/>
                                          </p:stCondLst>
                                        </p:cTn>
                                        <p:tgtEl>
                                          <p:spTgt spid="191492">
                                            <p:txEl>
                                              <p:pRg st="0" end="0"/>
                                            </p:txEl>
                                          </p:spTgt>
                                        </p:tgtEl>
                                      </p:cBhvr>
                                      <p:to x="100000" y="100000"/>
                                    </p:animScale>
                                    <p:animScale>
                                      <p:cBhvr>
                                        <p:cTn id="19" dur="26">
                                          <p:stCondLst>
                                            <p:cond delay="1808"/>
                                          </p:stCondLst>
                                        </p:cTn>
                                        <p:tgtEl>
                                          <p:spTgt spid="191492">
                                            <p:txEl>
                                              <p:pRg st="0" end="0"/>
                                            </p:txEl>
                                          </p:spTgt>
                                        </p:tgtEl>
                                      </p:cBhvr>
                                      <p:to x="100000" y="95000"/>
                                    </p:animScale>
                                    <p:animScale>
                                      <p:cBhvr>
                                        <p:cTn id="20" dur="166" decel="50000">
                                          <p:stCondLst>
                                            <p:cond delay="1834"/>
                                          </p:stCondLst>
                                        </p:cTn>
                                        <p:tgtEl>
                                          <p:spTgt spid="191492">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91492">
                                            <p:txEl>
                                              <p:pRg st="1" end="1"/>
                                            </p:txEl>
                                          </p:spTgt>
                                        </p:tgtEl>
                                        <p:attrNameLst>
                                          <p:attrName>style.visibility</p:attrName>
                                        </p:attrNameLst>
                                      </p:cBhvr>
                                      <p:to>
                                        <p:strVal val="visible"/>
                                      </p:to>
                                    </p:set>
                                    <p:animEffect transition="in" filter="wipe(down)">
                                      <p:cBhvr>
                                        <p:cTn id="25" dur="580">
                                          <p:stCondLst>
                                            <p:cond delay="0"/>
                                          </p:stCondLst>
                                        </p:cTn>
                                        <p:tgtEl>
                                          <p:spTgt spid="191492">
                                            <p:txEl>
                                              <p:pRg st="1" end="1"/>
                                            </p:txEl>
                                          </p:spTgt>
                                        </p:tgtEl>
                                      </p:cBhvr>
                                    </p:animEffect>
                                    <p:anim calcmode="lin" valueType="num">
                                      <p:cBhvr>
                                        <p:cTn id="26" dur="1822" tmFilter="0,0; 0.14,0.36; 0.43,0.73; 0.71,0.91; 1.0,1.0">
                                          <p:stCondLst>
                                            <p:cond delay="0"/>
                                          </p:stCondLst>
                                        </p:cTn>
                                        <p:tgtEl>
                                          <p:spTgt spid="191492">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1492">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1492">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1492">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1492">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91492">
                                            <p:txEl>
                                              <p:pRg st="1" end="1"/>
                                            </p:txEl>
                                          </p:spTgt>
                                        </p:tgtEl>
                                      </p:cBhvr>
                                      <p:to x="100000" y="60000"/>
                                    </p:animScale>
                                    <p:animScale>
                                      <p:cBhvr>
                                        <p:cTn id="32" dur="166" decel="50000">
                                          <p:stCondLst>
                                            <p:cond delay="676"/>
                                          </p:stCondLst>
                                        </p:cTn>
                                        <p:tgtEl>
                                          <p:spTgt spid="191492">
                                            <p:txEl>
                                              <p:pRg st="1" end="1"/>
                                            </p:txEl>
                                          </p:spTgt>
                                        </p:tgtEl>
                                      </p:cBhvr>
                                      <p:to x="100000" y="100000"/>
                                    </p:animScale>
                                    <p:animScale>
                                      <p:cBhvr>
                                        <p:cTn id="33" dur="26">
                                          <p:stCondLst>
                                            <p:cond delay="1312"/>
                                          </p:stCondLst>
                                        </p:cTn>
                                        <p:tgtEl>
                                          <p:spTgt spid="191492">
                                            <p:txEl>
                                              <p:pRg st="1" end="1"/>
                                            </p:txEl>
                                          </p:spTgt>
                                        </p:tgtEl>
                                      </p:cBhvr>
                                      <p:to x="100000" y="80000"/>
                                    </p:animScale>
                                    <p:animScale>
                                      <p:cBhvr>
                                        <p:cTn id="34" dur="166" decel="50000">
                                          <p:stCondLst>
                                            <p:cond delay="1338"/>
                                          </p:stCondLst>
                                        </p:cTn>
                                        <p:tgtEl>
                                          <p:spTgt spid="191492">
                                            <p:txEl>
                                              <p:pRg st="1" end="1"/>
                                            </p:txEl>
                                          </p:spTgt>
                                        </p:tgtEl>
                                      </p:cBhvr>
                                      <p:to x="100000" y="100000"/>
                                    </p:animScale>
                                    <p:animScale>
                                      <p:cBhvr>
                                        <p:cTn id="35" dur="26">
                                          <p:stCondLst>
                                            <p:cond delay="1642"/>
                                          </p:stCondLst>
                                        </p:cTn>
                                        <p:tgtEl>
                                          <p:spTgt spid="191492">
                                            <p:txEl>
                                              <p:pRg st="1" end="1"/>
                                            </p:txEl>
                                          </p:spTgt>
                                        </p:tgtEl>
                                      </p:cBhvr>
                                      <p:to x="100000" y="90000"/>
                                    </p:animScale>
                                    <p:animScale>
                                      <p:cBhvr>
                                        <p:cTn id="36" dur="166" decel="50000">
                                          <p:stCondLst>
                                            <p:cond delay="1668"/>
                                          </p:stCondLst>
                                        </p:cTn>
                                        <p:tgtEl>
                                          <p:spTgt spid="191492">
                                            <p:txEl>
                                              <p:pRg st="1" end="1"/>
                                            </p:txEl>
                                          </p:spTgt>
                                        </p:tgtEl>
                                      </p:cBhvr>
                                      <p:to x="100000" y="100000"/>
                                    </p:animScale>
                                    <p:animScale>
                                      <p:cBhvr>
                                        <p:cTn id="37" dur="26">
                                          <p:stCondLst>
                                            <p:cond delay="1808"/>
                                          </p:stCondLst>
                                        </p:cTn>
                                        <p:tgtEl>
                                          <p:spTgt spid="191492">
                                            <p:txEl>
                                              <p:pRg st="1" end="1"/>
                                            </p:txEl>
                                          </p:spTgt>
                                        </p:tgtEl>
                                      </p:cBhvr>
                                      <p:to x="100000" y="95000"/>
                                    </p:animScale>
                                    <p:animScale>
                                      <p:cBhvr>
                                        <p:cTn id="38" dur="166" decel="50000">
                                          <p:stCondLst>
                                            <p:cond delay="1834"/>
                                          </p:stCondLst>
                                        </p:cTn>
                                        <p:tgtEl>
                                          <p:spTgt spid="191492">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91494">
                                            <p:bg/>
                                          </p:spTgt>
                                        </p:tgtEl>
                                        <p:attrNameLst>
                                          <p:attrName>style.visibility</p:attrName>
                                        </p:attrNameLst>
                                      </p:cBhvr>
                                      <p:to>
                                        <p:strVal val="visible"/>
                                      </p:to>
                                    </p:set>
                                    <p:animEffect transition="in" filter="wipe(down)">
                                      <p:cBhvr>
                                        <p:cTn id="43" dur="580">
                                          <p:stCondLst>
                                            <p:cond delay="0"/>
                                          </p:stCondLst>
                                        </p:cTn>
                                        <p:tgtEl>
                                          <p:spTgt spid="191494">
                                            <p:bg/>
                                          </p:spTgt>
                                        </p:tgtEl>
                                      </p:cBhvr>
                                    </p:animEffect>
                                    <p:anim calcmode="lin" valueType="num">
                                      <p:cBhvr>
                                        <p:cTn id="44" dur="1822" tmFilter="0,0; 0.14,0.36; 0.43,0.73; 0.71,0.91; 1.0,1.0">
                                          <p:stCondLst>
                                            <p:cond delay="0"/>
                                          </p:stCondLst>
                                        </p:cTn>
                                        <p:tgtEl>
                                          <p:spTgt spid="191494">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91494">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91494">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91494">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91494">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91494">
                                            <p:bg/>
                                          </p:spTgt>
                                        </p:tgtEl>
                                      </p:cBhvr>
                                      <p:to x="100000" y="60000"/>
                                    </p:animScale>
                                    <p:animScale>
                                      <p:cBhvr>
                                        <p:cTn id="50" dur="166" decel="50000">
                                          <p:stCondLst>
                                            <p:cond delay="676"/>
                                          </p:stCondLst>
                                        </p:cTn>
                                        <p:tgtEl>
                                          <p:spTgt spid="191494">
                                            <p:bg/>
                                          </p:spTgt>
                                        </p:tgtEl>
                                      </p:cBhvr>
                                      <p:to x="100000" y="100000"/>
                                    </p:animScale>
                                    <p:animScale>
                                      <p:cBhvr>
                                        <p:cTn id="51" dur="26">
                                          <p:stCondLst>
                                            <p:cond delay="1312"/>
                                          </p:stCondLst>
                                        </p:cTn>
                                        <p:tgtEl>
                                          <p:spTgt spid="191494">
                                            <p:bg/>
                                          </p:spTgt>
                                        </p:tgtEl>
                                      </p:cBhvr>
                                      <p:to x="100000" y="80000"/>
                                    </p:animScale>
                                    <p:animScale>
                                      <p:cBhvr>
                                        <p:cTn id="52" dur="166" decel="50000">
                                          <p:stCondLst>
                                            <p:cond delay="1338"/>
                                          </p:stCondLst>
                                        </p:cTn>
                                        <p:tgtEl>
                                          <p:spTgt spid="191494">
                                            <p:bg/>
                                          </p:spTgt>
                                        </p:tgtEl>
                                      </p:cBhvr>
                                      <p:to x="100000" y="100000"/>
                                    </p:animScale>
                                    <p:animScale>
                                      <p:cBhvr>
                                        <p:cTn id="53" dur="26">
                                          <p:stCondLst>
                                            <p:cond delay="1642"/>
                                          </p:stCondLst>
                                        </p:cTn>
                                        <p:tgtEl>
                                          <p:spTgt spid="191494">
                                            <p:bg/>
                                          </p:spTgt>
                                        </p:tgtEl>
                                      </p:cBhvr>
                                      <p:to x="100000" y="90000"/>
                                    </p:animScale>
                                    <p:animScale>
                                      <p:cBhvr>
                                        <p:cTn id="54" dur="166" decel="50000">
                                          <p:stCondLst>
                                            <p:cond delay="1668"/>
                                          </p:stCondLst>
                                        </p:cTn>
                                        <p:tgtEl>
                                          <p:spTgt spid="191494">
                                            <p:bg/>
                                          </p:spTgt>
                                        </p:tgtEl>
                                      </p:cBhvr>
                                      <p:to x="100000" y="100000"/>
                                    </p:animScale>
                                    <p:animScale>
                                      <p:cBhvr>
                                        <p:cTn id="55" dur="26">
                                          <p:stCondLst>
                                            <p:cond delay="1808"/>
                                          </p:stCondLst>
                                        </p:cTn>
                                        <p:tgtEl>
                                          <p:spTgt spid="191494">
                                            <p:bg/>
                                          </p:spTgt>
                                        </p:tgtEl>
                                      </p:cBhvr>
                                      <p:to x="100000" y="95000"/>
                                    </p:animScale>
                                    <p:animScale>
                                      <p:cBhvr>
                                        <p:cTn id="56" dur="166" decel="50000">
                                          <p:stCondLst>
                                            <p:cond delay="1834"/>
                                          </p:stCondLst>
                                        </p:cTn>
                                        <p:tgtEl>
                                          <p:spTgt spid="191494">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91494">
                                            <p:txEl>
                                              <p:pRg st="0" end="0"/>
                                            </p:txEl>
                                          </p:spTgt>
                                        </p:tgtEl>
                                        <p:attrNameLst>
                                          <p:attrName>style.visibility</p:attrName>
                                        </p:attrNameLst>
                                      </p:cBhvr>
                                      <p:to>
                                        <p:strVal val="visible"/>
                                      </p:to>
                                    </p:set>
                                    <p:animEffect transition="in" filter="wipe(down)">
                                      <p:cBhvr>
                                        <p:cTn id="61" dur="580">
                                          <p:stCondLst>
                                            <p:cond delay="0"/>
                                          </p:stCondLst>
                                        </p:cTn>
                                        <p:tgtEl>
                                          <p:spTgt spid="191494">
                                            <p:txEl>
                                              <p:pRg st="0" end="0"/>
                                            </p:txEl>
                                          </p:spTgt>
                                        </p:tgtEl>
                                      </p:cBhvr>
                                    </p:animEffect>
                                    <p:anim calcmode="lin" valueType="num">
                                      <p:cBhvr>
                                        <p:cTn id="62" dur="1822" tmFilter="0,0; 0.14,0.36; 0.43,0.73; 0.71,0.91; 1.0,1.0">
                                          <p:stCondLst>
                                            <p:cond delay="0"/>
                                          </p:stCondLst>
                                        </p:cTn>
                                        <p:tgtEl>
                                          <p:spTgt spid="191494">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91494">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91494">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91494">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91494">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191494">
                                            <p:txEl>
                                              <p:pRg st="0" end="0"/>
                                            </p:txEl>
                                          </p:spTgt>
                                        </p:tgtEl>
                                      </p:cBhvr>
                                      <p:to x="100000" y="60000"/>
                                    </p:animScale>
                                    <p:animScale>
                                      <p:cBhvr>
                                        <p:cTn id="68" dur="166" decel="50000">
                                          <p:stCondLst>
                                            <p:cond delay="676"/>
                                          </p:stCondLst>
                                        </p:cTn>
                                        <p:tgtEl>
                                          <p:spTgt spid="191494">
                                            <p:txEl>
                                              <p:pRg st="0" end="0"/>
                                            </p:txEl>
                                          </p:spTgt>
                                        </p:tgtEl>
                                      </p:cBhvr>
                                      <p:to x="100000" y="100000"/>
                                    </p:animScale>
                                    <p:animScale>
                                      <p:cBhvr>
                                        <p:cTn id="69" dur="26">
                                          <p:stCondLst>
                                            <p:cond delay="1312"/>
                                          </p:stCondLst>
                                        </p:cTn>
                                        <p:tgtEl>
                                          <p:spTgt spid="191494">
                                            <p:txEl>
                                              <p:pRg st="0" end="0"/>
                                            </p:txEl>
                                          </p:spTgt>
                                        </p:tgtEl>
                                      </p:cBhvr>
                                      <p:to x="100000" y="80000"/>
                                    </p:animScale>
                                    <p:animScale>
                                      <p:cBhvr>
                                        <p:cTn id="70" dur="166" decel="50000">
                                          <p:stCondLst>
                                            <p:cond delay="1338"/>
                                          </p:stCondLst>
                                        </p:cTn>
                                        <p:tgtEl>
                                          <p:spTgt spid="191494">
                                            <p:txEl>
                                              <p:pRg st="0" end="0"/>
                                            </p:txEl>
                                          </p:spTgt>
                                        </p:tgtEl>
                                      </p:cBhvr>
                                      <p:to x="100000" y="100000"/>
                                    </p:animScale>
                                    <p:animScale>
                                      <p:cBhvr>
                                        <p:cTn id="71" dur="26">
                                          <p:stCondLst>
                                            <p:cond delay="1642"/>
                                          </p:stCondLst>
                                        </p:cTn>
                                        <p:tgtEl>
                                          <p:spTgt spid="191494">
                                            <p:txEl>
                                              <p:pRg st="0" end="0"/>
                                            </p:txEl>
                                          </p:spTgt>
                                        </p:tgtEl>
                                      </p:cBhvr>
                                      <p:to x="100000" y="90000"/>
                                    </p:animScale>
                                    <p:animScale>
                                      <p:cBhvr>
                                        <p:cTn id="72" dur="166" decel="50000">
                                          <p:stCondLst>
                                            <p:cond delay="1668"/>
                                          </p:stCondLst>
                                        </p:cTn>
                                        <p:tgtEl>
                                          <p:spTgt spid="191494">
                                            <p:txEl>
                                              <p:pRg st="0" end="0"/>
                                            </p:txEl>
                                          </p:spTgt>
                                        </p:tgtEl>
                                      </p:cBhvr>
                                      <p:to x="100000" y="100000"/>
                                    </p:animScale>
                                    <p:animScale>
                                      <p:cBhvr>
                                        <p:cTn id="73" dur="26">
                                          <p:stCondLst>
                                            <p:cond delay="1808"/>
                                          </p:stCondLst>
                                        </p:cTn>
                                        <p:tgtEl>
                                          <p:spTgt spid="191494">
                                            <p:txEl>
                                              <p:pRg st="0" end="0"/>
                                            </p:txEl>
                                          </p:spTgt>
                                        </p:tgtEl>
                                      </p:cBhvr>
                                      <p:to x="100000" y="95000"/>
                                    </p:animScale>
                                    <p:animScale>
                                      <p:cBhvr>
                                        <p:cTn id="74" dur="166" decel="50000">
                                          <p:stCondLst>
                                            <p:cond delay="1834"/>
                                          </p:stCondLst>
                                        </p:cTn>
                                        <p:tgtEl>
                                          <p:spTgt spid="191494">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91494">
                                            <p:txEl>
                                              <p:pRg st="1" end="1"/>
                                            </p:txEl>
                                          </p:spTgt>
                                        </p:tgtEl>
                                        <p:attrNameLst>
                                          <p:attrName>style.visibility</p:attrName>
                                        </p:attrNameLst>
                                      </p:cBhvr>
                                      <p:to>
                                        <p:strVal val="visible"/>
                                      </p:to>
                                    </p:set>
                                    <p:animEffect transition="in" filter="wipe(down)">
                                      <p:cBhvr>
                                        <p:cTn id="79" dur="580">
                                          <p:stCondLst>
                                            <p:cond delay="0"/>
                                          </p:stCondLst>
                                        </p:cTn>
                                        <p:tgtEl>
                                          <p:spTgt spid="191494">
                                            <p:txEl>
                                              <p:pRg st="1" end="1"/>
                                            </p:txEl>
                                          </p:spTgt>
                                        </p:tgtEl>
                                      </p:cBhvr>
                                    </p:animEffect>
                                    <p:anim calcmode="lin" valueType="num">
                                      <p:cBhvr>
                                        <p:cTn id="80" dur="1822" tmFilter="0,0; 0.14,0.36; 0.43,0.73; 0.71,0.91; 1.0,1.0">
                                          <p:stCondLst>
                                            <p:cond delay="0"/>
                                          </p:stCondLst>
                                        </p:cTn>
                                        <p:tgtEl>
                                          <p:spTgt spid="191494">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91494">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91494">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91494">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91494">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191494">
                                            <p:txEl>
                                              <p:pRg st="1" end="1"/>
                                            </p:txEl>
                                          </p:spTgt>
                                        </p:tgtEl>
                                      </p:cBhvr>
                                      <p:to x="100000" y="60000"/>
                                    </p:animScale>
                                    <p:animScale>
                                      <p:cBhvr>
                                        <p:cTn id="86" dur="166" decel="50000">
                                          <p:stCondLst>
                                            <p:cond delay="676"/>
                                          </p:stCondLst>
                                        </p:cTn>
                                        <p:tgtEl>
                                          <p:spTgt spid="191494">
                                            <p:txEl>
                                              <p:pRg st="1" end="1"/>
                                            </p:txEl>
                                          </p:spTgt>
                                        </p:tgtEl>
                                      </p:cBhvr>
                                      <p:to x="100000" y="100000"/>
                                    </p:animScale>
                                    <p:animScale>
                                      <p:cBhvr>
                                        <p:cTn id="87" dur="26">
                                          <p:stCondLst>
                                            <p:cond delay="1312"/>
                                          </p:stCondLst>
                                        </p:cTn>
                                        <p:tgtEl>
                                          <p:spTgt spid="191494">
                                            <p:txEl>
                                              <p:pRg st="1" end="1"/>
                                            </p:txEl>
                                          </p:spTgt>
                                        </p:tgtEl>
                                      </p:cBhvr>
                                      <p:to x="100000" y="80000"/>
                                    </p:animScale>
                                    <p:animScale>
                                      <p:cBhvr>
                                        <p:cTn id="88" dur="166" decel="50000">
                                          <p:stCondLst>
                                            <p:cond delay="1338"/>
                                          </p:stCondLst>
                                        </p:cTn>
                                        <p:tgtEl>
                                          <p:spTgt spid="191494">
                                            <p:txEl>
                                              <p:pRg st="1" end="1"/>
                                            </p:txEl>
                                          </p:spTgt>
                                        </p:tgtEl>
                                      </p:cBhvr>
                                      <p:to x="100000" y="100000"/>
                                    </p:animScale>
                                    <p:animScale>
                                      <p:cBhvr>
                                        <p:cTn id="89" dur="26">
                                          <p:stCondLst>
                                            <p:cond delay="1642"/>
                                          </p:stCondLst>
                                        </p:cTn>
                                        <p:tgtEl>
                                          <p:spTgt spid="191494">
                                            <p:txEl>
                                              <p:pRg st="1" end="1"/>
                                            </p:txEl>
                                          </p:spTgt>
                                        </p:tgtEl>
                                      </p:cBhvr>
                                      <p:to x="100000" y="90000"/>
                                    </p:animScale>
                                    <p:animScale>
                                      <p:cBhvr>
                                        <p:cTn id="90" dur="166" decel="50000">
                                          <p:stCondLst>
                                            <p:cond delay="1668"/>
                                          </p:stCondLst>
                                        </p:cTn>
                                        <p:tgtEl>
                                          <p:spTgt spid="191494">
                                            <p:txEl>
                                              <p:pRg st="1" end="1"/>
                                            </p:txEl>
                                          </p:spTgt>
                                        </p:tgtEl>
                                      </p:cBhvr>
                                      <p:to x="100000" y="100000"/>
                                    </p:animScale>
                                    <p:animScale>
                                      <p:cBhvr>
                                        <p:cTn id="91" dur="26">
                                          <p:stCondLst>
                                            <p:cond delay="1808"/>
                                          </p:stCondLst>
                                        </p:cTn>
                                        <p:tgtEl>
                                          <p:spTgt spid="191494">
                                            <p:txEl>
                                              <p:pRg st="1" end="1"/>
                                            </p:txEl>
                                          </p:spTgt>
                                        </p:tgtEl>
                                      </p:cBhvr>
                                      <p:to x="100000" y="95000"/>
                                    </p:animScale>
                                    <p:animScale>
                                      <p:cBhvr>
                                        <p:cTn id="92" dur="166" decel="50000">
                                          <p:stCondLst>
                                            <p:cond delay="1834"/>
                                          </p:stCondLst>
                                        </p:cTn>
                                        <p:tgtEl>
                                          <p:spTgt spid="191494">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91494">
                                            <p:txEl>
                                              <p:pRg st="2" end="2"/>
                                            </p:txEl>
                                          </p:spTgt>
                                        </p:tgtEl>
                                        <p:attrNameLst>
                                          <p:attrName>style.visibility</p:attrName>
                                        </p:attrNameLst>
                                      </p:cBhvr>
                                      <p:to>
                                        <p:strVal val="visible"/>
                                      </p:to>
                                    </p:set>
                                    <p:animEffect transition="in" filter="wipe(down)">
                                      <p:cBhvr>
                                        <p:cTn id="97" dur="580">
                                          <p:stCondLst>
                                            <p:cond delay="0"/>
                                          </p:stCondLst>
                                        </p:cTn>
                                        <p:tgtEl>
                                          <p:spTgt spid="191494">
                                            <p:txEl>
                                              <p:pRg st="2" end="2"/>
                                            </p:txEl>
                                          </p:spTgt>
                                        </p:tgtEl>
                                      </p:cBhvr>
                                    </p:animEffect>
                                    <p:anim calcmode="lin" valueType="num">
                                      <p:cBhvr>
                                        <p:cTn id="98" dur="1822" tmFilter="0,0; 0.14,0.36; 0.43,0.73; 0.71,0.91; 1.0,1.0">
                                          <p:stCondLst>
                                            <p:cond delay="0"/>
                                          </p:stCondLst>
                                        </p:cTn>
                                        <p:tgtEl>
                                          <p:spTgt spid="191494">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91494">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91494">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91494">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91494">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191494">
                                            <p:txEl>
                                              <p:pRg st="2" end="2"/>
                                            </p:txEl>
                                          </p:spTgt>
                                        </p:tgtEl>
                                      </p:cBhvr>
                                      <p:to x="100000" y="60000"/>
                                    </p:animScale>
                                    <p:animScale>
                                      <p:cBhvr>
                                        <p:cTn id="104" dur="166" decel="50000">
                                          <p:stCondLst>
                                            <p:cond delay="676"/>
                                          </p:stCondLst>
                                        </p:cTn>
                                        <p:tgtEl>
                                          <p:spTgt spid="191494">
                                            <p:txEl>
                                              <p:pRg st="2" end="2"/>
                                            </p:txEl>
                                          </p:spTgt>
                                        </p:tgtEl>
                                      </p:cBhvr>
                                      <p:to x="100000" y="100000"/>
                                    </p:animScale>
                                    <p:animScale>
                                      <p:cBhvr>
                                        <p:cTn id="105" dur="26">
                                          <p:stCondLst>
                                            <p:cond delay="1312"/>
                                          </p:stCondLst>
                                        </p:cTn>
                                        <p:tgtEl>
                                          <p:spTgt spid="191494">
                                            <p:txEl>
                                              <p:pRg st="2" end="2"/>
                                            </p:txEl>
                                          </p:spTgt>
                                        </p:tgtEl>
                                      </p:cBhvr>
                                      <p:to x="100000" y="80000"/>
                                    </p:animScale>
                                    <p:animScale>
                                      <p:cBhvr>
                                        <p:cTn id="106" dur="166" decel="50000">
                                          <p:stCondLst>
                                            <p:cond delay="1338"/>
                                          </p:stCondLst>
                                        </p:cTn>
                                        <p:tgtEl>
                                          <p:spTgt spid="191494">
                                            <p:txEl>
                                              <p:pRg st="2" end="2"/>
                                            </p:txEl>
                                          </p:spTgt>
                                        </p:tgtEl>
                                      </p:cBhvr>
                                      <p:to x="100000" y="100000"/>
                                    </p:animScale>
                                    <p:animScale>
                                      <p:cBhvr>
                                        <p:cTn id="107" dur="26">
                                          <p:stCondLst>
                                            <p:cond delay="1642"/>
                                          </p:stCondLst>
                                        </p:cTn>
                                        <p:tgtEl>
                                          <p:spTgt spid="191494">
                                            <p:txEl>
                                              <p:pRg st="2" end="2"/>
                                            </p:txEl>
                                          </p:spTgt>
                                        </p:tgtEl>
                                      </p:cBhvr>
                                      <p:to x="100000" y="90000"/>
                                    </p:animScale>
                                    <p:animScale>
                                      <p:cBhvr>
                                        <p:cTn id="108" dur="166" decel="50000">
                                          <p:stCondLst>
                                            <p:cond delay="1668"/>
                                          </p:stCondLst>
                                        </p:cTn>
                                        <p:tgtEl>
                                          <p:spTgt spid="191494">
                                            <p:txEl>
                                              <p:pRg st="2" end="2"/>
                                            </p:txEl>
                                          </p:spTgt>
                                        </p:tgtEl>
                                      </p:cBhvr>
                                      <p:to x="100000" y="100000"/>
                                    </p:animScale>
                                    <p:animScale>
                                      <p:cBhvr>
                                        <p:cTn id="109" dur="26">
                                          <p:stCondLst>
                                            <p:cond delay="1808"/>
                                          </p:stCondLst>
                                        </p:cTn>
                                        <p:tgtEl>
                                          <p:spTgt spid="191494">
                                            <p:txEl>
                                              <p:pRg st="2" end="2"/>
                                            </p:txEl>
                                          </p:spTgt>
                                        </p:tgtEl>
                                      </p:cBhvr>
                                      <p:to x="100000" y="95000"/>
                                    </p:animScale>
                                    <p:animScale>
                                      <p:cBhvr>
                                        <p:cTn id="110" dur="166" decel="50000">
                                          <p:stCondLst>
                                            <p:cond delay="1834"/>
                                          </p:stCondLst>
                                        </p:cTn>
                                        <p:tgtEl>
                                          <p:spTgt spid="19149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5"/>
          <p:cNvSpPr>
            <a:spLocks noGrp="1" noChangeArrowheads="1"/>
          </p:cNvSpPr>
          <p:nvPr>
            <p:ph type="title"/>
          </p:nvPr>
        </p:nvSpPr>
        <p:spPr>
          <a:xfrm>
            <a:off x="1143000" y="0"/>
            <a:ext cx="2209800" cy="1752600"/>
          </a:xfrm>
        </p:spPr>
        <p:txBody>
          <a:bodyPr/>
          <a:lstStyle/>
          <a:p>
            <a:pPr eaLnBrk="1" hangingPunct="1"/>
            <a:r>
              <a:rPr lang="zh-CN" altLang="en-US" sz="4000">
                <a:latin typeface="Times New Roman" charset="0"/>
                <a:ea typeface="宋体" charset="0"/>
                <a:cs typeface="宋体" charset="0"/>
              </a:rPr>
              <a:t>波斯的时代</a:t>
            </a:r>
            <a:endParaRPr lang="en-US" sz="4000">
              <a:latin typeface="Times New Roman" charset="0"/>
            </a:endParaRPr>
          </a:p>
        </p:txBody>
      </p:sp>
      <p:grpSp>
        <p:nvGrpSpPr>
          <p:cNvPr id="64514" name="Group 8"/>
          <p:cNvGrpSpPr>
            <a:grpSpLocks/>
          </p:cNvGrpSpPr>
          <p:nvPr/>
        </p:nvGrpSpPr>
        <p:grpSpPr bwMode="auto">
          <a:xfrm>
            <a:off x="-228600" y="1905000"/>
            <a:ext cx="9372600" cy="4295775"/>
            <a:chOff x="0" y="1344"/>
            <a:chExt cx="5760" cy="2562"/>
          </a:xfrm>
        </p:grpSpPr>
        <p:pic>
          <p:nvPicPr>
            <p:cNvPr id="64527" name="Picture 4" descr="32 Pers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7" descr="32 Persia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宋体" charset="0"/>
                <a:cs typeface="宋体" charset="0"/>
              </a:rPr>
              <a:t>回归</a:t>
            </a:r>
            <a:endPar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宋体" charset="0"/>
              <a:cs typeface="宋体" charset="0"/>
            </a:endParaRPr>
          </a:p>
          <a:p>
            <a:pPr marL="342900" marR="0" lvl="0" indent="-34290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宋体" charset="0"/>
                <a:cs typeface="宋体" charset="0"/>
              </a:rPr>
              <a:t>发展</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宋体" charset="0"/>
              <a:cs typeface="宋体"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64525" name="AutoShape 10"/>
            <p:cNvSpPr>
              <a:spLocks noChangeArrowheads="1"/>
            </p:cNvSpPr>
            <p:nvPr/>
          </p:nvSpPr>
          <p:spPr bwMode="auto">
            <a:xfrm rot="10800000" flipV="1">
              <a:off x="1776" y="2112"/>
              <a:ext cx="1392" cy="528"/>
            </a:xfrm>
            <a:custGeom>
              <a:avLst/>
              <a:gdLst>
                <a:gd name="T0" fmla="*/ 2 w 21600"/>
                <a:gd name="T1" fmla="*/ 0 h 21600"/>
                <a:gd name="T2" fmla="*/ 1 w 21600"/>
                <a:gd name="T3" fmla="*/ 0 h 21600"/>
                <a:gd name="T4" fmla="*/ 3 w 21600"/>
                <a:gd name="T5" fmla="*/ 0 h 21600"/>
                <a:gd name="T6" fmla="*/ 4 w 21600"/>
                <a:gd name="T7" fmla="*/ 0 h 21600"/>
                <a:gd name="T8" fmla="*/ 6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4526" name="Text Box 14"/>
            <p:cNvSpPr txBox="1">
              <a:spLocks noChangeArrowheads="1"/>
            </p:cNvSpPr>
            <p:nvPr/>
          </p:nvSpPr>
          <p:spPr bwMode="auto">
            <a:xfrm>
              <a:off x="1536" y="2064"/>
              <a:ext cx="5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Times New Roman" charset="0"/>
                  <a:ea typeface="宋体" charset="0"/>
                  <a:cs typeface="宋体" charset="0"/>
                </a:rPr>
                <a:t>圣殿</a:t>
              </a:r>
              <a:endParaRPr kumimoji="0" lang="en-US" sz="28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64523" name="AutoShape 17"/>
            <p:cNvSpPr>
              <a:spLocks noChangeArrowheads="1"/>
            </p:cNvSpPr>
            <p:nvPr/>
          </p:nvSpPr>
          <p:spPr bwMode="auto">
            <a:xfrm rot="10800000" flipV="1">
              <a:off x="1776" y="2112"/>
              <a:ext cx="1392" cy="528"/>
            </a:xfrm>
            <a:custGeom>
              <a:avLst/>
              <a:gdLst>
                <a:gd name="T0" fmla="*/ 2 w 21600"/>
                <a:gd name="T1" fmla="*/ 0 h 21600"/>
                <a:gd name="T2" fmla="*/ 1 w 21600"/>
                <a:gd name="T3" fmla="*/ 0 h 21600"/>
                <a:gd name="T4" fmla="*/ 3 w 21600"/>
                <a:gd name="T5" fmla="*/ 0 h 21600"/>
                <a:gd name="T6" fmla="*/ 4 w 21600"/>
                <a:gd name="T7" fmla="*/ 0 h 21600"/>
                <a:gd name="T8" fmla="*/ 6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4524" name="Text Box 18"/>
            <p:cNvSpPr txBox="1">
              <a:spLocks noChangeArrowheads="1"/>
            </p:cNvSpPr>
            <p:nvPr/>
          </p:nvSpPr>
          <p:spPr bwMode="auto">
            <a:xfrm>
              <a:off x="1536" y="2064"/>
              <a:ext cx="5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Times New Roman" charset="0"/>
                  <a:ea typeface="宋体" charset="0"/>
                  <a:cs typeface="宋体" charset="0"/>
                </a:rPr>
                <a:t>人民</a:t>
              </a:r>
              <a:endParaRPr kumimoji="0" lang="en-US" sz="28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64521" name="AutoShape 20"/>
            <p:cNvSpPr>
              <a:spLocks noChangeArrowheads="1"/>
            </p:cNvSpPr>
            <p:nvPr/>
          </p:nvSpPr>
          <p:spPr bwMode="auto">
            <a:xfrm rot="10800000" flipV="1">
              <a:off x="1776" y="2112"/>
              <a:ext cx="1392" cy="528"/>
            </a:xfrm>
            <a:custGeom>
              <a:avLst/>
              <a:gdLst>
                <a:gd name="T0" fmla="*/ 2 w 21600"/>
                <a:gd name="T1" fmla="*/ 0 h 21600"/>
                <a:gd name="T2" fmla="*/ 1 w 21600"/>
                <a:gd name="T3" fmla="*/ 0 h 21600"/>
                <a:gd name="T4" fmla="*/ 3 w 21600"/>
                <a:gd name="T5" fmla="*/ 0 h 21600"/>
                <a:gd name="T6" fmla="*/ 4 w 21600"/>
                <a:gd name="T7" fmla="*/ 0 h 21600"/>
                <a:gd name="T8" fmla="*/ 6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4522" name="Text Box 21"/>
            <p:cNvSpPr txBox="1">
              <a:spLocks noChangeArrowheads="1"/>
            </p:cNvSpPr>
            <p:nvPr/>
          </p:nvSpPr>
          <p:spPr bwMode="auto">
            <a:xfrm>
              <a:off x="1536" y="2064"/>
              <a:ext cx="5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Times New Roman" charset="0"/>
                  <a:ea typeface="宋体" charset="0"/>
                  <a:cs typeface="宋体" charset="0"/>
                </a:rPr>
                <a:t>城墙</a:t>
              </a:r>
              <a:endParaRPr kumimoji="0" lang="en-US" sz="28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grpSp>
      <p:sp>
        <p:nvSpPr>
          <p:cNvPr id="64519" name="Text Box 22"/>
          <p:cNvSpPr txBox="1">
            <a:spLocks noChangeArrowheads="1"/>
          </p:cNvSpPr>
          <p:nvPr/>
        </p:nvSpPr>
        <p:spPr bwMode="auto">
          <a:xfrm>
            <a:off x="0" y="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57, 59</a:t>
            </a: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106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1" end="1"/>
                                            </p:txEl>
                                          </p:spTgt>
                                        </p:tgtEl>
                                        <p:attrNameLst>
                                          <p:attrName>style.visibility</p:attrName>
                                        </p:attrNameLst>
                                      </p:cBhvr>
                                      <p:to>
                                        <p:strVal val="visible"/>
                                      </p:to>
                                    </p:set>
                                    <p:animEffect transition="in" filter="wipe(down)">
                                      <p:cBhvr>
                                        <p:cTn id="25" dur="580">
                                          <p:stCondLst>
                                            <p:cond delay="0"/>
                                          </p:stCondLst>
                                        </p:cTn>
                                        <p:tgtEl>
                                          <p:spTgt spid="86025">
                                            <p:txEl>
                                              <p:pRg st="1" end="1"/>
                                            </p:txEl>
                                          </p:spTgt>
                                        </p:tgtEl>
                                      </p:cBhvr>
                                    </p:animEffect>
                                    <p:anim calcmode="lin" valueType="num">
                                      <p:cBhvr>
                                        <p:cTn id="26"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1" end="1"/>
                                            </p:txEl>
                                          </p:spTgt>
                                        </p:tgtEl>
                                      </p:cBhvr>
                                      <p:to x="100000" y="60000"/>
                                    </p:animScale>
                                    <p:animScale>
                                      <p:cBhvr>
                                        <p:cTn id="32" dur="166" decel="50000">
                                          <p:stCondLst>
                                            <p:cond delay="676"/>
                                          </p:stCondLst>
                                        </p:cTn>
                                        <p:tgtEl>
                                          <p:spTgt spid="86025">
                                            <p:txEl>
                                              <p:pRg st="1" end="1"/>
                                            </p:txEl>
                                          </p:spTgt>
                                        </p:tgtEl>
                                      </p:cBhvr>
                                      <p:to x="100000" y="100000"/>
                                    </p:animScale>
                                    <p:animScale>
                                      <p:cBhvr>
                                        <p:cTn id="33" dur="26">
                                          <p:stCondLst>
                                            <p:cond delay="1312"/>
                                          </p:stCondLst>
                                        </p:cTn>
                                        <p:tgtEl>
                                          <p:spTgt spid="86025">
                                            <p:txEl>
                                              <p:pRg st="1" end="1"/>
                                            </p:txEl>
                                          </p:spTgt>
                                        </p:tgtEl>
                                      </p:cBhvr>
                                      <p:to x="100000" y="80000"/>
                                    </p:animScale>
                                    <p:animScale>
                                      <p:cBhvr>
                                        <p:cTn id="34" dur="166" decel="50000">
                                          <p:stCondLst>
                                            <p:cond delay="1338"/>
                                          </p:stCondLst>
                                        </p:cTn>
                                        <p:tgtEl>
                                          <p:spTgt spid="86025">
                                            <p:txEl>
                                              <p:pRg st="1" end="1"/>
                                            </p:txEl>
                                          </p:spTgt>
                                        </p:tgtEl>
                                      </p:cBhvr>
                                      <p:to x="100000" y="100000"/>
                                    </p:animScale>
                                    <p:animScale>
                                      <p:cBhvr>
                                        <p:cTn id="35" dur="26">
                                          <p:stCondLst>
                                            <p:cond delay="1642"/>
                                          </p:stCondLst>
                                        </p:cTn>
                                        <p:tgtEl>
                                          <p:spTgt spid="86025">
                                            <p:txEl>
                                              <p:pRg st="1" end="1"/>
                                            </p:txEl>
                                          </p:spTgt>
                                        </p:tgtEl>
                                      </p:cBhvr>
                                      <p:to x="100000" y="90000"/>
                                    </p:animScale>
                                    <p:animScale>
                                      <p:cBhvr>
                                        <p:cTn id="36" dur="166" decel="50000">
                                          <p:stCondLst>
                                            <p:cond delay="1668"/>
                                          </p:stCondLst>
                                        </p:cTn>
                                        <p:tgtEl>
                                          <p:spTgt spid="86025">
                                            <p:txEl>
                                              <p:pRg st="1" end="1"/>
                                            </p:txEl>
                                          </p:spTgt>
                                        </p:tgtEl>
                                      </p:cBhvr>
                                      <p:to x="100000" y="100000"/>
                                    </p:animScale>
                                    <p:animScale>
                                      <p:cBhvr>
                                        <p:cTn id="37" dur="26">
                                          <p:stCondLst>
                                            <p:cond delay="1808"/>
                                          </p:stCondLst>
                                        </p:cTn>
                                        <p:tgtEl>
                                          <p:spTgt spid="86025">
                                            <p:txEl>
                                              <p:pRg st="1" end="1"/>
                                            </p:txEl>
                                          </p:spTgt>
                                        </p:tgtEl>
                                      </p:cBhvr>
                                      <p:to x="100000" y="95000"/>
                                    </p:animScale>
                                    <p:animScale>
                                      <p:cBhvr>
                                        <p:cTn id="38" dur="166" decel="50000">
                                          <p:stCondLst>
                                            <p:cond delay="1834"/>
                                          </p:stCondLst>
                                        </p:cTn>
                                        <p:tgtEl>
                                          <p:spTgt spid="8602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lum bright="-40000"/>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219075" y="227013"/>
            <a:ext cx="3489325" cy="1143000"/>
          </a:xfrm>
          <a:prstGeom prst="rect">
            <a:avLst/>
          </a:prstGeom>
          <a:solidFill>
            <a:schemeClr val="tx2"/>
          </a:solidFill>
          <a:ln>
            <a:noFill/>
          </a:ln>
          <a:effectLst>
            <a:outerShdw blurRad="63500" dist="38099"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SG" altLang="en-US" sz="4000" b="1" i="0" u="none" strike="noStrike" kern="1200" cap="none" spc="0" normalizeH="0" baseline="0" noProof="0" dirty="0">
                <a:ln>
                  <a:noFill/>
                </a:ln>
                <a:solidFill>
                  <a:srgbClr val="000000"/>
                </a:solidFill>
                <a:effectLst/>
                <a:uLnTx/>
                <a:uFillTx/>
                <a:latin typeface="Arial" pitchFamily="-105" charset="0"/>
                <a:ea typeface="MS PGothic" pitchFamily="34" charset="-128"/>
                <a:cs typeface="+mn-cs"/>
              </a:rPr>
              <a:t>苏美尔</a:t>
            </a:r>
            <a:r>
              <a:rPr kumimoji="0" lang="zh-CN" altLang="en-US" sz="4000" b="1" i="0" u="none" strike="noStrike" kern="1200" cap="none" spc="0" normalizeH="0" baseline="0" noProof="0" dirty="0">
                <a:ln>
                  <a:noFill/>
                </a:ln>
                <a:solidFill>
                  <a:srgbClr val="000000"/>
                </a:solidFill>
                <a:effectLst/>
                <a:uLnTx/>
                <a:uFillTx/>
                <a:latin typeface="Arial" pitchFamily="-105" charset="0"/>
                <a:ea typeface="MS PGothic" pitchFamily="34" charset="-128"/>
                <a:cs typeface="+mn-cs"/>
              </a:rPr>
              <a:t>之地理</a:t>
            </a:r>
            <a:endParaRPr kumimoji="0" lang="en-US" sz="4000" b="1" i="0" u="none" strike="noStrike" kern="1200" cap="none" spc="0" normalizeH="0" baseline="0" noProof="0" dirty="0">
              <a:ln>
                <a:noFill/>
              </a:ln>
              <a:solidFill>
                <a:srgbClr val="000000"/>
              </a:solidFill>
              <a:effectLst/>
              <a:uLnTx/>
              <a:uFillTx/>
              <a:latin typeface="Arial" pitchFamily="-105" charset="0"/>
              <a:ea typeface="MS PGothic" pitchFamily="34" charset="-128"/>
              <a:cs typeface="+mn-cs"/>
            </a:endParaRPr>
          </a:p>
        </p:txBody>
      </p:sp>
      <p:sp>
        <p:nvSpPr>
          <p:cNvPr id="58372" name="Rectangle 4"/>
          <p:cNvSpPr>
            <a:spLocks noChangeArrowheads="1"/>
          </p:cNvSpPr>
          <p:nvPr/>
        </p:nvSpPr>
        <p:spPr bwMode="auto">
          <a:xfrm>
            <a:off x="-381000" y="1447800"/>
            <a:ext cx="9677400" cy="541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2" eaLnBrk="1" hangingPunct="1">
              <a:spcBef>
                <a:spcPct val="20000"/>
              </a:spcBef>
              <a:buSzPct val="70000"/>
              <a:buFont typeface="Wingdings" charset="0"/>
              <a:buChar char="§"/>
            </a:pPr>
            <a:r>
              <a:rPr lang="zh-SG" altLang="en-US" sz="3200" b="1">
                <a:solidFill>
                  <a:srgbClr val="FFFFFF"/>
                </a:solidFill>
                <a:effectLst>
                  <a:glow rad="228600">
                    <a:schemeClr val="bg2"/>
                  </a:glow>
                </a:effectLst>
                <a:ea typeface="PMingLiU" charset="0"/>
              </a:rPr>
              <a:t>迦勒底</a:t>
            </a:r>
            <a:r>
              <a:rPr lang="zh-CN" altLang="en-US" sz="3200" b="1">
                <a:solidFill>
                  <a:srgbClr val="FFFFFF"/>
                </a:solidFill>
                <a:effectLst>
                  <a:glow rad="228600">
                    <a:schemeClr val="bg2"/>
                  </a:glow>
                </a:effectLst>
                <a:ea typeface="PMingLiU" charset="0"/>
              </a:rPr>
              <a:t>，</a:t>
            </a:r>
            <a:r>
              <a:rPr lang="zh-SG" altLang="en-US" sz="3200" b="1">
                <a:solidFill>
                  <a:srgbClr val="FFFFFF"/>
                </a:solidFill>
                <a:effectLst>
                  <a:glow rad="228600">
                    <a:schemeClr val="bg2"/>
                  </a:glow>
                </a:effectLst>
                <a:ea typeface="PMingLiU" charset="0"/>
              </a:rPr>
              <a:t>包括伊拉克南部</a:t>
            </a:r>
            <a:r>
              <a:rPr lang="en-US" altLang="ja-JP" sz="3200" b="1">
                <a:solidFill>
                  <a:srgbClr val="FFFFFF"/>
                </a:solidFill>
                <a:effectLst>
                  <a:glow rad="228600">
                    <a:schemeClr val="bg2"/>
                  </a:glow>
                </a:effectLst>
                <a:ea typeface="PMingLiU" charset="0"/>
              </a:rPr>
              <a:t> </a:t>
            </a:r>
          </a:p>
          <a:p>
            <a:pPr lvl="2" eaLnBrk="1" hangingPunct="1">
              <a:spcBef>
                <a:spcPct val="20000"/>
              </a:spcBef>
              <a:buSzPct val="70000"/>
              <a:buFont typeface="Wingdings" charset="0"/>
              <a:buChar char="§"/>
            </a:pPr>
            <a:r>
              <a:rPr lang="zh-CN" altLang="en-US" sz="3200" b="1">
                <a:solidFill>
                  <a:srgbClr val="FFFFFF"/>
                </a:solidFill>
                <a:effectLst>
                  <a:glow rad="228600">
                    <a:schemeClr val="bg2"/>
                  </a:glow>
                </a:effectLst>
                <a:ea typeface="PMingLiU" charset="0"/>
              </a:rPr>
              <a:t>  </a:t>
            </a:r>
            <a:r>
              <a:rPr lang="en-US" altLang="en-US" sz="3200" b="1">
                <a:solidFill>
                  <a:srgbClr val="FFFFFF"/>
                </a:solidFill>
                <a:effectLst>
                  <a:glow rad="228600">
                    <a:schemeClr val="bg2"/>
                  </a:glow>
                </a:effectLst>
                <a:ea typeface="PMingLiU" charset="0"/>
              </a:rPr>
              <a:t>(</a:t>
            </a:r>
            <a:r>
              <a:rPr lang="zh-CN" altLang="en-US" sz="3200" b="1">
                <a:solidFill>
                  <a:srgbClr val="FFFFFF"/>
                </a:solidFill>
                <a:effectLst>
                  <a:glow rad="228600">
                    <a:schemeClr val="bg2"/>
                  </a:glow>
                </a:effectLst>
                <a:ea typeface="PMingLiU" charset="0"/>
              </a:rPr>
              <a:t>从巴格达到波斯湾 </a:t>
            </a:r>
            <a:r>
              <a:rPr lang="en-US" altLang="en-US" sz="3200" b="1">
                <a:solidFill>
                  <a:srgbClr val="FFFFFF"/>
                </a:solidFill>
                <a:effectLst>
                  <a:glow rad="228600">
                    <a:schemeClr val="bg2"/>
                  </a:glow>
                </a:effectLst>
                <a:ea typeface="PMingLiU" charset="0"/>
              </a:rPr>
              <a:t>)</a:t>
            </a:r>
          </a:p>
          <a:p>
            <a:pPr lvl="3" eaLnBrk="1" hangingPunct="1">
              <a:spcBef>
                <a:spcPct val="20000"/>
              </a:spcBef>
              <a:buFontTx/>
              <a:buChar char="–"/>
            </a:pPr>
            <a:endParaRPr lang="en-US" altLang="en-US" sz="3200" b="1">
              <a:solidFill>
                <a:srgbClr val="FFFFFF"/>
              </a:solidFill>
              <a:effectLst>
                <a:glow rad="228600">
                  <a:schemeClr val="bg2"/>
                </a:glow>
              </a:effectLst>
              <a:ea typeface="PMingLiU" charset="0"/>
            </a:endParaRPr>
          </a:p>
          <a:p>
            <a:pPr lvl="2" eaLnBrk="1" hangingPunct="1">
              <a:spcBef>
                <a:spcPct val="20000"/>
              </a:spcBef>
              <a:buSzPct val="70000"/>
              <a:buFont typeface="Wingdings" charset="0"/>
              <a:buChar char="§"/>
            </a:pPr>
            <a:r>
              <a:rPr lang="zh-CN" altLang="en-US" sz="3200" b="1">
                <a:solidFill>
                  <a:srgbClr val="FFFFFF"/>
                </a:solidFill>
                <a:effectLst>
                  <a:glow rad="228600">
                    <a:schemeClr val="bg2"/>
                  </a:glow>
                </a:effectLst>
                <a:ea typeface="PMingLiU" charset="0"/>
              </a:rPr>
              <a:t>与阿卡得联系在一起</a:t>
            </a:r>
            <a:br>
              <a:rPr lang="en-US" altLang="zh-CN" sz="3200" b="1">
                <a:solidFill>
                  <a:srgbClr val="FFFFFF"/>
                </a:solidFill>
                <a:effectLst>
                  <a:glow rad="228600">
                    <a:schemeClr val="bg2"/>
                  </a:glow>
                </a:effectLst>
                <a:ea typeface="PMingLiU" charset="0"/>
              </a:rPr>
            </a:br>
            <a:endParaRPr lang="en-US" altLang="ja-JP" sz="3200" b="1">
              <a:solidFill>
                <a:srgbClr val="FFFFFF"/>
              </a:solidFill>
              <a:effectLst>
                <a:glow rad="228600">
                  <a:schemeClr val="bg2"/>
                </a:glow>
              </a:effectLst>
              <a:ea typeface="PMingLiU" charset="0"/>
            </a:endParaRPr>
          </a:p>
          <a:p>
            <a:pPr lvl="2" eaLnBrk="1" hangingPunct="1">
              <a:spcBef>
                <a:spcPct val="20000"/>
              </a:spcBef>
              <a:buSzPct val="70000"/>
              <a:buFont typeface="Wingdings" charset="0"/>
              <a:buChar char="§"/>
            </a:pPr>
            <a:r>
              <a:rPr lang="zh-SG" altLang="en-US" sz="3200" b="1">
                <a:solidFill>
                  <a:srgbClr val="FFFFFF"/>
                </a:solidFill>
                <a:effectLst>
                  <a:glow rad="228600">
                    <a:schemeClr val="bg2"/>
                  </a:glow>
                </a:effectLst>
                <a:ea typeface="PMingLiU" charset="0"/>
              </a:rPr>
              <a:t>可能是圣经</a:t>
            </a:r>
            <a:r>
              <a:rPr lang="ja-JP" altLang="en-US" sz="3200" b="1">
                <a:solidFill>
                  <a:srgbClr val="FFFFFF"/>
                </a:solidFill>
                <a:effectLst>
                  <a:glow rad="228600">
                    <a:schemeClr val="bg2"/>
                  </a:glow>
                </a:effectLst>
                <a:ea typeface="PMingLiU" charset="0"/>
              </a:rPr>
              <a:t>“</a:t>
            </a:r>
            <a:r>
              <a:rPr lang="zh-SG" altLang="en-US" sz="3200" b="1">
                <a:solidFill>
                  <a:srgbClr val="FFFFFF"/>
                </a:solidFill>
                <a:effectLst>
                  <a:glow rad="228600">
                    <a:schemeClr val="bg2"/>
                  </a:glow>
                </a:effectLst>
                <a:ea typeface="PMingLiU" charset="0"/>
              </a:rPr>
              <a:t>示拿地</a:t>
            </a:r>
            <a:r>
              <a:rPr lang="zh-SG" altLang="ja-JP" sz="3200" b="1">
                <a:solidFill>
                  <a:srgbClr val="FFFFFF"/>
                </a:solidFill>
                <a:effectLst>
                  <a:glow rad="228600">
                    <a:schemeClr val="bg2"/>
                  </a:glow>
                </a:effectLst>
                <a:ea typeface="PMingLiU" charset="0"/>
              </a:rPr>
              <a:t> </a:t>
            </a:r>
            <a:r>
              <a:rPr lang="zh-CN" altLang="en-US" sz="3200" b="1">
                <a:solidFill>
                  <a:srgbClr val="FFFFFF"/>
                </a:solidFill>
                <a:effectLst>
                  <a:glow rad="228600">
                    <a:schemeClr val="bg2"/>
                  </a:glow>
                </a:effectLst>
                <a:ea typeface="PMingLiU" charset="0"/>
              </a:rPr>
              <a:t>”</a:t>
            </a:r>
            <a:r>
              <a:rPr lang="en-US" altLang="ja-JP" sz="3200" b="1">
                <a:solidFill>
                  <a:srgbClr val="FFFFFF"/>
                </a:solidFill>
                <a:effectLst>
                  <a:glow rad="228600">
                    <a:schemeClr val="bg2"/>
                  </a:glow>
                </a:effectLst>
                <a:ea typeface="PMingLiU" charset="0"/>
              </a:rPr>
              <a:t>(</a:t>
            </a:r>
            <a:r>
              <a:rPr lang="zh-SG" altLang="en-US" sz="3200" b="1">
                <a:solidFill>
                  <a:srgbClr val="FFFFFF"/>
                </a:solidFill>
                <a:effectLst>
                  <a:glow rad="228600">
                    <a:schemeClr val="bg2"/>
                  </a:glow>
                </a:effectLst>
                <a:ea typeface="PMingLiU" charset="0"/>
              </a:rPr>
              <a:t>创世记</a:t>
            </a:r>
            <a:r>
              <a:rPr lang="en-US" altLang="ja-JP" sz="3200" b="1">
                <a:solidFill>
                  <a:srgbClr val="FFFFFF"/>
                </a:solidFill>
                <a:effectLst>
                  <a:glow rad="228600">
                    <a:schemeClr val="bg2"/>
                  </a:glow>
                </a:effectLst>
                <a:ea typeface="PMingLiU" charset="0"/>
              </a:rPr>
              <a:t> 10:10; 11:2; 14:1, 9)</a:t>
            </a:r>
          </a:p>
          <a:p>
            <a:pPr lvl="3" eaLnBrk="1" hangingPunct="1">
              <a:spcBef>
                <a:spcPct val="20000"/>
              </a:spcBef>
              <a:buFontTx/>
              <a:buChar char="–"/>
            </a:pPr>
            <a:endParaRPr lang="en-US" altLang="en-US" sz="3200" b="1">
              <a:solidFill>
                <a:srgbClr val="FFFFFF"/>
              </a:solidFill>
              <a:effectLst>
                <a:glow rad="228600">
                  <a:schemeClr val="bg2"/>
                </a:glow>
              </a:effectLst>
              <a:ea typeface="PMingLiU" charset="0"/>
            </a:endParaRPr>
          </a:p>
          <a:p>
            <a:pPr lvl="2" eaLnBrk="1" hangingPunct="1">
              <a:spcBef>
                <a:spcPct val="20000"/>
              </a:spcBef>
              <a:buSzPct val="70000"/>
              <a:buFont typeface="Wingdings" charset="0"/>
              <a:buChar char="§"/>
            </a:pPr>
            <a:r>
              <a:rPr lang="zh-SG" altLang="en-US" sz="3200" b="1">
                <a:solidFill>
                  <a:srgbClr val="FFFFFF"/>
                </a:solidFill>
                <a:effectLst>
                  <a:glow rad="228600">
                    <a:schemeClr val="bg2"/>
                  </a:glow>
                </a:effectLst>
                <a:ea typeface="PMingLiU" charset="0"/>
              </a:rPr>
              <a:t>可耕</a:t>
            </a:r>
            <a:r>
              <a:rPr lang="zh-CN" altLang="en-US" sz="3200" b="1">
                <a:solidFill>
                  <a:srgbClr val="FFFFFF"/>
                </a:solidFill>
                <a:effectLst>
                  <a:glow rad="228600">
                    <a:schemeClr val="bg2"/>
                  </a:glow>
                </a:effectLst>
                <a:ea typeface="PMingLiU" charset="0"/>
              </a:rPr>
              <a:t>地</a:t>
            </a:r>
            <a:endParaRPr lang="en-US" altLang="en-US" sz="3200" b="1">
              <a:solidFill>
                <a:srgbClr val="FFFFFF"/>
              </a:solidFill>
              <a:effectLst>
                <a:glow rad="228600">
                  <a:schemeClr val="bg2"/>
                </a:glow>
              </a:effectLst>
              <a:ea typeface="PMingLiU" charset="0"/>
            </a:endParaRPr>
          </a:p>
        </p:txBody>
      </p:sp>
    </p:spTree>
    <p:extLst>
      <p:ext uri="{BB962C8B-B14F-4D97-AF65-F5344CB8AC3E}">
        <p14:creationId xmlns:p14="http://schemas.microsoft.com/office/powerpoint/2010/main" val="2284039694"/>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圣经地理链接地址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886606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7772400" cy="838200"/>
          </a:xfrm>
        </p:spPr>
        <p:txBody>
          <a:bodyPr/>
          <a:lstStyle/>
          <a:p>
            <a:pPr eaLnBrk="1" hangingPunct="1">
              <a:defRPr/>
            </a:pPr>
            <a:r>
              <a:rPr lang="zh-CN" altLang="en-US" b="1">
                <a:latin typeface="Arial" charset="0"/>
                <a:ea typeface="ＭＳ Ｐゴシック" charset="0"/>
                <a:cs typeface="ＭＳ Ｐゴシック" charset="0"/>
              </a:rPr>
              <a:t>苏美尔之地理</a:t>
            </a:r>
            <a:endParaRPr lang="en-US" b="1" dirty="0">
              <a:latin typeface="Arial" charset="0"/>
              <a:ea typeface="ＭＳ Ｐゴシック" charset="0"/>
              <a:cs typeface="ＭＳ Ｐゴシック" charset="0"/>
            </a:endParaRPr>
          </a:p>
        </p:txBody>
      </p:sp>
      <p:sp>
        <p:nvSpPr>
          <p:cNvPr id="124930" name="Rectangle 3"/>
          <p:cNvSpPr>
            <a:spLocks noGrp="1" noChangeArrowheads="1"/>
          </p:cNvSpPr>
          <p:nvPr>
            <p:ph idx="1"/>
          </p:nvPr>
        </p:nvSpPr>
        <p:spPr/>
        <p:txBody>
          <a:bodyPr/>
          <a:lstStyle/>
          <a:p>
            <a:pPr eaLnBrk="1" hangingPunct="1">
              <a:defRPr/>
            </a:pPr>
            <a:endParaRPr lang="en-US">
              <a:latin typeface="Arial" charset="0"/>
              <a:ea typeface="ＭＳ Ｐゴシック" charset="0"/>
              <a:cs typeface="ＭＳ Ｐゴシック" charset="0"/>
            </a:endParaRPr>
          </a:p>
        </p:txBody>
      </p:sp>
      <p:graphicFrame>
        <p:nvGraphicFramePr>
          <p:cNvPr id="124932" name="Object 4"/>
          <p:cNvGraphicFramePr>
            <a:graphicFrameLocks noChangeAspect="1"/>
          </p:cNvGraphicFramePr>
          <p:nvPr/>
        </p:nvGraphicFramePr>
        <p:xfrm>
          <a:off x="0" y="990600"/>
          <a:ext cx="9144000" cy="6229350"/>
        </p:xfrm>
        <a:graphic>
          <a:graphicData uri="http://schemas.openxmlformats.org/presentationml/2006/ole">
            <mc:AlternateContent xmlns:mc="http://schemas.openxmlformats.org/markup-compatibility/2006">
              <mc:Choice xmlns:v="urn:schemas-microsoft-com:vml" Requires="v">
                <p:oleObj spid="_x0000_s124973" name="Document" r:id="rId5" imgW="7619048" imgH="6019048" progId="Word.Document.8">
                  <p:embed/>
                </p:oleObj>
              </mc:Choice>
              <mc:Fallback>
                <p:oleObj name="Document" r:id="rId5" imgW="7619048" imgH="6019048"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90600"/>
                        <a:ext cx="9144000" cy="622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605" name="Freeform 5"/>
          <p:cNvSpPr>
            <a:spLocks/>
          </p:cNvSpPr>
          <p:nvPr/>
        </p:nvSpPr>
        <p:spPr bwMode="auto">
          <a:xfrm>
            <a:off x="6834188" y="5884863"/>
            <a:ext cx="2416175" cy="1333500"/>
          </a:xfrm>
          <a:custGeom>
            <a:avLst/>
            <a:gdLst>
              <a:gd name="T0" fmla="*/ 1428 w 1522"/>
              <a:gd name="T1" fmla="*/ 266 h 840"/>
              <a:gd name="T2" fmla="*/ 1348 w 1522"/>
              <a:gd name="T3" fmla="*/ 226 h 840"/>
              <a:gd name="T4" fmla="*/ 1268 w 1522"/>
              <a:gd name="T5" fmla="*/ 253 h 840"/>
              <a:gd name="T6" fmla="*/ 1108 w 1522"/>
              <a:gd name="T7" fmla="*/ 213 h 840"/>
              <a:gd name="T8" fmla="*/ 1028 w 1522"/>
              <a:gd name="T9" fmla="*/ 186 h 840"/>
              <a:gd name="T10" fmla="*/ 1068 w 1522"/>
              <a:gd name="T11" fmla="*/ 173 h 840"/>
              <a:gd name="T12" fmla="*/ 1122 w 1522"/>
              <a:gd name="T13" fmla="*/ 93 h 840"/>
              <a:gd name="T14" fmla="*/ 1108 w 1522"/>
              <a:gd name="T15" fmla="*/ 13 h 840"/>
              <a:gd name="T16" fmla="*/ 1068 w 1522"/>
              <a:gd name="T17" fmla="*/ 0 h 840"/>
              <a:gd name="T18" fmla="*/ 962 w 1522"/>
              <a:gd name="T19" fmla="*/ 13 h 840"/>
              <a:gd name="T20" fmla="*/ 895 w 1522"/>
              <a:gd name="T21" fmla="*/ 80 h 840"/>
              <a:gd name="T22" fmla="*/ 855 w 1522"/>
              <a:gd name="T23" fmla="*/ 160 h 840"/>
              <a:gd name="T24" fmla="*/ 775 w 1522"/>
              <a:gd name="T25" fmla="*/ 213 h 840"/>
              <a:gd name="T26" fmla="*/ 762 w 1522"/>
              <a:gd name="T27" fmla="*/ 333 h 840"/>
              <a:gd name="T28" fmla="*/ 722 w 1522"/>
              <a:gd name="T29" fmla="*/ 360 h 840"/>
              <a:gd name="T30" fmla="*/ 708 w 1522"/>
              <a:gd name="T31" fmla="*/ 400 h 840"/>
              <a:gd name="T32" fmla="*/ 468 w 1522"/>
              <a:gd name="T33" fmla="*/ 453 h 840"/>
              <a:gd name="T34" fmla="*/ 335 w 1522"/>
              <a:gd name="T35" fmla="*/ 440 h 840"/>
              <a:gd name="T36" fmla="*/ 295 w 1522"/>
              <a:gd name="T37" fmla="*/ 426 h 840"/>
              <a:gd name="T38" fmla="*/ 188 w 1522"/>
              <a:gd name="T39" fmla="*/ 226 h 840"/>
              <a:gd name="T40" fmla="*/ 175 w 1522"/>
              <a:gd name="T41" fmla="*/ 186 h 840"/>
              <a:gd name="T42" fmla="*/ 95 w 1522"/>
              <a:gd name="T43" fmla="*/ 160 h 840"/>
              <a:gd name="T44" fmla="*/ 55 w 1522"/>
              <a:gd name="T45" fmla="*/ 173 h 840"/>
              <a:gd name="T46" fmla="*/ 122 w 1522"/>
              <a:gd name="T47" fmla="*/ 333 h 840"/>
              <a:gd name="T48" fmla="*/ 148 w 1522"/>
              <a:gd name="T49" fmla="*/ 413 h 840"/>
              <a:gd name="T50" fmla="*/ 162 w 1522"/>
              <a:gd name="T51" fmla="*/ 453 h 840"/>
              <a:gd name="T52" fmla="*/ 242 w 1522"/>
              <a:gd name="T53" fmla="*/ 666 h 840"/>
              <a:gd name="T54" fmla="*/ 268 w 1522"/>
              <a:gd name="T55" fmla="*/ 706 h 840"/>
              <a:gd name="T56" fmla="*/ 308 w 1522"/>
              <a:gd name="T57" fmla="*/ 720 h 840"/>
              <a:gd name="T58" fmla="*/ 322 w 1522"/>
              <a:gd name="T59" fmla="*/ 760 h 840"/>
              <a:gd name="T60" fmla="*/ 508 w 1522"/>
              <a:gd name="T61" fmla="*/ 826 h 840"/>
              <a:gd name="T62" fmla="*/ 1415 w 1522"/>
              <a:gd name="T63" fmla="*/ 840 h 840"/>
              <a:gd name="T64" fmla="*/ 1522 w 1522"/>
              <a:gd name="T65" fmla="*/ 8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2" h="840">
                <a:moveTo>
                  <a:pt x="1428" y="266"/>
                </a:moveTo>
                <a:cubicBezTo>
                  <a:pt x="1413" y="256"/>
                  <a:pt x="1369" y="223"/>
                  <a:pt x="1348" y="226"/>
                </a:cubicBezTo>
                <a:cubicBezTo>
                  <a:pt x="1320" y="229"/>
                  <a:pt x="1268" y="253"/>
                  <a:pt x="1268" y="253"/>
                </a:cubicBezTo>
                <a:cubicBezTo>
                  <a:pt x="1215" y="235"/>
                  <a:pt x="1160" y="228"/>
                  <a:pt x="1108" y="213"/>
                </a:cubicBezTo>
                <a:cubicBezTo>
                  <a:pt x="1081" y="204"/>
                  <a:pt x="1028" y="186"/>
                  <a:pt x="1028" y="186"/>
                </a:cubicBezTo>
                <a:cubicBezTo>
                  <a:pt x="1041" y="181"/>
                  <a:pt x="1058" y="182"/>
                  <a:pt x="1068" y="173"/>
                </a:cubicBezTo>
                <a:cubicBezTo>
                  <a:pt x="1090" y="150"/>
                  <a:pt x="1122" y="93"/>
                  <a:pt x="1122" y="93"/>
                </a:cubicBezTo>
                <a:cubicBezTo>
                  <a:pt x="1117" y="66"/>
                  <a:pt x="1121" y="36"/>
                  <a:pt x="1108" y="13"/>
                </a:cubicBezTo>
                <a:cubicBezTo>
                  <a:pt x="1100" y="0"/>
                  <a:pt x="1082" y="0"/>
                  <a:pt x="1068" y="0"/>
                </a:cubicBezTo>
                <a:cubicBezTo>
                  <a:pt x="1032" y="0"/>
                  <a:pt x="997" y="8"/>
                  <a:pt x="962" y="13"/>
                </a:cubicBezTo>
                <a:cubicBezTo>
                  <a:pt x="922" y="39"/>
                  <a:pt x="916" y="36"/>
                  <a:pt x="895" y="80"/>
                </a:cubicBezTo>
                <a:cubicBezTo>
                  <a:pt x="876" y="117"/>
                  <a:pt x="890" y="129"/>
                  <a:pt x="855" y="160"/>
                </a:cubicBezTo>
                <a:cubicBezTo>
                  <a:pt x="830" y="180"/>
                  <a:pt x="775" y="213"/>
                  <a:pt x="775" y="213"/>
                </a:cubicBezTo>
                <a:cubicBezTo>
                  <a:pt x="735" y="271"/>
                  <a:pt x="720" y="271"/>
                  <a:pt x="762" y="333"/>
                </a:cubicBezTo>
                <a:cubicBezTo>
                  <a:pt x="748" y="342"/>
                  <a:pt x="732" y="347"/>
                  <a:pt x="722" y="360"/>
                </a:cubicBezTo>
                <a:cubicBezTo>
                  <a:pt x="713" y="370"/>
                  <a:pt x="719" y="391"/>
                  <a:pt x="708" y="400"/>
                </a:cubicBezTo>
                <a:cubicBezTo>
                  <a:pt x="644" y="444"/>
                  <a:pt x="538" y="436"/>
                  <a:pt x="468" y="453"/>
                </a:cubicBezTo>
                <a:cubicBezTo>
                  <a:pt x="423" y="448"/>
                  <a:pt x="379" y="446"/>
                  <a:pt x="335" y="440"/>
                </a:cubicBezTo>
                <a:cubicBezTo>
                  <a:pt x="321" y="437"/>
                  <a:pt x="304" y="436"/>
                  <a:pt x="295" y="426"/>
                </a:cubicBezTo>
                <a:cubicBezTo>
                  <a:pt x="237" y="367"/>
                  <a:pt x="231" y="291"/>
                  <a:pt x="188" y="226"/>
                </a:cubicBezTo>
                <a:cubicBezTo>
                  <a:pt x="183" y="212"/>
                  <a:pt x="186" y="194"/>
                  <a:pt x="175" y="186"/>
                </a:cubicBezTo>
                <a:cubicBezTo>
                  <a:pt x="152" y="169"/>
                  <a:pt x="95" y="160"/>
                  <a:pt x="95" y="160"/>
                </a:cubicBezTo>
                <a:cubicBezTo>
                  <a:pt x="81" y="164"/>
                  <a:pt x="64" y="163"/>
                  <a:pt x="55" y="173"/>
                </a:cubicBezTo>
                <a:cubicBezTo>
                  <a:pt x="0" y="227"/>
                  <a:pt x="82" y="306"/>
                  <a:pt x="122" y="333"/>
                </a:cubicBezTo>
                <a:cubicBezTo>
                  <a:pt x="130" y="359"/>
                  <a:pt x="139" y="386"/>
                  <a:pt x="148" y="413"/>
                </a:cubicBezTo>
                <a:cubicBezTo>
                  <a:pt x="152" y="426"/>
                  <a:pt x="162" y="453"/>
                  <a:pt x="162" y="453"/>
                </a:cubicBezTo>
                <a:cubicBezTo>
                  <a:pt x="173" y="548"/>
                  <a:pt x="160" y="613"/>
                  <a:pt x="242" y="666"/>
                </a:cubicBezTo>
                <a:cubicBezTo>
                  <a:pt x="250" y="679"/>
                  <a:pt x="255" y="695"/>
                  <a:pt x="268" y="706"/>
                </a:cubicBezTo>
                <a:cubicBezTo>
                  <a:pt x="278" y="714"/>
                  <a:pt x="298" y="710"/>
                  <a:pt x="308" y="720"/>
                </a:cubicBezTo>
                <a:cubicBezTo>
                  <a:pt x="317" y="729"/>
                  <a:pt x="315" y="747"/>
                  <a:pt x="322" y="760"/>
                </a:cubicBezTo>
                <a:cubicBezTo>
                  <a:pt x="358" y="833"/>
                  <a:pt x="432" y="817"/>
                  <a:pt x="508" y="826"/>
                </a:cubicBezTo>
                <a:cubicBezTo>
                  <a:pt x="728" y="822"/>
                  <a:pt x="1137" y="766"/>
                  <a:pt x="1415" y="840"/>
                </a:cubicBezTo>
                <a:cubicBezTo>
                  <a:pt x="1512" y="825"/>
                  <a:pt x="1476" y="826"/>
                  <a:pt x="1522" y="826"/>
                </a:cubicBezTo>
              </a:path>
            </a:pathLst>
          </a:custGeom>
          <a:solidFill>
            <a:srgbClr val="0000D6"/>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6" name="Group 6"/>
          <p:cNvGrpSpPr>
            <a:grpSpLocks/>
          </p:cNvGrpSpPr>
          <p:nvPr/>
        </p:nvGrpSpPr>
        <p:grpSpPr bwMode="auto">
          <a:xfrm>
            <a:off x="4887913" y="5138738"/>
            <a:ext cx="3425825" cy="1076325"/>
            <a:chOff x="3079" y="3237"/>
            <a:chExt cx="2158" cy="678"/>
          </a:xfrm>
        </p:grpSpPr>
        <p:sp>
          <p:nvSpPr>
            <p:cNvPr id="25607" name="Freeform 7"/>
            <p:cNvSpPr>
              <a:spLocks/>
            </p:cNvSpPr>
            <p:nvPr/>
          </p:nvSpPr>
          <p:spPr bwMode="auto">
            <a:xfrm>
              <a:off x="3079" y="3237"/>
              <a:ext cx="2158" cy="576"/>
            </a:xfrm>
            <a:custGeom>
              <a:avLst/>
              <a:gdLst>
                <a:gd name="T0" fmla="*/ 2158 w 2158"/>
                <a:gd name="T1" fmla="*/ 544 h 576"/>
                <a:gd name="T2" fmla="*/ 1918 w 2158"/>
                <a:gd name="T3" fmla="*/ 523 h 576"/>
                <a:gd name="T4" fmla="*/ 1860 w 2158"/>
                <a:gd name="T5" fmla="*/ 507 h 576"/>
                <a:gd name="T6" fmla="*/ 1780 w 2158"/>
                <a:gd name="T7" fmla="*/ 480 h 576"/>
                <a:gd name="T8" fmla="*/ 1694 w 2158"/>
                <a:gd name="T9" fmla="*/ 432 h 576"/>
                <a:gd name="T10" fmla="*/ 1630 w 2158"/>
                <a:gd name="T11" fmla="*/ 395 h 576"/>
                <a:gd name="T12" fmla="*/ 1598 w 2158"/>
                <a:gd name="T13" fmla="*/ 379 h 576"/>
                <a:gd name="T14" fmla="*/ 1593 w 2158"/>
                <a:gd name="T15" fmla="*/ 363 h 576"/>
                <a:gd name="T16" fmla="*/ 1577 w 2158"/>
                <a:gd name="T17" fmla="*/ 347 h 576"/>
                <a:gd name="T18" fmla="*/ 1529 w 2158"/>
                <a:gd name="T19" fmla="*/ 326 h 576"/>
                <a:gd name="T20" fmla="*/ 1502 w 2158"/>
                <a:gd name="T21" fmla="*/ 304 h 576"/>
                <a:gd name="T22" fmla="*/ 1470 w 2158"/>
                <a:gd name="T23" fmla="*/ 294 h 576"/>
                <a:gd name="T24" fmla="*/ 1385 w 2158"/>
                <a:gd name="T25" fmla="*/ 224 h 576"/>
                <a:gd name="T26" fmla="*/ 1342 w 2158"/>
                <a:gd name="T27" fmla="*/ 171 h 576"/>
                <a:gd name="T28" fmla="*/ 1310 w 2158"/>
                <a:gd name="T29" fmla="*/ 144 h 576"/>
                <a:gd name="T30" fmla="*/ 1241 w 2158"/>
                <a:gd name="T31" fmla="*/ 91 h 576"/>
                <a:gd name="T32" fmla="*/ 1209 w 2158"/>
                <a:gd name="T33" fmla="*/ 75 h 576"/>
                <a:gd name="T34" fmla="*/ 1177 w 2158"/>
                <a:gd name="T35" fmla="*/ 54 h 576"/>
                <a:gd name="T36" fmla="*/ 1086 w 2158"/>
                <a:gd name="T37" fmla="*/ 0 h 576"/>
                <a:gd name="T38" fmla="*/ 862 w 2158"/>
                <a:gd name="T39" fmla="*/ 38 h 576"/>
                <a:gd name="T40" fmla="*/ 697 w 2158"/>
                <a:gd name="T41" fmla="*/ 32 h 576"/>
                <a:gd name="T42" fmla="*/ 638 w 2158"/>
                <a:gd name="T43" fmla="*/ 16 h 576"/>
                <a:gd name="T44" fmla="*/ 606 w 2158"/>
                <a:gd name="T45" fmla="*/ 6 h 576"/>
                <a:gd name="T46" fmla="*/ 292 w 2158"/>
                <a:gd name="T47" fmla="*/ 11 h 576"/>
                <a:gd name="T48" fmla="*/ 185 w 2158"/>
                <a:gd name="T49" fmla="*/ 48 h 576"/>
                <a:gd name="T50" fmla="*/ 126 w 2158"/>
                <a:gd name="T51" fmla="*/ 64 h 576"/>
                <a:gd name="T52" fmla="*/ 68 w 2158"/>
                <a:gd name="T53" fmla="*/ 118 h 576"/>
                <a:gd name="T54" fmla="*/ 20 w 2158"/>
                <a:gd name="T55" fmla="*/ 155 h 576"/>
                <a:gd name="T56" fmla="*/ 20 w 2158"/>
                <a:gd name="T57" fmla="*/ 230 h 576"/>
                <a:gd name="T58" fmla="*/ 57 w 2158"/>
                <a:gd name="T59" fmla="*/ 283 h 576"/>
                <a:gd name="T60" fmla="*/ 148 w 2158"/>
                <a:gd name="T61" fmla="*/ 310 h 576"/>
                <a:gd name="T62" fmla="*/ 260 w 2158"/>
                <a:gd name="T63" fmla="*/ 352 h 576"/>
                <a:gd name="T64" fmla="*/ 356 w 2158"/>
                <a:gd name="T65" fmla="*/ 368 h 576"/>
                <a:gd name="T66" fmla="*/ 452 w 2158"/>
                <a:gd name="T67" fmla="*/ 400 h 576"/>
                <a:gd name="T68" fmla="*/ 537 w 2158"/>
                <a:gd name="T69" fmla="*/ 416 h 576"/>
                <a:gd name="T70" fmla="*/ 633 w 2158"/>
                <a:gd name="T71" fmla="*/ 438 h 576"/>
                <a:gd name="T72" fmla="*/ 830 w 2158"/>
                <a:gd name="T73" fmla="*/ 502 h 576"/>
                <a:gd name="T74" fmla="*/ 996 w 2158"/>
                <a:gd name="T75" fmla="*/ 539 h 576"/>
                <a:gd name="T76" fmla="*/ 1092 w 2158"/>
                <a:gd name="T7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8" h="576">
                  <a:moveTo>
                    <a:pt x="2158" y="544"/>
                  </a:moveTo>
                  <a:cubicBezTo>
                    <a:pt x="2064" y="514"/>
                    <a:pt x="2081" y="527"/>
                    <a:pt x="1918" y="523"/>
                  </a:cubicBezTo>
                  <a:cubicBezTo>
                    <a:pt x="1898" y="518"/>
                    <a:pt x="1860" y="507"/>
                    <a:pt x="1860" y="507"/>
                  </a:cubicBezTo>
                  <a:cubicBezTo>
                    <a:pt x="1835" y="490"/>
                    <a:pt x="1806" y="493"/>
                    <a:pt x="1780" y="480"/>
                  </a:cubicBezTo>
                  <a:cubicBezTo>
                    <a:pt x="1750" y="465"/>
                    <a:pt x="1724" y="443"/>
                    <a:pt x="1694" y="432"/>
                  </a:cubicBezTo>
                  <a:cubicBezTo>
                    <a:pt x="1681" y="411"/>
                    <a:pt x="1653" y="402"/>
                    <a:pt x="1630" y="395"/>
                  </a:cubicBezTo>
                  <a:cubicBezTo>
                    <a:pt x="1620" y="388"/>
                    <a:pt x="1606" y="387"/>
                    <a:pt x="1598" y="379"/>
                  </a:cubicBezTo>
                  <a:cubicBezTo>
                    <a:pt x="1594" y="375"/>
                    <a:pt x="1596" y="367"/>
                    <a:pt x="1593" y="363"/>
                  </a:cubicBezTo>
                  <a:cubicBezTo>
                    <a:pt x="1588" y="356"/>
                    <a:pt x="1583" y="351"/>
                    <a:pt x="1577" y="347"/>
                  </a:cubicBezTo>
                  <a:cubicBezTo>
                    <a:pt x="1563" y="337"/>
                    <a:pt x="1543" y="335"/>
                    <a:pt x="1529" y="326"/>
                  </a:cubicBezTo>
                  <a:cubicBezTo>
                    <a:pt x="1515" y="306"/>
                    <a:pt x="1523" y="311"/>
                    <a:pt x="1502" y="304"/>
                  </a:cubicBezTo>
                  <a:cubicBezTo>
                    <a:pt x="1491" y="300"/>
                    <a:pt x="1470" y="294"/>
                    <a:pt x="1470" y="294"/>
                  </a:cubicBezTo>
                  <a:cubicBezTo>
                    <a:pt x="1439" y="272"/>
                    <a:pt x="1420" y="237"/>
                    <a:pt x="1385" y="224"/>
                  </a:cubicBezTo>
                  <a:cubicBezTo>
                    <a:pt x="1369" y="201"/>
                    <a:pt x="1369" y="179"/>
                    <a:pt x="1342" y="171"/>
                  </a:cubicBezTo>
                  <a:cubicBezTo>
                    <a:pt x="1332" y="161"/>
                    <a:pt x="1319" y="154"/>
                    <a:pt x="1310" y="144"/>
                  </a:cubicBezTo>
                  <a:cubicBezTo>
                    <a:pt x="1277" y="106"/>
                    <a:pt x="1290" y="106"/>
                    <a:pt x="1241" y="91"/>
                  </a:cubicBezTo>
                  <a:cubicBezTo>
                    <a:pt x="1180" y="49"/>
                    <a:pt x="1266" y="105"/>
                    <a:pt x="1209" y="75"/>
                  </a:cubicBezTo>
                  <a:cubicBezTo>
                    <a:pt x="1197" y="68"/>
                    <a:pt x="1177" y="54"/>
                    <a:pt x="1177" y="54"/>
                  </a:cubicBezTo>
                  <a:cubicBezTo>
                    <a:pt x="1157" y="25"/>
                    <a:pt x="1118" y="12"/>
                    <a:pt x="1086" y="0"/>
                  </a:cubicBezTo>
                  <a:cubicBezTo>
                    <a:pt x="1010" y="5"/>
                    <a:pt x="935" y="21"/>
                    <a:pt x="862" y="38"/>
                  </a:cubicBezTo>
                  <a:cubicBezTo>
                    <a:pt x="807" y="36"/>
                    <a:pt x="751" y="35"/>
                    <a:pt x="697" y="32"/>
                  </a:cubicBezTo>
                  <a:cubicBezTo>
                    <a:pt x="675" y="30"/>
                    <a:pt x="657" y="22"/>
                    <a:pt x="638" y="16"/>
                  </a:cubicBezTo>
                  <a:cubicBezTo>
                    <a:pt x="627" y="12"/>
                    <a:pt x="606" y="6"/>
                    <a:pt x="606" y="6"/>
                  </a:cubicBezTo>
                  <a:cubicBezTo>
                    <a:pt x="501" y="7"/>
                    <a:pt x="396" y="7"/>
                    <a:pt x="292" y="11"/>
                  </a:cubicBezTo>
                  <a:cubicBezTo>
                    <a:pt x="258" y="12"/>
                    <a:pt x="219" y="41"/>
                    <a:pt x="185" y="48"/>
                  </a:cubicBezTo>
                  <a:cubicBezTo>
                    <a:pt x="165" y="52"/>
                    <a:pt x="126" y="64"/>
                    <a:pt x="126" y="64"/>
                  </a:cubicBezTo>
                  <a:cubicBezTo>
                    <a:pt x="103" y="79"/>
                    <a:pt x="91" y="102"/>
                    <a:pt x="68" y="118"/>
                  </a:cubicBezTo>
                  <a:cubicBezTo>
                    <a:pt x="54" y="138"/>
                    <a:pt x="41" y="143"/>
                    <a:pt x="20" y="155"/>
                  </a:cubicBezTo>
                  <a:cubicBezTo>
                    <a:pt x="1" y="182"/>
                    <a:pt x="0" y="201"/>
                    <a:pt x="20" y="230"/>
                  </a:cubicBezTo>
                  <a:cubicBezTo>
                    <a:pt x="28" y="257"/>
                    <a:pt x="28" y="274"/>
                    <a:pt x="57" y="283"/>
                  </a:cubicBezTo>
                  <a:cubicBezTo>
                    <a:pt x="84" y="301"/>
                    <a:pt x="116" y="301"/>
                    <a:pt x="148" y="310"/>
                  </a:cubicBezTo>
                  <a:cubicBezTo>
                    <a:pt x="187" y="320"/>
                    <a:pt x="223" y="336"/>
                    <a:pt x="260" y="352"/>
                  </a:cubicBezTo>
                  <a:cubicBezTo>
                    <a:pt x="289" y="364"/>
                    <a:pt x="324" y="363"/>
                    <a:pt x="356" y="368"/>
                  </a:cubicBezTo>
                  <a:cubicBezTo>
                    <a:pt x="382" y="378"/>
                    <a:pt x="423" y="396"/>
                    <a:pt x="452" y="400"/>
                  </a:cubicBezTo>
                  <a:cubicBezTo>
                    <a:pt x="482" y="403"/>
                    <a:pt x="508" y="406"/>
                    <a:pt x="537" y="416"/>
                  </a:cubicBezTo>
                  <a:cubicBezTo>
                    <a:pt x="565" y="435"/>
                    <a:pt x="599" y="433"/>
                    <a:pt x="633" y="438"/>
                  </a:cubicBezTo>
                  <a:cubicBezTo>
                    <a:pt x="698" y="458"/>
                    <a:pt x="761" y="491"/>
                    <a:pt x="830" y="502"/>
                  </a:cubicBezTo>
                  <a:cubicBezTo>
                    <a:pt x="886" y="510"/>
                    <a:pt x="941" y="521"/>
                    <a:pt x="996" y="539"/>
                  </a:cubicBezTo>
                  <a:cubicBezTo>
                    <a:pt x="1016" y="552"/>
                    <a:pt x="1068" y="576"/>
                    <a:pt x="1092" y="576"/>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08" name="Freeform 8"/>
            <p:cNvSpPr>
              <a:spLocks/>
            </p:cNvSpPr>
            <p:nvPr/>
          </p:nvSpPr>
          <p:spPr bwMode="auto">
            <a:xfrm>
              <a:off x="4155" y="3813"/>
              <a:ext cx="234" cy="102"/>
            </a:xfrm>
            <a:custGeom>
              <a:avLst/>
              <a:gdLst>
                <a:gd name="T0" fmla="*/ 0 w 234"/>
                <a:gd name="T1" fmla="*/ 0 h 102"/>
                <a:gd name="T2" fmla="*/ 101 w 234"/>
                <a:gd name="T3" fmla="*/ 22 h 102"/>
                <a:gd name="T4" fmla="*/ 149 w 234"/>
                <a:gd name="T5" fmla="*/ 48 h 102"/>
                <a:gd name="T6" fmla="*/ 213 w 234"/>
                <a:gd name="T7" fmla="*/ 80 h 102"/>
                <a:gd name="T8" fmla="*/ 234 w 234"/>
                <a:gd name="T9" fmla="*/ 102 h 102"/>
              </a:gdLst>
              <a:ahLst/>
              <a:cxnLst>
                <a:cxn ang="0">
                  <a:pos x="T0" y="T1"/>
                </a:cxn>
                <a:cxn ang="0">
                  <a:pos x="T2" y="T3"/>
                </a:cxn>
                <a:cxn ang="0">
                  <a:pos x="T4" y="T5"/>
                </a:cxn>
                <a:cxn ang="0">
                  <a:pos x="T6" y="T7"/>
                </a:cxn>
                <a:cxn ang="0">
                  <a:pos x="T8" y="T9"/>
                </a:cxn>
              </a:cxnLst>
              <a:rect l="0" t="0" r="r" b="b"/>
              <a:pathLst>
                <a:path w="234" h="102">
                  <a:moveTo>
                    <a:pt x="0" y="0"/>
                  </a:moveTo>
                  <a:cubicBezTo>
                    <a:pt x="30" y="3"/>
                    <a:pt x="72" y="5"/>
                    <a:pt x="101" y="22"/>
                  </a:cubicBezTo>
                  <a:cubicBezTo>
                    <a:pt x="151" y="50"/>
                    <a:pt x="114" y="37"/>
                    <a:pt x="149" y="48"/>
                  </a:cubicBezTo>
                  <a:cubicBezTo>
                    <a:pt x="169" y="61"/>
                    <a:pt x="192" y="66"/>
                    <a:pt x="213" y="80"/>
                  </a:cubicBezTo>
                  <a:cubicBezTo>
                    <a:pt x="226" y="99"/>
                    <a:pt x="218" y="92"/>
                    <a:pt x="234" y="102"/>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5609" name="Freeform 9"/>
          <p:cNvSpPr>
            <a:spLocks/>
          </p:cNvSpPr>
          <p:nvPr/>
        </p:nvSpPr>
        <p:spPr bwMode="auto">
          <a:xfrm>
            <a:off x="4891088" y="5130800"/>
            <a:ext cx="3490912" cy="1546225"/>
          </a:xfrm>
          <a:custGeom>
            <a:avLst/>
            <a:gdLst>
              <a:gd name="T0" fmla="*/ 2199 w 2199"/>
              <a:gd name="T1" fmla="*/ 560 h 974"/>
              <a:gd name="T2" fmla="*/ 1927 w 2199"/>
              <a:gd name="T3" fmla="*/ 523 h 974"/>
              <a:gd name="T4" fmla="*/ 1815 w 2199"/>
              <a:gd name="T5" fmla="*/ 496 h 974"/>
              <a:gd name="T6" fmla="*/ 1767 w 2199"/>
              <a:gd name="T7" fmla="*/ 480 h 974"/>
              <a:gd name="T8" fmla="*/ 1724 w 2199"/>
              <a:gd name="T9" fmla="*/ 448 h 974"/>
              <a:gd name="T10" fmla="*/ 1612 w 2199"/>
              <a:gd name="T11" fmla="*/ 411 h 974"/>
              <a:gd name="T12" fmla="*/ 1570 w 2199"/>
              <a:gd name="T13" fmla="*/ 373 h 974"/>
              <a:gd name="T14" fmla="*/ 1532 w 2199"/>
              <a:gd name="T15" fmla="*/ 336 h 974"/>
              <a:gd name="T16" fmla="*/ 1468 w 2199"/>
              <a:gd name="T17" fmla="*/ 304 h 974"/>
              <a:gd name="T18" fmla="*/ 1436 w 2199"/>
              <a:gd name="T19" fmla="*/ 283 h 974"/>
              <a:gd name="T20" fmla="*/ 1420 w 2199"/>
              <a:gd name="T21" fmla="*/ 272 h 974"/>
              <a:gd name="T22" fmla="*/ 1319 w 2199"/>
              <a:gd name="T23" fmla="*/ 176 h 974"/>
              <a:gd name="T24" fmla="*/ 1287 w 2199"/>
              <a:gd name="T25" fmla="*/ 139 h 974"/>
              <a:gd name="T26" fmla="*/ 1234 w 2199"/>
              <a:gd name="T27" fmla="*/ 107 h 974"/>
              <a:gd name="T28" fmla="*/ 1074 w 2199"/>
              <a:gd name="T29" fmla="*/ 16 h 974"/>
              <a:gd name="T30" fmla="*/ 892 w 2199"/>
              <a:gd name="T31" fmla="*/ 37 h 974"/>
              <a:gd name="T32" fmla="*/ 487 w 2199"/>
              <a:gd name="T33" fmla="*/ 0 h 974"/>
              <a:gd name="T34" fmla="*/ 322 w 2199"/>
              <a:gd name="T35" fmla="*/ 21 h 974"/>
              <a:gd name="T36" fmla="*/ 231 w 2199"/>
              <a:gd name="T37" fmla="*/ 37 h 974"/>
              <a:gd name="T38" fmla="*/ 167 w 2199"/>
              <a:gd name="T39" fmla="*/ 75 h 974"/>
              <a:gd name="T40" fmla="*/ 135 w 2199"/>
              <a:gd name="T41" fmla="*/ 85 h 974"/>
              <a:gd name="T42" fmla="*/ 87 w 2199"/>
              <a:gd name="T43" fmla="*/ 112 h 974"/>
              <a:gd name="T44" fmla="*/ 71 w 2199"/>
              <a:gd name="T45" fmla="*/ 123 h 974"/>
              <a:gd name="T46" fmla="*/ 55 w 2199"/>
              <a:gd name="T47" fmla="*/ 128 h 974"/>
              <a:gd name="T48" fmla="*/ 23 w 2199"/>
              <a:gd name="T49" fmla="*/ 155 h 974"/>
              <a:gd name="T50" fmla="*/ 18 w 2199"/>
              <a:gd name="T51" fmla="*/ 171 h 974"/>
              <a:gd name="T52" fmla="*/ 2 w 2199"/>
              <a:gd name="T53" fmla="*/ 181 h 974"/>
              <a:gd name="T54" fmla="*/ 12 w 2199"/>
              <a:gd name="T55" fmla="*/ 219 h 974"/>
              <a:gd name="T56" fmla="*/ 28 w 2199"/>
              <a:gd name="T57" fmla="*/ 267 h 974"/>
              <a:gd name="T58" fmla="*/ 146 w 2199"/>
              <a:gd name="T59" fmla="*/ 320 h 974"/>
              <a:gd name="T60" fmla="*/ 338 w 2199"/>
              <a:gd name="T61" fmla="*/ 373 h 974"/>
              <a:gd name="T62" fmla="*/ 498 w 2199"/>
              <a:gd name="T63" fmla="*/ 427 h 974"/>
              <a:gd name="T64" fmla="*/ 556 w 2199"/>
              <a:gd name="T65" fmla="*/ 432 h 974"/>
              <a:gd name="T66" fmla="*/ 652 w 2199"/>
              <a:gd name="T67" fmla="*/ 453 h 974"/>
              <a:gd name="T68" fmla="*/ 706 w 2199"/>
              <a:gd name="T69" fmla="*/ 480 h 974"/>
              <a:gd name="T70" fmla="*/ 775 w 2199"/>
              <a:gd name="T71" fmla="*/ 485 h 974"/>
              <a:gd name="T72" fmla="*/ 1047 w 2199"/>
              <a:gd name="T73" fmla="*/ 560 h 974"/>
              <a:gd name="T74" fmla="*/ 1143 w 2199"/>
              <a:gd name="T75" fmla="*/ 592 h 974"/>
              <a:gd name="T76" fmla="*/ 1175 w 2199"/>
              <a:gd name="T77" fmla="*/ 603 h 974"/>
              <a:gd name="T78" fmla="*/ 1207 w 2199"/>
              <a:gd name="T79" fmla="*/ 635 h 974"/>
              <a:gd name="T80" fmla="*/ 1239 w 2199"/>
              <a:gd name="T81" fmla="*/ 645 h 974"/>
              <a:gd name="T82" fmla="*/ 1276 w 2199"/>
              <a:gd name="T83" fmla="*/ 688 h 974"/>
              <a:gd name="T84" fmla="*/ 1308 w 2199"/>
              <a:gd name="T85" fmla="*/ 715 h 974"/>
              <a:gd name="T86" fmla="*/ 1346 w 2199"/>
              <a:gd name="T87" fmla="*/ 779 h 974"/>
              <a:gd name="T88" fmla="*/ 1394 w 2199"/>
              <a:gd name="T89" fmla="*/ 805 h 974"/>
              <a:gd name="T90" fmla="*/ 1442 w 2199"/>
              <a:gd name="T91" fmla="*/ 843 h 974"/>
              <a:gd name="T92" fmla="*/ 1570 w 2199"/>
              <a:gd name="T93" fmla="*/ 939 h 974"/>
              <a:gd name="T94" fmla="*/ 1602 w 2199"/>
              <a:gd name="T95" fmla="*/ 960 h 974"/>
              <a:gd name="T96" fmla="*/ 1751 w 2199"/>
              <a:gd name="T97" fmla="*/ 965 h 974"/>
              <a:gd name="T98" fmla="*/ 1954 w 2199"/>
              <a:gd name="T99" fmla="*/ 928 h 974"/>
              <a:gd name="T100" fmla="*/ 1991 w 2199"/>
              <a:gd name="T101" fmla="*/ 875 h 974"/>
              <a:gd name="T102" fmla="*/ 2028 w 2199"/>
              <a:gd name="T103" fmla="*/ 752 h 974"/>
              <a:gd name="T104" fmla="*/ 2082 w 2199"/>
              <a:gd name="T105" fmla="*/ 677 h 974"/>
              <a:gd name="T106" fmla="*/ 2130 w 2199"/>
              <a:gd name="T107" fmla="*/ 613 h 974"/>
              <a:gd name="T108" fmla="*/ 2162 w 2199"/>
              <a:gd name="T109" fmla="*/ 592 h 974"/>
              <a:gd name="T110" fmla="*/ 2178 w 2199"/>
              <a:gd name="T111" fmla="*/ 560 h 974"/>
              <a:gd name="T112" fmla="*/ 2183 w 2199"/>
              <a:gd name="T113" fmla="*/ 544 h 974"/>
              <a:gd name="T114" fmla="*/ 2199 w 2199"/>
              <a:gd name="T115" fmla="*/ 56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9" h="974">
                <a:moveTo>
                  <a:pt x="2199" y="560"/>
                </a:moveTo>
                <a:cubicBezTo>
                  <a:pt x="2117" y="517"/>
                  <a:pt x="2016" y="528"/>
                  <a:pt x="1927" y="523"/>
                </a:cubicBezTo>
                <a:cubicBezTo>
                  <a:pt x="1887" y="508"/>
                  <a:pt x="1856" y="500"/>
                  <a:pt x="1815" y="496"/>
                </a:cubicBezTo>
                <a:cubicBezTo>
                  <a:pt x="1798" y="490"/>
                  <a:pt x="1783" y="485"/>
                  <a:pt x="1767" y="480"/>
                </a:cubicBezTo>
                <a:cubicBezTo>
                  <a:pt x="1754" y="461"/>
                  <a:pt x="1745" y="454"/>
                  <a:pt x="1724" y="448"/>
                </a:cubicBezTo>
                <a:cubicBezTo>
                  <a:pt x="1690" y="424"/>
                  <a:pt x="1650" y="422"/>
                  <a:pt x="1612" y="411"/>
                </a:cubicBezTo>
                <a:cubicBezTo>
                  <a:pt x="1594" y="399"/>
                  <a:pt x="1587" y="384"/>
                  <a:pt x="1570" y="373"/>
                </a:cubicBezTo>
                <a:cubicBezTo>
                  <a:pt x="1544" y="336"/>
                  <a:pt x="1560" y="344"/>
                  <a:pt x="1532" y="336"/>
                </a:cubicBezTo>
                <a:cubicBezTo>
                  <a:pt x="1512" y="322"/>
                  <a:pt x="1490" y="310"/>
                  <a:pt x="1468" y="304"/>
                </a:cubicBezTo>
                <a:cubicBezTo>
                  <a:pt x="1457" y="297"/>
                  <a:pt x="1446" y="290"/>
                  <a:pt x="1436" y="283"/>
                </a:cubicBezTo>
                <a:cubicBezTo>
                  <a:pt x="1430" y="279"/>
                  <a:pt x="1420" y="272"/>
                  <a:pt x="1420" y="272"/>
                </a:cubicBezTo>
                <a:cubicBezTo>
                  <a:pt x="1393" y="231"/>
                  <a:pt x="1358" y="203"/>
                  <a:pt x="1319" y="176"/>
                </a:cubicBezTo>
                <a:cubicBezTo>
                  <a:pt x="1312" y="154"/>
                  <a:pt x="1308" y="145"/>
                  <a:pt x="1287" y="139"/>
                </a:cubicBezTo>
                <a:cubicBezTo>
                  <a:pt x="1266" y="125"/>
                  <a:pt x="1258" y="112"/>
                  <a:pt x="1234" y="107"/>
                </a:cubicBezTo>
                <a:cubicBezTo>
                  <a:pt x="1179" y="69"/>
                  <a:pt x="1138" y="36"/>
                  <a:pt x="1074" y="16"/>
                </a:cubicBezTo>
                <a:cubicBezTo>
                  <a:pt x="1009" y="21"/>
                  <a:pt x="957" y="33"/>
                  <a:pt x="892" y="37"/>
                </a:cubicBezTo>
                <a:cubicBezTo>
                  <a:pt x="771" y="34"/>
                  <a:pt x="610" y="38"/>
                  <a:pt x="487" y="0"/>
                </a:cubicBezTo>
                <a:cubicBezTo>
                  <a:pt x="422" y="3"/>
                  <a:pt x="382" y="13"/>
                  <a:pt x="322" y="21"/>
                </a:cubicBezTo>
                <a:cubicBezTo>
                  <a:pt x="292" y="29"/>
                  <a:pt x="261" y="31"/>
                  <a:pt x="231" y="37"/>
                </a:cubicBezTo>
                <a:cubicBezTo>
                  <a:pt x="205" y="46"/>
                  <a:pt x="191" y="66"/>
                  <a:pt x="167" y="75"/>
                </a:cubicBezTo>
                <a:cubicBezTo>
                  <a:pt x="156" y="78"/>
                  <a:pt x="135" y="85"/>
                  <a:pt x="135" y="85"/>
                </a:cubicBezTo>
                <a:cubicBezTo>
                  <a:pt x="98" y="110"/>
                  <a:pt x="115" y="103"/>
                  <a:pt x="87" y="112"/>
                </a:cubicBezTo>
                <a:cubicBezTo>
                  <a:pt x="81" y="115"/>
                  <a:pt x="76" y="120"/>
                  <a:pt x="71" y="123"/>
                </a:cubicBezTo>
                <a:cubicBezTo>
                  <a:pt x="66" y="125"/>
                  <a:pt x="59" y="124"/>
                  <a:pt x="55" y="128"/>
                </a:cubicBezTo>
                <a:cubicBezTo>
                  <a:pt x="43" y="135"/>
                  <a:pt x="34" y="147"/>
                  <a:pt x="23" y="155"/>
                </a:cubicBezTo>
                <a:cubicBezTo>
                  <a:pt x="21" y="160"/>
                  <a:pt x="21" y="166"/>
                  <a:pt x="18" y="171"/>
                </a:cubicBezTo>
                <a:cubicBezTo>
                  <a:pt x="14" y="175"/>
                  <a:pt x="4" y="175"/>
                  <a:pt x="2" y="181"/>
                </a:cubicBezTo>
                <a:cubicBezTo>
                  <a:pt x="0" y="184"/>
                  <a:pt x="10" y="213"/>
                  <a:pt x="12" y="219"/>
                </a:cubicBezTo>
                <a:cubicBezTo>
                  <a:pt x="17" y="234"/>
                  <a:pt x="13" y="258"/>
                  <a:pt x="28" y="267"/>
                </a:cubicBezTo>
                <a:cubicBezTo>
                  <a:pt x="66" y="291"/>
                  <a:pt x="102" y="306"/>
                  <a:pt x="146" y="320"/>
                </a:cubicBezTo>
                <a:cubicBezTo>
                  <a:pt x="190" y="364"/>
                  <a:pt x="278" y="363"/>
                  <a:pt x="338" y="373"/>
                </a:cubicBezTo>
                <a:cubicBezTo>
                  <a:pt x="395" y="381"/>
                  <a:pt x="442" y="418"/>
                  <a:pt x="498" y="427"/>
                </a:cubicBezTo>
                <a:cubicBezTo>
                  <a:pt x="517" y="429"/>
                  <a:pt x="536" y="430"/>
                  <a:pt x="556" y="432"/>
                </a:cubicBezTo>
                <a:cubicBezTo>
                  <a:pt x="588" y="437"/>
                  <a:pt x="620" y="444"/>
                  <a:pt x="652" y="453"/>
                </a:cubicBezTo>
                <a:cubicBezTo>
                  <a:pt x="672" y="458"/>
                  <a:pt x="684" y="477"/>
                  <a:pt x="706" y="480"/>
                </a:cubicBezTo>
                <a:cubicBezTo>
                  <a:pt x="728" y="482"/>
                  <a:pt x="752" y="483"/>
                  <a:pt x="775" y="485"/>
                </a:cubicBezTo>
                <a:cubicBezTo>
                  <a:pt x="864" y="518"/>
                  <a:pt x="956" y="531"/>
                  <a:pt x="1047" y="560"/>
                </a:cubicBezTo>
                <a:cubicBezTo>
                  <a:pt x="1087" y="586"/>
                  <a:pt x="1089" y="586"/>
                  <a:pt x="1143" y="592"/>
                </a:cubicBezTo>
                <a:cubicBezTo>
                  <a:pt x="1146" y="593"/>
                  <a:pt x="1172" y="600"/>
                  <a:pt x="1175" y="603"/>
                </a:cubicBezTo>
                <a:cubicBezTo>
                  <a:pt x="1186" y="612"/>
                  <a:pt x="1192" y="630"/>
                  <a:pt x="1207" y="635"/>
                </a:cubicBezTo>
                <a:cubicBezTo>
                  <a:pt x="1217" y="638"/>
                  <a:pt x="1239" y="645"/>
                  <a:pt x="1239" y="645"/>
                </a:cubicBezTo>
                <a:cubicBezTo>
                  <a:pt x="1257" y="657"/>
                  <a:pt x="1260" y="672"/>
                  <a:pt x="1276" y="688"/>
                </a:cubicBezTo>
                <a:cubicBezTo>
                  <a:pt x="1312" y="725"/>
                  <a:pt x="1271" y="668"/>
                  <a:pt x="1308" y="715"/>
                </a:cubicBezTo>
                <a:cubicBezTo>
                  <a:pt x="1324" y="736"/>
                  <a:pt x="1331" y="757"/>
                  <a:pt x="1346" y="779"/>
                </a:cubicBezTo>
                <a:cubicBezTo>
                  <a:pt x="1356" y="793"/>
                  <a:pt x="1394" y="805"/>
                  <a:pt x="1394" y="805"/>
                </a:cubicBezTo>
                <a:cubicBezTo>
                  <a:pt x="1411" y="816"/>
                  <a:pt x="1424" y="831"/>
                  <a:pt x="1442" y="843"/>
                </a:cubicBezTo>
                <a:cubicBezTo>
                  <a:pt x="1481" y="925"/>
                  <a:pt x="1504" y="902"/>
                  <a:pt x="1570" y="939"/>
                </a:cubicBezTo>
                <a:cubicBezTo>
                  <a:pt x="1581" y="945"/>
                  <a:pt x="1589" y="959"/>
                  <a:pt x="1602" y="960"/>
                </a:cubicBezTo>
                <a:cubicBezTo>
                  <a:pt x="1651" y="961"/>
                  <a:pt x="1701" y="963"/>
                  <a:pt x="1751" y="965"/>
                </a:cubicBezTo>
                <a:cubicBezTo>
                  <a:pt x="1825" y="974"/>
                  <a:pt x="1883" y="949"/>
                  <a:pt x="1954" y="928"/>
                </a:cubicBezTo>
                <a:cubicBezTo>
                  <a:pt x="1970" y="911"/>
                  <a:pt x="1977" y="894"/>
                  <a:pt x="1991" y="875"/>
                </a:cubicBezTo>
                <a:cubicBezTo>
                  <a:pt x="1996" y="831"/>
                  <a:pt x="1995" y="784"/>
                  <a:pt x="2028" y="752"/>
                </a:cubicBezTo>
                <a:cubicBezTo>
                  <a:pt x="2039" y="721"/>
                  <a:pt x="2055" y="695"/>
                  <a:pt x="2082" y="677"/>
                </a:cubicBezTo>
                <a:cubicBezTo>
                  <a:pt x="2094" y="657"/>
                  <a:pt x="2111" y="628"/>
                  <a:pt x="2130" y="613"/>
                </a:cubicBezTo>
                <a:cubicBezTo>
                  <a:pt x="2139" y="604"/>
                  <a:pt x="2162" y="592"/>
                  <a:pt x="2162" y="592"/>
                </a:cubicBezTo>
                <a:cubicBezTo>
                  <a:pt x="2174" y="552"/>
                  <a:pt x="2157" y="601"/>
                  <a:pt x="2178" y="560"/>
                </a:cubicBezTo>
                <a:cubicBezTo>
                  <a:pt x="2180" y="555"/>
                  <a:pt x="2177" y="544"/>
                  <a:pt x="2183" y="544"/>
                </a:cubicBezTo>
                <a:cubicBezTo>
                  <a:pt x="2190" y="544"/>
                  <a:pt x="2193" y="554"/>
                  <a:pt x="2199" y="560"/>
                </a:cubicBezTo>
                <a:close/>
              </a:path>
            </a:pathLst>
          </a:custGeom>
          <a:solidFill>
            <a:srgbClr val="0000D6"/>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10" name="Text Box 10"/>
          <p:cNvSpPr txBox="1">
            <a:spLocks noChangeArrowheads="1"/>
          </p:cNvSpPr>
          <p:nvPr/>
        </p:nvSpPr>
        <p:spPr bwMode="auto">
          <a:xfrm>
            <a:off x="4876800" y="5175250"/>
            <a:ext cx="522288"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bg1"/>
                </a:solidFill>
                <a:latin typeface="ariel" charset="0"/>
              </a:rPr>
              <a:t>Ur</a:t>
            </a:r>
          </a:p>
        </p:txBody>
      </p:sp>
      <p:grpSp>
        <p:nvGrpSpPr>
          <p:cNvPr id="25611" name="Group 11"/>
          <p:cNvGrpSpPr>
            <a:grpSpLocks/>
          </p:cNvGrpSpPr>
          <p:nvPr/>
        </p:nvGrpSpPr>
        <p:grpSpPr bwMode="auto">
          <a:xfrm>
            <a:off x="595313" y="1041400"/>
            <a:ext cx="4497387" cy="4229100"/>
            <a:chOff x="375" y="656"/>
            <a:chExt cx="2833" cy="2664"/>
          </a:xfrm>
        </p:grpSpPr>
        <p:sp>
          <p:nvSpPr>
            <p:cNvPr id="25612" name="Freeform 12"/>
            <p:cNvSpPr>
              <a:spLocks/>
            </p:cNvSpPr>
            <p:nvPr/>
          </p:nvSpPr>
          <p:spPr bwMode="auto">
            <a:xfrm>
              <a:off x="375" y="656"/>
              <a:ext cx="569" cy="712"/>
            </a:xfrm>
            <a:custGeom>
              <a:avLst/>
              <a:gdLst>
                <a:gd name="T0" fmla="*/ 9 w 569"/>
                <a:gd name="T1" fmla="*/ 0 h 712"/>
                <a:gd name="T2" fmla="*/ 129 w 569"/>
                <a:gd name="T3" fmla="*/ 128 h 712"/>
                <a:gd name="T4" fmla="*/ 89 w 569"/>
                <a:gd name="T5" fmla="*/ 224 h 712"/>
                <a:gd name="T6" fmla="*/ 121 w 569"/>
                <a:gd name="T7" fmla="*/ 264 h 712"/>
                <a:gd name="T8" fmla="*/ 137 w 569"/>
                <a:gd name="T9" fmla="*/ 240 h 712"/>
                <a:gd name="T10" fmla="*/ 185 w 569"/>
                <a:gd name="T11" fmla="*/ 224 h 712"/>
                <a:gd name="T12" fmla="*/ 225 w 569"/>
                <a:gd name="T13" fmla="*/ 280 h 712"/>
                <a:gd name="T14" fmla="*/ 233 w 569"/>
                <a:gd name="T15" fmla="*/ 304 h 712"/>
                <a:gd name="T16" fmla="*/ 209 w 569"/>
                <a:gd name="T17" fmla="*/ 408 h 712"/>
                <a:gd name="T18" fmla="*/ 225 w 569"/>
                <a:gd name="T19" fmla="*/ 432 h 712"/>
                <a:gd name="T20" fmla="*/ 249 w 569"/>
                <a:gd name="T21" fmla="*/ 448 h 712"/>
                <a:gd name="T22" fmla="*/ 273 w 569"/>
                <a:gd name="T23" fmla="*/ 496 h 712"/>
                <a:gd name="T24" fmla="*/ 297 w 569"/>
                <a:gd name="T25" fmla="*/ 512 h 712"/>
                <a:gd name="T26" fmla="*/ 345 w 569"/>
                <a:gd name="T27" fmla="*/ 560 h 712"/>
                <a:gd name="T28" fmla="*/ 401 w 569"/>
                <a:gd name="T29" fmla="*/ 680 h 712"/>
                <a:gd name="T30" fmla="*/ 529 w 569"/>
                <a:gd name="T31" fmla="*/ 672 h 712"/>
                <a:gd name="T32" fmla="*/ 569 w 569"/>
                <a:gd name="T33"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712">
                  <a:moveTo>
                    <a:pt x="9" y="0"/>
                  </a:moveTo>
                  <a:cubicBezTo>
                    <a:pt x="20" y="131"/>
                    <a:pt x="0" y="115"/>
                    <a:pt x="129" y="128"/>
                  </a:cubicBezTo>
                  <a:cubicBezTo>
                    <a:pt x="117" y="163"/>
                    <a:pt x="100" y="189"/>
                    <a:pt x="89" y="224"/>
                  </a:cubicBezTo>
                  <a:cubicBezTo>
                    <a:pt x="92" y="235"/>
                    <a:pt x="98" y="268"/>
                    <a:pt x="121" y="264"/>
                  </a:cubicBezTo>
                  <a:cubicBezTo>
                    <a:pt x="130" y="262"/>
                    <a:pt x="128" y="245"/>
                    <a:pt x="137" y="240"/>
                  </a:cubicBezTo>
                  <a:cubicBezTo>
                    <a:pt x="151" y="231"/>
                    <a:pt x="185" y="224"/>
                    <a:pt x="185" y="224"/>
                  </a:cubicBezTo>
                  <a:cubicBezTo>
                    <a:pt x="224" y="237"/>
                    <a:pt x="206" y="224"/>
                    <a:pt x="225" y="280"/>
                  </a:cubicBezTo>
                  <a:cubicBezTo>
                    <a:pt x="227" y="288"/>
                    <a:pt x="233" y="304"/>
                    <a:pt x="233" y="304"/>
                  </a:cubicBezTo>
                  <a:cubicBezTo>
                    <a:pt x="226" y="340"/>
                    <a:pt x="220" y="373"/>
                    <a:pt x="209" y="408"/>
                  </a:cubicBezTo>
                  <a:cubicBezTo>
                    <a:pt x="214" y="416"/>
                    <a:pt x="218" y="425"/>
                    <a:pt x="225" y="432"/>
                  </a:cubicBezTo>
                  <a:cubicBezTo>
                    <a:pt x="231" y="438"/>
                    <a:pt x="242" y="440"/>
                    <a:pt x="249" y="448"/>
                  </a:cubicBezTo>
                  <a:cubicBezTo>
                    <a:pt x="301" y="513"/>
                    <a:pt x="205" y="428"/>
                    <a:pt x="273" y="496"/>
                  </a:cubicBezTo>
                  <a:cubicBezTo>
                    <a:pt x="279" y="502"/>
                    <a:pt x="289" y="505"/>
                    <a:pt x="297" y="512"/>
                  </a:cubicBezTo>
                  <a:cubicBezTo>
                    <a:pt x="313" y="527"/>
                    <a:pt x="345" y="560"/>
                    <a:pt x="345" y="560"/>
                  </a:cubicBezTo>
                  <a:cubicBezTo>
                    <a:pt x="361" y="608"/>
                    <a:pt x="386" y="635"/>
                    <a:pt x="401" y="680"/>
                  </a:cubicBezTo>
                  <a:cubicBezTo>
                    <a:pt x="452" y="662"/>
                    <a:pt x="469" y="665"/>
                    <a:pt x="529" y="672"/>
                  </a:cubicBezTo>
                  <a:cubicBezTo>
                    <a:pt x="542" y="685"/>
                    <a:pt x="555" y="698"/>
                    <a:pt x="569" y="712"/>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13" name="Freeform 13"/>
            <p:cNvSpPr>
              <a:spLocks/>
            </p:cNvSpPr>
            <p:nvPr/>
          </p:nvSpPr>
          <p:spPr bwMode="auto">
            <a:xfrm>
              <a:off x="928" y="1352"/>
              <a:ext cx="2280" cy="1968"/>
            </a:xfrm>
            <a:custGeom>
              <a:avLst/>
              <a:gdLst>
                <a:gd name="T0" fmla="*/ 0 w 2280"/>
                <a:gd name="T1" fmla="*/ 0 h 1968"/>
                <a:gd name="T2" fmla="*/ 80 w 2280"/>
                <a:gd name="T3" fmla="*/ 32 h 1968"/>
                <a:gd name="T4" fmla="*/ 128 w 2280"/>
                <a:gd name="T5" fmla="*/ 16 h 1968"/>
                <a:gd name="T6" fmla="*/ 152 w 2280"/>
                <a:gd name="T7" fmla="*/ 8 h 1968"/>
                <a:gd name="T8" fmla="*/ 176 w 2280"/>
                <a:gd name="T9" fmla="*/ 16 h 1968"/>
                <a:gd name="T10" fmla="*/ 240 w 2280"/>
                <a:gd name="T11" fmla="*/ 24 h 1968"/>
                <a:gd name="T12" fmla="*/ 288 w 2280"/>
                <a:gd name="T13" fmla="*/ 48 h 1968"/>
                <a:gd name="T14" fmla="*/ 376 w 2280"/>
                <a:gd name="T15" fmla="*/ 72 h 1968"/>
                <a:gd name="T16" fmla="*/ 480 w 2280"/>
                <a:gd name="T17" fmla="*/ 112 h 1968"/>
                <a:gd name="T18" fmla="*/ 552 w 2280"/>
                <a:gd name="T19" fmla="*/ 128 h 1968"/>
                <a:gd name="T20" fmla="*/ 576 w 2280"/>
                <a:gd name="T21" fmla="*/ 168 h 1968"/>
                <a:gd name="T22" fmla="*/ 592 w 2280"/>
                <a:gd name="T23" fmla="*/ 216 h 1968"/>
                <a:gd name="T24" fmla="*/ 648 w 2280"/>
                <a:gd name="T25" fmla="*/ 264 h 1968"/>
                <a:gd name="T26" fmla="*/ 712 w 2280"/>
                <a:gd name="T27" fmla="*/ 304 h 1968"/>
                <a:gd name="T28" fmla="*/ 784 w 2280"/>
                <a:gd name="T29" fmla="*/ 472 h 1968"/>
                <a:gd name="T30" fmla="*/ 832 w 2280"/>
                <a:gd name="T31" fmla="*/ 576 h 1968"/>
                <a:gd name="T32" fmla="*/ 824 w 2280"/>
                <a:gd name="T33" fmla="*/ 600 h 1968"/>
                <a:gd name="T34" fmla="*/ 808 w 2280"/>
                <a:gd name="T35" fmla="*/ 624 h 1968"/>
                <a:gd name="T36" fmla="*/ 792 w 2280"/>
                <a:gd name="T37" fmla="*/ 680 h 1968"/>
                <a:gd name="T38" fmla="*/ 736 w 2280"/>
                <a:gd name="T39" fmla="*/ 736 h 1968"/>
                <a:gd name="T40" fmla="*/ 704 w 2280"/>
                <a:gd name="T41" fmla="*/ 784 h 1968"/>
                <a:gd name="T42" fmla="*/ 752 w 2280"/>
                <a:gd name="T43" fmla="*/ 1008 h 1968"/>
                <a:gd name="T44" fmla="*/ 752 w 2280"/>
                <a:gd name="T45" fmla="*/ 1152 h 1968"/>
                <a:gd name="T46" fmla="*/ 776 w 2280"/>
                <a:gd name="T47" fmla="*/ 1224 h 1968"/>
                <a:gd name="T48" fmla="*/ 784 w 2280"/>
                <a:gd name="T49" fmla="*/ 1248 h 1968"/>
                <a:gd name="T50" fmla="*/ 872 w 2280"/>
                <a:gd name="T51" fmla="*/ 1496 h 1968"/>
                <a:gd name="T52" fmla="*/ 936 w 2280"/>
                <a:gd name="T53" fmla="*/ 1584 h 1968"/>
                <a:gd name="T54" fmla="*/ 1024 w 2280"/>
                <a:gd name="T55" fmla="*/ 1664 h 1968"/>
                <a:gd name="T56" fmla="*/ 1096 w 2280"/>
                <a:gd name="T57" fmla="*/ 1720 h 1968"/>
                <a:gd name="T58" fmla="*/ 1312 w 2280"/>
                <a:gd name="T59" fmla="*/ 1784 h 1968"/>
                <a:gd name="T60" fmla="*/ 1440 w 2280"/>
                <a:gd name="T61" fmla="*/ 1768 h 1968"/>
                <a:gd name="T62" fmla="*/ 1592 w 2280"/>
                <a:gd name="T63" fmla="*/ 1784 h 1968"/>
                <a:gd name="T64" fmla="*/ 1616 w 2280"/>
                <a:gd name="T65" fmla="*/ 1792 h 1968"/>
                <a:gd name="T66" fmla="*/ 1640 w 2280"/>
                <a:gd name="T67" fmla="*/ 1808 h 1968"/>
                <a:gd name="T68" fmla="*/ 1736 w 2280"/>
                <a:gd name="T69" fmla="*/ 1832 h 1968"/>
                <a:gd name="T70" fmla="*/ 1824 w 2280"/>
                <a:gd name="T71" fmla="*/ 1904 h 1968"/>
                <a:gd name="T72" fmla="*/ 1856 w 2280"/>
                <a:gd name="T73" fmla="*/ 1896 h 1968"/>
                <a:gd name="T74" fmla="*/ 1904 w 2280"/>
                <a:gd name="T75" fmla="*/ 1880 h 1968"/>
                <a:gd name="T76" fmla="*/ 2104 w 2280"/>
                <a:gd name="T77" fmla="*/ 1944 h 1968"/>
                <a:gd name="T78" fmla="*/ 2176 w 2280"/>
                <a:gd name="T79" fmla="*/ 1968 h 1968"/>
                <a:gd name="T80" fmla="*/ 2280 w 2280"/>
                <a:gd name="T81" fmla="*/ 19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80" h="1968">
                  <a:moveTo>
                    <a:pt x="0" y="0"/>
                  </a:moveTo>
                  <a:cubicBezTo>
                    <a:pt x="27" y="18"/>
                    <a:pt x="48" y="24"/>
                    <a:pt x="80" y="32"/>
                  </a:cubicBezTo>
                  <a:cubicBezTo>
                    <a:pt x="96" y="26"/>
                    <a:pt x="112" y="21"/>
                    <a:pt x="128" y="16"/>
                  </a:cubicBezTo>
                  <a:cubicBezTo>
                    <a:pt x="136" y="13"/>
                    <a:pt x="152" y="8"/>
                    <a:pt x="152" y="8"/>
                  </a:cubicBezTo>
                  <a:cubicBezTo>
                    <a:pt x="160" y="10"/>
                    <a:pt x="167" y="14"/>
                    <a:pt x="176" y="16"/>
                  </a:cubicBezTo>
                  <a:cubicBezTo>
                    <a:pt x="197" y="19"/>
                    <a:pt x="219" y="18"/>
                    <a:pt x="240" y="24"/>
                  </a:cubicBezTo>
                  <a:cubicBezTo>
                    <a:pt x="241" y="24"/>
                    <a:pt x="285" y="47"/>
                    <a:pt x="288" y="48"/>
                  </a:cubicBezTo>
                  <a:cubicBezTo>
                    <a:pt x="299" y="51"/>
                    <a:pt x="354" y="62"/>
                    <a:pt x="376" y="72"/>
                  </a:cubicBezTo>
                  <a:cubicBezTo>
                    <a:pt x="409" y="86"/>
                    <a:pt x="443" y="105"/>
                    <a:pt x="480" y="112"/>
                  </a:cubicBezTo>
                  <a:cubicBezTo>
                    <a:pt x="536" y="121"/>
                    <a:pt x="512" y="114"/>
                    <a:pt x="552" y="128"/>
                  </a:cubicBezTo>
                  <a:cubicBezTo>
                    <a:pt x="560" y="141"/>
                    <a:pt x="569" y="153"/>
                    <a:pt x="576" y="168"/>
                  </a:cubicBezTo>
                  <a:cubicBezTo>
                    <a:pt x="582" y="183"/>
                    <a:pt x="580" y="204"/>
                    <a:pt x="592" y="216"/>
                  </a:cubicBezTo>
                  <a:cubicBezTo>
                    <a:pt x="618" y="242"/>
                    <a:pt x="619" y="247"/>
                    <a:pt x="648" y="264"/>
                  </a:cubicBezTo>
                  <a:cubicBezTo>
                    <a:pt x="672" y="277"/>
                    <a:pt x="692" y="281"/>
                    <a:pt x="712" y="304"/>
                  </a:cubicBezTo>
                  <a:cubicBezTo>
                    <a:pt x="755" y="353"/>
                    <a:pt x="759" y="414"/>
                    <a:pt x="784" y="472"/>
                  </a:cubicBezTo>
                  <a:cubicBezTo>
                    <a:pt x="799" y="507"/>
                    <a:pt x="819" y="539"/>
                    <a:pt x="832" y="576"/>
                  </a:cubicBezTo>
                  <a:cubicBezTo>
                    <a:pt x="829" y="584"/>
                    <a:pt x="827" y="592"/>
                    <a:pt x="824" y="600"/>
                  </a:cubicBezTo>
                  <a:cubicBezTo>
                    <a:pt x="819" y="608"/>
                    <a:pt x="811" y="615"/>
                    <a:pt x="808" y="624"/>
                  </a:cubicBezTo>
                  <a:cubicBezTo>
                    <a:pt x="806" y="627"/>
                    <a:pt x="796" y="674"/>
                    <a:pt x="792" y="680"/>
                  </a:cubicBezTo>
                  <a:cubicBezTo>
                    <a:pt x="775" y="700"/>
                    <a:pt x="750" y="714"/>
                    <a:pt x="736" y="736"/>
                  </a:cubicBezTo>
                  <a:cubicBezTo>
                    <a:pt x="725" y="752"/>
                    <a:pt x="704" y="784"/>
                    <a:pt x="704" y="784"/>
                  </a:cubicBezTo>
                  <a:cubicBezTo>
                    <a:pt x="713" y="860"/>
                    <a:pt x="736" y="932"/>
                    <a:pt x="752" y="1008"/>
                  </a:cubicBezTo>
                  <a:cubicBezTo>
                    <a:pt x="743" y="1075"/>
                    <a:pt x="738" y="1078"/>
                    <a:pt x="752" y="1152"/>
                  </a:cubicBezTo>
                  <a:cubicBezTo>
                    <a:pt x="756" y="1176"/>
                    <a:pt x="768" y="1200"/>
                    <a:pt x="776" y="1224"/>
                  </a:cubicBezTo>
                  <a:cubicBezTo>
                    <a:pt x="778" y="1232"/>
                    <a:pt x="784" y="1248"/>
                    <a:pt x="784" y="1248"/>
                  </a:cubicBezTo>
                  <a:cubicBezTo>
                    <a:pt x="793" y="1346"/>
                    <a:pt x="783" y="1436"/>
                    <a:pt x="872" y="1496"/>
                  </a:cubicBezTo>
                  <a:cubicBezTo>
                    <a:pt x="894" y="1530"/>
                    <a:pt x="899" y="1559"/>
                    <a:pt x="936" y="1584"/>
                  </a:cubicBezTo>
                  <a:cubicBezTo>
                    <a:pt x="956" y="1625"/>
                    <a:pt x="986" y="1639"/>
                    <a:pt x="1024" y="1664"/>
                  </a:cubicBezTo>
                  <a:cubicBezTo>
                    <a:pt x="1040" y="1674"/>
                    <a:pt x="1082" y="1712"/>
                    <a:pt x="1096" y="1720"/>
                  </a:cubicBezTo>
                  <a:cubicBezTo>
                    <a:pt x="1152" y="1751"/>
                    <a:pt x="1248" y="1762"/>
                    <a:pt x="1312" y="1784"/>
                  </a:cubicBezTo>
                  <a:cubicBezTo>
                    <a:pt x="1354" y="1780"/>
                    <a:pt x="1397" y="1768"/>
                    <a:pt x="1440" y="1768"/>
                  </a:cubicBezTo>
                  <a:cubicBezTo>
                    <a:pt x="1490" y="1768"/>
                    <a:pt x="1541" y="1780"/>
                    <a:pt x="1592" y="1784"/>
                  </a:cubicBezTo>
                  <a:cubicBezTo>
                    <a:pt x="1600" y="1786"/>
                    <a:pt x="1608" y="1788"/>
                    <a:pt x="1616" y="1792"/>
                  </a:cubicBezTo>
                  <a:cubicBezTo>
                    <a:pt x="1624" y="1796"/>
                    <a:pt x="1631" y="1804"/>
                    <a:pt x="1640" y="1808"/>
                  </a:cubicBezTo>
                  <a:cubicBezTo>
                    <a:pt x="1669" y="1820"/>
                    <a:pt x="1705" y="1821"/>
                    <a:pt x="1736" y="1832"/>
                  </a:cubicBezTo>
                  <a:cubicBezTo>
                    <a:pt x="1759" y="1867"/>
                    <a:pt x="1783" y="1890"/>
                    <a:pt x="1824" y="1904"/>
                  </a:cubicBezTo>
                  <a:cubicBezTo>
                    <a:pt x="1834" y="1901"/>
                    <a:pt x="1845" y="1899"/>
                    <a:pt x="1856" y="1896"/>
                  </a:cubicBezTo>
                  <a:cubicBezTo>
                    <a:pt x="1872" y="1891"/>
                    <a:pt x="1904" y="1880"/>
                    <a:pt x="1904" y="1880"/>
                  </a:cubicBezTo>
                  <a:cubicBezTo>
                    <a:pt x="1970" y="1902"/>
                    <a:pt x="2037" y="1921"/>
                    <a:pt x="2104" y="1944"/>
                  </a:cubicBezTo>
                  <a:cubicBezTo>
                    <a:pt x="2123" y="1950"/>
                    <a:pt x="2155" y="1968"/>
                    <a:pt x="2176" y="1968"/>
                  </a:cubicBezTo>
                  <a:cubicBezTo>
                    <a:pt x="2210" y="1968"/>
                    <a:pt x="2245" y="1968"/>
                    <a:pt x="2280" y="1968"/>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5614" name="Freeform 14"/>
          <p:cNvSpPr>
            <a:spLocks/>
          </p:cNvSpPr>
          <p:nvPr/>
        </p:nvSpPr>
        <p:spPr bwMode="auto">
          <a:xfrm>
            <a:off x="2486025" y="1028700"/>
            <a:ext cx="4054475" cy="4241800"/>
          </a:xfrm>
          <a:custGeom>
            <a:avLst/>
            <a:gdLst>
              <a:gd name="T0" fmla="*/ 2 w 2554"/>
              <a:gd name="T1" fmla="*/ 0 h 2672"/>
              <a:gd name="T2" fmla="*/ 34 w 2554"/>
              <a:gd name="T3" fmla="*/ 56 h 2672"/>
              <a:gd name="T4" fmla="*/ 82 w 2554"/>
              <a:gd name="T5" fmla="*/ 72 h 2672"/>
              <a:gd name="T6" fmla="*/ 162 w 2554"/>
              <a:gd name="T7" fmla="*/ 144 h 2672"/>
              <a:gd name="T8" fmla="*/ 234 w 2554"/>
              <a:gd name="T9" fmla="*/ 200 h 2672"/>
              <a:gd name="T10" fmla="*/ 346 w 2554"/>
              <a:gd name="T11" fmla="*/ 192 h 2672"/>
              <a:gd name="T12" fmla="*/ 402 w 2554"/>
              <a:gd name="T13" fmla="*/ 232 h 2672"/>
              <a:gd name="T14" fmla="*/ 426 w 2554"/>
              <a:gd name="T15" fmla="*/ 280 h 2672"/>
              <a:gd name="T16" fmla="*/ 370 w 2554"/>
              <a:gd name="T17" fmla="*/ 376 h 2672"/>
              <a:gd name="T18" fmla="*/ 378 w 2554"/>
              <a:gd name="T19" fmla="*/ 504 h 2672"/>
              <a:gd name="T20" fmla="*/ 298 w 2554"/>
              <a:gd name="T21" fmla="*/ 576 h 2672"/>
              <a:gd name="T22" fmla="*/ 258 w 2554"/>
              <a:gd name="T23" fmla="*/ 640 h 2672"/>
              <a:gd name="T24" fmla="*/ 306 w 2554"/>
              <a:gd name="T25" fmla="*/ 760 h 2672"/>
              <a:gd name="T26" fmla="*/ 338 w 2554"/>
              <a:gd name="T27" fmla="*/ 808 h 2672"/>
              <a:gd name="T28" fmla="*/ 354 w 2554"/>
              <a:gd name="T29" fmla="*/ 832 h 2672"/>
              <a:gd name="T30" fmla="*/ 362 w 2554"/>
              <a:gd name="T31" fmla="*/ 920 h 2672"/>
              <a:gd name="T32" fmla="*/ 410 w 2554"/>
              <a:gd name="T33" fmla="*/ 952 h 2672"/>
              <a:gd name="T34" fmla="*/ 434 w 2554"/>
              <a:gd name="T35" fmla="*/ 968 h 2672"/>
              <a:gd name="T36" fmla="*/ 506 w 2554"/>
              <a:gd name="T37" fmla="*/ 1024 h 2672"/>
              <a:gd name="T38" fmla="*/ 650 w 2554"/>
              <a:gd name="T39" fmla="*/ 1112 h 2672"/>
              <a:gd name="T40" fmla="*/ 730 w 2554"/>
              <a:gd name="T41" fmla="*/ 1120 h 2672"/>
              <a:gd name="T42" fmla="*/ 778 w 2554"/>
              <a:gd name="T43" fmla="*/ 1144 h 2672"/>
              <a:gd name="T44" fmla="*/ 818 w 2554"/>
              <a:gd name="T45" fmla="*/ 1184 h 2672"/>
              <a:gd name="T46" fmla="*/ 866 w 2554"/>
              <a:gd name="T47" fmla="*/ 1200 h 2672"/>
              <a:gd name="T48" fmla="*/ 906 w 2554"/>
              <a:gd name="T49" fmla="*/ 1280 h 2672"/>
              <a:gd name="T50" fmla="*/ 930 w 2554"/>
              <a:gd name="T51" fmla="*/ 1296 h 2672"/>
              <a:gd name="T52" fmla="*/ 1050 w 2554"/>
              <a:gd name="T53" fmla="*/ 1392 h 2672"/>
              <a:gd name="T54" fmla="*/ 1218 w 2554"/>
              <a:gd name="T55" fmla="*/ 1456 h 2672"/>
              <a:gd name="T56" fmla="*/ 1458 w 2554"/>
              <a:gd name="T57" fmla="*/ 1424 h 2672"/>
              <a:gd name="T58" fmla="*/ 1530 w 2554"/>
              <a:gd name="T59" fmla="*/ 1400 h 2672"/>
              <a:gd name="T60" fmla="*/ 1554 w 2554"/>
              <a:gd name="T61" fmla="*/ 1392 h 2672"/>
              <a:gd name="T62" fmla="*/ 1690 w 2554"/>
              <a:gd name="T63" fmla="*/ 1408 h 2672"/>
              <a:gd name="T64" fmla="*/ 1746 w 2554"/>
              <a:gd name="T65" fmla="*/ 1432 h 2672"/>
              <a:gd name="T66" fmla="*/ 1874 w 2554"/>
              <a:gd name="T67" fmla="*/ 1440 h 2672"/>
              <a:gd name="T68" fmla="*/ 2050 w 2554"/>
              <a:gd name="T69" fmla="*/ 1464 h 2672"/>
              <a:gd name="T70" fmla="*/ 2114 w 2554"/>
              <a:gd name="T71" fmla="*/ 1568 h 2672"/>
              <a:gd name="T72" fmla="*/ 2074 w 2554"/>
              <a:gd name="T73" fmla="*/ 1616 h 2672"/>
              <a:gd name="T74" fmla="*/ 2058 w 2554"/>
              <a:gd name="T75" fmla="*/ 1664 h 2672"/>
              <a:gd name="T76" fmla="*/ 2130 w 2554"/>
              <a:gd name="T77" fmla="*/ 1736 h 2672"/>
              <a:gd name="T78" fmla="*/ 2154 w 2554"/>
              <a:gd name="T79" fmla="*/ 1856 h 2672"/>
              <a:gd name="T80" fmla="*/ 2170 w 2554"/>
              <a:gd name="T81" fmla="*/ 1904 h 2672"/>
              <a:gd name="T82" fmla="*/ 2210 w 2554"/>
              <a:gd name="T83" fmla="*/ 2016 h 2672"/>
              <a:gd name="T84" fmla="*/ 2250 w 2554"/>
              <a:gd name="T85" fmla="*/ 2008 h 2672"/>
              <a:gd name="T86" fmla="*/ 2298 w 2554"/>
              <a:gd name="T87" fmla="*/ 1976 h 2672"/>
              <a:gd name="T88" fmla="*/ 2362 w 2554"/>
              <a:gd name="T89" fmla="*/ 2072 h 2672"/>
              <a:gd name="T90" fmla="*/ 2378 w 2554"/>
              <a:gd name="T91" fmla="*/ 2120 h 2672"/>
              <a:gd name="T92" fmla="*/ 2394 w 2554"/>
              <a:gd name="T93" fmla="*/ 2144 h 2672"/>
              <a:gd name="T94" fmla="*/ 2442 w 2554"/>
              <a:gd name="T95" fmla="*/ 2176 h 2672"/>
              <a:gd name="T96" fmla="*/ 2506 w 2554"/>
              <a:gd name="T97" fmla="*/ 2280 h 2672"/>
              <a:gd name="T98" fmla="*/ 2554 w 2554"/>
              <a:gd name="T99" fmla="*/ 2496 h 2672"/>
              <a:gd name="T100" fmla="*/ 2530 w 2554"/>
              <a:gd name="T101" fmla="*/ 2624 h 2672"/>
              <a:gd name="T102" fmla="*/ 2514 w 2554"/>
              <a:gd name="T103" fmla="*/ 2672 h 2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4" h="2672">
                <a:moveTo>
                  <a:pt x="2" y="0"/>
                </a:moveTo>
                <a:cubicBezTo>
                  <a:pt x="9" y="37"/>
                  <a:pt x="0" y="41"/>
                  <a:pt x="34" y="56"/>
                </a:cubicBezTo>
                <a:cubicBezTo>
                  <a:pt x="49" y="62"/>
                  <a:pt x="82" y="72"/>
                  <a:pt x="82" y="72"/>
                </a:cubicBezTo>
                <a:cubicBezTo>
                  <a:pt x="100" y="128"/>
                  <a:pt x="125" y="111"/>
                  <a:pt x="162" y="144"/>
                </a:cubicBezTo>
                <a:cubicBezTo>
                  <a:pt x="226" y="201"/>
                  <a:pt x="184" y="183"/>
                  <a:pt x="234" y="200"/>
                </a:cubicBezTo>
                <a:cubicBezTo>
                  <a:pt x="302" y="177"/>
                  <a:pt x="265" y="181"/>
                  <a:pt x="346" y="192"/>
                </a:cubicBezTo>
                <a:cubicBezTo>
                  <a:pt x="418" y="216"/>
                  <a:pt x="380" y="189"/>
                  <a:pt x="402" y="232"/>
                </a:cubicBezTo>
                <a:cubicBezTo>
                  <a:pt x="433" y="294"/>
                  <a:pt x="405" y="219"/>
                  <a:pt x="426" y="280"/>
                </a:cubicBezTo>
                <a:cubicBezTo>
                  <a:pt x="415" y="332"/>
                  <a:pt x="401" y="334"/>
                  <a:pt x="370" y="376"/>
                </a:cubicBezTo>
                <a:cubicBezTo>
                  <a:pt x="355" y="419"/>
                  <a:pt x="363" y="461"/>
                  <a:pt x="378" y="504"/>
                </a:cubicBezTo>
                <a:cubicBezTo>
                  <a:pt x="356" y="579"/>
                  <a:pt x="367" y="562"/>
                  <a:pt x="298" y="576"/>
                </a:cubicBezTo>
                <a:cubicBezTo>
                  <a:pt x="278" y="633"/>
                  <a:pt x="296" y="614"/>
                  <a:pt x="258" y="640"/>
                </a:cubicBezTo>
                <a:cubicBezTo>
                  <a:pt x="265" y="684"/>
                  <a:pt x="284" y="721"/>
                  <a:pt x="306" y="760"/>
                </a:cubicBezTo>
                <a:cubicBezTo>
                  <a:pt x="315" y="776"/>
                  <a:pt x="327" y="792"/>
                  <a:pt x="338" y="808"/>
                </a:cubicBezTo>
                <a:cubicBezTo>
                  <a:pt x="343" y="816"/>
                  <a:pt x="354" y="832"/>
                  <a:pt x="354" y="832"/>
                </a:cubicBezTo>
                <a:cubicBezTo>
                  <a:pt x="356" y="861"/>
                  <a:pt x="349" y="893"/>
                  <a:pt x="362" y="920"/>
                </a:cubicBezTo>
                <a:cubicBezTo>
                  <a:pt x="370" y="937"/>
                  <a:pt x="394" y="941"/>
                  <a:pt x="410" y="952"/>
                </a:cubicBezTo>
                <a:cubicBezTo>
                  <a:pt x="418" y="957"/>
                  <a:pt x="434" y="968"/>
                  <a:pt x="434" y="968"/>
                </a:cubicBezTo>
                <a:cubicBezTo>
                  <a:pt x="449" y="1015"/>
                  <a:pt x="453" y="1015"/>
                  <a:pt x="506" y="1024"/>
                </a:cubicBezTo>
                <a:cubicBezTo>
                  <a:pt x="547" y="1051"/>
                  <a:pt x="598" y="1104"/>
                  <a:pt x="650" y="1112"/>
                </a:cubicBezTo>
                <a:cubicBezTo>
                  <a:pt x="676" y="1116"/>
                  <a:pt x="703" y="1117"/>
                  <a:pt x="730" y="1120"/>
                </a:cubicBezTo>
                <a:cubicBezTo>
                  <a:pt x="749" y="1126"/>
                  <a:pt x="762" y="1128"/>
                  <a:pt x="778" y="1144"/>
                </a:cubicBezTo>
                <a:cubicBezTo>
                  <a:pt x="805" y="1171"/>
                  <a:pt x="779" y="1166"/>
                  <a:pt x="818" y="1184"/>
                </a:cubicBezTo>
                <a:cubicBezTo>
                  <a:pt x="833" y="1190"/>
                  <a:pt x="866" y="1200"/>
                  <a:pt x="866" y="1200"/>
                </a:cubicBezTo>
                <a:cubicBezTo>
                  <a:pt x="880" y="1221"/>
                  <a:pt x="894" y="1265"/>
                  <a:pt x="906" y="1280"/>
                </a:cubicBezTo>
                <a:cubicBezTo>
                  <a:pt x="912" y="1287"/>
                  <a:pt x="922" y="1289"/>
                  <a:pt x="930" y="1296"/>
                </a:cubicBezTo>
                <a:cubicBezTo>
                  <a:pt x="965" y="1327"/>
                  <a:pt x="1002" y="1376"/>
                  <a:pt x="1050" y="1392"/>
                </a:cubicBezTo>
                <a:cubicBezTo>
                  <a:pt x="1105" y="1410"/>
                  <a:pt x="1168" y="1423"/>
                  <a:pt x="1218" y="1456"/>
                </a:cubicBezTo>
                <a:cubicBezTo>
                  <a:pt x="1303" y="1447"/>
                  <a:pt x="1371" y="1430"/>
                  <a:pt x="1458" y="1424"/>
                </a:cubicBezTo>
                <a:cubicBezTo>
                  <a:pt x="1472" y="1419"/>
                  <a:pt x="1515" y="1404"/>
                  <a:pt x="1530" y="1400"/>
                </a:cubicBezTo>
                <a:cubicBezTo>
                  <a:pt x="1538" y="1397"/>
                  <a:pt x="1554" y="1392"/>
                  <a:pt x="1554" y="1392"/>
                </a:cubicBezTo>
                <a:cubicBezTo>
                  <a:pt x="1633" y="1398"/>
                  <a:pt x="1635" y="1392"/>
                  <a:pt x="1690" y="1408"/>
                </a:cubicBezTo>
                <a:cubicBezTo>
                  <a:pt x="1709" y="1413"/>
                  <a:pt x="1725" y="1428"/>
                  <a:pt x="1746" y="1432"/>
                </a:cubicBezTo>
                <a:cubicBezTo>
                  <a:pt x="1788" y="1438"/>
                  <a:pt x="1831" y="1437"/>
                  <a:pt x="1874" y="1440"/>
                </a:cubicBezTo>
                <a:cubicBezTo>
                  <a:pt x="1932" y="1451"/>
                  <a:pt x="1991" y="1456"/>
                  <a:pt x="2050" y="1464"/>
                </a:cubicBezTo>
                <a:cubicBezTo>
                  <a:pt x="2081" y="1495"/>
                  <a:pt x="2099" y="1525"/>
                  <a:pt x="2114" y="1568"/>
                </a:cubicBezTo>
                <a:cubicBezTo>
                  <a:pt x="2102" y="1585"/>
                  <a:pt x="2084" y="1597"/>
                  <a:pt x="2074" y="1616"/>
                </a:cubicBezTo>
                <a:cubicBezTo>
                  <a:pt x="2065" y="1630"/>
                  <a:pt x="2058" y="1664"/>
                  <a:pt x="2058" y="1664"/>
                </a:cubicBezTo>
                <a:cubicBezTo>
                  <a:pt x="2087" y="1686"/>
                  <a:pt x="2109" y="1705"/>
                  <a:pt x="2130" y="1736"/>
                </a:cubicBezTo>
                <a:cubicBezTo>
                  <a:pt x="2138" y="1776"/>
                  <a:pt x="2141" y="1817"/>
                  <a:pt x="2154" y="1856"/>
                </a:cubicBezTo>
                <a:cubicBezTo>
                  <a:pt x="2159" y="1872"/>
                  <a:pt x="2170" y="1904"/>
                  <a:pt x="2170" y="1904"/>
                </a:cubicBezTo>
                <a:cubicBezTo>
                  <a:pt x="2174" y="1948"/>
                  <a:pt x="2164" y="2000"/>
                  <a:pt x="2210" y="2016"/>
                </a:cubicBezTo>
                <a:cubicBezTo>
                  <a:pt x="2223" y="2013"/>
                  <a:pt x="2237" y="2013"/>
                  <a:pt x="2250" y="2008"/>
                </a:cubicBezTo>
                <a:cubicBezTo>
                  <a:pt x="2267" y="2000"/>
                  <a:pt x="2298" y="1976"/>
                  <a:pt x="2298" y="1976"/>
                </a:cubicBezTo>
                <a:cubicBezTo>
                  <a:pt x="2326" y="2004"/>
                  <a:pt x="2345" y="2035"/>
                  <a:pt x="2362" y="2072"/>
                </a:cubicBezTo>
                <a:cubicBezTo>
                  <a:pt x="2368" y="2087"/>
                  <a:pt x="2368" y="2105"/>
                  <a:pt x="2378" y="2120"/>
                </a:cubicBezTo>
                <a:cubicBezTo>
                  <a:pt x="2383" y="2128"/>
                  <a:pt x="2386" y="2137"/>
                  <a:pt x="2394" y="2144"/>
                </a:cubicBezTo>
                <a:cubicBezTo>
                  <a:pt x="2408" y="2156"/>
                  <a:pt x="2442" y="2176"/>
                  <a:pt x="2442" y="2176"/>
                </a:cubicBezTo>
                <a:cubicBezTo>
                  <a:pt x="2449" y="2234"/>
                  <a:pt x="2448" y="2260"/>
                  <a:pt x="2506" y="2280"/>
                </a:cubicBezTo>
                <a:cubicBezTo>
                  <a:pt x="2524" y="2353"/>
                  <a:pt x="2543" y="2420"/>
                  <a:pt x="2554" y="2496"/>
                </a:cubicBezTo>
                <a:cubicBezTo>
                  <a:pt x="2544" y="2592"/>
                  <a:pt x="2554" y="2550"/>
                  <a:pt x="2530" y="2624"/>
                </a:cubicBezTo>
                <a:cubicBezTo>
                  <a:pt x="2524" y="2640"/>
                  <a:pt x="2514" y="2672"/>
                  <a:pt x="2514" y="2672"/>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15" name="Text Box 15"/>
          <p:cNvSpPr txBox="1">
            <a:spLocks noChangeArrowheads="1"/>
          </p:cNvSpPr>
          <p:nvPr/>
        </p:nvSpPr>
        <p:spPr bwMode="auto">
          <a:xfrm>
            <a:off x="8620125" y="0"/>
            <a:ext cx="523875" cy="45720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defRPr/>
            </a:pPr>
            <a:r>
              <a:rPr lang="en-US" b="1">
                <a:solidFill>
                  <a:srgbClr val="FFFFFF"/>
                </a:solidFill>
              </a:rPr>
              <a:t>21</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 presetClass="entr" presetSubtype="9"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fade">
                                      <p:cBhvr>
                                        <p:cTn id="13" dur="500"/>
                                        <p:tgtEl>
                                          <p:spTgt spid="256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5606"/>
                                        </p:tgtEl>
                                        <p:attrNameLst>
                                          <p:attrName>style.visibility</p:attrName>
                                        </p:attrNameLst>
                                      </p:cBhvr>
                                      <p:to>
                                        <p:strVal val="visible"/>
                                      </p:to>
                                    </p:set>
                                    <p:animEffect transition="in" filter="wipe(left)">
                                      <p:cBhvr>
                                        <p:cTn id="18" dur="500"/>
                                        <p:tgtEl>
                                          <p:spTgt spid="256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5609"/>
                                        </p:tgtEl>
                                        <p:attrNameLst>
                                          <p:attrName>style.visibility</p:attrName>
                                        </p:attrNameLst>
                                      </p:cBhvr>
                                      <p:to>
                                        <p:strVal val="visible"/>
                                      </p:to>
                                    </p:set>
                                    <p:animEffect transition="in" filter="fade">
                                      <p:cBhvr>
                                        <p:cTn id="23" dur="500"/>
                                        <p:tgtEl>
                                          <p:spTgt spid="2560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610"/>
                                        </p:tgtEl>
                                        <p:attrNameLst>
                                          <p:attrName>style.visibility</p:attrName>
                                        </p:attrNameLst>
                                      </p:cBhvr>
                                      <p:to>
                                        <p:strVal val="visible"/>
                                      </p:to>
                                    </p:set>
                                    <p:animEffect transition="in" filter="fade">
                                      <p:cBhvr>
                                        <p:cTn id="28" dur="500"/>
                                        <p:tgtEl>
                                          <p:spTgt spid="2561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5611"/>
                                        </p:tgtEl>
                                        <p:attrNameLst>
                                          <p:attrName>style.visibility</p:attrName>
                                        </p:attrNameLst>
                                      </p:cBhvr>
                                      <p:to>
                                        <p:strVal val="visible"/>
                                      </p:to>
                                    </p:set>
                                    <p:animEffect transition="in" filter="wipe(up)">
                                      <p:cBhvr>
                                        <p:cTn id="33" dur="500"/>
                                        <p:tgtEl>
                                          <p:spTgt spid="2561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25614"/>
                                        </p:tgtEl>
                                        <p:attrNameLst>
                                          <p:attrName>style.visibility</p:attrName>
                                        </p:attrNameLst>
                                      </p:cBhvr>
                                      <p:to>
                                        <p:strVal val="visible"/>
                                      </p:to>
                                    </p:set>
                                    <p:animEffect transition="in" filter="wipe(up)">
                                      <p:cBhvr>
                                        <p:cTn id="38" dur="500"/>
                                        <p:tgtEl>
                                          <p:spTgt spid="2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autoUpdateAnimBg="0"/>
      <p:bldP spid="25610" grpId="0"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SimSun" charset="0"/>
            <a:cs typeface="SimSun"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00" b="0" i="0" u="none" strike="noStrike" cap="none" normalizeH="0" baseline="0">
            <a:ln>
              <a:noFill/>
            </a:ln>
            <a:solidFill>
              <a:srgbClr val="6600FF"/>
            </a:solidFill>
            <a:effectLst/>
            <a:latin typeface="Arial" charset="0"/>
            <a:ea typeface="ＭＳ Ｐゴシック" charset="0"/>
            <a:cs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elticm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ppt/theme/themeOverride3.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docProps/app.xml><?xml version="1.0" encoding="utf-8"?>
<Properties xmlns="http://schemas.openxmlformats.org/officeDocument/2006/extended-properties" xmlns:vt="http://schemas.openxmlformats.org/officeDocument/2006/docPropsVTypes">
  <TotalTime>874</TotalTime>
  <Words>3118</Words>
  <Application>Microsoft Macintosh PowerPoint</Application>
  <PresentationFormat>On-screen Show (4:3)</PresentationFormat>
  <Paragraphs>494</Paragraphs>
  <Slides>81</Slides>
  <Notes>55</Notes>
  <HiddenSlides>0</HiddenSlides>
  <MMClips>0</MMClips>
  <ScaleCrop>false</ScaleCrop>
  <HeadingPairs>
    <vt:vector size="8" baseType="variant">
      <vt:variant>
        <vt:lpstr>Fonts Used</vt:lpstr>
      </vt:variant>
      <vt:variant>
        <vt:i4>19</vt:i4>
      </vt:variant>
      <vt:variant>
        <vt:lpstr>Theme</vt:lpstr>
      </vt:variant>
      <vt:variant>
        <vt:i4>25</vt:i4>
      </vt:variant>
      <vt:variant>
        <vt:lpstr>Embedded OLE Servers</vt:lpstr>
      </vt:variant>
      <vt:variant>
        <vt:i4>3</vt:i4>
      </vt:variant>
      <vt:variant>
        <vt:lpstr>Slide Titles</vt:lpstr>
      </vt:variant>
      <vt:variant>
        <vt:i4>81</vt:i4>
      </vt:variant>
    </vt:vector>
  </HeadingPairs>
  <TitlesOfParts>
    <vt:vector size="128" baseType="lpstr">
      <vt:lpstr>ariel</vt:lpstr>
      <vt:lpstr>Celticmd</vt:lpstr>
      <vt:lpstr>MS PGothic</vt:lpstr>
      <vt:lpstr>SimSun</vt:lpstr>
      <vt:lpstr>Arial</vt:lpstr>
      <vt:lpstr>Arial Black</vt:lpstr>
      <vt:lpstr>Comic Sans MS</vt:lpstr>
      <vt:lpstr>Copperplate Gothic Bold</vt:lpstr>
      <vt:lpstr>Garamond</vt:lpstr>
      <vt:lpstr>Geneva</vt:lpstr>
      <vt:lpstr>Gill Sans MT</vt:lpstr>
      <vt:lpstr>Impact</vt:lpstr>
      <vt:lpstr>Kristen ITC</vt:lpstr>
      <vt:lpstr>Monotype Sorts</vt:lpstr>
      <vt:lpstr>Tahoma</vt:lpstr>
      <vt:lpstr>Times</vt:lpstr>
      <vt:lpstr>Times New Roman</vt:lpstr>
      <vt:lpstr>Verdana</vt:lpstr>
      <vt:lpstr>Wingdings</vt:lpstr>
      <vt:lpstr>Blank Presentation</vt:lpstr>
      <vt:lpstr>1_Default Design</vt:lpstr>
      <vt:lpstr>Stream</vt:lpstr>
      <vt:lpstr>Orbit</vt:lpstr>
      <vt:lpstr>Kimono</vt:lpstr>
      <vt:lpstr>untitled 2</vt:lpstr>
      <vt:lpstr>Default Design</vt:lpstr>
      <vt:lpstr>1_Orbit</vt:lpstr>
      <vt:lpstr>3_Default Design</vt:lpstr>
      <vt:lpstr>1_Stream</vt:lpstr>
      <vt:lpstr>4_Default Design</vt:lpstr>
      <vt:lpstr>2_Default Design</vt:lpstr>
      <vt:lpstr>5_Default Design</vt:lpstr>
      <vt:lpstr>6_Default Design</vt:lpstr>
      <vt:lpstr>7_Default Design</vt:lpstr>
      <vt:lpstr>1_Kimono</vt:lpstr>
      <vt:lpstr>2_Orbit</vt:lpstr>
      <vt:lpstr>1_Azure</vt:lpstr>
      <vt:lpstr>2_Azure</vt:lpstr>
      <vt:lpstr>8_Default Design</vt:lpstr>
      <vt:lpstr>9_Default Design</vt:lpstr>
      <vt:lpstr>1_Slit</vt:lpstr>
      <vt:lpstr>10_Default Design</vt:lpstr>
      <vt:lpstr>11_Default Design</vt:lpstr>
      <vt:lpstr>1_Blank Presentation</vt:lpstr>
      <vt:lpstr>Document</vt:lpstr>
      <vt:lpstr>Microsoft Organization Chart</vt:lpstr>
      <vt:lpstr>Clip</vt:lpstr>
      <vt:lpstr>国家表与旧约的人民</vt:lpstr>
      <vt:lpstr>PowerPoint Presentation</vt:lpstr>
      <vt:lpstr>国家表  (创世记10)</vt:lpstr>
      <vt:lpstr>诺亚的家谱是否正确吗？(创 10-11)?</vt:lpstr>
      <vt:lpstr> 谁是苏美尔人？</vt:lpstr>
      <vt:lpstr>PowerPoint Presentation</vt:lpstr>
      <vt:lpstr>人类总是需要水 </vt:lpstr>
      <vt:lpstr>PowerPoint Presentation</vt:lpstr>
      <vt:lpstr>苏美尔之地理</vt:lpstr>
      <vt:lpstr>著述是苏美尔最大的贡献</vt:lpstr>
      <vt:lpstr>第一 城邦</vt:lpstr>
      <vt:lpstr>轮子的发明</vt:lpstr>
      <vt:lpstr>The Potter’s Wheel</vt:lpstr>
      <vt:lpstr>建筑</vt:lpstr>
      <vt:lpstr>从苏美尔学习的功课</vt:lpstr>
      <vt:lpstr>列祖之家谱</vt:lpstr>
      <vt:lpstr>亚伯拉罕之地</vt:lpstr>
      <vt:lpstr>雅各到达巴旦·亚兰的路程 </vt:lpstr>
      <vt:lpstr>雅各梦见的天梯 (创. 28:10-22)</vt:lpstr>
      <vt:lpstr>雅各到达巴旦亚兰 (创 27-29)</vt:lpstr>
      <vt:lpstr>雅各遇见 拉结 </vt:lpstr>
      <vt:lpstr>雅各替拉班做工，之后回归  (创29-32)</vt:lpstr>
      <vt:lpstr>神遇见雅各 (创 32)</vt:lpstr>
      <vt:lpstr>雅各与神摔跤</vt:lpstr>
      <vt:lpstr>雅各给那地方起名叫毗努伊勒</vt:lpstr>
      <vt:lpstr>出埃及 — 传统式</vt:lpstr>
      <vt:lpstr>Exodus - Alternate</vt:lpstr>
      <vt:lpstr>The Exodus</vt:lpstr>
      <vt:lpstr>荒野的游荡</vt:lpstr>
      <vt:lpstr>PowerPoint Presentation</vt:lpstr>
      <vt:lpstr>PowerPoint Presentation</vt:lpstr>
      <vt:lpstr>PowerPoint Presentation</vt:lpstr>
      <vt:lpstr>PowerPoint Presentation</vt:lpstr>
      <vt:lpstr>PowerPoint Presentation</vt:lpstr>
      <vt:lpstr>PowerPoint Presentation</vt:lpstr>
      <vt:lpstr>亚述帝国</vt:lpstr>
      <vt:lpstr>PowerPoint Presentation</vt:lpstr>
      <vt:lpstr>亚述的扩张</vt:lpstr>
      <vt:lpstr>PowerPoint Presentation</vt:lpstr>
      <vt:lpstr>创世记10:8-10; 11:9;  获大书17:1-6 它怎么开始? 什么激发这个起点? 它从其建立? 它结果表示的是什么?</vt:lpstr>
      <vt:lpstr>PowerPoint Presentation</vt:lpstr>
      <vt:lpstr>1986年的巴比伦拼花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威胁</vt:lpstr>
      <vt:lpstr>但以理 在巴比伦 的预言</vt:lpstr>
      <vt:lpstr>被世界最老 的宗教包围 的犹大 结局将是如何？</vt:lpstr>
      <vt:lpstr>巴比伦统治巴勒斯坦</vt:lpstr>
      <vt:lpstr>The Exodus</vt:lpstr>
      <vt:lpstr>旷野的流荡</vt:lpstr>
      <vt:lpstr>PowerPoint Presentation</vt:lpstr>
      <vt:lpstr>当你想到波斯时, 你联想到什么？</vt:lpstr>
      <vt:lpstr>PowerPoint Presentation</vt:lpstr>
      <vt:lpstr>波斯如何影响以色列</vt:lpstr>
      <vt:lpstr> 犹太人400 多年来的生活 都围绕所罗门的圣殿 (959-586 BC)</vt:lpstr>
      <vt:lpstr>犹太人在Basin仍然 保持圣洁</vt:lpstr>
      <vt:lpstr>PowerPoint Presentation</vt:lpstr>
      <vt:lpstr>以东人</vt:lpstr>
      <vt:lpstr>PowerPoint Presentation</vt:lpstr>
      <vt:lpstr>以东（‘红’）</vt:lpstr>
      <vt:lpstr>以东族人</vt:lpstr>
      <vt:lpstr>他们活在怎么时代?</vt:lpstr>
      <vt:lpstr>PowerPoint Presentation</vt:lpstr>
      <vt:lpstr>地形</vt:lpstr>
      <vt:lpstr>PowerPoint Presentation</vt:lpstr>
      <vt:lpstr>PowerPoint Presentation</vt:lpstr>
      <vt:lpstr>PowerPoint Presentation</vt:lpstr>
      <vt:lpstr>复习在过去几个星期  我们学习研究古代人民...... </vt:lpstr>
      <vt:lpstr>各个帝国与其先后次序</vt:lpstr>
      <vt:lpstr>亚述的发展</vt:lpstr>
      <vt:lpstr>巴比伦统治巴勒斯坦</vt:lpstr>
      <vt:lpstr>波斯的时代</vt:lpstr>
      <vt:lpstr>Black</vt:lpstr>
      <vt:lpstr>圣经地理链接地址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Nations &amp; OT Peoples</dc:title>
  <dc:creator>Rick Griffith</dc:creator>
  <cp:lastModifiedBy>Rick Griffith</cp:lastModifiedBy>
  <cp:revision>45</cp:revision>
  <dcterms:created xsi:type="dcterms:W3CDTF">2005-01-28T04:58:59Z</dcterms:created>
  <dcterms:modified xsi:type="dcterms:W3CDTF">2021-12-04T18:56:48Z</dcterms:modified>
</cp:coreProperties>
</file>