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0.xml" ContentType="application/vnd.openxmlformats-officedocument.theme+xml"/>
  <Override PartName="/ppt/slideLayouts/slideLayout272.xml" ContentType="application/vnd.openxmlformats-officedocument.presentationml.slideLayout+xml"/>
  <Override PartName="/ppt/theme/theme21.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2.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4.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5.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6.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8.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9.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1.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2.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3.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4.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5.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36.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37.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38.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39.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0.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1.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2.xml" ContentType="application/vnd.openxmlformats-officedocument.theme+xml"/>
  <Override PartName="/ppt/slideLayouts/slideLayout519.xml" ContentType="application/vnd.openxmlformats-officedocument.presentationml.slideLayout+xml"/>
  <Override PartName="/ppt/theme/theme43.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4.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4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6.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7.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48.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49.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theme/theme51.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2.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3.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4.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0.xml" ContentType="application/vnd.openxmlformats-officedocument.themeOverr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3.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6051" r:id="rId2"/>
    <p:sldMasterId id="2147491407" r:id="rId3"/>
    <p:sldMasterId id="2147505463" r:id="rId4"/>
    <p:sldMasterId id="2147505950" r:id="rId5"/>
    <p:sldMasterId id="2147505966" r:id="rId6"/>
    <p:sldMasterId id="2147505982" r:id="rId7"/>
    <p:sldMasterId id="2147505998" r:id="rId8"/>
    <p:sldMasterId id="2147506014" r:id="rId9"/>
    <p:sldMasterId id="2147506030" r:id="rId10"/>
    <p:sldMasterId id="2147506110" r:id="rId11"/>
    <p:sldMasterId id="2147506384" r:id="rId12"/>
    <p:sldMasterId id="2147506491" r:id="rId13"/>
    <p:sldMasterId id="2147506525" r:id="rId14"/>
    <p:sldMasterId id="2147507887" r:id="rId15"/>
    <p:sldMasterId id="2147507901" r:id="rId16"/>
    <p:sldMasterId id="2147507943" r:id="rId17"/>
    <p:sldMasterId id="2147508089" r:id="rId18"/>
    <p:sldMasterId id="2147508101" r:id="rId19"/>
    <p:sldMasterId id="2147508181" r:id="rId20"/>
    <p:sldMasterId id="2147508437" r:id="rId21"/>
    <p:sldMasterId id="2147508439" r:id="rId22"/>
    <p:sldMasterId id="2147508453" r:id="rId23"/>
    <p:sldMasterId id="2147508495" r:id="rId24"/>
    <p:sldMasterId id="2147508507" r:id="rId25"/>
    <p:sldMasterId id="2147508519" r:id="rId26"/>
    <p:sldMasterId id="2147508533" r:id="rId27"/>
    <p:sldMasterId id="2147508685" r:id="rId28"/>
    <p:sldMasterId id="2147508697" r:id="rId29"/>
    <p:sldMasterId id="2147508723" r:id="rId30"/>
    <p:sldMasterId id="2147508737" r:id="rId31"/>
    <p:sldMasterId id="2147508763" r:id="rId32"/>
    <p:sldMasterId id="2147508791" r:id="rId33"/>
    <p:sldMasterId id="2147508803" r:id="rId34"/>
    <p:sldMasterId id="2147508853" r:id="rId35"/>
    <p:sldMasterId id="2147508865" r:id="rId36"/>
    <p:sldMasterId id="2147508941" r:id="rId37"/>
    <p:sldMasterId id="2147509120" r:id="rId38"/>
    <p:sldMasterId id="2147509181" r:id="rId39"/>
    <p:sldMasterId id="2147509193" r:id="rId40"/>
    <p:sldMasterId id="2147509314" r:id="rId41"/>
    <p:sldMasterId id="2147509339" r:id="rId42"/>
    <p:sldMasterId id="2147509354" r:id="rId43"/>
    <p:sldMasterId id="2147509388" r:id="rId44"/>
    <p:sldMasterId id="2147509429" r:id="rId45"/>
    <p:sldMasterId id="2147509481" r:id="rId46"/>
    <p:sldMasterId id="2147509679" r:id="rId47"/>
    <p:sldMasterId id="2147510067" r:id="rId48"/>
    <p:sldMasterId id="2147510091" r:id="rId49"/>
    <p:sldMasterId id="2147510105" r:id="rId50"/>
    <p:sldMasterId id="2147510138" r:id="rId51"/>
    <p:sldMasterId id="2147510140" r:id="rId52"/>
    <p:sldMasterId id="2147510201" r:id="rId53"/>
    <p:sldMasterId id="2147510279" r:id="rId54"/>
    <p:sldMasterId id="2147510641" r:id="rId55"/>
  </p:sldMasterIdLst>
  <p:notesMasterIdLst>
    <p:notesMasterId r:id="rId195"/>
  </p:notesMasterIdLst>
  <p:handoutMasterIdLst>
    <p:handoutMasterId r:id="rId196"/>
  </p:handoutMasterIdLst>
  <p:sldIdLst>
    <p:sldId id="4185" r:id="rId56"/>
    <p:sldId id="4186" r:id="rId57"/>
    <p:sldId id="3883" r:id="rId58"/>
    <p:sldId id="975" r:id="rId59"/>
    <p:sldId id="973" r:id="rId60"/>
    <p:sldId id="4189" r:id="rId61"/>
    <p:sldId id="4201" r:id="rId62"/>
    <p:sldId id="4202" r:id="rId63"/>
    <p:sldId id="1265" r:id="rId64"/>
    <p:sldId id="976" r:id="rId65"/>
    <p:sldId id="4190" r:id="rId66"/>
    <p:sldId id="1255" r:id="rId67"/>
    <p:sldId id="1256" r:id="rId68"/>
    <p:sldId id="1257" r:id="rId69"/>
    <p:sldId id="3885" r:id="rId70"/>
    <p:sldId id="1258" r:id="rId71"/>
    <p:sldId id="1260" r:id="rId72"/>
    <p:sldId id="1808" r:id="rId73"/>
    <p:sldId id="4188" r:id="rId74"/>
    <p:sldId id="4187" r:id="rId75"/>
    <p:sldId id="4204" r:id="rId76"/>
    <p:sldId id="4203" r:id="rId77"/>
    <p:sldId id="1725" r:id="rId78"/>
    <p:sldId id="4184" r:id="rId79"/>
    <p:sldId id="4191" r:id="rId80"/>
    <p:sldId id="1664" r:id="rId81"/>
    <p:sldId id="4850" r:id="rId82"/>
    <p:sldId id="1760" r:id="rId83"/>
    <p:sldId id="399" r:id="rId84"/>
    <p:sldId id="1763" r:id="rId85"/>
    <p:sldId id="1766" r:id="rId86"/>
    <p:sldId id="1807" r:id="rId87"/>
    <p:sldId id="1772" r:id="rId88"/>
    <p:sldId id="1774" r:id="rId89"/>
    <p:sldId id="805" r:id="rId90"/>
    <p:sldId id="1759" r:id="rId91"/>
    <p:sldId id="491" r:id="rId92"/>
    <p:sldId id="426" r:id="rId93"/>
    <p:sldId id="4207" r:id="rId94"/>
    <p:sldId id="1791" r:id="rId95"/>
    <p:sldId id="1804" r:id="rId96"/>
    <p:sldId id="1802" r:id="rId97"/>
    <p:sldId id="4220" r:id="rId98"/>
    <p:sldId id="4221" r:id="rId99"/>
    <p:sldId id="988" r:id="rId100"/>
    <p:sldId id="990" r:id="rId101"/>
    <p:sldId id="4224" r:id="rId102"/>
    <p:sldId id="808" r:id="rId103"/>
    <p:sldId id="1217" r:id="rId104"/>
    <p:sldId id="1667" r:id="rId105"/>
    <p:sldId id="1306" r:id="rId106"/>
    <p:sldId id="1732" r:id="rId107"/>
    <p:sldId id="1009" r:id="rId108"/>
    <p:sldId id="1783" r:id="rId109"/>
    <p:sldId id="1734" r:id="rId110"/>
    <p:sldId id="1011" r:id="rId111"/>
    <p:sldId id="1815" r:id="rId112"/>
    <p:sldId id="1971" r:id="rId113"/>
    <p:sldId id="1912" r:id="rId114"/>
    <p:sldId id="1969" r:id="rId115"/>
    <p:sldId id="4269" r:id="rId116"/>
    <p:sldId id="2052" r:id="rId117"/>
    <p:sldId id="533" r:id="rId118"/>
    <p:sldId id="2067" r:id="rId119"/>
    <p:sldId id="2078" r:id="rId120"/>
    <p:sldId id="1889" r:id="rId121"/>
    <p:sldId id="1077" r:id="rId122"/>
    <p:sldId id="4274" r:id="rId123"/>
    <p:sldId id="4314" r:id="rId124"/>
    <p:sldId id="4333" r:id="rId125"/>
    <p:sldId id="4334" r:id="rId126"/>
    <p:sldId id="4345" r:id="rId127"/>
    <p:sldId id="4347" r:id="rId128"/>
    <p:sldId id="506" r:id="rId129"/>
    <p:sldId id="4371" r:id="rId130"/>
    <p:sldId id="1684" r:id="rId131"/>
    <p:sldId id="4375" r:id="rId132"/>
    <p:sldId id="1506" r:id="rId133"/>
    <p:sldId id="4388" r:id="rId134"/>
    <p:sldId id="4395" r:id="rId135"/>
    <p:sldId id="1513" r:id="rId136"/>
    <p:sldId id="4404" r:id="rId137"/>
    <p:sldId id="1831" r:id="rId138"/>
    <p:sldId id="1516" r:id="rId139"/>
    <p:sldId id="1519" r:id="rId140"/>
    <p:sldId id="1832" r:id="rId141"/>
    <p:sldId id="1526" r:id="rId142"/>
    <p:sldId id="1833" r:id="rId143"/>
    <p:sldId id="1838" r:id="rId144"/>
    <p:sldId id="4416" r:id="rId145"/>
    <p:sldId id="1826" r:id="rId146"/>
    <p:sldId id="4417" r:id="rId147"/>
    <p:sldId id="1545" r:id="rId148"/>
    <p:sldId id="1544" r:id="rId149"/>
    <p:sldId id="4432" r:id="rId150"/>
    <p:sldId id="4433" r:id="rId151"/>
    <p:sldId id="1555" r:id="rId152"/>
    <p:sldId id="4435" r:id="rId153"/>
    <p:sldId id="4455" r:id="rId154"/>
    <p:sldId id="1229" r:id="rId155"/>
    <p:sldId id="1565" r:id="rId156"/>
    <p:sldId id="4472" r:id="rId157"/>
    <p:sldId id="4473" r:id="rId158"/>
    <p:sldId id="4490" r:id="rId159"/>
    <p:sldId id="1585" r:id="rId160"/>
    <p:sldId id="4498" r:id="rId161"/>
    <p:sldId id="4502" r:id="rId162"/>
    <p:sldId id="4504" r:id="rId163"/>
    <p:sldId id="4506" r:id="rId164"/>
    <p:sldId id="1597" r:id="rId165"/>
    <p:sldId id="4528" r:id="rId166"/>
    <p:sldId id="1881" r:id="rId167"/>
    <p:sldId id="4582" r:id="rId168"/>
    <p:sldId id="1332" r:id="rId169"/>
    <p:sldId id="4586" r:id="rId170"/>
    <p:sldId id="4601" r:id="rId171"/>
    <p:sldId id="1337" r:id="rId172"/>
    <p:sldId id="1239" r:id="rId173"/>
    <p:sldId id="4644" r:id="rId174"/>
    <p:sldId id="4656" r:id="rId175"/>
    <p:sldId id="1948" r:id="rId176"/>
    <p:sldId id="1949" r:id="rId177"/>
    <p:sldId id="1148" r:id="rId178"/>
    <p:sldId id="4663" r:id="rId179"/>
    <p:sldId id="4675" r:id="rId180"/>
    <p:sldId id="4691" r:id="rId181"/>
    <p:sldId id="1976" r:id="rId182"/>
    <p:sldId id="1395" r:id="rId183"/>
    <p:sldId id="411" r:id="rId184"/>
    <p:sldId id="1397" r:id="rId185"/>
    <p:sldId id="4759" r:id="rId186"/>
    <p:sldId id="4774" r:id="rId187"/>
    <p:sldId id="441" r:id="rId188"/>
    <p:sldId id="4797" r:id="rId189"/>
    <p:sldId id="4800" r:id="rId190"/>
    <p:sldId id="4798" r:id="rId191"/>
    <p:sldId id="1243" r:id="rId192"/>
    <p:sldId id="4848" r:id="rId193"/>
    <p:sldId id="1977" r:id="rId1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521415D9-36F7-43E2-AB2F-B90AF26B5E84}">
      <p14:sectionLst xmlns:p14="http://schemas.microsoft.com/office/powerpoint/2010/main">
        <p14:section name="Sermon" id="{80D8930F-694A-1747-A224-F9EBD2BC027B}">
          <p14:sldIdLst>
            <p14:sldId id="4185"/>
            <p14:sldId id="4186"/>
            <p14:sldId id="3883"/>
            <p14:sldId id="975"/>
            <p14:sldId id="973"/>
            <p14:sldId id="4189"/>
            <p14:sldId id="4201"/>
            <p14:sldId id="4202"/>
            <p14:sldId id="1265"/>
            <p14:sldId id="976"/>
            <p14:sldId id="4190"/>
            <p14:sldId id="1255"/>
            <p14:sldId id="1256"/>
            <p14:sldId id="1257"/>
            <p14:sldId id="3885"/>
            <p14:sldId id="1258"/>
            <p14:sldId id="1260"/>
            <p14:sldId id="1808"/>
            <p14:sldId id="4188"/>
            <p14:sldId id="4187"/>
            <p14:sldId id="4204"/>
            <p14:sldId id="4203"/>
            <p14:sldId id="1725"/>
          </p14:sldIdLst>
        </p14:section>
        <p14:section name="Chapters" id="{6022447F-6644-D842-845C-376D0E714AE4}">
          <p14:sldIdLst>
            <p14:sldId id="4184"/>
            <p14:sldId id="4191"/>
            <p14:sldId id="1664"/>
            <p14:sldId id="4850"/>
            <p14:sldId id="1760"/>
            <p14:sldId id="399"/>
            <p14:sldId id="1763"/>
            <p14:sldId id="1766"/>
            <p14:sldId id="1807"/>
            <p14:sldId id="1772"/>
            <p14:sldId id="1774"/>
            <p14:sldId id="805"/>
            <p14:sldId id="1759"/>
            <p14:sldId id="491"/>
            <p14:sldId id="426"/>
            <p14:sldId id="4207"/>
            <p14:sldId id="1791"/>
            <p14:sldId id="1804"/>
            <p14:sldId id="1802"/>
            <p14:sldId id="4220"/>
            <p14:sldId id="4221"/>
            <p14:sldId id="988"/>
            <p14:sldId id="990"/>
            <p14:sldId id="4224"/>
            <p14:sldId id="808"/>
            <p14:sldId id="1217"/>
            <p14:sldId id="1667"/>
            <p14:sldId id="1306"/>
            <p14:sldId id="1732"/>
            <p14:sldId id="1009"/>
            <p14:sldId id="1783"/>
            <p14:sldId id="1734"/>
            <p14:sldId id="1011"/>
            <p14:sldId id="1815"/>
            <p14:sldId id="1971"/>
            <p14:sldId id="1912"/>
            <p14:sldId id="1969"/>
            <p14:sldId id="4269"/>
            <p14:sldId id="2052"/>
            <p14:sldId id="533"/>
            <p14:sldId id="2067"/>
            <p14:sldId id="2078"/>
            <p14:sldId id="1889"/>
            <p14:sldId id="1077"/>
            <p14:sldId id="4274"/>
            <p14:sldId id="4314"/>
            <p14:sldId id="4333"/>
            <p14:sldId id="4334"/>
            <p14:sldId id="4345"/>
            <p14:sldId id="4347"/>
            <p14:sldId id="506"/>
            <p14:sldId id="4371"/>
            <p14:sldId id="1684"/>
            <p14:sldId id="4375"/>
            <p14:sldId id="1506"/>
            <p14:sldId id="4388"/>
            <p14:sldId id="4395"/>
            <p14:sldId id="1513"/>
            <p14:sldId id="4404"/>
            <p14:sldId id="1831"/>
            <p14:sldId id="1516"/>
            <p14:sldId id="1519"/>
            <p14:sldId id="1832"/>
            <p14:sldId id="1526"/>
            <p14:sldId id="1833"/>
            <p14:sldId id="1838"/>
            <p14:sldId id="4416"/>
            <p14:sldId id="1826"/>
            <p14:sldId id="4417"/>
            <p14:sldId id="1545"/>
            <p14:sldId id="1544"/>
            <p14:sldId id="4432"/>
            <p14:sldId id="4433"/>
            <p14:sldId id="1555"/>
            <p14:sldId id="4435"/>
            <p14:sldId id="4455"/>
            <p14:sldId id="1229"/>
            <p14:sldId id="1565"/>
            <p14:sldId id="4472"/>
            <p14:sldId id="4473"/>
            <p14:sldId id="4490"/>
            <p14:sldId id="1585"/>
            <p14:sldId id="4498"/>
            <p14:sldId id="4502"/>
            <p14:sldId id="4504"/>
            <p14:sldId id="4506"/>
            <p14:sldId id="1597"/>
            <p14:sldId id="4528"/>
            <p14:sldId id="1881"/>
            <p14:sldId id="4582"/>
            <p14:sldId id="1332"/>
            <p14:sldId id="4586"/>
            <p14:sldId id="4601"/>
            <p14:sldId id="1337"/>
            <p14:sldId id="1239"/>
            <p14:sldId id="4644"/>
            <p14:sldId id="4656"/>
            <p14:sldId id="1948"/>
            <p14:sldId id="1949"/>
            <p14:sldId id="1148"/>
            <p14:sldId id="4663"/>
            <p14:sldId id="4675"/>
            <p14:sldId id="4691"/>
            <p14:sldId id="1976"/>
            <p14:sldId id="1395"/>
            <p14:sldId id="411"/>
            <p14:sldId id="1397"/>
            <p14:sldId id="4759"/>
            <p14:sldId id="4774"/>
            <p14:sldId id="441"/>
          </p14:sldIdLst>
        </p14:section>
        <p14:section name="Conclusion" id="{A74CBA5F-B279-084B-9E4E-68BC2B09085B}">
          <p14:sldIdLst>
            <p14:sldId id="4797"/>
            <p14:sldId id="4800"/>
            <p14:sldId id="4798"/>
            <p14:sldId id="1243"/>
            <p14:sldId id="4848"/>
            <p14:sldId id="1977"/>
          </p14:sldIdLst>
        </p14:section>
      </p14:sectionLst>
    </p:ex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F9BA"/>
    <a:srgbClr val="FFFFFF"/>
    <a:srgbClr val="663300"/>
    <a:srgbClr val="004400"/>
    <a:srgbClr val="800000"/>
    <a:srgbClr val="BFBFBF"/>
    <a:srgbClr val="010201"/>
    <a:srgbClr val="000000"/>
    <a:srgbClr val="3166B3"/>
    <a:srgbClr val="00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20" autoAdjust="0"/>
    <p:restoredTop sz="83295" autoAdjust="0"/>
  </p:normalViewPr>
  <p:slideViewPr>
    <p:cSldViewPr snapToGrid="0">
      <p:cViewPr varScale="1">
        <p:scale>
          <a:sx n="101" d="100"/>
          <a:sy n="101" d="100"/>
        </p:scale>
        <p:origin x="208" y="752"/>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64" d="100"/>
        <a:sy n="64" d="100"/>
      </p:scale>
      <p:origin x="0" y="21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notesMaster" Target="notesMasters/notesMaster1.xml"/><Relationship Id="rId190"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1917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…and basically a flower sniffing Jesus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CEDD4F8-3A00-A649-A138-B1CD5F88E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5087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9D073F0-1FAA-48A3-8F12-15C31A53A6AD}" type="slidenum">
              <a:rPr lang="en-GB" sz="1200">
                <a:solidFill>
                  <a:prstClr val="white"/>
                </a:solidFill>
              </a:rPr>
              <a:pPr/>
              <a:t>16</a:t>
            </a:fld>
            <a:endParaRPr lang="en-GB" sz="1200">
              <a:solidFill>
                <a:prstClr val="white"/>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t>This depiction of Christ was determined by collecting samples of first-century Jewish facial bone structures to provide a composite </a:t>
            </a:r>
            <a:r>
              <a:rPr lang="en-GB" altLang="en-US" dirty="0"/>
              <a:t>“</a:t>
            </a:r>
            <a:r>
              <a:rPr lang="en-GB" dirty="0"/>
              <a:t>average</a:t>
            </a:r>
            <a:r>
              <a:rPr lang="en-GB" altLang="en-US" dirty="0"/>
              <a:t>”</a:t>
            </a:r>
            <a:r>
              <a:rPr lang="en-GB" dirty="0"/>
              <a:t> man for that time.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这一</a:t>
            </a:r>
            <a:r>
              <a:rPr lang="zh-CN" altLang="en-US" b="1" dirty="0"/>
              <a:t>对基督的描绘</a:t>
            </a:r>
            <a:r>
              <a:rPr lang="zh-CN" altLang="en-US" dirty="0"/>
              <a:t>是通过</a:t>
            </a:r>
            <a:r>
              <a:rPr lang="zh-CN" altLang="en-US" b="1" dirty="0"/>
              <a:t>收集公元一世纪犹太人的面部骨骼结构样本</a:t>
            </a:r>
            <a:r>
              <a:rPr lang="zh-CN" altLang="en-US" dirty="0"/>
              <a:t>，并据此</a:t>
            </a:r>
            <a:r>
              <a:rPr lang="zh-CN" altLang="en-US" b="1" dirty="0"/>
              <a:t>合成出当时“普通”男性的平均面貌</a:t>
            </a:r>
            <a:r>
              <a:rPr lang="zh-CN" altLang="en-US" dirty="0"/>
              <a:t>而确定的。</a:t>
            </a:r>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4ED7323-F004-4114-B022-C7A419F83FF1}" type="slidenum">
              <a:rPr lang="en-GB" sz="1200">
                <a:solidFill>
                  <a:prstClr val="white"/>
                </a:solidFill>
              </a:rPr>
              <a:pPr/>
              <a:t>17</a:t>
            </a:fld>
            <a:endParaRPr lang="en-GB" sz="1200">
              <a:solidFill>
                <a:prstClr val="white"/>
              </a:solidFill>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2D75A-1640-844D-97EA-61AAE5BBFDDF}" type="slidenum">
              <a:rPr lang="en-US" sz="1200">
                <a:solidFill>
                  <a:prstClr val="black"/>
                </a:solidFill>
              </a:rPr>
              <a:pPr/>
              <a:t>18</a:t>
            </a:fld>
            <a:endParaRPr lang="en-US" sz="1200">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endParaRPr>
          </a:p>
        </p:txBody>
      </p:sp>
    </p:spTree>
    <p:extLst>
      <p:ext uri="{BB962C8B-B14F-4D97-AF65-F5344CB8AC3E}">
        <p14:creationId xmlns:p14="http://schemas.microsoft.com/office/powerpoint/2010/main" val="248972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225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dirty="0"/>
              <a:t>——</a:t>
            </a:r>
            <a:r>
              <a:rPr lang="zh-CN" altLang="en-US" dirty="0"/>
              <a:t>死亡，这是</a:t>
            </a:r>
            <a:r>
              <a:rPr lang="zh-CN" altLang="en-US" b="1" dirty="0"/>
              <a:t>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基督是末世和我们永恒归宿的审判者与救主</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15918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23</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b="1" dirty="0"/>
              <a:t>——</a:t>
            </a:r>
            <a:r>
              <a:rPr lang="zh-CN" altLang="en-US" b="1" dirty="0"/>
              <a:t>死亡，这是无人能战胜的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基督既是末世的审判者，也是我们的救主，掌管我们的永恒归宿</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5927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schemeClr val="bg1"/>
                </a:solidFill>
              </a:rPr>
              <a:pPr/>
              <a:t>26</a:t>
            </a:fld>
            <a:endParaRPr lang="en-GB" sz="1200">
              <a:solidFill>
                <a:schemeClr val="bg1"/>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present Coronavirus </a:t>
            </a:r>
          </a:p>
          <a:p>
            <a:r>
              <a:rPr lang="en-US" dirty="0">
                <a:latin typeface="Arial" panose="020B0604020202020204" pitchFamily="34" charset="0"/>
                <a:cs typeface="Arial" panose="020B0604020202020204" pitchFamily="34" charset="0"/>
              </a:rPr>
              <a:t>• has even changed the Valentine Day gifts this year from chocolates to antiviral facemasks and hand sanitizer.</a:t>
            </a:r>
          </a:p>
          <a:p>
            <a:r>
              <a:rPr lang="en-US" dirty="0">
                <a:latin typeface="Arial" panose="020B0604020202020204" pitchFamily="34" charset="0"/>
                <a:cs typeface="Arial" panose="020B0604020202020204" pitchFamily="34" charset="0"/>
              </a:rPr>
              <a:t>• More seriously, Pastor Wilson Teo of Grace Assembly has contracted it along with 6 other members—even worse is the thought that China is concealing the deaths of millions instead of thousands.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These are such perilous times with the coronavirus that we don’t even know if it will be legal to meet next Sunday.</a:t>
            </a:r>
          </a:p>
          <a:p>
            <a:r>
              <a:rPr lang="zh-CN" altLang="en-US" b="1" dirty="0"/>
              <a:t>当前的新冠病毒（</a:t>
            </a:r>
            <a:r>
              <a:rPr lang="en-US" altLang="zh-CN" b="1" dirty="0"/>
              <a:t>Coronavirus</a:t>
            </a:r>
            <a:r>
              <a:rPr lang="zh-CN" altLang="en-US" b="1" dirty="0"/>
              <a:t>）：</a:t>
            </a:r>
            <a:endParaRPr lang="en-US" altLang="zh-CN" dirty="0"/>
          </a:p>
          <a:p>
            <a:pPr>
              <a:buFont typeface="Arial" panose="020B0604020202020204" pitchFamily="34" charset="0"/>
              <a:buChar char="•"/>
            </a:pPr>
            <a:r>
              <a:rPr lang="zh-CN" altLang="en-US" dirty="0"/>
              <a:t>甚至改变了今年</a:t>
            </a:r>
            <a:r>
              <a:rPr lang="zh-CN" altLang="en-US" b="1" dirty="0"/>
              <a:t>情人节的礼物</a:t>
            </a:r>
            <a:r>
              <a:rPr lang="zh-CN" altLang="en-US" dirty="0"/>
              <a:t>，从巧克力变成了</a:t>
            </a:r>
            <a:r>
              <a:rPr lang="zh-CN" altLang="en-US" b="1" dirty="0"/>
              <a:t>抗病毒口罩和洗手液</a:t>
            </a:r>
            <a:r>
              <a:rPr lang="zh-CN" altLang="en-US" dirty="0"/>
              <a:t>。</a:t>
            </a:r>
          </a:p>
          <a:p>
            <a:pPr>
              <a:buFont typeface="Arial" panose="020B0604020202020204" pitchFamily="34" charset="0"/>
              <a:buChar char="•"/>
            </a:pPr>
            <a:r>
              <a:rPr lang="zh-CN" altLang="en-US" dirty="0"/>
              <a:t>更严重的是，</a:t>
            </a:r>
            <a:r>
              <a:rPr lang="zh-CN" altLang="en-US" b="1" dirty="0"/>
              <a:t>恩典堂（</a:t>
            </a:r>
            <a:r>
              <a:rPr lang="en-US" altLang="zh-CN" b="1" dirty="0"/>
              <a:t>Grace Assembly</a:t>
            </a:r>
            <a:r>
              <a:rPr lang="zh-CN" altLang="en-US" b="1" dirty="0"/>
              <a:t>）的</a:t>
            </a:r>
            <a:r>
              <a:rPr lang="en-US" altLang="zh-CN" b="1" dirty="0"/>
              <a:t>Wilson Teo </a:t>
            </a:r>
            <a:r>
              <a:rPr lang="zh-CN" altLang="en-US" b="1" dirty="0"/>
              <a:t>牧师</a:t>
            </a:r>
            <a:r>
              <a:rPr lang="zh-CN" altLang="en-US" dirty="0"/>
              <a:t>和另外</a:t>
            </a:r>
            <a:r>
              <a:rPr lang="en-US" altLang="zh-CN" b="1" dirty="0"/>
              <a:t>6</a:t>
            </a:r>
            <a:r>
              <a:rPr lang="zh-CN" altLang="en-US" b="1" dirty="0"/>
              <a:t>名成员</a:t>
            </a:r>
            <a:r>
              <a:rPr lang="zh-CN" altLang="en-US" dirty="0"/>
              <a:t>都已感染</a:t>
            </a:r>
            <a:r>
              <a:rPr lang="en-US" altLang="zh-CN" dirty="0"/>
              <a:t>——</a:t>
            </a:r>
            <a:r>
              <a:rPr lang="zh-CN" altLang="en-US" dirty="0"/>
              <a:t>更糟糕的是，人们甚至怀疑</a:t>
            </a:r>
            <a:r>
              <a:rPr lang="zh-CN" altLang="en-US" b="1" dirty="0"/>
              <a:t>中国可能隐瞒了数百万人的死亡，而不仅仅是几千人</a:t>
            </a:r>
            <a:r>
              <a:rPr lang="zh-CN" altLang="en-US" dirty="0"/>
              <a:t>。</a:t>
            </a:r>
          </a:p>
          <a:p>
            <a:r>
              <a:rPr lang="zh-CN" altLang="en-US" dirty="0"/>
              <a:t>如今，新冠病毒带来了如此</a:t>
            </a:r>
            <a:r>
              <a:rPr lang="zh-CN" altLang="en-US" b="1" dirty="0"/>
              <a:t>危险的时代</a:t>
            </a:r>
            <a:r>
              <a:rPr lang="zh-CN" altLang="en-US" dirty="0"/>
              <a:t>，甚至我们都不确定</a:t>
            </a:r>
            <a:r>
              <a:rPr lang="zh-CN" altLang="en-US" b="1" dirty="0"/>
              <a:t>下个主日是否还能合法聚会</a:t>
            </a:r>
            <a:r>
              <a:rPr lang="zh-CN" altLang="en-US"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D8126-766F-5B41-B1B8-14EAF796F5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a:latin typeface="Times New Roman" charset="0"/>
                <a:ea typeface="ＭＳ Ｐゴシック" charset="0"/>
                <a:cs typeface="ＭＳ Ｐゴシック" charset="0"/>
              </a:rPr>
              <a:t>What evidence of internal compromise and eternal persecution do you see in your own experience today?  How can you relate?</a:t>
            </a:r>
          </a:p>
          <a:p>
            <a:pPr eaLnBrk="1" hangingPunct="1">
              <a:defRPr/>
            </a:pPr>
            <a:endParaRPr lang="en-US" dirty="0">
              <a:latin typeface="Times New Roman" charset="0"/>
              <a:ea typeface="ＭＳ Ｐゴシック" charset="0"/>
              <a:cs typeface="ＭＳ Ｐゴシック" charset="0"/>
            </a:endParaRPr>
          </a:p>
          <a:p>
            <a:r>
              <a:rPr lang="zh-CN" altLang="en-US" dirty="0"/>
              <a:t>有两个因素可以帮助我们理解公元 </a:t>
            </a:r>
            <a:r>
              <a:rPr lang="en-US" altLang="zh-CN" b="1" dirty="0"/>
              <a:t>95 </a:t>
            </a:r>
            <a:r>
              <a:rPr lang="zh-CN" altLang="en-US" b="1" dirty="0"/>
              <a:t>年</a:t>
            </a:r>
            <a:r>
              <a:rPr lang="zh-CN" altLang="en-US" dirty="0"/>
              <a:t> 时，这些分布在罗马帝国各地的教会所处的历史背景：</a:t>
            </a:r>
          </a:p>
          <a:p>
            <a:pPr>
              <a:buFont typeface="+mj-lt"/>
              <a:buAutoNum type="arabicPeriod"/>
            </a:pPr>
            <a:r>
              <a:rPr lang="zh-CN" altLang="en-US" b="1" dirty="0"/>
              <a:t>外部迫害</a:t>
            </a:r>
            <a:r>
              <a:rPr lang="zh-CN" altLang="en-US" dirty="0"/>
              <a:t> </a:t>
            </a:r>
            <a:r>
              <a:rPr lang="en-US" altLang="zh-CN" dirty="0"/>
              <a:t>—— </a:t>
            </a:r>
            <a:r>
              <a:rPr lang="zh-CN" altLang="en-US" dirty="0"/>
              <a:t>在 </a:t>
            </a:r>
            <a:r>
              <a:rPr lang="en-US" altLang="zh-CN" b="1" dirty="0"/>
              <a:t>1:9</a:t>
            </a:r>
            <a:r>
              <a:rPr lang="zh-CN" altLang="en-US" dirty="0"/>
              <a:t> 中提到 </a:t>
            </a:r>
            <a:r>
              <a:rPr lang="zh-CN" altLang="en-US" b="1" dirty="0"/>
              <a:t>教会所受的迫害</a:t>
            </a:r>
            <a:r>
              <a:rPr lang="zh-CN" altLang="en-US" dirty="0"/>
              <a:t>，这场迫害</a:t>
            </a:r>
            <a:r>
              <a:rPr lang="zh-CN" altLang="en-US" b="1" dirty="0"/>
              <a:t>始于罗马</a:t>
            </a:r>
            <a:r>
              <a:rPr lang="zh-CN" altLang="en-US" dirty="0"/>
              <a:t>，并</a:t>
            </a:r>
            <a:r>
              <a:rPr lang="zh-CN" altLang="en-US" b="1" dirty="0"/>
              <a:t>通过皇帝诏令逐步扩展</a:t>
            </a:r>
            <a:r>
              <a:rPr lang="zh-CN" altLang="en-US" dirty="0"/>
              <a:t>。</a:t>
            </a:r>
          </a:p>
          <a:p>
            <a:pPr>
              <a:buFont typeface="+mj-lt"/>
              <a:buAutoNum type="arabicPeriod"/>
            </a:pPr>
            <a:r>
              <a:rPr lang="zh-CN" altLang="en-US" b="1" dirty="0"/>
              <a:t>内部妥协</a:t>
            </a:r>
            <a:r>
              <a:rPr lang="zh-CN" altLang="en-US" dirty="0"/>
              <a:t> </a:t>
            </a:r>
            <a:r>
              <a:rPr lang="en-US" altLang="zh-CN" dirty="0"/>
              <a:t>—— </a:t>
            </a:r>
            <a:r>
              <a:rPr lang="zh-CN" altLang="en-US" dirty="0"/>
              <a:t>在 </a:t>
            </a:r>
            <a:r>
              <a:rPr lang="en-US" altLang="zh-CN" b="1" dirty="0"/>
              <a:t>2-3 </a:t>
            </a:r>
            <a:r>
              <a:rPr lang="zh-CN" altLang="en-US" b="1" dirty="0"/>
              <a:t>章</a:t>
            </a:r>
            <a:r>
              <a:rPr lang="zh-CN" altLang="en-US" dirty="0"/>
              <a:t> 中，</a:t>
            </a:r>
            <a:r>
              <a:rPr lang="zh-CN" altLang="en-US" b="1" dirty="0"/>
              <a:t>大多数教会因内部妥协而受到责备</a:t>
            </a:r>
            <a:r>
              <a:rPr lang="zh-CN" altLang="en-US" dirty="0"/>
              <a:t>，包括</a:t>
            </a:r>
            <a:r>
              <a:rPr lang="zh-CN" altLang="en-US" b="1" dirty="0"/>
              <a:t>分裂、错误教导、罪恶的生活方式，以及以自我为中心的奢华生活</a:t>
            </a:r>
            <a:r>
              <a:rPr lang="zh-CN" altLang="en-US" dirty="0"/>
              <a:t>等。</a:t>
            </a:r>
          </a:p>
          <a:p>
            <a:r>
              <a:rPr lang="zh-CN" altLang="en-US" b="1" dirty="0"/>
              <a:t>在你自己的经历中，你看到了哪些内部妥协或外部迫害的证据？你如何与此产生共鸣？</a:t>
            </a:r>
            <a:endParaRPr lang="zh-CN" altLang="en-US" dirty="0"/>
          </a:p>
          <a:p>
            <a:pPr eaLnBrk="1" hangingPunct="1">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6957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3775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31</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Arial" panose="020B0604020202020204" pitchFamily="34" charset="0"/>
              <a:ea typeface="ＭＳ Ｐゴシック" charset="0"/>
              <a:cs typeface="Arial" panose="020B0604020202020204" pitchFamily="34" charset="0"/>
            </a:endParaRP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3255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The “sound of many waters” (Rev. 1:15) makes me think of Niagara Falls! Perhaps two ideas are suggested here: (1) Christ gathers together all the “streams of revelation” and is the Father’s “last Word” to man (Heb. 1:1–3); (2) He speaks with power and authority and must be heard. The sword from His mouth certainly represents the living Word of God (Heb. 4:12; Eph. 6:17). He fights His enemies by using His Word (Rev. 2:16; 19:19–21)”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b="1" dirty="0"/>
              <a:t>基督的衣袍象征着一位审判之王（</a:t>
            </a:r>
            <a:r>
              <a:rPr lang="en-US" altLang="zh-CN" b="1" dirty="0"/>
              <a:t>Judge-King</a:t>
            </a:r>
            <a:r>
              <a:rPr lang="zh-CN" altLang="en-US" b="1" dirty="0"/>
              <a:t>）</a:t>
            </a:r>
            <a:r>
              <a:rPr lang="zh-CN" altLang="en-US" dirty="0"/>
              <a:t>，</a:t>
            </a:r>
            <a:r>
              <a:rPr lang="zh-CN" altLang="en-US" b="1" dirty="0"/>
              <a:t>他拥有尊荣和权柄</a:t>
            </a:r>
            <a:r>
              <a:rPr lang="zh-CN" altLang="en-US" dirty="0"/>
              <a:t>。</a:t>
            </a:r>
          </a:p>
          <a:p>
            <a:r>
              <a:rPr lang="zh-CN" altLang="en-US" b="1" dirty="0"/>
              <a:t>他的白发象征着他的永恒性</a:t>
            </a:r>
            <a:r>
              <a:rPr lang="zh-CN" altLang="en-US" dirty="0"/>
              <a:t>，即**“亘古常在者”（但 </a:t>
            </a:r>
            <a:r>
              <a:rPr lang="en-US" altLang="zh-CN" dirty="0"/>
              <a:t>7:9, 13, 22</a:t>
            </a:r>
            <a:r>
              <a:rPr lang="zh-CN" altLang="en-US" dirty="0"/>
              <a:t>）**。</a:t>
            </a:r>
          </a:p>
          <a:p>
            <a:r>
              <a:rPr lang="zh-CN" altLang="en-US" b="1" dirty="0"/>
              <a:t>他的眼目洞察一切（启 </a:t>
            </a:r>
            <a:r>
              <a:rPr lang="en-US" altLang="zh-CN" b="1" dirty="0"/>
              <a:t>19:12</a:t>
            </a:r>
            <a:r>
              <a:rPr lang="zh-CN" altLang="en-US" b="1" dirty="0"/>
              <a:t>；来 </a:t>
            </a:r>
            <a:r>
              <a:rPr lang="en-US" altLang="zh-CN" b="1" dirty="0"/>
              <a:t>4:12</a:t>
            </a:r>
            <a:r>
              <a:rPr lang="zh-CN" altLang="en-US" b="1" dirty="0"/>
              <a:t>）</a:t>
            </a:r>
            <a:r>
              <a:rPr lang="zh-CN" altLang="en-US" dirty="0"/>
              <a:t>，</a:t>
            </a:r>
            <a:r>
              <a:rPr lang="zh-CN" altLang="en-US" b="1" dirty="0"/>
              <a:t>使他能公义地施行审判</a:t>
            </a:r>
            <a:r>
              <a:rPr lang="zh-CN" altLang="en-US" dirty="0"/>
              <a:t>。</a:t>
            </a:r>
          </a:p>
          <a:p>
            <a:r>
              <a:rPr lang="zh-CN" altLang="en-US" b="1" dirty="0"/>
              <a:t>他像燃烧着的铜一般的脚</a:t>
            </a:r>
            <a:r>
              <a:rPr lang="zh-CN" altLang="en-US" dirty="0"/>
              <a:t>，也象征着</a:t>
            </a:r>
            <a:r>
              <a:rPr lang="zh-CN" altLang="en-US" b="1" dirty="0"/>
              <a:t>审判</a:t>
            </a:r>
            <a:r>
              <a:rPr lang="zh-CN" altLang="en-US" dirty="0"/>
              <a:t>，因为</a:t>
            </a:r>
            <a:r>
              <a:rPr lang="zh-CN" altLang="en-US" b="1" dirty="0"/>
              <a:t>铜祭坛是火焚烧赎罪祭的地方</a:t>
            </a:r>
            <a:r>
              <a:rPr lang="zh-CN" altLang="en-US" dirty="0"/>
              <a:t>。</a:t>
            </a:r>
          </a:p>
          <a:p>
            <a:r>
              <a:rPr lang="zh-CN" altLang="en-US" b="1" dirty="0"/>
              <a:t>主来是要审判教会</a:t>
            </a:r>
            <a:r>
              <a:rPr lang="zh-CN" altLang="en-US" dirty="0"/>
              <a:t>，</a:t>
            </a:r>
            <a:r>
              <a:rPr lang="zh-CN" altLang="en-US" b="1" dirty="0"/>
              <a:t>他也必审判这邪恶的世界体系</a:t>
            </a:r>
            <a:r>
              <a:rPr lang="zh-CN" altLang="en-US" dirty="0"/>
              <a:t>。</a:t>
            </a:r>
          </a:p>
          <a:p>
            <a:r>
              <a:rPr lang="zh-CN" altLang="en-US" b="1" dirty="0"/>
              <a:t>“众水的声音”（启 </a:t>
            </a:r>
            <a:r>
              <a:rPr lang="en-US" altLang="zh-CN" b="1" dirty="0"/>
              <a:t>1:15</a:t>
            </a:r>
            <a:r>
              <a:rPr lang="zh-CN" altLang="en-US" b="1" dirty="0"/>
              <a:t>）让我想到尼亚加拉大瀑布！</a:t>
            </a:r>
            <a:endParaRPr lang="zh-CN" altLang="en-US" dirty="0"/>
          </a:p>
          <a:p>
            <a:r>
              <a:rPr lang="zh-CN" altLang="en-US" dirty="0"/>
              <a:t>或许这里暗示着两个意思：</a:t>
            </a:r>
          </a:p>
          <a:p>
            <a:pPr>
              <a:buFont typeface="+mj-lt"/>
              <a:buAutoNum type="arabicPeriod"/>
            </a:pPr>
            <a:r>
              <a:rPr lang="zh-CN" altLang="en-US" b="1" dirty="0"/>
              <a:t>基督汇聚了所有“启示的溪流”</a:t>
            </a:r>
            <a:r>
              <a:rPr lang="zh-CN" altLang="en-US" dirty="0"/>
              <a:t>，</a:t>
            </a:r>
            <a:r>
              <a:rPr lang="zh-CN" altLang="en-US" b="1" dirty="0"/>
              <a:t>是天父赐给人类的“最终之言”（来 </a:t>
            </a:r>
            <a:r>
              <a:rPr lang="en-US" altLang="zh-CN" b="1" dirty="0"/>
              <a:t>1:1-3</a:t>
            </a:r>
            <a:r>
              <a:rPr lang="zh-CN" altLang="en-US" b="1" dirty="0"/>
              <a:t>）</a:t>
            </a:r>
            <a:r>
              <a:rPr lang="zh-CN" altLang="en-US" dirty="0"/>
              <a:t>；</a:t>
            </a:r>
          </a:p>
          <a:p>
            <a:pPr>
              <a:buFont typeface="+mj-lt"/>
              <a:buAutoNum type="arabicPeriod"/>
            </a:pPr>
            <a:r>
              <a:rPr lang="zh-CN" altLang="en-US" b="1" dirty="0"/>
              <a:t>他以能力和权柄说话，人必须听从</a:t>
            </a:r>
            <a:r>
              <a:rPr lang="zh-CN" altLang="en-US" dirty="0"/>
              <a:t>。</a:t>
            </a:r>
          </a:p>
          <a:p>
            <a:r>
              <a:rPr lang="zh-CN" altLang="en-US" b="1" dirty="0"/>
              <a:t>他口中发出的利剑</a:t>
            </a:r>
            <a:r>
              <a:rPr lang="zh-CN" altLang="en-US" dirty="0"/>
              <a:t>，</a:t>
            </a:r>
            <a:r>
              <a:rPr lang="zh-CN" altLang="en-US" b="1" dirty="0"/>
              <a:t>无疑代表着神活泼的道（来 </a:t>
            </a:r>
            <a:r>
              <a:rPr lang="en-US" altLang="zh-CN" b="1" dirty="0"/>
              <a:t>4:12</a:t>
            </a:r>
            <a:r>
              <a:rPr lang="zh-CN" altLang="en-US" b="1" dirty="0"/>
              <a:t>；弗 </a:t>
            </a:r>
            <a:r>
              <a:rPr lang="en-US" altLang="zh-CN" b="1" dirty="0"/>
              <a:t>6:17</a:t>
            </a:r>
            <a:r>
              <a:rPr lang="zh-CN" altLang="en-US" b="1" dirty="0"/>
              <a:t>）</a:t>
            </a:r>
            <a:r>
              <a:rPr lang="zh-CN" altLang="en-US" dirty="0"/>
              <a:t>。</a:t>
            </a:r>
          </a:p>
          <a:p>
            <a:r>
              <a:rPr lang="zh-CN" altLang="en-US" b="1" dirty="0"/>
              <a:t>他用自己的话语攻击敌人（启 </a:t>
            </a:r>
            <a:r>
              <a:rPr lang="en-US" altLang="zh-CN" b="1" dirty="0"/>
              <a:t>2:16</a:t>
            </a:r>
            <a:r>
              <a:rPr lang="zh-CN" altLang="en-US" b="1" dirty="0"/>
              <a:t>；</a:t>
            </a:r>
            <a:r>
              <a:rPr lang="en-US" altLang="zh-CN" b="1" dirty="0"/>
              <a:t>19:19-21</a:t>
            </a:r>
            <a:r>
              <a:rPr lang="zh-CN" altLang="en-US" b="1" dirty="0"/>
              <a:t>）</a:t>
            </a:r>
            <a:r>
              <a:rPr lang="zh-CN" altLang="en-US" dirty="0"/>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t>
            </a:r>
            <a:r>
              <a:rPr lang="en-US" sz="1200" kern="1200" dirty="0">
                <a:solidFill>
                  <a:schemeClr val="tx1"/>
                </a:solidFill>
                <a:effectLst/>
                <a:latin typeface="Arial"/>
                <a:ea typeface="+mn-ea"/>
                <a:cs typeface="Arial"/>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dirty="0">
                <a:solidFill>
                  <a:schemeClr val="tx1"/>
                </a:solidFill>
                <a:effectLst/>
                <a:latin typeface="Arial"/>
                <a:ea typeface="ＭＳ Ｐゴシック" pitchFamily="-108" charset="-128"/>
                <a:cs typeface="Arial"/>
              </a:rPr>
              <a:t>" (Wiersbe).</a:t>
            </a:r>
          </a:p>
          <a:p>
            <a:endParaRPr lang="en-US" dirty="0">
              <a:latin typeface="Arial"/>
              <a:ea typeface="ＭＳ Ｐゴシック" charset="0"/>
              <a:cs typeface="Arial"/>
            </a:endParaRPr>
          </a:p>
          <a:p>
            <a:r>
              <a:rPr lang="zh-CN" altLang="en-US" dirty="0"/>
              <a:t>“基督的衣袍象征祂是审判之王，拥有尊荣和权柄。祂的白发象征祂的永恒性，即‘亘古常在者’（但 </a:t>
            </a:r>
            <a:r>
              <a:rPr lang="en-US" altLang="zh-CN" dirty="0"/>
              <a:t>7:9, 13, 22</a:t>
            </a:r>
            <a:r>
              <a:rPr lang="zh-CN" altLang="en-US" dirty="0"/>
              <a:t>）。祂的眼目察看一切（启 </a:t>
            </a:r>
            <a:r>
              <a:rPr lang="en-US" altLang="zh-CN" dirty="0"/>
              <a:t>19:12</a:t>
            </a:r>
            <a:r>
              <a:rPr lang="zh-CN" altLang="en-US" dirty="0"/>
              <a:t>；来 </a:t>
            </a:r>
            <a:r>
              <a:rPr lang="en-US" altLang="zh-CN" dirty="0"/>
              <a:t>4:12</a:t>
            </a:r>
            <a:r>
              <a:rPr lang="zh-CN" altLang="en-US" dirty="0"/>
              <a:t>），使祂能公义地审判。祂如火烧的铜脚也象征审判，因为铜祭坛是火焚烧赎罪祭的地方。主来审判教会，祂也要审判这个邪恶的世界体系。”（威尔斯比）</a:t>
            </a:r>
            <a:endParaRPr lang="en-US" dirty="0">
              <a:latin typeface="Arial"/>
              <a:ea typeface="ＭＳ Ｐゴシック" charset="0"/>
              <a:cs typeface="Arial"/>
            </a:endParaRPr>
          </a:p>
        </p:txBody>
      </p:sp>
    </p:spTree>
    <p:extLst>
      <p:ext uri="{BB962C8B-B14F-4D97-AF65-F5344CB8AC3E}">
        <p14:creationId xmlns:p14="http://schemas.microsoft.com/office/powerpoint/2010/main" val="3068626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Arial"/>
              <a:ea typeface="ＭＳ Ｐゴシック" charset="0"/>
              <a:cs typeface="Arial"/>
            </a:endParaRPr>
          </a:p>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Arial"/>
                <a:ea typeface="ＭＳ Ｐゴシック" pitchFamily="-108" charset="-128"/>
                <a:cs typeface="Arial"/>
              </a:rPr>
              <a:t>'</a:t>
            </a:r>
            <a:r>
              <a:rPr lang="en-US" sz="1200" kern="1200" dirty="0">
                <a:solidFill>
                  <a:schemeClr val="tx1"/>
                </a:solidFill>
                <a:effectLst/>
                <a:latin typeface="Arial"/>
                <a:ea typeface="ＭＳ Ｐゴシック" pitchFamily="-108" charset="-128"/>
                <a:cs typeface="Arial"/>
              </a:rPr>
              <a:t>s "last Word" to man (Heb. 1:1–3); (2) He speaks with power and authority and must be heard." (Wiersbe).</a:t>
            </a:r>
          </a:p>
          <a:p>
            <a:endParaRPr lang="en-US" dirty="0">
              <a:latin typeface="Arial"/>
              <a:ea typeface="ＭＳ Ｐゴシック" charset="0"/>
              <a:cs typeface="Arial"/>
            </a:endParaRPr>
          </a:p>
          <a:p>
            <a:r>
              <a:rPr lang="zh-CN" altLang="en-US" dirty="0"/>
              <a:t>“‘众水的声音’（启 </a:t>
            </a:r>
            <a:r>
              <a:rPr lang="en-US" altLang="zh-CN" dirty="0"/>
              <a:t>1:15</a:t>
            </a:r>
            <a:r>
              <a:rPr lang="zh-CN" altLang="en-US" dirty="0"/>
              <a:t>）让我想到尼亚加拉瀑布！这里可能暗示了两个概念：（</a:t>
            </a:r>
            <a:r>
              <a:rPr lang="en-US" altLang="zh-CN" dirty="0"/>
              <a:t>1</a:t>
            </a:r>
            <a:r>
              <a:rPr lang="zh-CN" altLang="en-US" dirty="0"/>
              <a:t>）基督汇聚所有‘启示的溪流’，并且是天父给予人类的‘最终话语’（来 </a:t>
            </a:r>
            <a:r>
              <a:rPr lang="en-US" altLang="zh-CN" dirty="0"/>
              <a:t>1:1-3</a:t>
            </a:r>
            <a:r>
              <a:rPr lang="zh-CN" altLang="en-US" dirty="0"/>
              <a:t>）；（</a:t>
            </a:r>
            <a:r>
              <a:rPr lang="en-US" altLang="zh-CN" dirty="0"/>
              <a:t>2</a:t>
            </a:r>
            <a:r>
              <a:rPr lang="zh-CN" altLang="en-US" dirty="0"/>
              <a:t>）祂说话带着能力和权柄，必须被聆听。”（</a:t>
            </a:r>
            <a:r>
              <a:rPr lang="en-US" altLang="zh-CN" dirty="0" err="1"/>
              <a:t>Wiersbe</a:t>
            </a:r>
            <a:r>
              <a:rPr lang="zh-CN" altLang="en-US" dirty="0"/>
              <a:t>）</a:t>
            </a:r>
            <a:endParaRPr lang="en-US" dirty="0">
              <a:latin typeface="Arial"/>
              <a:ea typeface="ＭＳ Ｐゴシック" charset="0"/>
              <a:cs typeface="Arial"/>
            </a:endParaRPr>
          </a:p>
        </p:txBody>
      </p:sp>
    </p:spTree>
    <p:extLst>
      <p:ext uri="{BB962C8B-B14F-4D97-AF65-F5344CB8AC3E}">
        <p14:creationId xmlns:p14="http://schemas.microsoft.com/office/powerpoint/2010/main" val="1419318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Arial"/>
              <a:ea typeface="ＭＳ Ｐゴシック" charset="0"/>
              <a:cs typeface="Arial"/>
            </a:endParaRPr>
          </a:p>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sword from His mouth certainly represents the living Word of God (Heb. 4:12; Eph. 6:17). He fights His enemies by using His Word (Rev. 2:16; 19:19–21)”</a:t>
            </a:r>
          </a:p>
          <a:p>
            <a:r>
              <a:rPr lang="en-US" sz="1200" kern="1200" dirty="0">
                <a:solidFill>
                  <a:schemeClr val="tx1"/>
                </a:solidFill>
                <a:effectLst/>
                <a:latin typeface="Arial"/>
                <a:ea typeface="ＭＳ Ｐゴシック" pitchFamily="-108" charset="-128"/>
                <a:cs typeface="Arial"/>
              </a:rPr>
              <a:t> (Wiersbe).</a:t>
            </a:r>
          </a:p>
          <a:p>
            <a:endParaRPr lang="en-US" dirty="0">
              <a:latin typeface="Arial"/>
              <a:ea typeface="ＭＳ Ｐゴシック" charset="0"/>
              <a:cs typeface="Arial"/>
            </a:endParaRPr>
          </a:p>
          <a:p>
            <a:r>
              <a:rPr lang="zh-CN" altLang="en-US" dirty="0"/>
              <a:t>“祂口中的剑无疑代表了那活的神之道（来 </a:t>
            </a:r>
            <a:r>
              <a:rPr lang="en-US" altLang="zh-CN" dirty="0"/>
              <a:t>4:12</a:t>
            </a:r>
            <a:r>
              <a:rPr lang="zh-CN" altLang="en-US" dirty="0"/>
              <a:t>；弗 </a:t>
            </a:r>
            <a:r>
              <a:rPr lang="en-US" altLang="zh-CN" dirty="0"/>
              <a:t>6:17</a:t>
            </a:r>
            <a:r>
              <a:rPr lang="zh-CN" altLang="en-US" dirty="0"/>
              <a:t>）。祂用祂的话语来攻击祂的敌人（启 </a:t>
            </a:r>
            <a:r>
              <a:rPr lang="en-US" altLang="zh-CN" dirty="0"/>
              <a:t>2:16</a:t>
            </a:r>
            <a:r>
              <a:rPr lang="zh-CN" altLang="en-US" dirty="0"/>
              <a:t>；</a:t>
            </a:r>
            <a:r>
              <a:rPr lang="en-US" altLang="zh-CN" dirty="0"/>
              <a:t>19:19-21</a:t>
            </a:r>
            <a:r>
              <a:rPr lang="zh-CN" altLang="en-US" dirty="0"/>
              <a:t>）”（</a:t>
            </a:r>
            <a:r>
              <a:rPr lang="en-US" altLang="zh-CN" dirty="0" err="1"/>
              <a:t>Wiersbe</a:t>
            </a:r>
            <a:r>
              <a:rPr lang="zh-CN" altLang="en-US" dirty="0"/>
              <a:t>）。</a:t>
            </a:r>
            <a:endParaRPr lang="en-US" dirty="0">
              <a:latin typeface="Arial"/>
              <a:ea typeface="ＭＳ Ｐゴシック" charset="0"/>
              <a:cs typeface="Arial"/>
            </a:endParaRPr>
          </a:p>
        </p:txBody>
      </p:sp>
    </p:spTree>
    <p:extLst>
      <p:ext uri="{BB962C8B-B14F-4D97-AF65-F5344CB8AC3E}">
        <p14:creationId xmlns:p14="http://schemas.microsoft.com/office/powerpoint/2010/main" val="188976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dirty="0">
                <a:latin typeface="Times New Roman" charset="0"/>
                <a:ea typeface="ＭＳ Ｐゴシック" charset="0"/>
                <a:cs typeface="ＭＳ Ｐゴシック" charset="0"/>
              </a:rPr>
              <a:t>We are tempted to look down when things don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go our 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当事情不如我们所愿时，我们容易陷入低落。</a:t>
            </a:r>
          </a:p>
          <a:p>
            <a:endParaRPr lang="en-US" dirty="0">
              <a:latin typeface="Times New Roman" charset="0"/>
              <a:ea typeface="ＭＳ Ｐゴシック" charset="0"/>
              <a:cs typeface="ＭＳ Ｐゴシック" charset="0"/>
            </a:endParaRPr>
          </a:p>
        </p:txBody>
      </p:sp>
      <p:sp>
        <p:nvSpPr>
          <p:cNvPr id="311299" name="Date Placeholder 3"/>
          <p:cNvSpPr>
            <a:spLocks noGrp="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311300" name="Slide Number Placeholder 4"/>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8269C05-AF8E-F440-AA5D-0C9C70141718}" type="slidenum">
              <a:rPr lang="en-GB" sz="1200">
                <a:solidFill>
                  <a:srgbClr val="000000"/>
                </a:solidFill>
                <a:latin typeface="Calibri" charset="0"/>
              </a:rPr>
              <a:pPr eaLnBrk="1" hangingPunct="1"/>
              <a:t>5</a:t>
            </a:fld>
            <a:endParaRPr lang="en-GB"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41</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42</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dirty="0"/>
              <a:t>——</a:t>
            </a:r>
            <a:r>
              <a:rPr lang="zh-CN" altLang="en-US" dirty="0"/>
              <a:t>死亡，这是</a:t>
            </a:r>
            <a:r>
              <a:rPr lang="zh-CN" altLang="en-US" b="1" dirty="0"/>
              <a:t>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基督是末世和我们永恒归宿的审判者与救主</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421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87F4C-C64C-48CC-AE2D-AD77EFA89A3B}"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E41C86-EA08-BA4E-8D69-6162DB12E0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A64CB4-1148-4A9E-B8DD-4BB1D2BC18BA}" type="slidenum">
              <a:rPr kumimoji="0" lang="en-US" sz="1200" b="0" i="0" u="none" strike="noStrike" kern="1200" cap="none" spc="0" normalizeH="0" baseline="0" noProof="0">
                <a:ln>
                  <a:noFill/>
                </a:ln>
                <a:solidFill>
                  <a:prstClr val="white"/>
                </a:solidFill>
                <a:effectLst/>
                <a:uLnTx/>
                <a:uFillTx/>
                <a:latin typeface="Times New Roman" pitchFamily="18"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Times New Roman" pitchFamily="18" charset="0"/>
              <a:ea typeface="MS PGothic" pitchFamily="34" charset="-128"/>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04695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committed S$3000</a:t>
            </a:r>
            <a:r>
              <a:rPr lang="en-US" baseline="0" dirty="0">
                <a:latin typeface="Times New Roman" charset="0"/>
                <a:ea typeface="ＭＳ Ｐゴシック" charset="0"/>
                <a:cs typeface="ＭＳ Ｐゴシック" charset="0"/>
              </a:rPr>
              <a:t> to help 6 families who lost their bread winners for three months.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我们已承诺提供 </a:t>
            </a:r>
            <a:r>
              <a:rPr lang="zh-CN" altLang="en-US" b="1" dirty="0"/>
              <a:t>新加坡币 </a:t>
            </a:r>
            <a:r>
              <a:rPr lang="en-US" altLang="zh-CN" b="1" dirty="0"/>
              <a:t>3000 </a:t>
            </a:r>
            <a:r>
              <a:rPr lang="zh-CN" altLang="en-US" b="1" dirty="0"/>
              <a:t>元</a:t>
            </a:r>
            <a:r>
              <a:rPr lang="zh-CN" altLang="en-US" dirty="0"/>
              <a:t>，帮助 </a:t>
            </a:r>
            <a:r>
              <a:rPr lang="en-US" altLang="zh-CN" b="1" dirty="0"/>
              <a:t>6 </a:t>
            </a:r>
            <a:r>
              <a:rPr lang="zh-CN" altLang="en-US" b="1" dirty="0"/>
              <a:t>个失去家庭支柱的家庭</a:t>
            </a:r>
            <a:r>
              <a:rPr lang="zh-CN" altLang="en-US" dirty="0"/>
              <a:t>，为期 </a:t>
            </a:r>
            <a:r>
              <a:rPr lang="zh-CN" altLang="en-US" b="1" dirty="0"/>
              <a:t>三个月</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p>
          <a:p>
            <a:endParaRPr lang="en-US" sz="1200" b="1"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人们长期以来一直认为这座神庙是献给**宙斯（</a:t>
            </a:r>
            <a:r>
              <a:rPr lang="en-US" altLang="zh-CN" dirty="0"/>
              <a:t>Zeus</a:t>
            </a:r>
            <a:r>
              <a:rPr lang="zh-CN" altLang="en-US" dirty="0"/>
              <a:t>）**的。</a:t>
            </a:r>
          </a:p>
          <a:p>
            <a:r>
              <a:rPr lang="zh-CN" altLang="en-US" b="1" dirty="0"/>
              <a:t>启示录 </a:t>
            </a:r>
            <a:r>
              <a:rPr lang="en-US" altLang="zh-CN" b="1" dirty="0"/>
              <a:t>2:12-13</a:t>
            </a:r>
            <a:r>
              <a:rPr lang="zh-CN" altLang="en-US" dirty="0"/>
              <a:t> 提到了这座祭坛：</a:t>
            </a:r>
          </a:p>
          <a:p>
            <a:r>
              <a:rPr lang="zh-CN" altLang="en-US" b="1" dirty="0"/>
              <a:t>“你要写信给在别迦摩教会的使者，说：</a:t>
            </a:r>
            <a:r>
              <a:rPr lang="en-US" altLang="zh-CN" b="1" dirty="0"/>
              <a:t>……‘</a:t>
            </a:r>
            <a:r>
              <a:rPr lang="zh-CN" altLang="en-US" b="1" dirty="0"/>
              <a:t>我知道你的居所，就是有撒但座位之处</a:t>
            </a:r>
            <a:r>
              <a:rPr lang="en-US" altLang="zh-CN" b="1" dirty="0"/>
              <a:t>……’”</a:t>
            </a:r>
            <a:endParaRPr lang="zh-CN" altLang="en-US" dirty="0"/>
          </a:p>
          <a:p>
            <a:br>
              <a:rPr lang="zh-CN" altLang="en-US" dirty="0"/>
            </a:br>
            <a:endParaRPr lang="zh-CN" altLang="en-US" dirty="0"/>
          </a:p>
          <a:p>
            <a:r>
              <a:rPr lang="zh-CN" altLang="en-US" dirty="0"/>
              <a:t>这是这座祭坛的</a:t>
            </a:r>
            <a:r>
              <a:rPr lang="zh-CN" altLang="en-US" b="1" dirty="0"/>
              <a:t>等比例模型</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a:p>
            <a:r>
              <a:rPr lang="zh-CN" altLang="en-US" b="1" dirty="0"/>
              <a:t>行为不能取代敬拜。</a:t>
            </a:r>
            <a:endParaRPr lang="zh-CN" altLang="en-US" dirty="0"/>
          </a:p>
          <a:p>
            <a:r>
              <a:rPr lang="zh-CN" altLang="en-US" b="1" dirty="0"/>
              <a:t>善行不能取代敬虔。</a:t>
            </a:r>
            <a:endParaRPr lang="zh-CN" altLang="en-US" dirty="0"/>
          </a:p>
          <a:p>
            <a:r>
              <a:rPr lang="zh-CN" altLang="en-US" b="1" dirty="0"/>
              <a:t>忍耐不能取代圣洁。</a:t>
            </a:r>
            <a:endParaRPr lang="zh-CN" altLang="en-US" dirty="0"/>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88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1610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a:t>
            </a:r>
            <a:r>
              <a:rPr lang="zh-CN" altLang="en-US" b="1" dirty="0"/>
              <a:t>通常（但并非总是），</a:t>
            </a:r>
            <a:r>
              <a:rPr lang="el-GR" altLang="zh-CN" b="1" dirty="0" err="1"/>
              <a:t>ἐκ</a:t>
            </a:r>
            <a:r>
              <a:rPr lang="zh-CN" altLang="el-GR" b="1" dirty="0"/>
              <a:t>（</a:t>
            </a:r>
            <a:r>
              <a:rPr lang="en-US" altLang="zh-CN" b="1" dirty="0"/>
              <a:t>ek</a:t>
            </a:r>
            <a:r>
              <a:rPr lang="zh-CN" altLang="en-US" b="1" dirty="0"/>
              <a:t>）表示‘从内部出来’，而 </a:t>
            </a:r>
            <a:r>
              <a:rPr lang="el-GR" altLang="zh-CN" b="1" dirty="0" err="1"/>
              <a:t>ἀπό</a:t>
            </a:r>
            <a:r>
              <a:rPr lang="zh-CN" altLang="el-GR" b="1" dirty="0"/>
              <a:t>（</a:t>
            </a:r>
            <a:r>
              <a:rPr lang="en-US" altLang="zh-CN" b="1" dirty="0"/>
              <a:t>apo</a:t>
            </a:r>
            <a:r>
              <a:rPr lang="zh-CN" altLang="en-US" b="1" dirty="0"/>
              <a:t>）则以更广义的方式表示‘从</a:t>
            </a:r>
            <a:r>
              <a:rPr lang="en-US" altLang="zh-CN" b="1" dirty="0"/>
              <a:t>……</a:t>
            </a:r>
            <a:r>
              <a:rPr lang="zh-CN" altLang="en-US" b="1" dirty="0"/>
              <a:t>出来’（例如，‘从外部’或‘从附近’）</a:t>
            </a:r>
            <a:r>
              <a:rPr lang="zh-CN" altLang="en-US" dirty="0"/>
              <a:t>。”（</a:t>
            </a:r>
            <a:r>
              <a:rPr lang="en-US" altLang="zh-CN" dirty="0"/>
              <a:t>Eugene Van Ness </a:t>
            </a:r>
            <a:r>
              <a:rPr lang="en-US" altLang="zh-CN" dirty="0" err="1"/>
              <a:t>Goetchius</a:t>
            </a:r>
            <a:r>
              <a:rPr lang="zh-CN" altLang="en-US" dirty="0"/>
              <a:t>，</a:t>
            </a:r>
            <a:r>
              <a:rPr lang="en-US" altLang="zh-CN" dirty="0"/>
              <a:t>《</a:t>
            </a:r>
            <a:r>
              <a:rPr lang="zh-CN" altLang="en-US" dirty="0"/>
              <a:t>新约的语言</a:t>
            </a:r>
            <a:r>
              <a:rPr lang="en-US" altLang="zh-CN" dirty="0"/>
              <a:t>》</a:t>
            </a:r>
            <a:r>
              <a:rPr lang="zh-CN" altLang="en-US" dirty="0"/>
              <a:t>（</a:t>
            </a:r>
            <a:r>
              <a:rPr lang="en-US" altLang="zh-CN" dirty="0"/>
              <a:t>The Language of the New Testament</a:t>
            </a:r>
            <a:r>
              <a:rPr lang="zh-CN" altLang="en-US" dirty="0"/>
              <a:t>）</a:t>
            </a:r>
            <a:r>
              <a:rPr lang="en-US" altLang="zh-CN" dirty="0"/>
              <a:t>[</a:t>
            </a:r>
            <a:r>
              <a:rPr lang="zh-CN" altLang="en-US" dirty="0"/>
              <a:t>纽约：</a:t>
            </a:r>
            <a:r>
              <a:rPr lang="en-US" altLang="zh-CN" dirty="0"/>
              <a:t>Charles Scribner’s Sons</a:t>
            </a:r>
            <a:r>
              <a:rPr lang="zh-CN" altLang="en-US" dirty="0"/>
              <a:t>，</a:t>
            </a:r>
            <a:r>
              <a:rPr lang="en-US" altLang="zh-CN" dirty="0"/>
              <a:t>1965 </a:t>
            </a:r>
            <a:r>
              <a:rPr lang="zh-CN" altLang="en-US" dirty="0"/>
              <a:t>年</a:t>
            </a:r>
            <a:r>
              <a:rPr lang="en-US" altLang="zh-CN" dirty="0"/>
              <a:t>]</a:t>
            </a:r>
            <a:r>
              <a:rPr lang="zh-CN" altLang="en-US" dirty="0"/>
              <a:t>，第 </a:t>
            </a:r>
            <a:r>
              <a:rPr lang="en-US" altLang="zh-CN" dirty="0"/>
              <a:t>151 </a:t>
            </a:r>
            <a:r>
              <a:rPr lang="zh-CN" altLang="en-US" dirty="0"/>
              <a:t>页）。</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dirty="0"/>
              <a:t>——</a:t>
            </a:r>
            <a:r>
              <a:rPr lang="zh-CN" altLang="en-US" dirty="0"/>
              <a:t>死亡，这是</a:t>
            </a:r>
            <a:r>
              <a:rPr lang="zh-CN" altLang="en-US" b="1" dirty="0"/>
              <a:t>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基督是末世和我们永恒归宿的审判者与救主</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0581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75DDCF-5EC8-4F24-B79C-6403337D4448}" type="slidenum">
              <a:rPr lang="en-GB" sz="1200">
                <a:solidFill>
                  <a:prstClr val="white"/>
                </a:solidFill>
              </a:rPr>
              <a:pPr/>
              <a:t>9</a:t>
            </a:fld>
            <a:endParaRPr lang="en-GB" sz="1200">
              <a:solidFill>
                <a:prstClr val="white"/>
              </a:solidFill>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9EAE48-87B9-48F7-997D-222AE4C13B29}"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They do not advance the chronology but add important information that is not associated with a particular judgment.</a:t>
            </a:r>
          </a:p>
          <a:p>
            <a:r>
              <a:rPr lang="zh-CN" altLang="en-US" b="1" dirty="0"/>
              <a:t>启示录的三个主要部分在 </a:t>
            </a:r>
            <a:r>
              <a:rPr lang="en-US" altLang="zh-CN" b="1" dirty="0"/>
              <a:t>1:19 </a:t>
            </a:r>
            <a:r>
              <a:rPr lang="zh-CN" altLang="en-US" b="1" dirty="0"/>
              <a:t>中得到了总结。</a:t>
            </a:r>
            <a:endParaRPr lang="zh-CN" altLang="en-US" dirty="0"/>
          </a:p>
          <a:p>
            <a:r>
              <a:rPr lang="zh-CN" altLang="en-US" b="1" dirty="0"/>
              <a:t>三个主要的审判循环用蓝色标出。</a:t>
            </a:r>
            <a:endParaRPr lang="zh-CN" altLang="en-US" dirty="0"/>
          </a:p>
          <a:p>
            <a:r>
              <a:rPr lang="zh-CN" altLang="en-US" b="1" dirty="0"/>
              <a:t>四个插入性的部分以括号的形式出现在卷轴中。它们并不推进时间顺序，而是补充了一些与特定审判无关的重要信息。</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DD8640-8050-4B9D-A8EF-976E0FBDC39B}"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0ECA5C-EC93-4F85-8886-BF68B4761543}"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790B7B-3B05-4D89-87A9-D4920A84BC59}"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587778" name="Rectangle 2"/>
          <p:cNvSpPr>
            <a:spLocks noGrp="1" noRot="1" noChangeAspect="1" noChangeArrowheads="1" noTextEdit="1"/>
          </p:cNvSpPr>
          <p:nvPr>
            <p:ph type="sldImg"/>
          </p:nvPr>
        </p:nvSpPr>
        <p:spPr>
          <a:solidFill>
            <a:srgbClr val="FFFFFF"/>
          </a:solidFill>
          <a:ln/>
        </p:spPr>
      </p:sp>
      <p:sp>
        <p:nvSpPr>
          <p:cNvPr id="58777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the sun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corresponds to the description of Jesus Christ in Revelation 1:16; his feet correspond to the Lord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 of the Lord</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woman is Israel, but what are the 12 stars on her head?</a:t>
            </a:r>
          </a:p>
          <a:p>
            <a:r>
              <a:rPr lang="en-US" dirty="0">
                <a:latin typeface="Times New Roman" charset="0"/>
                <a:ea typeface="ＭＳ Ｐゴシック" charset="0"/>
                <a:cs typeface="ＭＳ Ｐゴシック" charset="0"/>
              </a:rPr>
              <a:t>Genesis 37:9 compares the sons of Israel to 12 stars, 11 of which</a:t>
            </a:r>
            <a:r>
              <a:rPr lang="en-US" baseline="0" dirty="0">
                <a:latin typeface="Times New Roman" charset="0"/>
                <a:ea typeface="ＭＳ Ｐゴシック" charset="0"/>
                <a:cs typeface="ＭＳ Ｐゴシック" charset="0"/>
              </a:rPr>
              <a:t> will bow down to Joseph.</a:t>
            </a:r>
          </a:p>
          <a:p>
            <a:endParaRPr lang="en-US" baseline="0" dirty="0">
              <a:latin typeface="Times New Roman" charset="0"/>
              <a:ea typeface="ＭＳ Ｐゴシック" charset="0"/>
              <a:cs typeface="ＭＳ Ｐゴシック" charset="0"/>
            </a:endParaRPr>
          </a:p>
          <a:p>
            <a:r>
              <a:rPr lang="zh-CN" altLang="en-US" b="1" dirty="0"/>
              <a:t>这位妇人代表以色列，但她头上的十二颗星代表什么？</a:t>
            </a:r>
            <a:endParaRPr lang="zh-CN" altLang="en-US" dirty="0"/>
          </a:p>
          <a:p>
            <a:r>
              <a:rPr lang="zh-CN" altLang="en-US" dirty="0"/>
              <a:t>创世记 </a:t>
            </a:r>
            <a:r>
              <a:rPr lang="en-US" altLang="zh-CN" dirty="0"/>
              <a:t>37:9 </a:t>
            </a:r>
            <a:r>
              <a:rPr lang="zh-CN" altLang="en-US" dirty="0"/>
              <a:t>将以色列的儿子们比作十二颗星，其中十一颗星向约瑟下拜。</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69EA1F2-238B-47E3-ACFE-08DB03177861}" type="slidenum">
              <a:rPr lang="en-GB" sz="1200">
                <a:solidFill>
                  <a:prstClr val="white"/>
                </a:solidFill>
              </a:rPr>
              <a:pPr/>
              <a:t>12</a:t>
            </a:fld>
            <a:endParaRPr lang="en-GB" sz="1200">
              <a:solidFill>
                <a:prstClr val="white"/>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rPr>
              <a:t>http://latimesblogs.latimes.com/babylonbeyond/2008/04/iran-an-iranian.html</a:t>
            </a:r>
          </a:p>
          <a:p>
            <a:r>
              <a:rPr lang="en-US" b="1" dirty="0">
                <a:solidFill>
                  <a:srgbClr val="000000"/>
                </a:solidFill>
              </a:rPr>
              <a:t>IRAN: A Muslim actor as Jesus Christ </a:t>
            </a:r>
          </a:p>
          <a:p>
            <a:r>
              <a:rPr lang="en-US" dirty="0">
                <a:solidFill>
                  <a:srgbClr val="000000"/>
                </a:solidFill>
                <a:hlinkClick r:id="rId3"/>
              </a:rPr>
              <a:t>Comments (19)</a:t>
            </a:r>
            <a:r>
              <a:rPr lang="en-US" dirty="0">
                <a:solidFill>
                  <a:srgbClr val="000000"/>
                </a:solidFill>
              </a:rPr>
              <a:t> </a:t>
            </a:r>
          </a:p>
          <a:p>
            <a:r>
              <a:rPr lang="en-US" dirty="0">
                <a:solidFill>
                  <a:srgbClr val="000000"/>
                </a:solidFill>
                <a:hlinkClick r:id="rId4" tooltip="Share on Facebook"/>
              </a:rPr>
              <a:t>(13)</a:t>
            </a:r>
          </a:p>
          <a:p>
            <a:r>
              <a:rPr lang="en-US" dirty="0">
                <a:solidFill>
                  <a:srgbClr val="000000"/>
                </a:solidFill>
                <a:hlinkClick r:id="rId5" tooltip="Share on Twitter"/>
              </a:rPr>
              <a:t>(0)</a:t>
            </a:r>
          </a:p>
          <a:p>
            <a:r>
              <a:rPr lang="en-US" dirty="0">
                <a:solidFill>
                  <a:srgbClr val="000000"/>
                </a:solidFill>
              </a:rPr>
              <a:t>April 29, 2008 |  3:00 am </a:t>
            </a:r>
          </a:p>
          <a:p>
            <a:r>
              <a:rPr lang="en-US" dirty="0">
                <a:solidFill>
                  <a:srgbClr val="000000"/>
                </a:solidFill>
              </a:rPr>
              <a:t>He is an Iranian Muslim who looks so much like a Hollywood or Renaissance image of Jesus Christ that the faithful sometimes make the sign of the cross when they see him. </a:t>
            </a:r>
          </a:p>
          <a:p>
            <a:r>
              <a:rPr lang="en-US" dirty="0">
                <a:solidFill>
                  <a:srgbClr val="000000"/>
                </a:solidFill>
              </a:rPr>
              <a:t>Ahmad </a:t>
            </a:r>
            <a:r>
              <a:rPr lang="en-US" dirty="0" err="1">
                <a:solidFill>
                  <a:srgbClr val="000000"/>
                </a:solidFill>
              </a:rPr>
              <a:t>Soleimani-Nia</a:t>
            </a:r>
            <a:r>
              <a:rPr lang="en-US" dirty="0">
                <a:solidFill>
                  <a:srgbClr val="000000"/>
                </a:solidFill>
              </a:rPr>
              <a:t> has been playing Jesus for seven years, keeping his hair long and lightly dyed, his beard knotty and vibrant. </a:t>
            </a:r>
          </a:p>
          <a:p>
            <a:r>
              <a:rPr lang="en-US" dirty="0">
                <a:solidFill>
                  <a:srgbClr val="000000"/>
                </a:solidFill>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rPr>
              <a:t>Nia's</a:t>
            </a:r>
            <a:r>
              <a:rPr lang="en-US" dirty="0">
                <a:solidFill>
                  <a:srgbClr val="000000"/>
                </a:solidFill>
              </a:rPr>
              <a:t> Jesus is at once serene, devout, driven and passionate. </a:t>
            </a:r>
          </a:p>
          <a:p>
            <a:r>
              <a:rPr lang="en-US" dirty="0">
                <a:solidFill>
                  <a:srgbClr val="000000"/>
                </a:solidFill>
              </a:rPr>
              <a:t>In real life, if there is a real life after a spiritual and artistic odyssey that is still not over, </a:t>
            </a:r>
            <a:r>
              <a:rPr lang="en-US" dirty="0" err="1">
                <a:solidFill>
                  <a:srgbClr val="000000"/>
                </a:solidFill>
              </a:rPr>
              <a:t>Nia</a:t>
            </a:r>
            <a:r>
              <a:rPr lang="en-US" dirty="0">
                <a:solidFill>
                  <a:srgbClr val="000000"/>
                </a:solidFill>
              </a:rPr>
              <a:t> lives in Tehran. He was once a soldier in the Iranian army and then a welder for — the irony is interesting in this Jesus story — his nation's Atomic Energy Agency, which the Bush administration accuses of pursuing nuclear weapons. </a:t>
            </a:r>
          </a:p>
          <a:p>
            <a:r>
              <a:rPr lang="en-US" dirty="0">
                <a:solidFill>
                  <a:srgbClr val="000000"/>
                </a:solidFill>
              </a:rPr>
              <a:t>That may unsettle some American neo-cons, but perhaps not as much as the film itself, which suggests that Jesus wasn't crucified and never rose from the dead.</a:t>
            </a:r>
          </a:p>
          <a:p>
            <a:r>
              <a:rPr lang="en-US" dirty="0">
                <a:solidFill>
                  <a:srgbClr val="000000"/>
                </a:solidFill>
              </a:rPr>
              <a:t>Check out the </a:t>
            </a:r>
            <a:r>
              <a:rPr lang="en-US" dirty="0">
                <a:solidFill>
                  <a:srgbClr val="000000"/>
                </a:solidFill>
                <a:hlinkClick r:id="rId6"/>
              </a:rPr>
              <a:t>rest of the story in today's Los Angeles Times</a:t>
            </a:r>
            <a:r>
              <a:rPr lang="en-US" dirty="0">
                <a:solidFill>
                  <a:srgbClr val="000000"/>
                </a:solidFill>
              </a:rPr>
              <a:t>.  </a:t>
            </a:r>
          </a:p>
          <a:p>
            <a:r>
              <a:rPr lang="en-US" dirty="0">
                <a:solidFill>
                  <a:srgbClr val="000000"/>
                </a:solidFill>
              </a:rPr>
              <a:t>— Jeffrey Fleishman in Tehran</a:t>
            </a:r>
          </a:p>
          <a:p>
            <a:r>
              <a:rPr lang="en-US" i="1" dirty="0">
                <a:solidFill>
                  <a:srgbClr val="000000"/>
                </a:solidFill>
              </a:rPr>
              <a:t>Photo: Ahmad </a:t>
            </a:r>
            <a:r>
              <a:rPr lang="en-US" i="1" dirty="0" err="1">
                <a:solidFill>
                  <a:srgbClr val="000000"/>
                </a:solidFill>
              </a:rPr>
              <a:t>Soleimani-Nia</a:t>
            </a:r>
            <a:r>
              <a:rPr lang="en-US" i="1" dirty="0">
                <a:solidFill>
                  <a:srgbClr val="000000"/>
                </a:solidFill>
              </a:rPr>
              <a:t> as Jesus. Credit: minbar.tatar.ru/</a:t>
            </a:r>
            <a:r>
              <a:rPr lang="en-US" i="1" dirty="0" err="1">
                <a:solidFill>
                  <a:srgbClr val="000000"/>
                </a:solidFill>
              </a:rPr>
              <a:t>rus</a:t>
            </a:r>
            <a:r>
              <a:rPr lang="en-US" i="1" dirty="0">
                <a:solidFill>
                  <a:srgbClr val="000000"/>
                </a:solidFill>
              </a:rPr>
              <a:t>/</a:t>
            </a:r>
            <a:r>
              <a:rPr lang="en-US" i="1" dirty="0" err="1">
                <a:solidFill>
                  <a:srgbClr val="000000"/>
                </a:solidFill>
              </a:rPr>
              <a:t>Messiah.htm</a:t>
            </a:r>
            <a:endParaRPr lang="en-US" dirty="0">
              <a:solidFill>
                <a:srgbClr val="000000"/>
              </a:solidFill>
            </a:endParaRPr>
          </a:p>
          <a:p>
            <a:endParaRPr lang="en-US" dirty="0">
              <a:solidFill>
                <a:srgbClr val="000000"/>
              </a:solidFill>
            </a:endParaRPr>
          </a:p>
          <a:p>
            <a:r>
              <a:rPr lang="zh-CN" altLang="en-US" b="1" dirty="0"/>
              <a:t>伊朗：一名穆斯林演员饰演耶稣基督</a:t>
            </a:r>
            <a:br>
              <a:rPr lang="zh-CN" altLang="en-US" dirty="0"/>
            </a:br>
            <a:r>
              <a:rPr lang="zh-CN" altLang="en-US" b="1" dirty="0"/>
              <a:t>（</a:t>
            </a:r>
            <a:r>
              <a:rPr lang="en-US" altLang="zh-CN" b="1" dirty="0"/>
              <a:t>IRAN: A Muslim actor as Jesus Christ</a:t>
            </a:r>
            <a:r>
              <a:rPr lang="zh-CN" altLang="en-US" b="1" dirty="0"/>
              <a:t>）</a:t>
            </a:r>
            <a:endParaRPr lang="en-US" altLang="zh-CN" dirty="0"/>
          </a:p>
          <a:p>
            <a:r>
              <a:rPr lang="en-US" altLang="zh-CN" b="1" dirty="0"/>
              <a:t>2008</a:t>
            </a:r>
            <a:r>
              <a:rPr lang="zh-CN" altLang="en-US" b="1" dirty="0"/>
              <a:t>年</a:t>
            </a:r>
            <a:r>
              <a:rPr lang="en-US" altLang="zh-CN" b="1" dirty="0"/>
              <a:t>4</a:t>
            </a:r>
            <a:r>
              <a:rPr lang="zh-CN" altLang="en-US" b="1" dirty="0"/>
              <a:t>月</a:t>
            </a:r>
            <a:r>
              <a:rPr lang="en-US" altLang="zh-CN" b="1" dirty="0"/>
              <a:t>29</a:t>
            </a:r>
            <a:r>
              <a:rPr lang="zh-CN" altLang="en-US" b="1" dirty="0"/>
              <a:t>日 </a:t>
            </a:r>
            <a:r>
              <a:rPr lang="en-US" altLang="zh-CN" b="1" dirty="0"/>
              <a:t>| </a:t>
            </a:r>
            <a:r>
              <a:rPr lang="zh-CN" altLang="en-US" b="1" dirty="0"/>
              <a:t>上午</a:t>
            </a:r>
            <a:r>
              <a:rPr lang="en-US" altLang="zh-CN" b="1" dirty="0"/>
              <a:t>3:00</a:t>
            </a:r>
            <a:endParaRPr lang="zh-CN" altLang="en-US" dirty="0"/>
          </a:p>
          <a:p>
            <a:r>
              <a:rPr lang="zh-CN" altLang="en-US" dirty="0"/>
              <a:t>他是一名伊朗穆斯林，看起来</a:t>
            </a:r>
            <a:r>
              <a:rPr lang="zh-CN" altLang="en-US" b="1" dirty="0"/>
              <a:t>酷似好莱坞或文艺复兴时期的耶稣形象</a:t>
            </a:r>
            <a:r>
              <a:rPr lang="zh-CN" altLang="en-US" dirty="0"/>
              <a:t>，以至于</a:t>
            </a:r>
            <a:r>
              <a:rPr lang="zh-CN" altLang="en-US" b="1" dirty="0"/>
              <a:t>虔诚的信徒看到他时，有时会画十字</a:t>
            </a:r>
            <a:r>
              <a:rPr lang="zh-CN" altLang="en-US" dirty="0"/>
              <a:t>。</a:t>
            </a:r>
          </a:p>
          <a:p>
            <a:r>
              <a:rPr lang="zh-CN" altLang="en-US" b="1" dirty="0"/>
              <a:t>艾哈迈德</a:t>
            </a:r>
            <a:r>
              <a:rPr lang="en-US" altLang="zh-CN" b="1" dirty="0"/>
              <a:t>·</a:t>
            </a:r>
            <a:r>
              <a:rPr lang="zh-CN" altLang="en-US" b="1" dirty="0"/>
              <a:t>苏莱曼尼</a:t>
            </a:r>
            <a:r>
              <a:rPr lang="en-US" altLang="zh-CN" b="1" dirty="0"/>
              <a:t>-</a:t>
            </a:r>
            <a:r>
              <a:rPr lang="zh-CN" altLang="en-US" b="1" dirty="0"/>
              <a:t>尼亚（</a:t>
            </a:r>
            <a:r>
              <a:rPr lang="en-US" altLang="zh-CN" b="1" dirty="0"/>
              <a:t>Ahmad Soleimani-Nia</a:t>
            </a:r>
            <a:r>
              <a:rPr lang="zh-CN" altLang="en-US" b="1" dirty="0"/>
              <a:t>）</a:t>
            </a:r>
            <a:r>
              <a:rPr lang="en-US" altLang="zh-CN" dirty="0"/>
              <a:t> </a:t>
            </a:r>
            <a:r>
              <a:rPr lang="zh-CN" altLang="en-US" dirty="0"/>
              <a:t>饰演耶稣已有 </a:t>
            </a:r>
            <a:r>
              <a:rPr lang="zh-CN" altLang="en-US" b="1" dirty="0"/>
              <a:t>七年</a:t>
            </a:r>
            <a:r>
              <a:rPr lang="zh-CN" altLang="en-US" dirty="0"/>
              <a:t>，他保持</a:t>
            </a:r>
            <a:r>
              <a:rPr lang="zh-CN" altLang="en-US" b="1" dirty="0"/>
              <a:t>长发、微染发色，蓄着结实且浓密的胡须</a:t>
            </a:r>
            <a:r>
              <a:rPr lang="zh-CN" altLang="en-US" dirty="0"/>
              <a:t>。</a:t>
            </a:r>
          </a:p>
          <a:p>
            <a:r>
              <a:rPr lang="zh-CN" altLang="en-US" dirty="0"/>
              <a:t>他是伊朗新电影 </a:t>
            </a:r>
            <a:r>
              <a:rPr lang="en-US" altLang="zh-CN" b="1" dirty="0"/>
              <a:t>《</a:t>
            </a:r>
            <a:r>
              <a:rPr lang="zh-CN" altLang="en-US" b="1" dirty="0"/>
              <a:t>耶稣，神的灵</a:t>
            </a:r>
            <a:r>
              <a:rPr lang="en-US" altLang="zh-CN" b="1" dirty="0"/>
              <a:t>》</a:t>
            </a:r>
            <a:r>
              <a:rPr lang="zh-CN" altLang="en-US" b="1" dirty="0"/>
              <a:t>（</a:t>
            </a:r>
            <a:r>
              <a:rPr lang="en-US" altLang="zh-CN" b="1" dirty="0"/>
              <a:t>Jesus, the Spirit of God</a:t>
            </a:r>
            <a:r>
              <a:rPr lang="zh-CN" altLang="en-US" b="1" dirty="0"/>
              <a:t>）</a:t>
            </a:r>
            <a:r>
              <a:rPr lang="en-US" altLang="zh-CN" dirty="0"/>
              <a:t> </a:t>
            </a:r>
            <a:r>
              <a:rPr lang="zh-CN" altLang="en-US" dirty="0"/>
              <a:t>的主演。这部电影讲述了基督徒认为的弥赛亚、神的儿子</a:t>
            </a:r>
            <a:r>
              <a:rPr lang="en-US" altLang="zh-CN" dirty="0"/>
              <a:t>——</a:t>
            </a:r>
            <a:r>
              <a:rPr lang="zh-CN" altLang="en-US" b="1" dirty="0"/>
              <a:t>耶稣</a:t>
            </a:r>
            <a:r>
              <a:rPr lang="zh-CN" altLang="en-US" dirty="0"/>
              <a:t>，但影片中的耶稣被塑造成</a:t>
            </a:r>
            <a:r>
              <a:rPr lang="zh-CN" altLang="en-US" b="1" dirty="0"/>
              <a:t>一位受折磨的犹太先知</a:t>
            </a:r>
            <a:r>
              <a:rPr lang="zh-CN" altLang="en-US" dirty="0"/>
              <a:t>，预示</a:t>
            </a:r>
            <a:r>
              <a:rPr lang="zh-CN" altLang="en-US" b="1" dirty="0"/>
              <a:t>穆罕默德（伊斯兰教的创始人）的降临</a:t>
            </a:r>
            <a:r>
              <a:rPr lang="zh-CN" altLang="en-US" dirty="0"/>
              <a:t>。尼亚饰演的耶稣既</a:t>
            </a:r>
            <a:r>
              <a:rPr lang="zh-CN" altLang="en-US" b="1" dirty="0"/>
              <a:t>沉静、虔诚，又坚定、充满激情</a:t>
            </a:r>
            <a:r>
              <a:rPr lang="zh-CN" altLang="en-US" dirty="0"/>
              <a:t>。</a:t>
            </a:r>
          </a:p>
          <a:p>
            <a:r>
              <a:rPr lang="zh-CN" altLang="en-US" dirty="0"/>
              <a:t>现实生活中，如果在这场</a:t>
            </a:r>
            <a:r>
              <a:rPr lang="zh-CN" altLang="en-US" b="1" dirty="0"/>
              <a:t>尚未结束的精神与艺术旅程</a:t>
            </a:r>
            <a:r>
              <a:rPr lang="zh-CN" altLang="en-US" dirty="0"/>
              <a:t>后还算有现实生活的话，</a:t>
            </a:r>
            <a:r>
              <a:rPr lang="zh-CN" altLang="en-US" b="1" dirty="0"/>
              <a:t>尼亚住在德黑兰</a:t>
            </a:r>
            <a:r>
              <a:rPr lang="zh-CN" altLang="en-US" dirty="0"/>
              <a:t>。他曾是伊朗军队的一名士兵，后来成为一名焊工</a:t>
            </a:r>
            <a:r>
              <a:rPr lang="en-US" altLang="zh-CN" dirty="0"/>
              <a:t>——</a:t>
            </a:r>
            <a:r>
              <a:rPr lang="zh-CN" altLang="en-US" b="1" dirty="0"/>
              <a:t>有趣的是，这名“耶稣”的故事充满了讽刺意味</a:t>
            </a:r>
            <a:r>
              <a:rPr lang="en-US" altLang="zh-CN" dirty="0"/>
              <a:t>——</a:t>
            </a:r>
            <a:r>
              <a:rPr lang="zh-CN" altLang="en-US" b="1" dirty="0"/>
              <a:t>他曾在伊朗原子能机构工作</a:t>
            </a:r>
            <a:r>
              <a:rPr lang="zh-CN" altLang="en-US" dirty="0"/>
              <a:t>，而</a:t>
            </a:r>
            <a:r>
              <a:rPr lang="zh-CN" altLang="en-US" b="1" dirty="0"/>
              <a:t>布什政府曾指控该机构正在研发核武器</a:t>
            </a:r>
            <a:r>
              <a:rPr lang="zh-CN" altLang="en-US" dirty="0"/>
              <a:t>。</a:t>
            </a:r>
          </a:p>
          <a:p>
            <a:r>
              <a:rPr lang="zh-CN" altLang="en-US" dirty="0"/>
              <a:t>这或许会让一些</a:t>
            </a:r>
            <a:r>
              <a:rPr lang="zh-CN" altLang="en-US" b="1" dirty="0"/>
              <a:t>美国新保守派</a:t>
            </a:r>
            <a:r>
              <a:rPr lang="zh-CN" altLang="en-US" dirty="0"/>
              <a:t>（</a:t>
            </a:r>
            <a:r>
              <a:rPr lang="en-US" altLang="zh-CN" dirty="0"/>
              <a:t>neo-cons</a:t>
            </a:r>
            <a:r>
              <a:rPr lang="zh-CN" altLang="en-US" dirty="0"/>
              <a:t>）感到不安，</a:t>
            </a:r>
            <a:r>
              <a:rPr lang="zh-CN" altLang="en-US" b="1" dirty="0"/>
              <a:t>但也许最令人震惊的是，这部电影暗示耶稣并未被钉十字架，也未曾从死里复活</a:t>
            </a:r>
            <a:r>
              <a:rPr lang="zh-CN" altLang="en-US" dirty="0"/>
              <a:t>。</a:t>
            </a:r>
          </a:p>
          <a:p>
            <a:r>
              <a:rPr lang="zh-CN" altLang="en-US" b="1" dirty="0"/>
              <a:t>阅读</a:t>
            </a:r>
            <a:r>
              <a:rPr lang="en-US" altLang="zh-CN" b="1" dirty="0"/>
              <a:t>《</a:t>
            </a:r>
            <a:r>
              <a:rPr lang="zh-CN" altLang="en-US" b="1" dirty="0"/>
              <a:t>洛杉矶时报</a:t>
            </a:r>
            <a:r>
              <a:rPr lang="en-US" altLang="zh-CN" b="1" dirty="0"/>
              <a:t>》</a:t>
            </a:r>
            <a:r>
              <a:rPr lang="zh-CN" altLang="en-US" b="1" dirty="0"/>
              <a:t>（</a:t>
            </a:r>
            <a:r>
              <a:rPr lang="en-US" altLang="zh-CN" b="1" dirty="0"/>
              <a:t>Los Angeles Times</a:t>
            </a:r>
            <a:r>
              <a:rPr lang="zh-CN" altLang="en-US" b="1" dirty="0"/>
              <a:t>）今日报道，了解更多故事。</a:t>
            </a:r>
            <a:endParaRPr lang="zh-CN" altLang="en-US" dirty="0"/>
          </a:p>
          <a:p>
            <a:r>
              <a:rPr lang="en-US" altLang="zh-CN" dirty="0"/>
              <a:t>—— </a:t>
            </a:r>
            <a:r>
              <a:rPr lang="zh-CN" altLang="en-US" dirty="0"/>
              <a:t>记者 </a:t>
            </a:r>
            <a:r>
              <a:rPr lang="zh-CN" altLang="en-US" b="1" dirty="0"/>
              <a:t>杰弗里</a:t>
            </a:r>
            <a:r>
              <a:rPr lang="en-US" altLang="zh-CN" b="1" dirty="0"/>
              <a:t>·</a:t>
            </a:r>
            <a:r>
              <a:rPr lang="zh-CN" altLang="en-US" b="1" dirty="0"/>
              <a:t>弗莱施曼（</a:t>
            </a:r>
            <a:r>
              <a:rPr lang="en-US" altLang="zh-CN" b="1" dirty="0"/>
              <a:t>Jeffrey Fleishman</a:t>
            </a:r>
            <a:r>
              <a:rPr lang="zh-CN" altLang="en-US" b="1" dirty="0"/>
              <a:t>）</a:t>
            </a:r>
            <a:r>
              <a:rPr lang="en-US" altLang="zh-CN" dirty="0"/>
              <a:t> </a:t>
            </a:r>
            <a:r>
              <a:rPr lang="zh-CN" altLang="en-US" dirty="0"/>
              <a:t>发自</a:t>
            </a:r>
            <a:r>
              <a:rPr lang="zh-CN" altLang="en-US" b="1" dirty="0"/>
              <a:t>德黑兰</a:t>
            </a:r>
            <a:endParaRPr lang="zh-CN" altLang="en-US" dirty="0"/>
          </a:p>
          <a:p>
            <a:r>
              <a:rPr lang="zh-CN" altLang="en-US" b="1" dirty="0"/>
              <a:t>图片：艾哈迈德</a:t>
            </a:r>
            <a:r>
              <a:rPr lang="en-US" altLang="zh-CN" b="1" dirty="0"/>
              <a:t>·</a:t>
            </a:r>
            <a:r>
              <a:rPr lang="zh-CN" altLang="en-US" b="1" dirty="0"/>
              <a:t>苏莱曼尼</a:t>
            </a:r>
            <a:r>
              <a:rPr lang="en-US" altLang="zh-CN" b="1" dirty="0"/>
              <a:t>-</a:t>
            </a:r>
            <a:r>
              <a:rPr lang="zh-CN" altLang="en-US" b="1" dirty="0"/>
              <a:t>尼亚饰演耶稣。</a:t>
            </a:r>
            <a:br>
              <a:rPr lang="zh-CN" altLang="en-US" dirty="0"/>
            </a:br>
            <a:r>
              <a:rPr lang="zh-CN" altLang="en-US" b="1" dirty="0"/>
              <a:t>图片来源：</a:t>
            </a:r>
            <a:r>
              <a:rPr lang="en-US" altLang="zh-CN" b="1" dirty="0" err="1"/>
              <a:t>minbar.tatar.ru</a:t>
            </a:r>
            <a:r>
              <a:rPr lang="en-US" altLang="zh-CN" b="1" dirty="0"/>
              <a:t>/</a:t>
            </a:r>
            <a:r>
              <a:rPr lang="en-US" altLang="zh-CN" b="1" dirty="0" err="1"/>
              <a:t>rus</a:t>
            </a:r>
            <a:r>
              <a:rPr lang="en-US" altLang="zh-CN" b="1" dirty="0"/>
              <a:t>/</a:t>
            </a:r>
            <a:r>
              <a:rPr lang="en-US" altLang="zh-CN" b="1" dirty="0" err="1"/>
              <a:t>Messiah.htm</a:t>
            </a:r>
            <a:endParaRPr lang="en-US" altLang="zh-CN" dirty="0"/>
          </a:p>
          <a:p>
            <a:endParaRPr lang="en-GB" dirty="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0A0D6C-23BE-4C4B-9D78-B4F98A65D45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Slide</a:t>
            </a:r>
            <a:r>
              <a:rPr lang="en-US" baseline="0" dirty="0">
                <a:latin typeface="Times New Roman" charset="0"/>
                <a:ea typeface="ＭＳ Ｐゴシック" charset="0"/>
                <a:cs typeface="ＭＳ Ｐゴシック" charset="0"/>
              </a:rPr>
              <a:t> 83 is adapted from Rev 1 intro slide</a:t>
            </a:r>
          </a:p>
          <a:p>
            <a:r>
              <a:rPr lang="en-US" baseline="0" dirty="0">
                <a:latin typeface="Times New Roman" charset="0"/>
                <a:ea typeface="ＭＳ Ｐゴシック" charset="0"/>
                <a:cs typeface="ＭＳ Ｐゴシック" charset="0"/>
              </a:rPr>
              <a:t>Slides 84-91 copied from Rev 20-</a:t>
            </a:r>
            <a:r>
              <a:rPr lang="en-US" baseline="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80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D883BA-779D-9649-B35E-E8BD63DAEB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849714-85B0-3B44-9D6C-8A15D296FFC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她将被敌基督及其十国联盟彻底毁灭（启示录 </a:t>
            </a:r>
            <a:r>
              <a:rPr lang="en-US" altLang="zh-CN" b="1" dirty="0"/>
              <a:t>17:16a</a:t>
            </a:r>
            <a:r>
              <a:rPr lang="zh-CN" altLang="en-US" b="1" dirty="0"/>
              <a:t>），被火焚烧（</a:t>
            </a:r>
            <a:r>
              <a:rPr lang="en-US" altLang="zh-CN" b="1" dirty="0"/>
              <a:t>17:16b</a:t>
            </a:r>
            <a:r>
              <a:rPr lang="zh-CN" altLang="en-US" b="1" dirty="0"/>
              <a:t>；</a:t>
            </a:r>
            <a:r>
              <a:rPr lang="en-US" altLang="zh-CN" b="1" dirty="0"/>
              <a:t>18:8</a:t>
            </a:r>
            <a:r>
              <a:rPr lang="zh-CN" altLang="en-US" b="1" dirty="0"/>
              <a:t>），只需一小时（</a:t>
            </a:r>
            <a:r>
              <a:rPr lang="en-US" altLang="zh-CN" b="1" dirty="0"/>
              <a:t>18:10, 17, 19</a:t>
            </a:r>
            <a:r>
              <a:rPr lang="zh-CN" altLang="en-US" b="1" dirty="0"/>
              <a:t>）。</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066663-8D29-4773-BDC1-71B0EA14A15F}"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74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3EDC11-A884-41C9-A8E2-1F5E7001E366}"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748547" name="Rectangle 2"/>
          <p:cNvSpPr>
            <a:spLocks noGrp="1" noRot="1" noChangeAspect="1" noChangeArrowheads="1" noTextEdit="1"/>
          </p:cNvSpPr>
          <p:nvPr>
            <p:ph type="sldImg"/>
          </p:nvPr>
        </p:nvSpPr>
        <p:spPr>
          <a:solidFill>
            <a:srgbClr val="FFFFFF"/>
          </a:solidFill>
          <a:ln/>
        </p:spPr>
      </p:sp>
      <p:sp>
        <p:nvSpPr>
          <p:cNvPr id="748548"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11C655-B61B-46F4-8BB0-BB2E723B9C17}"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771074" name="Rectangle 2"/>
          <p:cNvSpPr>
            <a:spLocks noGrp="1" noRot="1" noChangeAspect="1" noChangeArrowheads="1" noTextEdit="1"/>
          </p:cNvSpPr>
          <p:nvPr>
            <p:ph type="sldImg"/>
          </p:nvPr>
        </p:nvSpPr>
        <p:spPr>
          <a:solidFill>
            <a:srgbClr val="FFFFFF"/>
          </a:solidFill>
          <a:ln/>
        </p:spPr>
      </p:sp>
      <p:sp>
        <p:nvSpPr>
          <p:cNvPr id="771075" name="Rectangle 3"/>
          <p:cNvSpPr>
            <a:spLocks noGrp="1" noChangeArrowheads="1"/>
          </p:cNvSpPr>
          <p:nvPr>
            <p:ph type="body" idx="1"/>
          </p:nvPr>
        </p:nvSpPr>
        <p:spPr>
          <a:solidFill>
            <a:srgbClr val="FFFFFF"/>
          </a:solidFill>
          <a:ln>
            <a:solidFill>
              <a:srgbClr val="000000"/>
            </a:solidFill>
          </a:ln>
        </p:spPr>
        <p:txBody>
          <a:bodyPr/>
          <a:lstStyle/>
          <a:p>
            <a:endParaRPr lang="zh-CN" altLang="en-US">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F3DA457-14A3-414C-9001-C821C52DF8BC}" type="slidenum">
              <a:rPr lang="en-GB" sz="1200">
                <a:solidFill>
                  <a:prstClr val="white"/>
                </a:solidFill>
              </a:rPr>
              <a:pPr/>
              <a:t>13</a:t>
            </a:fld>
            <a:endParaRPr lang="en-GB" sz="1200">
              <a:solidFill>
                <a:prstClr val="white"/>
              </a:solidFill>
            </a:endParaRPr>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45E52B-F091-554F-BD70-D7B4B1C38F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67362" name="Rectangle 2"/>
          <p:cNvSpPr>
            <a:spLocks noGrp="1" noRot="1" noChangeAspect="1" noChangeArrowheads="1"/>
          </p:cNvSpPr>
          <p:nvPr>
            <p:ph type="sldImg"/>
          </p:nvPr>
        </p:nvSpPr>
        <p:spPr>
          <a:solidFill>
            <a:srgbClr val="FFFFFF"/>
          </a:solidFill>
          <a:ln/>
        </p:spPr>
      </p:sp>
      <p:sp>
        <p:nvSpPr>
          <p:cNvPr id="116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2446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435D2F-CE24-AC47-A13C-F85CDB11E74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D19E0-CF65-2446-86A9-FBA523E20E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8035" name="Rectangle 1026"/>
          <p:cNvSpPr>
            <a:spLocks noGrp="1" noRot="1" noChangeAspect="1" noChangeArrowheads="1" noTextEdit="1"/>
          </p:cNvSpPr>
          <p:nvPr>
            <p:ph type="sldImg"/>
          </p:nvPr>
        </p:nvSpPr>
        <p:spPr>
          <a:solidFill>
            <a:srgbClr val="FFFFFF"/>
          </a:solidFill>
          <a:ln/>
        </p:spPr>
      </p:sp>
      <p:sp>
        <p:nvSpPr>
          <p:cNvPr id="10680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51AB4F-B7D2-6E49-9BBA-5AA36FDBAB7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69059" name="Rectangle 1026"/>
          <p:cNvSpPr>
            <a:spLocks noGrp="1" noRot="1" noChangeAspect="1" noChangeArrowheads="1" noTextEdit="1"/>
          </p:cNvSpPr>
          <p:nvPr>
            <p:ph type="sldImg"/>
          </p:nvPr>
        </p:nvSpPr>
        <p:spPr>
          <a:solidFill>
            <a:srgbClr val="FFFFFF"/>
          </a:solidFill>
          <a:ln/>
        </p:spPr>
      </p:sp>
      <p:sp>
        <p:nvSpPr>
          <p:cNvPr id="106906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150EB0-1F8E-D741-9329-DA19317A9E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4659" name="Rectangle 2"/>
          <p:cNvSpPr>
            <a:spLocks noGrp="1" noRot="1" noChangeAspect="1" noChangeArrowheads="1" noTextEdit="1"/>
          </p:cNvSpPr>
          <p:nvPr>
            <p:ph type="sldImg"/>
          </p:nvPr>
        </p:nvSpPr>
        <p:spPr>
          <a:solidFill>
            <a:srgbClr val="FFFFFF"/>
          </a:solidFill>
          <a:ln/>
        </p:spPr>
      </p:sp>
      <p:sp>
        <p:nvSpPr>
          <p:cNvPr id="1094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 first three chapters of Scripture have many parallels in the last three chapters.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圣经的前三章与最后三章有许多相似之处。</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909C81-7443-40ED-BBC5-BE8324C7553C}"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91243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D32AEB-9EE7-481F-8D91-B20E9D38EB8A}" type="slidenum">
              <a:rPr kumimoji="0" lang="en-GB" sz="1200" b="0" i="0" u="none" strike="noStrike" kern="1200" cap="none" spc="0" normalizeH="0" baseline="0" noProof="0">
                <a:ln>
                  <a:noFill/>
                </a:ln>
                <a:solidFill>
                  <a:srgbClr val="000000"/>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901122" name="Rectangle 2"/>
          <p:cNvSpPr>
            <a:spLocks noGrp="1" noRot="1" noChangeAspect="1" noChangeArrowheads="1" noTextEdit="1"/>
          </p:cNvSpPr>
          <p:nvPr>
            <p:ph type="sldImg"/>
          </p:nvPr>
        </p:nvSpPr>
        <p:spPr>
          <a:solidFill>
            <a:srgbClr val="FFFFFF"/>
          </a:solidFill>
          <a:ln/>
        </p:spPr>
      </p:sp>
      <p:sp>
        <p:nvSpPr>
          <p:cNvPr id="901123"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608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42AF97-D3B0-448C-8B49-1BC7096C339A}" type="slidenum">
              <a:rPr lang="en-GB" sz="1200">
                <a:solidFill>
                  <a:prstClr val="white"/>
                </a:solidFill>
              </a:rPr>
              <a:pPr/>
              <a:t>14</a:t>
            </a:fld>
            <a:endParaRPr lang="en-GB" sz="1200">
              <a:solidFill>
                <a:prstClr val="white"/>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6984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268249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831707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zh-CN" altLang="en-US" dirty="0"/>
              <a:t>死亡（</a:t>
            </a:r>
            <a:r>
              <a:rPr lang="en-US" altLang="zh-CN" dirty="0"/>
              <a:t>1</a:t>
            </a:r>
            <a:r>
              <a:rPr lang="zh-CN" altLang="en-US" dirty="0"/>
              <a:t>）：基督掌管我们最终的敌人</a:t>
            </a:r>
            <a:r>
              <a:rPr lang="en-US" altLang="zh-CN" dirty="0"/>
              <a:t>——</a:t>
            </a:r>
            <a:r>
              <a:rPr lang="zh-CN" altLang="en-US" dirty="0"/>
              <a:t>死亡，这个敌人无人能战胜。</a:t>
            </a:r>
          </a:p>
          <a:p>
            <a:r>
              <a:rPr lang="zh-CN" altLang="en-US" dirty="0"/>
              <a:t>教会（</a:t>
            </a:r>
            <a:r>
              <a:rPr lang="en-US" altLang="zh-CN" dirty="0"/>
              <a:t>2-3</a:t>
            </a:r>
            <a:r>
              <a:rPr lang="zh-CN" altLang="en-US" dirty="0"/>
              <a:t>）：基督是七个亚细亚教会及所有地方教会的主。</a:t>
            </a:r>
          </a:p>
          <a:p>
            <a:r>
              <a:rPr lang="zh-CN" altLang="en-US" dirty="0"/>
              <a:t>我们的未来（</a:t>
            </a:r>
            <a:r>
              <a:rPr lang="en-US" altLang="zh-CN" dirty="0"/>
              <a:t>4-22</a:t>
            </a:r>
            <a:r>
              <a:rPr lang="zh-CN" altLang="en-US" dirty="0"/>
              <a:t>）：基督是末世和我们永恒归宿的审判者与救主。</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397648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9767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7452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004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30111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018170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86960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8696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08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5300778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92184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242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8137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679530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8729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5296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20686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27518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113176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71469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283907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2453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579143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209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899613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2562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96220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82856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7582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5343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21469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35588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11048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04121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080849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69611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908804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0401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0430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139637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13029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713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582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65720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59528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532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3196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621790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79474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516452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096652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8253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722191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504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0616829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8856052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3174904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130931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2839523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5236499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36415047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2723520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27200330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602600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5104682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29044245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33889245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4029414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029305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543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589395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40148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0063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23354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702481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3837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934591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627537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555263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453963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4919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6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3932068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297940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748440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54918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408006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77839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20284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02071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471995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40806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27766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086441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47646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949260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91437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3875759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845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9409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1652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66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9743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262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9543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9332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259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8929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741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0311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2929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3184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06644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86887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535648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035817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917929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94668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940332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40647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99329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263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415512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254133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4519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1598979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121844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38322001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7183686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10686551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27472556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576153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4191488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7456086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5309273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0054187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5589976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2815515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14858340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6692079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309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683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21994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0474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0092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5162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64541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62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2636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27035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0278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182773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1219212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26252562"/>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4192777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8735705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0130391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4537174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478555888"/>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2006860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6826742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5303496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084403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12940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544915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027532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647702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657005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270472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07793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970421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5306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3182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418741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942084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07862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15881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651748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631180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912512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18495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86352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082717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226903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629147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15053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270503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168834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34039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5898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09247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806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35430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16404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25258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75731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61373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23536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40169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3403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23930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40339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1848580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5780909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5689386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0481101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3781036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3606972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587482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8998577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479434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66356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65729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9316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5351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34513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6378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0150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088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31998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43837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300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6191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218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7304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9624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677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2907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7575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67783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2909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092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0287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4043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2142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8287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8996746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83253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83740445"/>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29443492"/>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1993894"/>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88629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608927273"/>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385012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0895703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7590402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9373413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3702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6747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1316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363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661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821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4601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34935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4419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1092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98014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11130554"/>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58437548"/>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62224936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7867433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68359479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61092328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65461125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95638132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5253136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19506476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3378140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177165029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213350535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15107866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916592151"/>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512879136"/>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78789110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41646887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073469208"/>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650460678"/>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41980486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54087829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0935328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336647756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20230825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228183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32396280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13849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3904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388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79103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6223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584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0834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77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181432680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501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8680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9306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7448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83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4422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0523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1166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518731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94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03659750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90009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6057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60226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9339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1781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87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3668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58219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7847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466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9406118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77816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4081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78565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0103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11212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73352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51751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23441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123198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0082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9759281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5844575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506898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9589245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010835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8805793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643410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083036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646932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186701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66551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42622233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986850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4005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624647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9766964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339604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075544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287659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811367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279684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10710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200805575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242919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99667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1865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2735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7272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527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31154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74045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46405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008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219987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1944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0401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9412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54493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667275169"/>
      </p:ext>
    </p:extLst>
  </p:cSld>
  <p:clrMapOvr>
    <a:masterClrMapping/>
  </p:clrMapOvr>
  <p:transition>
    <p:random/>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54604294"/>
      </p:ext>
    </p:extLst>
  </p:cSld>
  <p:clrMapOvr>
    <a:masterClrMapping/>
  </p:clrMapOvr>
  <p:transition>
    <p:random/>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60536994"/>
      </p:ext>
    </p:extLst>
  </p:cSld>
  <p:clrMapOvr>
    <a:masterClrMapping/>
  </p:clrMapOvr>
  <p:transition>
    <p:random/>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3976170"/>
      </p:ext>
    </p:extLst>
  </p:cSld>
  <p:clrMapOvr>
    <a:masterClrMapping/>
  </p:clrMapOvr>
  <p:transition>
    <p:random/>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30830911"/>
      </p:ext>
    </p:extLst>
  </p:cSld>
  <p:clrMapOvr>
    <a:masterClrMapping/>
  </p:clrMapOvr>
  <p:transition>
    <p:random/>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37000541"/>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182144657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61820308"/>
      </p:ext>
    </p:extLst>
  </p:cSld>
  <p:clrMapOvr>
    <a:masterClrMapping/>
  </p:clrMapOvr>
  <p:transition>
    <p:random/>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06937671"/>
      </p:ext>
    </p:extLst>
  </p:cSld>
  <p:clrMapOvr>
    <a:masterClrMapping/>
  </p:clrMapOvr>
  <p:transition>
    <p:random/>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69612522"/>
      </p:ext>
    </p:extLst>
  </p:cSld>
  <p:clrMapOvr>
    <a:masterClrMapping/>
  </p:clrMapOvr>
  <p:transition>
    <p:random/>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11960230"/>
      </p:ext>
    </p:extLst>
  </p:cSld>
  <p:clrMapOvr>
    <a:masterClrMapping/>
  </p:clrMapOvr>
  <p:transition>
    <p:random/>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30186060"/>
      </p:ext>
    </p:extLst>
  </p:cSld>
  <p:clrMapOvr>
    <a:masterClrMapping/>
  </p:clrMapOvr>
  <p:transition>
    <p:random/>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0014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20713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95681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58018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776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221383042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8794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61072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95815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48475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2722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439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3/15/25</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028371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12699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280213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06785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19403704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8770531"/>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0872300"/>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806396348"/>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585297617"/>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276410775"/>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5188700"/>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5186767"/>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3/15/25</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265447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2750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6732261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3721"/>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186931"/>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2319114"/>
      </p:ext>
    </p:extLst>
  </p:cSld>
  <p:clrMapOvr>
    <a:masterClrMapping/>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774821994"/>
      </p:ext>
    </p:extLst>
  </p:cSld>
  <p:clrMapOvr>
    <a:masterClrMapping/>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668101467"/>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503161205"/>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5150912"/>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eaLnBrk="1" fontAlgn="auto" hangingPunct="1">
                <a:spcBef>
                  <a:spcPts val="0"/>
                </a:spcBef>
                <a:spcAft>
                  <a:spcPts val="0"/>
                </a:spcAft>
              </a:pPr>
              <a:r>
                <a:rPr lang="en-US" sz="5400" dirty="0">
                  <a:solidFill>
                    <a:srgbClr val="895D1D">
                      <a:lumMod val="60000"/>
                      <a:lumOff val="40000"/>
                    </a:srgbClr>
                  </a:solidFill>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9248385"/>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55621-CBC9-4BE7-BF29-C0B75029EC5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644479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DC0E97-C9DE-4697-8B85-F66E5E3FB2B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5023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17C136-BD6F-4500-BBA2-5C55355D96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0735735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0083941-7A12-4ED7-83DB-1919818362D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4191237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9E46188-EB83-4ACA-9756-7E7206EB530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69613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B133616-BF9F-47C9-B94F-7637DEEEBC6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686165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DF945B8-BE06-40FC-BA7F-D313A68E4F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5658687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78A344-6334-41AB-BBAA-84DB0BDE480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7715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0F73BA-8645-4D4C-94AF-D6145B8ECDD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234007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F203D5-FD14-458F-AEF7-FAF5DC7BB8B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73290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CDAE15-5042-47DE-B3C6-6EDCC7FDE47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899196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23955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6722515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50377533"/>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4128191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6145597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9555801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257924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2519283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7253516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9321639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4147275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ltLang="zh-CN"/>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02B7537-2FD0-4439-8A49-544E6D70FFA0}"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6358958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0B2C60D3-5F9E-4B47-8A24-82B02D3D8AC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45802050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5E908053-97E9-42A8-8739-01AC7F83F24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2041788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E70C9C63-7493-4FAA-B54A-CBF87BEC05F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21611658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F231542C-57EF-4D8A-B329-CDFA1B19BCB4}"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27549019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56406A89-7D08-4D7B-890F-21F31C3CED0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05667796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94AE20C-573D-4443-AB4B-9D4643BD6F76}"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84801750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D017A2DA-4F59-434A-87B7-1386215E0C3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00195400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92F2BE85-ECE5-49B8-8260-46C0847DF8C7}"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84308538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B5320B60-CC18-4D8D-A681-B23B9B9EB84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997808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8BC5CDAF-6A0C-43E2-91BD-8627EFDCC37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19443697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dirty="0"/>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D73B4E3-8D5B-4716-AE02-9FA77EDD04C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91337826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81677887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293123406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30104063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14166078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325244976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7610657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19588974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203693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02644940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00310103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205211507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8645311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11597037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71875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82821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9213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64599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083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13739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56811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936724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80491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31165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73154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21242470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407677111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240203675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326484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355140662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53928923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370701728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256435730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50691136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9514909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309528330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405122601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solidFill>
                    <a:srgbClr val="FFFFFF"/>
                  </a:solidFill>
                  <a:latin typeface="Arial"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E78FDCC-A1D8-B045-9ED9-8308A60359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618414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6871364-F45E-0C45-901A-4CEC0412EA3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8842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0EE13-C0DC-B049-A2A8-ABA7F8829E33}"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555244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3B1D2A4A-C630-FE47-B055-DCAE0D974932}"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420678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56D5C68-E565-4242-BB55-A5DD426FEAC4}"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432266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BD4CB1D0-EDDD-234A-91FC-F45864BE9E8F}"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095465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F94CB22E-3A0C-BB43-9B2E-1B24E7907246}"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53169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F700F689-8105-3C4A-B461-715D29E71E9B}"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554948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C3252F8-16E4-7F4D-93F6-7D1927FDF0B7}"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7609855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CCEDE2FB-1BE0-6745-A97E-92D52CBDE7FD}"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691580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8351E601-2EB6-414A-B678-DB763FE93F0A}"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047120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606682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03965400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4264963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6190663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06194365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77542523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71676159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84546189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6919890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98602351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96305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77991638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70023003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fld id="{81FD34A5-FC3A-9A46-9BE5-0443F82002C4}" type="slidenum">
              <a:rPr lang="en-GB"/>
              <a:pPr/>
              <a:t>‹#›</a:t>
            </a:fld>
            <a:endParaRPr lang="en-GB"/>
          </a:p>
        </p:txBody>
      </p:sp>
    </p:spTree>
    <p:extLst>
      <p:ext uri="{BB962C8B-B14F-4D97-AF65-F5344CB8AC3E}">
        <p14:creationId xmlns:p14="http://schemas.microsoft.com/office/powerpoint/2010/main" val="318008212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lvl1pPr>
          </a:lstStyle>
          <a:p>
            <a:fld id="{D6C13295-597C-6742-8B5C-4F2DC43E5A48}" type="slidenum">
              <a:rPr lang="en-US"/>
              <a:pPr/>
              <a:t>‹#›</a:t>
            </a:fld>
            <a:endParaRPr lang="en-US"/>
          </a:p>
        </p:txBody>
      </p:sp>
    </p:spTree>
    <p:extLst>
      <p:ext uri="{BB962C8B-B14F-4D97-AF65-F5344CB8AC3E}">
        <p14:creationId xmlns:p14="http://schemas.microsoft.com/office/powerpoint/2010/main" val="310670960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41987785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078255-0EC9-B347-9FEF-C92DF21F396B}" type="slidenum">
              <a:rPr lang="en-US"/>
              <a:pPr>
                <a:defRPr/>
              </a:pPr>
              <a:t>‹#›</a:t>
            </a:fld>
            <a:endParaRPr lang="en-US"/>
          </a:p>
        </p:txBody>
      </p:sp>
    </p:spTree>
    <p:extLst>
      <p:ext uri="{BB962C8B-B14F-4D97-AF65-F5344CB8AC3E}">
        <p14:creationId xmlns:p14="http://schemas.microsoft.com/office/powerpoint/2010/main" val="290036407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2344A3-BD31-9843-9BD6-7511E0C59BED}" type="slidenum">
              <a:rPr lang="en-US"/>
              <a:pPr>
                <a:defRPr/>
              </a:pPr>
              <a:t>‹#›</a:t>
            </a:fld>
            <a:endParaRPr lang="en-US"/>
          </a:p>
        </p:txBody>
      </p:sp>
    </p:spTree>
    <p:extLst>
      <p:ext uri="{BB962C8B-B14F-4D97-AF65-F5344CB8AC3E}">
        <p14:creationId xmlns:p14="http://schemas.microsoft.com/office/powerpoint/2010/main" val="354498043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718638-D208-3043-8DAA-02A228794CD4}" type="slidenum">
              <a:rPr lang="en-US"/>
              <a:pPr>
                <a:defRPr/>
              </a:pPr>
              <a:t>‹#›</a:t>
            </a:fld>
            <a:endParaRPr lang="en-US"/>
          </a:p>
        </p:txBody>
      </p:sp>
    </p:spTree>
    <p:extLst>
      <p:ext uri="{BB962C8B-B14F-4D97-AF65-F5344CB8AC3E}">
        <p14:creationId xmlns:p14="http://schemas.microsoft.com/office/powerpoint/2010/main" val="211254021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E673B0-BC51-814D-9A9D-9AF67311E9F8}" type="slidenum">
              <a:rPr lang="en-US"/>
              <a:pPr>
                <a:defRPr/>
              </a:pPr>
              <a:t>‹#›</a:t>
            </a:fld>
            <a:endParaRPr lang="en-US"/>
          </a:p>
        </p:txBody>
      </p:sp>
    </p:spTree>
    <p:extLst>
      <p:ext uri="{BB962C8B-B14F-4D97-AF65-F5344CB8AC3E}">
        <p14:creationId xmlns:p14="http://schemas.microsoft.com/office/powerpoint/2010/main" val="138702584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8775E5-7C00-614F-AF6E-B6275405F438}" type="slidenum">
              <a:rPr lang="en-US"/>
              <a:pPr>
                <a:defRPr/>
              </a:pPr>
              <a:t>‹#›</a:t>
            </a:fld>
            <a:endParaRPr lang="en-US"/>
          </a:p>
        </p:txBody>
      </p:sp>
    </p:spTree>
    <p:extLst>
      <p:ext uri="{BB962C8B-B14F-4D97-AF65-F5344CB8AC3E}">
        <p14:creationId xmlns:p14="http://schemas.microsoft.com/office/powerpoint/2010/main" val="255587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DA62D-AADE-B04A-BD60-E30CF3A357FC}" type="slidenum">
              <a:rPr lang="en-US"/>
              <a:pPr>
                <a:defRPr/>
              </a:pPr>
              <a:t>‹#›</a:t>
            </a:fld>
            <a:endParaRPr lang="en-US"/>
          </a:p>
        </p:txBody>
      </p:sp>
    </p:spTree>
    <p:extLst>
      <p:ext uri="{BB962C8B-B14F-4D97-AF65-F5344CB8AC3E}">
        <p14:creationId xmlns:p14="http://schemas.microsoft.com/office/powerpoint/2010/main" val="341236716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78EF78-0BF0-1842-91B6-47E579FC62C9}" type="slidenum">
              <a:rPr lang="en-US"/>
              <a:pPr>
                <a:defRPr/>
              </a:pPr>
              <a:t>‹#›</a:t>
            </a:fld>
            <a:endParaRPr lang="en-US"/>
          </a:p>
        </p:txBody>
      </p:sp>
    </p:spTree>
    <p:extLst>
      <p:ext uri="{BB962C8B-B14F-4D97-AF65-F5344CB8AC3E}">
        <p14:creationId xmlns:p14="http://schemas.microsoft.com/office/powerpoint/2010/main" val="271768475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14313C-74B0-544C-B90A-EE3C4864C51A}" type="slidenum">
              <a:rPr lang="en-US"/>
              <a:pPr>
                <a:defRPr/>
              </a:pPr>
              <a:t>‹#›</a:t>
            </a:fld>
            <a:endParaRPr lang="en-US"/>
          </a:p>
        </p:txBody>
      </p:sp>
    </p:spTree>
    <p:extLst>
      <p:ext uri="{BB962C8B-B14F-4D97-AF65-F5344CB8AC3E}">
        <p14:creationId xmlns:p14="http://schemas.microsoft.com/office/powerpoint/2010/main" val="231705823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72DF31-5EBF-4849-A709-90A6A737090A}" type="slidenum">
              <a:rPr lang="en-US"/>
              <a:pPr>
                <a:defRPr/>
              </a:pPr>
              <a:t>‹#›</a:t>
            </a:fld>
            <a:endParaRPr lang="en-US"/>
          </a:p>
        </p:txBody>
      </p:sp>
    </p:spTree>
    <p:extLst>
      <p:ext uri="{BB962C8B-B14F-4D97-AF65-F5344CB8AC3E}">
        <p14:creationId xmlns:p14="http://schemas.microsoft.com/office/powerpoint/2010/main" val="133257486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E52FD-9ECF-0E4C-87EC-67B01A05C447}" type="slidenum">
              <a:rPr lang="en-US"/>
              <a:pPr>
                <a:defRPr/>
              </a:pPr>
              <a:t>‹#›</a:t>
            </a:fld>
            <a:endParaRPr lang="en-US"/>
          </a:p>
        </p:txBody>
      </p:sp>
    </p:spTree>
    <p:extLst>
      <p:ext uri="{BB962C8B-B14F-4D97-AF65-F5344CB8AC3E}">
        <p14:creationId xmlns:p14="http://schemas.microsoft.com/office/powerpoint/2010/main" val="65332607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25A42-8112-1945-A482-178C294F4321}" type="slidenum">
              <a:rPr lang="en-US"/>
              <a:pPr>
                <a:defRPr/>
              </a:pPr>
              <a:t>‹#›</a:t>
            </a:fld>
            <a:endParaRPr lang="en-US"/>
          </a:p>
        </p:txBody>
      </p:sp>
    </p:spTree>
    <p:extLst>
      <p:ext uri="{BB962C8B-B14F-4D97-AF65-F5344CB8AC3E}">
        <p14:creationId xmlns:p14="http://schemas.microsoft.com/office/powerpoint/2010/main" val="20056673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35C7AD7-50C3-4F42-956B-B2A865BB8CA9}" type="slidenum">
              <a:rPr lang="en-US"/>
              <a:pPr/>
              <a:t>‹#›</a:t>
            </a:fld>
            <a:endParaRPr lang="en-US"/>
          </a:p>
        </p:txBody>
      </p:sp>
    </p:spTree>
    <p:extLst>
      <p:ext uri="{BB962C8B-B14F-4D97-AF65-F5344CB8AC3E}">
        <p14:creationId xmlns:p14="http://schemas.microsoft.com/office/powerpoint/2010/main" val="255670694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EF8DDD2-38DF-A942-9E55-0E2A9D8554EA}" type="slidenum">
              <a:rPr lang="en-US"/>
              <a:pPr/>
              <a:t>‹#›</a:t>
            </a:fld>
            <a:endParaRPr lang="en-US"/>
          </a:p>
        </p:txBody>
      </p:sp>
    </p:spTree>
    <p:extLst>
      <p:ext uri="{BB962C8B-B14F-4D97-AF65-F5344CB8AC3E}">
        <p14:creationId xmlns:p14="http://schemas.microsoft.com/office/powerpoint/2010/main" val="222086339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92B7CEC-A50D-3F42-AC58-F4AA751B085A}" type="slidenum">
              <a:rPr lang="en-US"/>
              <a:pPr/>
              <a:t>‹#›</a:t>
            </a:fld>
            <a:endParaRPr lang="en-US"/>
          </a:p>
        </p:txBody>
      </p:sp>
    </p:spTree>
    <p:extLst>
      <p:ext uri="{BB962C8B-B14F-4D97-AF65-F5344CB8AC3E}">
        <p14:creationId xmlns:p14="http://schemas.microsoft.com/office/powerpoint/2010/main" val="280276110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CF3B69-5EA2-8849-85FB-F4B5CDDF3C4E}" type="slidenum">
              <a:rPr lang="en-US"/>
              <a:pPr/>
              <a:t>‹#›</a:t>
            </a:fld>
            <a:endParaRPr lang="en-US"/>
          </a:p>
        </p:txBody>
      </p:sp>
    </p:spTree>
    <p:extLst>
      <p:ext uri="{BB962C8B-B14F-4D97-AF65-F5344CB8AC3E}">
        <p14:creationId xmlns:p14="http://schemas.microsoft.com/office/powerpoint/2010/main" val="2270596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8E240CF-9FE2-E449-90DC-2303180F4154}" type="slidenum">
              <a:rPr lang="en-US"/>
              <a:pPr/>
              <a:t>‹#›</a:t>
            </a:fld>
            <a:endParaRPr lang="en-US"/>
          </a:p>
        </p:txBody>
      </p:sp>
    </p:spTree>
    <p:extLst>
      <p:ext uri="{BB962C8B-B14F-4D97-AF65-F5344CB8AC3E}">
        <p14:creationId xmlns:p14="http://schemas.microsoft.com/office/powerpoint/2010/main" val="138339893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753A989-7987-5340-A2C1-272C7E844D59}" type="slidenum">
              <a:rPr lang="en-US"/>
              <a:pPr/>
              <a:t>‹#›</a:t>
            </a:fld>
            <a:endParaRPr lang="en-US"/>
          </a:p>
        </p:txBody>
      </p:sp>
    </p:spTree>
    <p:extLst>
      <p:ext uri="{BB962C8B-B14F-4D97-AF65-F5344CB8AC3E}">
        <p14:creationId xmlns:p14="http://schemas.microsoft.com/office/powerpoint/2010/main" val="139929161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A64FD64-B5E0-4B4E-8529-DE98A9AE74F4}" type="slidenum">
              <a:rPr lang="en-US"/>
              <a:pPr/>
              <a:t>‹#›</a:t>
            </a:fld>
            <a:endParaRPr lang="en-US"/>
          </a:p>
        </p:txBody>
      </p:sp>
    </p:spTree>
    <p:extLst>
      <p:ext uri="{BB962C8B-B14F-4D97-AF65-F5344CB8AC3E}">
        <p14:creationId xmlns:p14="http://schemas.microsoft.com/office/powerpoint/2010/main" val="8464805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0F797A2-5039-1246-AF10-C2F8C92B8DE6}" type="slidenum">
              <a:rPr lang="en-US"/>
              <a:pPr/>
              <a:t>‹#›</a:t>
            </a:fld>
            <a:endParaRPr lang="en-US"/>
          </a:p>
        </p:txBody>
      </p:sp>
    </p:spTree>
    <p:extLst>
      <p:ext uri="{BB962C8B-B14F-4D97-AF65-F5344CB8AC3E}">
        <p14:creationId xmlns:p14="http://schemas.microsoft.com/office/powerpoint/2010/main" val="12216724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B3867F4-52FB-504C-BC9A-F879D6944FF4}" type="slidenum">
              <a:rPr lang="en-US"/>
              <a:pPr/>
              <a:t>‹#›</a:t>
            </a:fld>
            <a:endParaRPr lang="en-US"/>
          </a:p>
        </p:txBody>
      </p:sp>
    </p:spTree>
    <p:extLst>
      <p:ext uri="{BB962C8B-B14F-4D97-AF65-F5344CB8AC3E}">
        <p14:creationId xmlns:p14="http://schemas.microsoft.com/office/powerpoint/2010/main" val="266808946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403DB4-98BB-354D-8F34-C9A73DB3DFC8}" type="slidenum">
              <a:rPr lang="en-US"/>
              <a:pPr/>
              <a:t>‹#›</a:t>
            </a:fld>
            <a:endParaRPr lang="en-US"/>
          </a:p>
        </p:txBody>
      </p:sp>
    </p:spTree>
    <p:extLst>
      <p:ext uri="{BB962C8B-B14F-4D97-AF65-F5344CB8AC3E}">
        <p14:creationId xmlns:p14="http://schemas.microsoft.com/office/powerpoint/2010/main" val="422347219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E883164-CD6B-5442-B0E7-32EFD48C0E72}" type="slidenum">
              <a:rPr lang="en-US"/>
              <a:pPr/>
              <a:t>‹#›</a:t>
            </a:fld>
            <a:endParaRPr lang="en-US"/>
          </a:p>
        </p:txBody>
      </p:sp>
    </p:spTree>
    <p:extLst>
      <p:ext uri="{BB962C8B-B14F-4D97-AF65-F5344CB8AC3E}">
        <p14:creationId xmlns:p14="http://schemas.microsoft.com/office/powerpoint/2010/main" val="228972442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7B87AFD1-5479-7A42-BDF8-63424D20D48F}" type="slidenum">
              <a:rPr lang="en-US"/>
              <a:pPr/>
              <a:t>‹#›</a:t>
            </a:fld>
            <a:endParaRPr lang="en-US"/>
          </a:p>
        </p:txBody>
      </p:sp>
    </p:spTree>
    <p:extLst>
      <p:ext uri="{BB962C8B-B14F-4D97-AF65-F5344CB8AC3E}">
        <p14:creationId xmlns:p14="http://schemas.microsoft.com/office/powerpoint/2010/main" val="378489697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D9ACF0C4-4D1B-CA4C-8C03-A2098DB04D17}" type="slidenum">
              <a:rPr lang="en-US"/>
              <a:pPr/>
              <a:t>‹#›</a:t>
            </a:fld>
            <a:endParaRPr lang="en-US"/>
          </a:p>
        </p:txBody>
      </p:sp>
    </p:spTree>
    <p:extLst>
      <p:ext uri="{BB962C8B-B14F-4D97-AF65-F5344CB8AC3E}">
        <p14:creationId xmlns:p14="http://schemas.microsoft.com/office/powerpoint/2010/main" val="5624624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DB60E4D-235F-2846-B8A2-713635562637}" type="slidenum">
              <a:rPr lang="en-US"/>
              <a:pPr/>
              <a:t>‹#›</a:t>
            </a:fld>
            <a:endParaRPr lang="en-US"/>
          </a:p>
        </p:txBody>
      </p:sp>
    </p:spTree>
    <p:extLst>
      <p:ext uri="{BB962C8B-B14F-4D97-AF65-F5344CB8AC3E}">
        <p14:creationId xmlns:p14="http://schemas.microsoft.com/office/powerpoint/2010/main" val="3867168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9705E55A-676F-5E43-8CC0-A00A47ACF2F9}" type="slidenum">
              <a:rPr lang="en-US"/>
              <a:pPr/>
              <a:t>‹#›</a:t>
            </a:fld>
            <a:endParaRPr lang="en-US"/>
          </a:p>
        </p:txBody>
      </p:sp>
    </p:spTree>
    <p:extLst>
      <p:ext uri="{BB962C8B-B14F-4D97-AF65-F5344CB8AC3E}">
        <p14:creationId xmlns:p14="http://schemas.microsoft.com/office/powerpoint/2010/main" val="329076207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70F7D774-2241-F84F-9495-3F5BE8DFDADC}" type="slidenum">
              <a:rPr lang="en-US"/>
              <a:pPr/>
              <a:t>‹#›</a:t>
            </a:fld>
            <a:endParaRPr lang="en-US"/>
          </a:p>
        </p:txBody>
      </p:sp>
    </p:spTree>
    <p:extLst>
      <p:ext uri="{BB962C8B-B14F-4D97-AF65-F5344CB8AC3E}">
        <p14:creationId xmlns:p14="http://schemas.microsoft.com/office/powerpoint/2010/main" val="285232397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D78DFEB5-F0D5-9248-B44F-BAC25CEF257B}" type="slidenum">
              <a:rPr lang="en-US"/>
              <a:pPr/>
              <a:t>‹#›</a:t>
            </a:fld>
            <a:endParaRPr lang="en-US"/>
          </a:p>
        </p:txBody>
      </p:sp>
    </p:spTree>
    <p:extLst>
      <p:ext uri="{BB962C8B-B14F-4D97-AF65-F5344CB8AC3E}">
        <p14:creationId xmlns:p14="http://schemas.microsoft.com/office/powerpoint/2010/main" val="284249930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1ED5E991-72AE-0244-8E1D-A3D82BA5AB06}" type="slidenum">
              <a:rPr lang="en-US"/>
              <a:pPr/>
              <a:t>‹#›</a:t>
            </a:fld>
            <a:endParaRPr lang="en-US"/>
          </a:p>
        </p:txBody>
      </p:sp>
    </p:spTree>
    <p:extLst>
      <p:ext uri="{BB962C8B-B14F-4D97-AF65-F5344CB8AC3E}">
        <p14:creationId xmlns:p14="http://schemas.microsoft.com/office/powerpoint/2010/main" val="212185126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D4CE0FF-8013-5F43-B748-1EE4E144EF09}" type="slidenum">
              <a:rPr lang="en-US"/>
              <a:pPr/>
              <a:t>‹#›</a:t>
            </a:fld>
            <a:endParaRPr lang="en-US"/>
          </a:p>
        </p:txBody>
      </p:sp>
    </p:spTree>
    <p:extLst>
      <p:ext uri="{BB962C8B-B14F-4D97-AF65-F5344CB8AC3E}">
        <p14:creationId xmlns:p14="http://schemas.microsoft.com/office/powerpoint/2010/main" val="214030020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108C532A-A4EA-0B40-9C05-FCCF8430C8FC}" type="slidenum">
              <a:rPr lang="en-US"/>
              <a:pPr/>
              <a:t>‹#›</a:t>
            </a:fld>
            <a:endParaRPr lang="en-US"/>
          </a:p>
        </p:txBody>
      </p:sp>
    </p:spTree>
    <p:extLst>
      <p:ext uri="{BB962C8B-B14F-4D97-AF65-F5344CB8AC3E}">
        <p14:creationId xmlns:p14="http://schemas.microsoft.com/office/powerpoint/2010/main" val="135027803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8AD36EC-36DC-B640-9739-4EB6154763A9}" type="slidenum">
              <a:rPr lang="en-US"/>
              <a:pPr/>
              <a:t>‹#›</a:t>
            </a:fld>
            <a:endParaRPr lang="en-US"/>
          </a:p>
        </p:txBody>
      </p:sp>
    </p:spTree>
    <p:extLst>
      <p:ext uri="{BB962C8B-B14F-4D97-AF65-F5344CB8AC3E}">
        <p14:creationId xmlns:p14="http://schemas.microsoft.com/office/powerpoint/2010/main" val="111351871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5B6924EB-0995-F347-8F72-6DEF94C2E65B}" type="slidenum">
              <a:rPr lang="en-US"/>
              <a:pPr/>
              <a:t>‹#›</a:t>
            </a:fld>
            <a:endParaRPr lang="en-US"/>
          </a:p>
        </p:txBody>
      </p:sp>
    </p:spTree>
    <p:extLst>
      <p:ext uri="{BB962C8B-B14F-4D97-AF65-F5344CB8AC3E}">
        <p14:creationId xmlns:p14="http://schemas.microsoft.com/office/powerpoint/2010/main" val="313223264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028780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76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189909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11120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2327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73158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16064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95244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8807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3016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83696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319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4248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398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875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3943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4270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0631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7724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3273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16195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6209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7727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9072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1340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766530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4890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229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1302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0225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4018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6587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6394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6287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5036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8045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276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5062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7829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40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514463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6735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5391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8513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7323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523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7004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9786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theme" Target="../theme/theme10.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11.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3.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4.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6" Type="http://schemas.openxmlformats.org/officeDocument/2006/relationships/theme" Target="../theme/theme16.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theme" Target="../theme/theme17.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8.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19.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0.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6" Type="http://schemas.openxmlformats.org/officeDocument/2006/relationships/image" Target="../media/image4.png"/><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image" Target="../media/image3.png"/><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7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4.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5.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27.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28.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image" Target="../media/image6.jpeg"/><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3.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7.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4.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8.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5.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slideLayout" Target="../slideLayouts/slideLayout453.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37.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38.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39.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0.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1.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theme" Target="../theme/theme42.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1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theme" Target="../theme/theme44.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image" Target="../media/image13.jpe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slideLayout" Target="../slideLayouts/slideLayout544.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4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47.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13.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48.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slideLayout" Target="../slideLayouts/slideLayout591.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593.xml"/><Relationship Id="rId1" Type="http://schemas.openxmlformats.org/officeDocument/2006/relationships/slideLayout" Target="../slideLayouts/slideLayout592.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9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2.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3.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4.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5.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698789408"/>
      </p:ext>
    </p:extLst>
  </p:cSld>
  <p:clrMap bg1="lt1" tx1="dk1" bg2="lt2" tx2="dk2" accent1="accent1" accent2="accent2" accent3="accent3" accent4="accent4" accent5="accent5" accent6="accent6" hlink="hlink" folHlink="folHlink"/>
  <p:sldLayoutIdLst>
    <p:sldLayoutId id="2147506031" r:id="rId1"/>
    <p:sldLayoutId id="2147506032" r:id="rId2"/>
    <p:sldLayoutId id="2147506033" r:id="rId3"/>
    <p:sldLayoutId id="2147506034" r:id="rId4"/>
    <p:sldLayoutId id="2147506035" r:id="rId5"/>
    <p:sldLayoutId id="2147506036" r:id="rId6"/>
    <p:sldLayoutId id="2147506037" r:id="rId7"/>
    <p:sldLayoutId id="2147506038" r:id="rId8"/>
    <p:sldLayoutId id="2147506039" r:id="rId9"/>
    <p:sldLayoutId id="2147506040" r:id="rId10"/>
    <p:sldLayoutId id="2147506041" r:id="rId11"/>
    <p:sldLayoutId id="2147506042" r:id="rId12"/>
    <p:sldLayoutId id="2147506043" r:id="rId13"/>
    <p:sldLayoutId id="2147506044" r:id="rId14"/>
    <p:sldLayoutId id="214750604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874533454"/>
      </p:ext>
    </p:extLst>
  </p:cSld>
  <p:clrMap bg1="lt1" tx1="dk1" bg2="lt2" tx2="dk2" accent1="accent1" accent2="accent2" accent3="accent3" accent4="accent4" accent5="accent5" accent6="accent6" hlink="hlink" folHlink="folHlink"/>
  <p:sldLayoutIdLst>
    <p:sldLayoutId id="2147506111" r:id="rId1"/>
    <p:sldLayoutId id="2147506112" r:id="rId2"/>
    <p:sldLayoutId id="2147506113" r:id="rId3"/>
    <p:sldLayoutId id="2147506114" r:id="rId4"/>
    <p:sldLayoutId id="2147506115" r:id="rId5"/>
    <p:sldLayoutId id="2147506116" r:id="rId6"/>
    <p:sldLayoutId id="2147506117" r:id="rId7"/>
    <p:sldLayoutId id="2147506118" r:id="rId8"/>
    <p:sldLayoutId id="2147506119" r:id="rId9"/>
    <p:sldLayoutId id="2147506120" r:id="rId10"/>
    <p:sldLayoutId id="2147506121" r:id="rId11"/>
    <p:sldLayoutId id="2147506122" r:id="rId12"/>
    <p:sldLayoutId id="2147506123" r:id="rId13"/>
    <p:sldLayoutId id="2147506124" r:id="rId14"/>
    <p:sldLayoutId id="214750612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338397039"/>
      </p:ext>
    </p:extLst>
  </p:cSld>
  <p:clrMap bg1="lt1" tx1="dk1" bg2="lt2" tx2="dk2" accent1="accent1" accent2="accent2" accent3="accent3" accent4="accent4" accent5="accent5" accent6="accent6" hlink="hlink" folHlink="folHlink"/>
  <p:sldLayoutIdLst>
    <p:sldLayoutId id="2147506385" r:id="rId1"/>
    <p:sldLayoutId id="2147506386" r:id="rId2"/>
    <p:sldLayoutId id="2147506387" r:id="rId3"/>
    <p:sldLayoutId id="2147506388" r:id="rId4"/>
    <p:sldLayoutId id="2147506389" r:id="rId5"/>
    <p:sldLayoutId id="2147506390" r:id="rId6"/>
    <p:sldLayoutId id="2147506391" r:id="rId7"/>
    <p:sldLayoutId id="2147506392" r:id="rId8"/>
    <p:sldLayoutId id="2147506393" r:id="rId9"/>
    <p:sldLayoutId id="2147506394" r:id="rId10"/>
    <p:sldLayoutId id="2147506395" r:id="rId11"/>
    <p:sldLayoutId id="2147506396" r:id="rId12"/>
    <p:sldLayoutId id="2147506397"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1012678384"/>
      </p:ext>
    </p:extLst>
  </p:cSld>
  <p:clrMap bg1="lt1" tx1="dk1" bg2="lt2" tx2="dk2" accent1="accent1" accent2="accent2" accent3="accent3" accent4="accent4" accent5="accent5" accent6="accent6" hlink="hlink" folHlink="folHlink"/>
  <p:sldLayoutIdLst>
    <p:sldLayoutId id="2147506492" r:id="rId1"/>
    <p:sldLayoutId id="2147506493" r:id="rId2"/>
    <p:sldLayoutId id="2147506494" r:id="rId3"/>
    <p:sldLayoutId id="2147506495" r:id="rId4"/>
    <p:sldLayoutId id="2147506496" r:id="rId5"/>
    <p:sldLayoutId id="2147506497" r:id="rId6"/>
    <p:sldLayoutId id="2147506498" r:id="rId7"/>
    <p:sldLayoutId id="2147506499" r:id="rId8"/>
    <p:sldLayoutId id="2147506500" r:id="rId9"/>
    <p:sldLayoutId id="2147506501" r:id="rId10"/>
    <p:sldLayoutId id="2147506502" r:id="rId11"/>
    <p:sldLayoutId id="2147506503" r:id="rId12"/>
    <p:sldLayoutId id="2147506504" r:id="rId13"/>
    <p:sldLayoutId id="2147506505" r:id="rId14"/>
    <p:sldLayoutId id="214750650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622923370"/>
      </p:ext>
    </p:extLst>
  </p:cSld>
  <p:clrMap bg1="lt1" tx1="dk1" bg2="lt2" tx2="dk2" accent1="accent1" accent2="accent2" accent3="accent3" accent4="accent4" accent5="accent5" accent6="accent6" hlink="hlink" folHlink="folHlink"/>
  <p:sldLayoutIdLst>
    <p:sldLayoutId id="2147506526" r:id="rId1"/>
    <p:sldLayoutId id="2147506527" r:id="rId2"/>
    <p:sldLayoutId id="2147506528" r:id="rId3"/>
    <p:sldLayoutId id="2147506529" r:id="rId4"/>
    <p:sldLayoutId id="2147506530" r:id="rId5"/>
    <p:sldLayoutId id="2147506531" r:id="rId6"/>
    <p:sldLayoutId id="2147506532" r:id="rId7"/>
    <p:sldLayoutId id="2147506533" r:id="rId8"/>
    <p:sldLayoutId id="2147506534" r:id="rId9"/>
    <p:sldLayoutId id="2147506535" r:id="rId10"/>
    <p:sldLayoutId id="2147506536" r:id="rId11"/>
    <p:sldLayoutId id="2147506537" r:id="rId12"/>
    <p:sldLayoutId id="2147506538" r:id="rId13"/>
    <p:sldLayoutId id="2147506539" r:id="rId14"/>
    <p:sldLayoutId id="214750654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750964"/>
      </p:ext>
    </p:extLst>
  </p:cSld>
  <p:clrMap bg1="lt1" tx1="dk1" bg2="lt2" tx2="dk2" accent1="accent1" accent2="accent2" accent3="accent3" accent4="accent4" accent5="accent5" accent6="accent6" hlink="hlink" folHlink="folHlink"/>
  <p:sldLayoutIdLst>
    <p:sldLayoutId id="2147507888" r:id="rId1"/>
    <p:sldLayoutId id="2147507889" r:id="rId2"/>
    <p:sldLayoutId id="2147507890" r:id="rId3"/>
    <p:sldLayoutId id="2147507891" r:id="rId4"/>
    <p:sldLayoutId id="2147507892" r:id="rId5"/>
    <p:sldLayoutId id="2147507893" r:id="rId6"/>
    <p:sldLayoutId id="2147507894" r:id="rId7"/>
    <p:sldLayoutId id="2147507895" r:id="rId8"/>
    <p:sldLayoutId id="2147507896" r:id="rId9"/>
    <p:sldLayoutId id="2147507897" r:id="rId10"/>
    <p:sldLayoutId id="2147507898" r:id="rId11"/>
    <p:sldLayoutId id="2147507899" r:id="rId12"/>
    <p:sldLayoutId id="21475079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35731207"/>
      </p:ext>
    </p:extLst>
  </p:cSld>
  <p:clrMap bg1="lt1" tx1="dk1" bg2="lt2" tx2="dk2" accent1="accent1" accent2="accent2" accent3="accent3" accent4="accent4" accent5="accent5" accent6="accent6" hlink="hlink" folHlink="folHlink"/>
  <p:sldLayoutIdLst>
    <p:sldLayoutId id="2147507902" r:id="rId1"/>
    <p:sldLayoutId id="2147507903" r:id="rId2"/>
    <p:sldLayoutId id="2147507904" r:id="rId3"/>
    <p:sldLayoutId id="2147507905" r:id="rId4"/>
    <p:sldLayoutId id="2147507906" r:id="rId5"/>
    <p:sldLayoutId id="2147507907" r:id="rId6"/>
    <p:sldLayoutId id="2147507908" r:id="rId7"/>
    <p:sldLayoutId id="2147507909" r:id="rId8"/>
    <p:sldLayoutId id="2147507910" r:id="rId9"/>
    <p:sldLayoutId id="2147507911" r:id="rId10"/>
    <p:sldLayoutId id="2147507912" r:id="rId11"/>
    <p:sldLayoutId id="2147507913" r:id="rId12"/>
    <p:sldLayoutId id="2147507914" r:id="rId13"/>
    <p:sldLayoutId id="2147507915" r:id="rId14"/>
    <p:sldLayoutId id="214750791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115392215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 id="2147507955" r:id="rId12"/>
    <p:sldLayoutId id="2147507956" r:id="rId13"/>
    <p:sldLayoutId id="214750795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DD73AEEF-99ED-4545-9C5E-B6F0A8966203}" type="slidenum">
              <a:rPr lang="en-US">
                <a:solidFill>
                  <a:srgbClr val="000000"/>
                </a:solidFill>
                <a:latin typeface="Arial" charset="0"/>
                <a:ea typeface="+mn-ea"/>
                <a:cs typeface="+mn-cs"/>
              </a:rPr>
              <a:pPr eaLnBrk="1" hangingPunct="1"/>
              <a:t>‹#›</a:t>
            </a:fld>
            <a:endParaRPr lang="en-US">
              <a:solidFill>
                <a:srgbClr val="000000"/>
              </a:solidFill>
              <a:latin typeface="Arial" charset="0"/>
              <a:ea typeface="+mn-ea"/>
              <a:cs typeface="+mn-cs"/>
            </a:endParaRPr>
          </a:p>
        </p:txBody>
      </p:sp>
    </p:spTree>
    <p:extLst>
      <p:ext uri="{BB962C8B-B14F-4D97-AF65-F5344CB8AC3E}">
        <p14:creationId xmlns:p14="http://schemas.microsoft.com/office/powerpoint/2010/main" val="202686473"/>
      </p:ext>
    </p:extLst>
  </p:cSld>
  <p:clrMap bg1="lt1" tx1="dk1" bg2="lt2" tx2="dk2" accent1="accent1" accent2="accent2" accent3="accent3" accent4="accent4" accent5="accent5" accent6="accent6" hlink="hlink" folHlink="folHlink"/>
  <p:sldLayoutIdLst>
    <p:sldLayoutId id="2147508090" r:id="rId1"/>
    <p:sldLayoutId id="2147508091" r:id="rId2"/>
    <p:sldLayoutId id="2147508092" r:id="rId3"/>
    <p:sldLayoutId id="2147508093" r:id="rId4"/>
    <p:sldLayoutId id="2147508094" r:id="rId5"/>
    <p:sldLayoutId id="2147508095" r:id="rId6"/>
    <p:sldLayoutId id="2147508096" r:id="rId7"/>
    <p:sldLayoutId id="2147508097" r:id="rId8"/>
    <p:sldLayoutId id="2147508098" r:id="rId9"/>
    <p:sldLayoutId id="2147508099" r:id="rId10"/>
    <p:sldLayoutId id="2147508100"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3696580044"/>
      </p:ext>
    </p:extLst>
  </p:cSld>
  <p:clrMap bg1="lt1" tx1="dk1" bg2="lt2" tx2="dk2" accent1="accent1" accent2="accent2" accent3="accent3" accent4="accent4" accent5="accent5" accent6="accent6" hlink="hlink" folHlink="folHlink"/>
  <p:sldLayoutIdLst>
    <p:sldLayoutId id="2147508102" r:id="rId1"/>
    <p:sldLayoutId id="2147508103" r:id="rId2"/>
    <p:sldLayoutId id="2147508104" r:id="rId3"/>
    <p:sldLayoutId id="2147508105" r:id="rId4"/>
    <p:sldLayoutId id="2147508106" r:id="rId5"/>
    <p:sldLayoutId id="2147508107" r:id="rId6"/>
    <p:sldLayoutId id="2147508108" r:id="rId7"/>
    <p:sldLayoutId id="2147508109" r:id="rId8"/>
    <p:sldLayoutId id="2147508110" r:id="rId9"/>
    <p:sldLayoutId id="2147508111" r:id="rId10"/>
    <p:sldLayoutId id="214750811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4D8BD30-11AA-8F46-ADCB-9EFF88C54187}"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6847603"/>
      </p:ext>
    </p:extLst>
  </p:cSld>
  <p:clrMap bg1="dk2" tx1="lt1" bg2="dk1" tx2="lt2" accent1="accent1" accent2="accent2" accent3="accent3" accent4="accent4" accent5="accent5" accent6="accent6" hlink="hlink" folHlink="folHlink"/>
  <p:sldLayoutIdLst>
    <p:sldLayoutId id="2147508182" r:id="rId1"/>
    <p:sldLayoutId id="2147508183" r:id="rId2"/>
    <p:sldLayoutId id="2147508184" r:id="rId3"/>
    <p:sldLayoutId id="2147508185" r:id="rId4"/>
    <p:sldLayoutId id="2147508186" r:id="rId5"/>
    <p:sldLayoutId id="2147508187" r:id="rId6"/>
    <p:sldLayoutId id="2147508188" r:id="rId7"/>
    <p:sldLayoutId id="2147508189" r:id="rId8"/>
    <p:sldLayoutId id="2147508190" r:id="rId9"/>
    <p:sldLayoutId id="2147508191" r:id="rId10"/>
    <p:sldLayoutId id="2147508192" r:id="rId11"/>
    <p:sldLayoutId id="21475081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857432376"/>
      </p:ext>
    </p:extLst>
  </p:cSld>
  <p:clrMap bg1="lt1" tx1="dk1" bg2="lt2" tx2="dk2" accent1="accent1" accent2="accent2" accent3="accent3" accent4="accent4" accent5="accent5" accent6="accent6" hlink="hlink" folHlink="folHlink"/>
  <p:sldLayoutIdLst>
    <p:sldLayoutId id="2147508438" r:id="rId1"/>
  </p:sldLayoutIdLst>
  <p:transitio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6558325"/>
      </p:ext>
    </p:extLst>
  </p:cSld>
  <p:clrMap bg1="lt1" tx1="dk1" bg2="lt2" tx2="dk2" accent1="accent1" accent2="accent2" accent3="accent3" accent4="accent4" accent5="accent5" accent6="accent6" hlink="hlink" folHlink="folHlink"/>
  <p:sldLayoutIdLst>
    <p:sldLayoutId id="2147508440" r:id="rId1"/>
    <p:sldLayoutId id="2147508441" r:id="rId2"/>
    <p:sldLayoutId id="2147508442" r:id="rId3"/>
    <p:sldLayoutId id="2147508443" r:id="rId4"/>
    <p:sldLayoutId id="2147508444" r:id="rId5"/>
    <p:sldLayoutId id="2147508445" r:id="rId6"/>
    <p:sldLayoutId id="2147508446" r:id="rId7"/>
    <p:sldLayoutId id="2147508447" r:id="rId8"/>
    <p:sldLayoutId id="2147508448" r:id="rId9"/>
    <p:sldLayoutId id="2147508449" r:id="rId10"/>
    <p:sldLayoutId id="2147508450" r:id="rId11"/>
    <p:sldLayoutId id="2147508451" r:id="rId12"/>
    <p:sldLayoutId id="21475084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21027202"/>
      </p:ext>
    </p:extLst>
  </p:cSld>
  <p:clrMap bg1="lt1" tx1="dk1" bg2="lt2" tx2="dk2" accent1="accent1" accent2="accent2" accent3="accent3" accent4="accent4" accent5="accent5" accent6="accent6" hlink="hlink" folHlink="folHlink"/>
  <p:sldLayoutIdLst>
    <p:sldLayoutId id="2147508454" r:id="rId1"/>
    <p:sldLayoutId id="2147508455" r:id="rId2"/>
    <p:sldLayoutId id="2147508456" r:id="rId3"/>
    <p:sldLayoutId id="2147508457" r:id="rId4"/>
    <p:sldLayoutId id="2147508458" r:id="rId5"/>
    <p:sldLayoutId id="2147508459" r:id="rId6"/>
    <p:sldLayoutId id="2147508460" r:id="rId7"/>
    <p:sldLayoutId id="2147508461" r:id="rId8"/>
    <p:sldLayoutId id="2147508462" r:id="rId9"/>
    <p:sldLayoutId id="2147508463" r:id="rId10"/>
    <p:sldLayoutId id="2147508464" r:id="rId11"/>
    <p:sldLayoutId id="2147508465" r:id="rId12"/>
    <p:sldLayoutId id="2147508466"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181443803"/>
      </p:ext>
    </p:extLst>
  </p:cSld>
  <p:clrMap bg1="lt1" tx1="dk1" bg2="lt2" tx2="dk2" accent1="accent1" accent2="accent2" accent3="accent3" accent4="accent4" accent5="accent5" accent6="accent6" hlink="hlink" folHlink="folHlink"/>
  <p:sldLayoutIdLst>
    <p:sldLayoutId id="2147508496" r:id="rId1"/>
    <p:sldLayoutId id="2147508497" r:id="rId2"/>
    <p:sldLayoutId id="2147508498" r:id="rId3"/>
    <p:sldLayoutId id="2147508499" r:id="rId4"/>
    <p:sldLayoutId id="2147508500" r:id="rId5"/>
    <p:sldLayoutId id="2147508501" r:id="rId6"/>
    <p:sldLayoutId id="2147508502" r:id="rId7"/>
    <p:sldLayoutId id="2147508503" r:id="rId8"/>
    <p:sldLayoutId id="2147508504" r:id="rId9"/>
    <p:sldLayoutId id="2147508505" r:id="rId10"/>
    <p:sldLayoutId id="2147508506"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ndParaRPr>
              </a:p>
            </p:txBody>
          </p:sp>
        </p:grpSp>
      </p:grpSp>
    </p:spTree>
    <p:extLst>
      <p:ext uri="{BB962C8B-B14F-4D97-AF65-F5344CB8AC3E}">
        <p14:creationId xmlns:p14="http://schemas.microsoft.com/office/powerpoint/2010/main" val="4147553872"/>
      </p:ext>
    </p:extLst>
  </p:cSld>
  <p:clrMap bg1="dk2" tx1="lt1" bg2="dk1" tx2="lt2" accent1="accent1" accent2="accent2" accent3="accent3" accent4="accent4" accent5="accent5" accent6="accent6" hlink="hlink" folHlink="folHlink"/>
  <p:sldLayoutIdLst>
    <p:sldLayoutId id="2147508508" r:id="rId1"/>
    <p:sldLayoutId id="2147508509" r:id="rId2"/>
    <p:sldLayoutId id="2147508510" r:id="rId3"/>
    <p:sldLayoutId id="2147508511" r:id="rId4"/>
    <p:sldLayoutId id="2147508512" r:id="rId5"/>
    <p:sldLayoutId id="2147508513" r:id="rId6"/>
    <p:sldLayoutId id="2147508514" r:id="rId7"/>
    <p:sldLayoutId id="2147508515" r:id="rId8"/>
    <p:sldLayoutId id="2147508516" r:id="rId9"/>
    <p:sldLayoutId id="2147508517" r:id="rId10"/>
    <p:sldLayoutId id="2147508518"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64309110"/>
      </p:ext>
    </p:extLst>
  </p:cSld>
  <p:clrMap bg1="lt1" tx1="dk1" bg2="lt2" tx2="dk2" accent1="accent1" accent2="accent2" accent3="accent3" accent4="accent4" accent5="accent5" accent6="accent6" hlink="hlink" folHlink="folHlink"/>
  <p:sldLayoutIdLst>
    <p:sldLayoutId id="2147508520" r:id="rId1"/>
    <p:sldLayoutId id="2147508521" r:id="rId2"/>
    <p:sldLayoutId id="2147508522" r:id="rId3"/>
    <p:sldLayoutId id="2147508523" r:id="rId4"/>
    <p:sldLayoutId id="2147508524" r:id="rId5"/>
    <p:sldLayoutId id="2147508525" r:id="rId6"/>
    <p:sldLayoutId id="2147508526" r:id="rId7"/>
    <p:sldLayoutId id="2147508527" r:id="rId8"/>
    <p:sldLayoutId id="2147508528" r:id="rId9"/>
    <p:sldLayoutId id="2147508529" r:id="rId10"/>
    <p:sldLayoutId id="2147508530" r:id="rId11"/>
    <p:sldLayoutId id="2147508531" r:id="rId12"/>
    <p:sldLayoutId id="2147508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507950129"/>
      </p:ext>
    </p:extLst>
  </p:cSld>
  <p:clrMap bg1="lt1" tx1="dk1" bg2="lt2" tx2="dk2" accent1="accent1" accent2="accent2" accent3="accent3" accent4="accent4" accent5="accent5" accent6="accent6" hlink="hlink" folHlink="folHlink"/>
  <p:sldLayoutIdLst>
    <p:sldLayoutId id="2147508534" r:id="rId1"/>
    <p:sldLayoutId id="2147508535" r:id="rId2"/>
    <p:sldLayoutId id="2147508536" r:id="rId3"/>
    <p:sldLayoutId id="2147508537" r:id="rId4"/>
    <p:sldLayoutId id="2147508538" r:id="rId5"/>
    <p:sldLayoutId id="2147508539" r:id="rId6"/>
    <p:sldLayoutId id="2147508540" r:id="rId7"/>
    <p:sldLayoutId id="2147508541" r:id="rId8"/>
    <p:sldLayoutId id="2147508542" r:id="rId9"/>
    <p:sldLayoutId id="2147508543" r:id="rId10"/>
    <p:sldLayoutId id="214750854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43814873"/>
      </p:ext>
    </p:extLst>
  </p:cSld>
  <p:clrMap bg1="lt1" tx1="dk1" bg2="lt2" tx2="dk2" accent1="accent1" accent2="accent2" accent3="accent3" accent4="accent4" accent5="accent5" accent6="accent6" hlink="hlink" folHlink="folHlink"/>
  <p:sldLayoutIdLst>
    <p:sldLayoutId id="2147508686" r:id="rId1"/>
    <p:sldLayoutId id="2147508687" r:id="rId2"/>
    <p:sldLayoutId id="2147508688" r:id="rId3"/>
    <p:sldLayoutId id="2147508689" r:id="rId4"/>
    <p:sldLayoutId id="2147508690" r:id="rId5"/>
    <p:sldLayoutId id="2147508691" r:id="rId6"/>
    <p:sldLayoutId id="2147508692" r:id="rId7"/>
    <p:sldLayoutId id="2147508693" r:id="rId8"/>
    <p:sldLayoutId id="2147508694" r:id="rId9"/>
    <p:sldLayoutId id="2147508695" r:id="rId10"/>
    <p:sldLayoutId id="21475086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853991190"/>
      </p:ext>
    </p:extLst>
  </p:cSld>
  <p:clrMap bg1="lt1" tx1="dk1" bg2="lt2" tx2="dk2" accent1="accent1" accent2="accent2" accent3="accent3" accent4="accent4" accent5="accent5" accent6="accent6" hlink="hlink" folHlink="folHlink"/>
  <p:sldLayoutIdLst>
    <p:sldLayoutId id="2147508698" r:id="rId1"/>
    <p:sldLayoutId id="2147508699" r:id="rId2"/>
    <p:sldLayoutId id="2147508700" r:id="rId3"/>
    <p:sldLayoutId id="2147508701" r:id="rId4"/>
    <p:sldLayoutId id="2147508702" r:id="rId5"/>
    <p:sldLayoutId id="2147508703" r:id="rId6"/>
    <p:sldLayoutId id="2147508704" r:id="rId7"/>
    <p:sldLayoutId id="2147508705" r:id="rId8"/>
    <p:sldLayoutId id="2147508706" r:id="rId9"/>
    <p:sldLayoutId id="2147508707" r:id="rId10"/>
    <p:sldLayoutId id="2147508708" r:id="rId11"/>
    <p:sldLayoutId id="2147508709" r:id="rId12"/>
    <p:sldLayoutId id="2147508710"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3072690"/>
      </p:ext>
    </p:extLst>
  </p:cSld>
  <p:clrMap bg1="lt1" tx1="dk1" bg2="lt2" tx2="dk2" accent1="accent1" accent2="accent2" accent3="accent3" accent4="accent4" accent5="accent5" accent6="accent6" hlink="hlink" folHlink="folHlink"/>
  <p:sldLayoutIdLst>
    <p:sldLayoutId id="2147508724" r:id="rId1"/>
    <p:sldLayoutId id="2147508725" r:id="rId2"/>
    <p:sldLayoutId id="2147508726" r:id="rId3"/>
    <p:sldLayoutId id="2147508727" r:id="rId4"/>
    <p:sldLayoutId id="2147508728" r:id="rId5"/>
    <p:sldLayoutId id="2147508729" r:id="rId6"/>
    <p:sldLayoutId id="2147508730" r:id="rId7"/>
    <p:sldLayoutId id="2147508731" r:id="rId8"/>
    <p:sldLayoutId id="2147508732" r:id="rId9"/>
    <p:sldLayoutId id="2147508733" r:id="rId10"/>
    <p:sldLayoutId id="2147508734" r:id="rId11"/>
    <p:sldLayoutId id="2147508735" r:id="rId12"/>
    <p:sldLayoutId id="2147508736"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63122686"/>
      </p:ext>
    </p:extLst>
  </p:cSld>
  <p:clrMap bg1="lt1" tx1="dk1" bg2="lt2" tx2="dk2" accent1="accent1" accent2="accent2" accent3="accent3" accent4="accent4" accent5="accent5" accent6="accent6" hlink="hlink" folHlink="folHlink"/>
  <p:sldLayoutIdLst>
    <p:sldLayoutId id="2147508738" r:id="rId1"/>
    <p:sldLayoutId id="2147508739" r:id="rId2"/>
    <p:sldLayoutId id="2147508740" r:id="rId3"/>
    <p:sldLayoutId id="2147508741" r:id="rId4"/>
    <p:sldLayoutId id="2147508742" r:id="rId5"/>
    <p:sldLayoutId id="2147508743" r:id="rId6"/>
    <p:sldLayoutId id="2147508744" r:id="rId7"/>
    <p:sldLayoutId id="2147508745" r:id="rId8"/>
    <p:sldLayoutId id="2147508746" r:id="rId9"/>
    <p:sldLayoutId id="2147508747" r:id="rId10"/>
    <p:sldLayoutId id="2147508748" r:id="rId11"/>
    <p:sldLayoutId id="2147508749" r:id="rId12"/>
    <p:sldLayoutId id="2147508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039521"/>
      </p:ext>
    </p:extLst>
  </p:cSld>
  <p:clrMap bg1="lt1" tx1="dk1" bg2="lt2" tx2="dk2" accent1="accent1" accent2="accent2" accent3="accent3" accent4="accent4" accent5="accent5" accent6="accent6" hlink="hlink" folHlink="folHlink"/>
  <p:sldLayoutIdLst>
    <p:sldLayoutId id="2147508764" r:id="rId1"/>
    <p:sldLayoutId id="2147508765" r:id="rId2"/>
    <p:sldLayoutId id="2147508766" r:id="rId3"/>
    <p:sldLayoutId id="2147508767" r:id="rId4"/>
    <p:sldLayoutId id="2147508768" r:id="rId5"/>
    <p:sldLayoutId id="2147508769" r:id="rId6"/>
    <p:sldLayoutId id="2147508770" r:id="rId7"/>
    <p:sldLayoutId id="2147508771" r:id="rId8"/>
    <p:sldLayoutId id="2147508772" r:id="rId9"/>
    <p:sldLayoutId id="2147508773" r:id="rId10"/>
    <p:sldLayoutId id="2147508774" r:id="rId11"/>
    <p:sldLayoutId id="2147508775" r:id="rId12"/>
    <p:sldLayoutId id="2147508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492195649"/>
      </p:ext>
    </p:extLst>
  </p:cSld>
  <p:clrMap bg1="lt1" tx1="dk1" bg2="lt2" tx2="dk2" accent1="accent1" accent2="accent2" accent3="accent3" accent4="accent4" accent5="accent5" accent6="accent6" hlink="hlink" folHlink="folHlink"/>
  <p:sldLayoutIdLst>
    <p:sldLayoutId id="2147508792" r:id="rId1"/>
    <p:sldLayoutId id="2147508793" r:id="rId2"/>
    <p:sldLayoutId id="2147508794" r:id="rId3"/>
    <p:sldLayoutId id="2147508795" r:id="rId4"/>
    <p:sldLayoutId id="2147508796" r:id="rId5"/>
    <p:sldLayoutId id="2147508797" r:id="rId6"/>
    <p:sldLayoutId id="2147508798" r:id="rId7"/>
    <p:sldLayoutId id="2147508799" r:id="rId8"/>
    <p:sldLayoutId id="2147508800" r:id="rId9"/>
    <p:sldLayoutId id="2147508801" r:id="rId10"/>
    <p:sldLayoutId id="21475088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1703088353"/>
      </p:ext>
    </p:extLst>
  </p:cSld>
  <p:clrMap bg1="dk2" tx1="lt1" bg2="dk1" tx2="lt2" accent1="accent1" accent2="accent2" accent3="accent3" accent4="accent4" accent5="accent5" accent6="accent6" hlink="hlink" folHlink="folHlink"/>
  <p:sldLayoutIdLst>
    <p:sldLayoutId id="2147508804" r:id="rId1"/>
    <p:sldLayoutId id="2147508805" r:id="rId2"/>
    <p:sldLayoutId id="2147508806" r:id="rId3"/>
    <p:sldLayoutId id="2147508807" r:id="rId4"/>
    <p:sldLayoutId id="2147508808" r:id="rId5"/>
    <p:sldLayoutId id="2147508809" r:id="rId6"/>
    <p:sldLayoutId id="2147508810" r:id="rId7"/>
    <p:sldLayoutId id="2147508811" r:id="rId8"/>
    <p:sldLayoutId id="2147508812" r:id="rId9"/>
    <p:sldLayoutId id="2147508813" r:id="rId10"/>
    <p:sldLayoutId id="214750881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25345134"/>
      </p:ext>
    </p:extLst>
  </p:cSld>
  <p:clrMap bg1="lt1" tx1="dk1" bg2="lt2" tx2="dk2" accent1="accent1" accent2="accent2" accent3="accent3" accent4="accent4" accent5="accent5" accent6="accent6" hlink="hlink" folHlink="folHlink"/>
  <p:sldLayoutIdLst>
    <p:sldLayoutId id="2147508854" r:id="rId1"/>
    <p:sldLayoutId id="2147508855" r:id="rId2"/>
    <p:sldLayoutId id="2147508856" r:id="rId3"/>
    <p:sldLayoutId id="2147508857" r:id="rId4"/>
    <p:sldLayoutId id="2147508858" r:id="rId5"/>
    <p:sldLayoutId id="2147508859" r:id="rId6"/>
    <p:sldLayoutId id="2147508860" r:id="rId7"/>
    <p:sldLayoutId id="2147508861" r:id="rId8"/>
    <p:sldLayoutId id="2147508862" r:id="rId9"/>
    <p:sldLayoutId id="2147508863" r:id="rId10"/>
    <p:sldLayoutId id="214750886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3682349164"/>
      </p:ext>
    </p:extLst>
  </p:cSld>
  <p:clrMap bg1="lt1" tx1="dk1" bg2="lt2" tx2="dk2" accent1="accent1" accent2="accent2" accent3="accent3" accent4="accent4" accent5="accent5" accent6="accent6" hlink="hlink" folHlink="folHlink"/>
  <p:sldLayoutIdLst>
    <p:sldLayoutId id="2147508866" r:id="rId1"/>
    <p:sldLayoutId id="2147508867" r:id="rId2"/>
    <p:sldLayoutId id="2147508868" r:id="rId3"/>
    <p:sldLayoutId id="2147508869" r:id="rId4"/>
    <p:sldLayoutId id="2147508870" r:id="rId5"/>
    <p:sldLayoutId id="2147508871" r:id="rId6"/>
    <p:sldLayoutId id="2147508872" r:id="rId7"/>
    <p:sldLayoutId id="2147508873" r:id="rId8"/>
    <p:sldLayoutId id="2147508874" r:id="rId9"/>
    <p:sldLayoutId id="2147508875" r:id="rId10"/>
    <p:sldLayoutId id="2147508876" r:id="rId11"/>
    <p:sldLayoutId id="2147508877" r:id="rId12"/>
    <p:sldLayoutId id="2147508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0738305"/>
      </p:ext>
    </p:extLst>
  </p:cSld>
  <p:clrMap bg1="lt1" tx1="dk1" bg2="lt2" tx2="dk2" accent1="accent1" accent2="accent2" accent3="accent3" accent4="accent4" accent5="accent5" accent6="accent6" hlink="hlink" folHlink="folHlink"/>
  <p:sldLayoutIdLst>
    <p:sldLayoutId id="2147508942" r:id="rId1"/>
    <p:sldLayoutId id="2147508943" r:id="rId2"/>
    <p:sldLayoutId id="2147508944" r:id="rId3"/>
    <p:sldLayoutId id="2147508945" r:id="rId4"/>
    <p:sldLayoutId id="2147508946" r:id="rId5"/>
    <p:sldLayoutId id="2147508947" r:id="rId6"/>
    <p:sldLayoutId id="2147508948" r:id="rId7"/>
    <p:sldLayoutId id="2147508949" r:id="rId8"/>
    <p:sldLayoutId id="2147508950" r:id="rId9"/>
    <p:sldLayoutId id="2147508951" r:id="rId10"/>
    <p:sldLayoutId id="2147508952"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3723066154"/>
      </p:ext>
    </p:extLst>
  </p:cSld>
  <p:clrMap bg1="lt1" tx1="dk1" bg2="lt2" tx2="dk2" accent1="accent1" accent2="accent2" accent3="accent3" accent4="accent4" accent5="accent5" accent6="accent6" hlink="hlink" folHlink="folHlink"/>
  <p:sldLayoutIdLst>
    <p:sldLayoutId id="2147509121" r:id="rId1"/>
    <p:sldLayoutId id="2147509122" r:id="rId2"/>
    <p:sldLayoutId id="2147509123" r:id="rId3"/>
    <p:sldLayoutId id="2147509124" r:id="rId4"/>
    <p:sldLayoutId id="2147509125" r:id="rId5"/>
    <p:sldLayoutId id="2147509126" r:id="rId6"/>
    <p:sldLayoutId id="2147509127" r:id="rId7"/>
    <p:sldLayoutId id="2147509128" r:id="rId8"/>
    <p:sldLayoutId id="2147509129" r:id="rId9"/>
    <p:sldLayoutId id="2147509130" r:id="rId10"/>
    <p:sldLayoutId id="21475091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3/15/25</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1709316990"/>
      </p:ext>
    </p:extLst>
  </p:cSld>
  <p:clrMap bg1="lt1" tx1="dk1" bg2="lt2" tx2="dk2" accent1="accent1" accent2="accent2" accent3="accent3" accent4="accent4" accent5="accent5" accent6="accent6" hlink="hlink" folHlink="folHlink"/>
  <p:sldLayoutIdLst>
    <p:sldLayoutId id="2147509182" r:id="rId1"/>
    <p:sldLayoutId id="2147509183" r:id="rId2"/>
    <p:sldLayoutId id="2147509184" r:id="rId3"/>
    <p:sldLayoutId id="2147509185" r:id="rId4"/>
    <p:sldLayoutId id="2147509186" r:id="rId5"/>
    <p:sldLayoutId id="2147509187" r:id="rId6"/>
    <p:sldLayoutId id="2147509188" r:id="rId7"/>
    <p:sldLayoutId id="2147509189" r:id="rId8"/>
    <p:sldLayoutId id="2147509190" r:id="rId9"/>
    <p:sldLayoutId id="2147509191" r:id="rId10"/>
    <p:sldLayoutId id="2147509192"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BD380AD-16FF-D649-B103-29D0B139E9EC}" type="slidenum">
              <a:rPr lang="en-GB"/>
              <a:pPr defTabSz="449263" eaLnBrk="1" hangingPunct="1">
                <a:defRPr/>
              </a:pPr>
              <a:t>‹#›</a:t>
            </a:fld>
            <a:endParaRPr lang="en-GB"/>
          </a:p>
        </p:txBody>
      </p:sp>
    </p:spTree>
    <p:extLst>
      <p:ext uri="{BB962C8B-B14F-4D97-AF65-F5344CB8AC3E}">
        <p14:creationId xmlns:p14="http://schemas.microsoft.com/office/powerpoint/2010/main" val="238118128"/>
      </p:ext>
    </p:extLst>
  </p:cSld>
  <p:clrMap bg1="lt1" tx1="dk1" bg2="lt2" tx2="dk2" accent1="accent1" accent2="accent2" accent3="accent3" accent4="accent4" accent5="accent5" accent6="accent6" hlink="hlink" folHlink="folHlink"/>
  <p:sldLayoutIdLst>
    <p:sldLayoutId id="2147505464" r:id="rId1"/>
    <p:sldLayoutId id="2147505465" r:id="rId2"/>
    <p:sldLayoutId id="2147505466" r:id="rId3"/>
    <p:sldLayoutId id="2147505467" r:id="rId4"/>
    <p:sldLayoutId id="2147505468" r:id="rId5"/>
    <p:sldLayoutId id="2147505469" r:id="rId6"/>
    <p:sldLayoutId id="2147505470" r:id="rId7"/>
    <p:sldLayoutId id="2147505471" r:id="rId8"/>
    <p:sldLayoutId id="2147505472" r:id="rId9"/>
    <p:sldLayoutId id="2147505473" r:id="rId10"/>
    <p:sldLayoutId id="214750547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eaLnBrk="1" fontAlgn="auto" hangingPunct="1">
              <a:spcBef>
                <a:spcPts val="0"/>
              </a:spcBef>
              <a:spcAft>
                <a:spcPts val="0"/>
              </a:spcAft>
            </a:pPr>
            <a:fld id="{500C3C5E-E563-4268-9F1A-FB5743DCBE6A}" type="datetimeFigureOut">
              <a:rPr lang="en-US" smtClean="0">
                <a:solidFill>
                  <a:srgbClr val="895D1D"/>
                </a:solidFill>
                <a:latin typeface="Book Antiqua"/>
                <a:ea typeface="+mn-ea"/>
                <a:cs typeface="+mn-cs"/>
              </a:rPr>
              <a:pPr eaLnBrk="1" fontAlgn="auto" hangingPunct="1">
                <a:spcBef>
                  <a:spcPts val="0"/>
                </a:spcBef>
                <a:spcAft>
                  <a:spcPts val="0"/>
                </a:spcAft>
              </a:pPr>
              <a:t>3/15/25</a:t>
            </a:fld>
            <a:endParaRPr lang="en-US">
              <a:solidFill>
                <a:srgbClr val="895D1D"/>
              </a:solidFill>
              <a:latin typeface="Book Antiqua"/>
              <a:ea typeface="+mn-ea"/>
              <a:cs typeface="+mn-cs"/>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eaLnBrk="1" fontAlgn="auto" hangingPunct="1">
              <a:spcBef>
                <a:spcPts val="0"/>
              </a:spcBef>
              <a:spcAft>
                <a:spcPts val="0"/>
              </a:spcAft>
            </a:pPr>
            <a:endParaRPr lang="en-US">
              <a:solidFill>
                <a:srgbClr val="895D1D"/>
              </a:solidFill>
              <a:latin typeface="Book Antiqua"/>
              <a:ea typeface="+mn-ea"/>
              <a:cs typeface="+mn-cs"/>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eaLnBrk="1" fontAlgn="auto" hangingPunct="1">
              <a:spcBef>
                <a:spcPts val="0"/>
              </a:spcBef>
              <a:spcAft>
                <a:spcPts val="0"/>
              </a:spcAft>
            </a:pPr>
            <a:fld id="{C8D622EB-D55C-42A5-AE29-5BB88CA9D891}" type="slidenum">
              <a:rPr lang="en-US" smtClean="0">
                <a:solidFill>
                  <a:srgbClr val="895D1D"/>
                </a:solidFill>
                <a:latin typeface="Book Antiqua"/>
                <a:ea typeface="+mn-ea"/>
                <a:cs typeface="+mn-cs"/>
              </a:rPr>
              <a:pPr eaLnBrk="1" fontAlgn="auto" hangingPunct="1">
                <a:spcBef>
                  <a:spcPts val="0"/>
                </a:spcBef>
                <a:spcAft>
                  <a:spcPts val="0"/>
                </a:spcAft>
              </a:pPr>
              <a:t>‹#›</a:t>
            </a:fld>
            <a:endParaRPr lang="en-US">
              <a:solidFill>
                <a:srgbClr val="895D1D"/>
              </a:solidFill>
              <a:latin typeface="Book Antiqua"/>
              <a:ea typeface="+mn-ea"/>
              <a:cs typeface="+mn-cs"/>
            </a:endParaRPr>
          </a:p>
        </p:txBody>
      </p:sp>
    </p:spTree>
    <p:extLst>
      <p:ext uri="{BB962C8B-B14F-4D97-AF65-F5344CB8AC3E}">
        <p14:creationId xmlns:p14="http://schemas.microsoft.com/office/powerpoint/2010/main" val="1615061394"/>
      </p:ext>
    </p:extLst>
  </p:cSld>
  <p:clrMap bg1="lt1" tx1="dk1" bg2="lt2" tx2="dk2" accent1="accent1" accent2="accent2" accent3="accent3" accent4="accent4" accent5="accent5" accent6="accent6" hlink="hlink" folHlink="folHlink"/>
  <p:sldLayoutIdLst>
    <p:sldLayoutId id="2147509194" r:id="rId1"/>
    <p:sldLayoutId id="2147509195" r:id="rId2"/>
    <p:sldLayoutId id="2147509196" r:id="rId3"/>
    <p:sldLayoutId id="2147509197" r:id="rId4"/>
    <p:sldLayoutId id="2147509198" r:id="rId5"/>
    <p:sldLayoutId id="2147509199" r:id="rId6"/>
    <p:sldLayoutId id="2147509200" r:id="rId7"/>
    <p:sldLayoutId id="2147509201" r:id="rId8"/>
    <p:sldLayoutId id="2147509202" r:id="rId9"/>
    <p:sldLayoutId id="2147509203" r:id="rId10"/>
    <p:sldLayoutId id="2147509204"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82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82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E375022C-4ED1-4442-A3F7-D0F36D31BFCD}"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30154934"/>
      </p:ext>
    </p:extLst>
  </p:cSld>
  <p:clrMap bg1="lt1" tx1="dk1" bg2="lt2" tx2="dk2" accent1="accent1" accent2="accent2" accent3="accent3" accent4="accent4" accent5="accent5" accent6="accent6" hlink="hlink" folHlink="folHlink"/>
  <p:sldLayoutIdLst>
    <p:sldLayoutId id="2147509315" r:id="rId1"/>
    <p:sldLayoutId id="2147509316" r:id="rId2"/>
    <p:sldLayoutId id="2147509317" r:id="rId3"/>
    <p:sldLayoutId id="2147509318" r:id="rId4"/>
    <p:sldLayoutId id="2147509319" r:id="rId5"/>
    <p:sldLayoutId id="2147509320" r:id="rId6"/>
    <p:sldLayoutId id="2147509321" r:id="rId7"/>
    <p:sldLayoutId id="2147509322" r:id="rId8"/>
    <p:sldLayoutId id="2147509323" r:id="rId9"/>
    <p:sldLayoutId id="2147509324" r:id="rId10"/>
    <p:sldLayoutId id="214750932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89657468"/>
      </p:ext>
    </p:extLst>
  </p:cSld>
  <p:clrMap bg1="dk2" tx1="lt1" bg2="dk1" tx2="lt2" accent1="accent1" accent2="accent2" accent3="accent3" accent4="accent4" accent5="accent5" accent6="accent6" hlink="hlink" folHlink="folHlink"/>
  <p:sldLayoutIdLst>
    <p:sldLayoutId id="2147509340" r:id="rId1"/>
    <p:sldLayoutId id="2147509341" r:id="rId2"/>
    <p:sldLayoutId id="2147509342" r:id="rId3"/>
    <p:sldLayoutId id="2147509343" r:id="rId4"/>
    <p:sldLayoutId id="2147509344" r:id="rId5"/>
    <p:sldLayoutId id="2147509345" r:id="rId6"/>
    <p:sldLayoutId id="2147509346" r:id="rId7"/>
    <p:sldLayoutId id="2147509347" r:id="rId8"/>
    <p:sldLayoutId id="2147509348" r:id="rId9"/>
    <p:sldLayoutId id="214750934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8741673-53ED-8C4A-A531-67B05A11595E}" type="slidenum">
              <a:rPr lang="en-US"/>
              <a:pPr>
                <a:defRPr/>
              </a:pPr>
              <a:t>‹#›</a:t>
            </a:fld>
            <a:endParaRPr lang="en-US"/>
          </a:p>
        </p:txBody>
      </p:sp>
    </p:spTree>
    <p:extLst>
      <p:ext uri="{BB962C8B-B14F-4D97-AF65-F5344CB8AC3E}">
        <p14:creationId xmlns:p14="http://schemas.microsoft.com/office/powerpoint/2010/main" val="1316282126"/>
      </p:ext>
    </p:extLst>
  </p:cSld>
  <p:clrMap bg1="lt1" tx1="dk1" bg2="lt2" tx2="dk2" accent1="accent1" accent2="accent2" accent3="accent3" accent4="accent4" accent5="accent5" accent6="accent6" hlink="hlink" folHlink="folHlink"/>
  <p:sldLayoutIdLst>
    <p:sldLayoutId id="2147509355" r:id="rId1"/>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0228"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29"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Osaka" pitchFamily="1" charset="-128"/>
              </a:defRPr>
            </a:lvl1pPr>
          </a:lstStyle>
          <a:p>
            <a:fld id="{70694C3A-5F3F-4947-A713-A419A1F4BB9C}" type="slidenum">
              <a:rPr lang="en-US" altLang="zh-CN">
                <a:solidFill>
                  <a:srgbClr val="FFFF66"/>
                </a:solidFill>
                <a:cs typeface="+mn-cs"/>
              </a:rPr>
              <a:pPr/>
              <a:t>‹#›</a:t>
            </a:fld>
            <a:endParaRPr lang="en-US" altLang="zh-CN">
              <a:solidFill>
                <a:srgbClr val="FFFF66"/>
              </a:solidFill>
              <a:cs typeface="+mn-cs"/>
            </a:endParaRPr>
          </a:p>
        </p:txBody>
      </p:sp>
    </p:spTree>
    <p:extLst>
      <p:ext uri="{BB962C8B-B14F-4D97-AF65-F5344CB8AC3E}">
        <p14:creationId xmlns:p14="http://schemas.microsoft.com/office/powerpoint/2010/main" val="4273210089"/>
      </p:ext>
    </p:extLst>
  </p:cSld>
  <p:clrMap bg1="dk2" tx1="lt1" bg2="dk1" tx2="lt2" accent1="accent1" accent2="accent2" accent3="accent3" accent4="accent4" accent5="accent5" accent6="accent6" hlink="hlink" folHlink="folHlink"/>
  <p:sldLayoutIdLst>
    <p:sldLayoutId id="2147509389" r:id="rId1"/>
    <p:sldLayoutId id="2147509390" r:id="rId2"/>
    <p:sldLayoutId id="2147509391" r:id="rId3"/>
    <p:sldLayoutId id="2147509392" r:id="rId4"/>
    <p:sldLayoutId id="2147509393" r:id="rId5"/>
    <p:sldLayoutId id="2147509394" r:id="rId6"/>
    <p:sldLayoutId id="2147509395" r:id="rId7"/>
    <p:sldLayoutId id="2147509396" r:id="rId8"/>
    <p:sldLayoutId id="2147509397" r:id="rId9"/>
    <p:sldLayoutId id="2147509398" r:id="rId10"/>
    <p:sldLayoutId id="2147509399" r:id="rId11"/>
    <p:sldLayoutId id="2147509400"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128"/>
        </a:defRPr>
      </a:lvl1pPr>
      <a:lvl2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2pPr>
      <a:lvl3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3pPr>
      <a:lvl4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4pPr>
      <a:lvl5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5pPr>
      <a:lvl6pPr marL="457200" algn="ctr" rtl="0" fontAlgn="base">
        <a:spcBef>
          <a:spcPct val="0"/>
        </a:spcBef>
        <a:spcAft>
          <a:spcPct val="0"/>
        </a:spcAft>
        <a:defRPr sz="4400" b="1">
          <a:solidFill>
            <a:schemeClr val="tx2"/>
          </a:solidFill>
          <a:latin typeface="Trebuchet MS" pitchFamily="34" charset="0"/>
          <a:ea typeface="Osaka" pitchFamily="-128" charset="-128"/>
        </a:defRPr>
      </a:lvl6pPr>
      <a:lvl7pPr marL="914400" algn="ctr" rtl="0" fontAlgn="base">
        <a:spcBef>
          <a:spcPct val="0"/>
        </a:spcBef>
        <a:spcAft>
          <a:spcPct val="0"/>
        </a:spcAft>
        <a:defRPr sz="4400" b="1">
          <a:solidFill>
            <a:schemeClr val="tx2"/>
          </a:solidFill>
          <a:latin typeface="Trebuchet MS" pitchFamily="34" charset="0"/>
          <a:ea typeface="Osaka" pitchFamily="-128" charset="-128"/>
        </a:defRPr>
      </a:lvl7pPr>
      <a:lvl8pPr marL="1371600" algn="ctr" rtl="0" fontAlgn="base">
        <a:spcBef>
          <a:spcPct val="0"/>
        </a:spcBef>
        <a:spcAft>
          <a:spcPct val="0"/>
        </a:spcAft>
        <a:defRPr sz="4400" b="1">
          <a:solidFill>
            <a:schemeClr val="tx2"/>
          </a:solidFill>
          <a:latin typeface="Trebuchet MS" pitchFamily="34" charset="0"/>
          <a:ea typeface="Osaka" pitchFamily="-128" charset="-128"/>
        </a:defRPr>
      </a:lvl8pPr>
      <a:lvl9pPr marL="1828800" algn="ctr" rtl="0" fontAlgn="base">
        <a:spcBef>
          <a:spcPct val="0"/>
        </a:spcBef>
        <a:spcAft>
          <a:spcPct val="0"/>
        </a:spcAft>
        <a:defRPr sz="4400" b="1">
          <a:solidFill>
            <a:schemeClr val="tx2"/>
          </a:solidFill>
          <a:latin typeface="Trebuchet MS" pitchFamily="34" charset="0"/>
          <a:ea typeface="Osaka" pitchFamily="-128" charset="-128"/>
        </a:defRPr>
      </a:lvl9pPr>
    </p:titleStyle>
    <p:bodyStyle>
      <a:lvl1pPr marL="342900" indent="-342900" algn="l" rtl="0" eaLnBrk="0" fontAlgn="base" hangingPunct="0">
        <a:spcBef>
          <a:spcPct val="20000"/>
        </a:spcBef>
        <a:spcAft>
          <a:spcPct val="0"/>
        </a:spcAft>
        <a:buFont typeface="Times" pitchFamily="1" charset="0"/>
        <a:buChar char="•"/>
        <a:defRPr sz="3200">
          <a:solidFill>
            <a:schemeClr val="tx1"/>
          </a:solidFill>
          <a:latin typeface="+mn-lt"/>
          <a:ea typeface="+mn-ea"/>
          <a:cs typeface="Osaka" charset="-128"/>
        </a:defRPr>
      </a:lvl1pPr>
      <a:lvl2pPr marL="742950" indent="-285750" algn="l" rtl="0" eaLnBrk="0" fontAlgn="base" hangingPunct="0">
        <a:spcBef>
          <a:spcPct val="20000"/>
        </a:spcBef>
        <a:spcAft>
          <a:spcPct val="0"/>
        </a:spcAft>
        <a:buFont typeface="Times" pitchFamily="1" charset="0"/>
        <a:buChar char="•"/>
        <a:defRPr sz="2800">
          <a:solidFill>
            <a:schemeClr val="tx1"/>
          </a:solidFill>
          <a:latin typeface="+mn-lt"/>
          <a:ea typeface="+mn-ea"/>
          <a:cs typeface="Osaka" charset="-128"/>
        </a:defRPr>
      </a:lvl2pPr>
      <a:lvl3pPr marL="1143000" indent="-228600" algn="l" rtl="0" eaLnBrk="0" fontAlgn="base" hangingPunct="0">
        <a:spcBef>
          <a:spcPct val="20000"/>
        </a:spcBef>
        <a:spcAft>
          <a:spcPct val="0"/>
        </a:spcAft>
        <a:buFont typeface="Times" pitchFamily="1" charset="0"/>
        <a:buChar char="•"/>
        <a:defRPr sz="2400">
          <a:solidFill>
            <a:schemeClr val="tx1"/>
          </a:solidFill>
          <a:latin typeface="+mn-lt"/>
          <a:ea typeface="+mn-ea"/>
          <a:cs typeface="Osaka" charset="-128"/>
        </a:defRPr>
      </a:lvl3pPr>
      <a:lvl4pPr marL="16002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4pPr>
      <a:lvl5pPr marL="20574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813409782"/>
      </p:ext>
    </p:extLst>
  </p:cSld>
  <p:clrMap bg1="lt1" tx1="dk1" bg2="lt2" tx2="dk2" accent1="accent1" accent2="accent2" accent3="accent3" accent4="accent4" accent5="accent5" accent6="accent6" hlink="hlink" folHlink="folHlink"/>
  <p:sldLayoutIdLst>
    <p:sldLayoutId id="2147509430" r:id="rId1"/>
    <p:sldLayoutId id="2147509431" r:id="rId2"/>
    <p:sldLayoutId id="2147509432" r:id="rId3"/>
    <p:sldLayoutId id="2147509433" r:id="rId4"/>
    <p:sldLayoutId id="2147509434" r:id="rId5"/>
    <p:sldLayoutId id="2147509435" r:id="rId6"/>
    <p:sldLayoutId id="2147509436" r:id="rId7"/>
    <p:sldLayoutId id="2147509437" r:id="rId8"/>
    <p:sldLayoutId id="2147509438" r:id="rId9"/>
    <p:sldLayoutId id="2147509439" r:id="rId10"/>
    <p:sldLayoutId id="2147509440" r:id="rId11"/>
    <p:sldLayoutId id="2147509441" r:id="rId12"/>
    <p:sldLayoutId id="2147509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53951894"/>
      </p:ext>
    </p:extLst>
  </p:cSld>
  <p:clrMap bg1="lt1" tx1="dk1" bg2="lt2" tx2="dk2" accent1="accent1" accent2="accent2" accent3="accent3" accent4="accent4" accent5="accent5" accent6="accent6" hlink="hlink" folHlink="folHlink"/>
  <p:sldLayoutIdLst>
    <p:sldLayoutId id="2147509482" r:id="rId1"/>
    <p:sldLayoutId id="2147509483" r:id="rId2"/>
    <p:sldLayoutId id="2147509484" r:id="rId3"/>
    <p:sldLayoutId id="2147509485" r:id="rId4"/>
    <p:sldLayoutId id="2147509486" r:id="rId5"/>
    <p:sldLayoutId id="2147509487" r:id="rId6"/>
    <p:sldLayoutId id="2147509488" r:id="rId7"/>
    <p:sldLayoutId id="2147509489" r:id="rId8"/>
    <p:sldLayoutId id="2147509490" r:id="rId9"/>
    <p:sldLayoutId id="2147509491" r:id="rId10"/>
    <p:sldLayoutId id="21475094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A9F1FCEB-347A-ED43-BFCA-1B2D59DE992B}" type="slidenum">
              <a:rPr lang="en-US"/>
              <a:pPr>
                <a:defRPr/>
              </a:pPr>
              <a:t>‹#›</a:t>
            </a:fld>
            <a:endParaRPr lang="en-US"/>
          </a:p>
        </p:txBody>
      </p:sp>
    </p:spTree>
    <p:extLst>
      <p:ext uri="{BB962C8B-B14F-4D97-AF65-F5344CB8AC3E}">
        <p14:creationId xmlns:p14="http://schemas.microsoft.com/office/powerpoint/2010/main" val="2384740264"/>
      </p:ext>
    </p:extLst>
  </p:cSld>
  <p:clrMap bg1="dk2" tx1="lt1" bg2="dk1" tx2="lt2" accent1="accent1" accent2="accent2" accent3="accent3" accent4="accent4" accent5="accent5" accent6="accent6" hlink="hlink" folHlink="folHlink"/>
  <p:sldLayoutIdLst>
    <p:sldLayoutId id="2147509680" r:id="rId1"/>
    <p:sldLayoutId id="2147509681" r:id="rId2"/>
    <p:sldLayoutId id="2147509682" r:id="rId3"/>
    <p:sldLayoutId id="2147509683" r:id="rId4"/>
    <p:sldLayoutId id="2147509684" r:id="rId5"/>
    <p:sldLayoutId id="2147509685" r:id="rId6"/>
    <p:sldLayoutId id="2147509686" r:id="rId7"/>
    <p:sldLayoutId id="2147509687" r:id="rId8"/>
    <p:sldLayoutId id="2147509688" r:id="rId9"/>
    <p:sldLayoutId id="2147509689" r:id="rId10"/>
    <p:sldLayoutId id="2147509690" r:id="rId11"/>
    <p:sldLayoutId id="2147509691"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a typeface="+mn-ea"/>
              </a:defRPr>
            </a:lvl1pPr>
          </a:lstStyle>
          <a:p>
            <a:pPr>
              <a:defRPr/>
            </a:pPr>
            <a:endParaRPr lang="en-US">
              <a:solidFill>
                <a:srgbClr val="FFFFFF"/>
              </a:solidFill>
              <a:latin typeface="Arial" charset="0"/>
              <a:cs typeface="+mn-cs"/>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E2380F9-4973-364B-B73D-A74E67849A76}" type="slidenum">
              <a:rPr lang="en-US" smtClean="0">
                <a:solidFill>
                  <a:srgbClr val="FFFFFF"/>
                </a:solidFill>
                <a:latin typeface="Arial" charset="0"/>
                <a:cs typeface="+mn-cs"/>
              </a:rPr>
              <a:pPr/>
              <a:t>‹#›</a:t>
            </a:fld>
            <a:endParaRPr lang="en-US">
              <a:solidFill>
                <a:srgbClr val="FFFFFF"/>
              </a:solidFill>
              <a:latin typeface="Arial" charset="0"/>
              <a:cs typeface="+mn-cs"/>
            </a:endParaRPr>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solidFill>
                    <a:srgbClr val="FFFFFF"/>
                  </a:solidFill>
                  <a:latin typeface="Arial" charset="0"/>
                  <a:cs typeface="+mn-cs"/>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a typeface="+mn-ea"/>
              </a:defRPr>
            </a:lvl1pPr>
          </a:lstStyle>
          <a:p>
            <a:pPr>
              <a:defRPr/>
            </a:pPr>
            <a:endParaRPr lang="en-US">
              <a:solidFill>
                <a:srgbClr val="FFFFFF"/>
              </a:solidFill>
              <a:latin typeface="Arial" charset="0"/>
              <a:cs typeface="+mn-cs"/>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736207"/>
      </p:ext>
    </p:extLst>
  </p:cSld>
  <p:clrMap bg1="dk2" tx1="lt1" bg2="dk1" tx2="lt2" accent1="accent1" accent2="accent2" accent3="accent3" accent4="accent4" accent5="accent5" accent6="accent6" hlink="hlink" folHlink="folHlink"/>
  <p:sldLayoutIdLst>
    <p:sldLayoutId id="2147510068" r:id="rId1"/>
    <p:sldLayoutId id="2147510069" r:id="rId2"/>
    <p:sldLayoutId id="2147510070" r:id="rId3"/>
    <p:sldLayoutId id="2147510071" r:id="rId4"/>
    <p:sldLayoutId id="2147510072" r:id="rId5"/>
    <p:sldLayoutId id="2147510073" r:id="rId6"/>
    <p:sldLayoutId id="2147510074" r:id="rId7"/>
    <p:sldLayoutId id="2147510075" r:id="rId8"/>
    <p:sldLayoutId id="2147510076" r:id="rId9"/>
    <p:sldLayoutId id="2147510077" r:id="rId10"/>
    <p:sldLayoutId id="214751007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55525517"/>
      </p:ext>
    </p:extLst>
  </p:cSld>
  <p:clrMap bg1="lt1" tx1="dk1" bg2="lt2" tx2="dk2" accent1="accent1" accent2="accent2" accent3="accent3" accent4="accent4" accent5="accent5" accent6="accent6" hlink="hlink" folHlink="folHlink"/>
  <p:sldLayoutIdLst>
    <p:sldLayoutId id="2147510092" r:id="rId1"/>
    <p:sldLayoutId id="2147510093" r:id="rId2"/>
    <p:sldLayoutId id="2147510094" r:id="rId3"/>
    <p:sldLayoutId id="2147510095" r:id="rId4"/>
    <p:sldLayoutId id="2147510096" r:id="rId5"/>
    <p:sldLayoutId id="2147510097" r:id="rId6"/>
    <p:sldLayoutId id="2147510098" r:id="rId7"/>
    <p:sldLayoutId id="2147510099" r:id="rId8"/>
    <p:sldLayoutId id="2147510100" r:id="rId9"/>
    <p:sldLayoutId id="2147510101" r:id="rId10"/>
    <p:sldLayoutId id="2147510102" r:id="rId11"/>
    <p:sldLayoutId id="2147510103" r:id="rId12"/>
    <p:sldLayoutId id="21475101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eaLnBrk="1" hangingPunct="1"/>
            <a:fld id="{E6D758B9-CA94-4949-BAC2-D178BD5317DA}" type="slidenum">
              <a:rPr lang="en-GB" smtClean="0"/>
              <a:pPr eaLnBrk="1" hangingPunct="1"/>
              <a:t>‹#›</a:t>
            </a:fld>
            <a:endParaRPr lang="en-GB"/>
          </a:p>
        </p:txBody>
      </p:sp>
    </p:spTree>
    <p:extLst>
      <p:ext uri="{BB962C8B-B14F-4D97-AF65-F5344CB8AC3E}">
        <p14:creationId xmlns:p14="http://schemas.microsoft.com/office/powerpoint/2010/main" val="193986698"/>
      </p:ext>
    </p:extLst>
  </p:cSld>
  <p:clrMap bg1="lt1" tx1="dk1" bg2="lt2" tx2="dk2" accent1="accent1" accent2="accent2" accent3="accent3" accent4="accent4" accent5="accent5" accent6="accent6" hlink="hlink" folHlink="folHlink"/>
  <p:sldLayoutIdLst>
    <p:sldLayoutId id="2147510106" r:id="rId1"/>
    <p:sldLayoutId id="214751010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196548123"/>
      </p:ext>
    </p:extLst>
  </p:cSld>
  <p:clrMap bg1="lt1" tx1="dk1" bg2="lt2" tx2="dk2" accent1="accent1" accent2="accent2" accent3="accent3" accent4="accent4" accent5="accent5" accent6="accent6" hlink="hlink" folHlink="folHlink"/>
  <p:sldLayoutIdLst>
    <p:sldLayoutId id="214751013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74BEDAE-4BC9-E841-8BD9-E6805410FB65}" type="slidenum">
              <a:rPr lang="en-US"/>
              <a:pPr>
                <a:defRPr/>
              </a:pPr>
              <a:t>‹#›</a:t>
            </a:fld>
            <a:endParaRPr lang="en-US"/>
          </a:p>
        </p:txBody>
      </p:sp>
    </p:spTree>
    <p:extLst>
      <p:ext uri="{BB962C8B-B14F-4D97-AF65-F5344CB8AC3E}">
        <p14:creationId xmlns:p14="http://schemas.microsoft.com/office/powerpoint/2010/main" val="1920696804"/>
      </p:ext>
    </p:extLst>
  </p:cSld>
  <p:clrMap bg1="dk2" tx1="lt1" bg2="dk1" tx2="lt2" accent1="accent1" accent2="accent2" accent3="accent3" accent4="accent4" accent5="accent5" accent6="accent6" hlink="hlink" folHlink="folHlink"/>
  <p:sldLayoutIdLst>
    <p:sldLayoutId id="2147510141" r:id="rId1"/>
    <p:sldLayoutId id="2147510142" r:id="rId2"/>
    <p:sldLayoutId id="2147510143" r:id="rId3"/>
    <p:sldLayoutId id="2147510144" r:id="rId4"/>
    <p:sldLayoutId id="2147510145" r:id="rId5"/>
    <p:sldLayoutId id="2147510146" r:id="rId6"/>
    <p:sldLayoutId id="2147510147" r:id="rId7"/>
    <p:sldLayoutId id="2147510148" r:id="rId8"/>
    <p:sldLayoutId id="2147510149" r:id="rId9"/>
    <p:sldLayoutId id="2147510150" r:id="rId10"/>
    <p:sldLayoutId id="214751015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E4F8FAB2-2891-0D4F-B3AF-4407F6B95CF6}" type="slidenum">
              <a:rPr lang="en-US" smtClean="0"/>
              <a:pPr/>
              <a:t>‹#›</a:t>
            </a:fld>
            <a:endParaRPr lang="en-US"/>
          </a:p>
        </p:txBody>
      </p:sp>
    </p:spTree>
    <p:extLst>
      <p:ext uri="{BB962C8B-B14F-4D97-AF65-F5344CB8AC3E}">
        <p14:creationId xmlns:p14="http://schemas.microsoft.com/office/powerpoint/2010/main" val="1889327165"/>
      </p:ext>
    </p:extLst>
  </p:cSld>
  <p:clrMap bg1="dk2" tx1="lt1" bg2="dk1" tx2="lt2" accent1="accent1" accent2="accent2" accent3="accent3" accent4="accent4" accent5="accent5" accent6="accent6" hlink="hlink" folHlink="folHlink"/>
  <p:sldLayoutIdLst>
    <p:sldLayoutId id="2147510202" r:id="rId1"/>
    <p:sldLayoutId id="2147510203" r:id="rId2"/>
    <p:sldLayoutId id="2147510204" r:id="rId3"/>
    <p:sldLayoutId id="2147510205" r:id="rId4"/>
    <p:sldLayoutId id="2147510206" r:id="rId5"/>
    <p:sldLayoutId id="2147510207" r:id="rId6"/>
    <p:sldLayoutId id="2147510208" r:id="rId7"/>
    <p:sldLayoutId id="2147510209" r:id="rId8"/>
    <p:sldLayoutId id="2147510210" r:id="rId9"/>
    <p:sldLayoutId id="2147510211" r:id="rId10"/>
    <p:sldLayoutId id="214751021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fld id="{F57D0D52-C4F6-3B40-82B3-5ABA5605E5FA}" type="slidenum">
              <a:rPr lang="en-US" smtClean="0"/>
              <a:pPr/>
              <a:t>‹#›</a:t>
            </a:fld>
            <a:endParaRPr lang="en-US"/>
          </a:p>
        </p:txBody>
      </p:sp>
    </p:spTree>
    <p:extLst>
      <p:ext uri="{BB962C8B-B14F-4D97-AF65-F5344CB8AC3E}">
        <p14:creationId xmlns:p14="http://schemas.microsoft.com/office/powerpoint/2010/main" val="612125614"/>
      </p:ext>
    </p:extLst>
  </p:cSld>
  <p:clrMap bg1="lt1" tx1="dk1" bg2="lt2" tx2="dk2" accent1="accent1" accent2="accent2" accent3="accent3" accent4="accent4" accent5="accent5" accent6="accent6" hlink="hlink" folHlink="folHlink"/>
  <p:sldLayoutIdLst>
    <p:sldLayoutId id="2147510280" r:id="rId1"/>
    <p:sldLayoutId id="2147510281" r:id="rId2"/>
    <p:sldLayoutId id="2147510282" r:id="rId3"/>
    <p:sldLayoutId id="2147510283" r:id="rId4"/>
    <p:sldLayoutId id="2147510284" r:id="rId5"/>
    <p:sldLayoutId id="2147510285" r:id="rId6"/>
    <p:sldLayoutId id="2147510286" r:id="rId7"/>
    <p:sldLayoutId id="2147510287" r:id="rId8"/>
    <p:sldLayoutId id="2147510288" r:id="rId9"/>
    <p:sldLayoutId id="2147510289" r:id="rId10"/>
    <p:sldLayoutId id="21475102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38194606"/>
      </p:ext>
    </p:extLst>
  </p:cSld>
  <p:clrMap bg1="lt1" tx1="dk1" bg2="lt2" tx2="dk2" accent1="accent1" accent2="accent2" accent3="accent3" accent4="accent4" accent5="accent5" accent6="accent6" hlink="hlink" folHlink="folHlink"/>
  <p:sldLayoutIdLst>
    <p:sldLayoutId id="2147510642" r:id="rId1"/>
    <p:sldLayoutId id="2147510643" r:id="rId2"/>
    <p:sldLayoutId id="2147510644" r:id="rId3"/>
    <p:sldLayoutId id="2147510645" r:id="rId4"/>
    <p:sldLayoutId id="2147510646" r:id="rId5"/>
    <p:sldLayoutId id="2147510647" r:id="rId6"/>
    <p:sldLayoutId id="2147510648" r:id="rId7"/>
    <p:sldLayoutId id="2147510649" r:id="rId8"/>
    <p:sldLayoutId id="2147510650" r:id="rId9"/>
    <p:sldLayoutId id="2147510651" r:id="rId10"/>
    <p:sldLayoutId id="2147510652"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265340290"/>
      </p:ext>
    </p:extLst>
  </p:cSld>
  <p:clrMap bg1="lt1" tx1="dk1" bg2="lt2" tx2="dk2" accent1="accent1" accent2="accent2" accent3="accent3" accent4="accent4" accent5="accent5" accent6="accent6" hlink="hlink" folHlink="folHlink"/>
  <p:sldLayoutIdLst>
    <p:sldLayoutId id="2147505967" r:id="rId1"/>
    <p:sldLayoutId id="2147505968" r:id="rId2"/>
    <p:sldLayoutId id="2147505969" r:id="rId3"/>
    <p:sldLayoutId id="2147505970" r:id="rId4"/>
    <p:sldLayoutId id="2147505971" r:id="rId5"/>
    <p:sldLayoutId id="2147505972" r:id="rId6"/>
    <p:sldLayoutId id="2147505973" r:id="rId7"/>
    <p:sldLayoutId id="2147505974" r:id="rId8"/>
    <p:sldLayoutId id="2147505975" r:id="rId9"/>
    <p:sldLayoutId id="2147505976" r:id="rId10"/>
    <p:sldLayoutId id="2147505977" r:id="rId11"/>
    <p:sldLayoutId id="2147505978" r:id="rId12"/>
    <p:sldLayoutId id="2147505979" r:id="rId13"/>
    <p:sldLayoutId id="2147505980" r:id="rId14"/>
    <p:sldLayoutId id="214750598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214524190"/>
      </p:ext>
    </p:extLst>
  </p:cSld>
  <p:clrMap bg1="lt1" tx1="dk1" bg2="lt2" tx2="dk2" accent1="accent1" accent2="accent2" accent3="accent3" accent4="accent4" accent5="accent5" accent6="accent6" hlink="hlink" folHlink="folHlink"/>
  <p:sldLayoutIdLst>
    <p:sldLayoutId id="2147505983" r:id="rId1"/>
    <p:sldLayoutId id="2147505984" r:id="rId2"/>
    <p:sldLayoutId id="2147505985" r:id="rId3"/>
    <p:sldLayoutId id="2147505986" r:id="rId4"/>
    <p:sldLayoutId id="2147505987" r:id="rId5"/>
    <p:sldLayoutId id="2147505988" r:id="rId6"/>
    <p:sldLayoutId id="2147505989" r:id="rId7"/>
    <p:sldLayoutId id="2147505990" r:id="rId8"/>
    <p:sldLayoutId id="2147505991" r:id="rId9"/>
    <p:sldLayoutId id="2147505992" r:id="rId10"/>
    <p:sldLayoutId id="2147505993" r:id="rId11"/>
    <p:sldLayoutId id="2147505994" r:id="rId12"/>
    <p:sldLayoutId id="2147505995" r:id="rId13"/>
    <p:sldLayoutId id="2147505996" r:id="rId14"/>
    <p:sldLayoutId id="214750599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065222615"/>
      </p:ext>
    </p:extLst>
  </p:cSld>
  <p:clrMap bg1="lt1" tx1="dk1" bg2="lt2" tx2="dk2" accent1="accent1" accent2="accent2" accent3="accent3" accent4="accent4" accent5="accent5" accent6="accent6" hlink="hlink" folHlink="folHlink"/>
  <p:sldLayoutIdLst>
    <p:sldLayoutId id="2147505999" r:id="rId1"/>
    <p:sldLayoutId id="2147506000" r:id="rId2"/>
    <p:sldLayoutId id="2147506001" r:id="rId3"/>
    <p:sldLayoutId id="2147506002" r:id="rId4"/>
    <p:sldLayoutId id="2147506003" r:id="rId5"/>
    <p:sldLayoutId id="2147506004" r:id="rId6"/>
    <p:sldLayoutId id="2147506005" r:id="rId7"/>
    <p:sldLayoutId id="2147506006" r:id="rId8"/>
    <p:sldLayoutId id="2147506007" r:id="rId9"/>
    <p:sldLayoutId id="2147506008" r:id="rId10"/>
    <p:sldLayoutId id="2147506009" r:id="rId11"/>
    <p:sldLayoutId id="2147506010" r:id="rId12"/>
    <p:sldLayoutId id="2147506011" r:id="rId13"/>
    <p:sldLayoutId id="2147506012" r:id="rId14"/>
    <p:sldLayoutId id="214750601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395044894"/>
      </p:ext>
    </p:extLst>
  </p:cSld>
  <p:clrMap bg1="lt1" tx1="dk1" bg2="lt2" tx2="dk2" accent1="accent1" accent2="accent2" accent3="accent3" accent4="accent4" accent5="accent5" accent6="accent6" hlink="hlink" folHlink="folHlink"/>
  <p:sldLayoutIdLst>
    <p:sldLayoutId id="2147506015" r:id="rId1"/>
    <p:sldLayoutId id="2147506016" r:id="rId2"/>
    <p:sldLayoutId id="2147506017" r:id="rId3"/>
    <p:sldLayoutId id="2147506018" r:id="rId4"/>
    <p:sldLayoutId id="2147506019" r:id="rId5"/>
    <p:sldLayoutId id="2147506020" r:id="rId6"/>
    <p:sldLayoutId id="2147506021" r:id="rId7"/>
    <p:sldLayoutId id="2147506022" r:id="rId8"/>
    <p:sldLayoutId id="2147506023" r:id="rId9"/>
    <p:sldLayoutId id="2147506024" r:id="rId10"/>
    <p:sldLayoutId id="2147506025" r:id="rId11"/>
    <p:sldLayoutId id="2147506026" r:id="rId12"/>
    <p:sldLayoutId id="2147506027" r:id="rId13"/>
    <p:sldLayoutId id="2147506028" r:id="rId14"/>
    <p:sldLayoutId id="214750602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73.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2.xml"/><Relationship Id="rId1" Type="http://schemas.openxmlformats.org/officeDocument/2006/relationships/slideLayout" Target="../slideLayouts/slideLayout286.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0.xml"/><Relationship Id="rId4" Type="http://schemas.openxmlformats.org/officeDocument/2006/relationships/image" Target="../media/image9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56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1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6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57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8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593.xml"/><Relationship Id="rId4"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59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59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9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0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623.xml"/><Relationship Id="rId4" Type="http://schemas.openxmlformats.org/officeDocument/2006/relationships/image" Target="../media/image115.jpeg"/></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196.xml"/><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8.xml"/><Relationship Id="rId1" Type="http://schemas.openxmlformats.org/officeDocument/2006/relationships/slideLayout" Target="../slideLayouts/slideLayout15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19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196.xml"/></Relationships>
</file>

<file path=ppt/slides/_rels/slide1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1.xml"/><Relationship Id="rId1" Type="http://schemas.openxmlformats.org/officeDocument/2006/relationships/slideLayout" Target="../slideLayouts/slideLayout27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2.xml"/><Relationship Id="rId1" Type="http://schemas.openxmlformats.org/officeDocument/2006/relationships/slideLayout" Target="../slideLayouts/slideLayout286.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73.xml"/><Relationship Id="rId1" Type="http://schemas.openxmlformats.org/officeDocument/2006/relationships/themeOverride" Target="../theme/themeOverride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5.xml"/><Relationship Id="rId1" Type="http://schemas.openxmlformats.org/officeDocument/2006/relationships/slideLayout" Target="../slideLayouts/slideLayout579.xml"/><Relationship Id="rId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5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65.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0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1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73.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3.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3.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0.xml"/><Relationship Id="rId1" Type="http://schemas.openxmlformats.org/officeDocument/2006/relationships/themeOverride" Target="../theme/themeOverride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04.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4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6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6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6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3.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395.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9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0.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425.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430.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395.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44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54.xml"/><Relationship Id="rId1" Type="http://schemas.openxmlformats.org/officeDocument/2006/relationships/themeOverride" Target="../theme/themeOverride9.xml"/><Relationship Id="rId4" Type="http://schemas.openxmlformats.org/officeDocument/2006/relationships/image" Target="../media/image58.wmf"/></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73.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30.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430.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31.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431.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7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430.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73.xml"/><Relationship Id="rId1" Type="http://schemas.openxmlformats.org/officeDocument/2006/relationships/themeOverride" Target="../theme/themeOverride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7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36.xml"/><Relationship Id="rId1" Type="http://schemas.openxmlformats.org/officeDocument/2006/relationships/themeOverride" Target="../theme/themeOverride11.xml"/><Relationship Id="rId4" Type="http://schemas.openxmlformats.org/officeDocument/2006/relationships/image" Target="../media/image75.jpg"/></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8.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498.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25.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519.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5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21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5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196.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96.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51.xml"/><Relationship Id="rId1" Type="http://schemas.openxmlformats.org/officeDocument/2006/relationships/themeOverride" Target="../theme/themeOverride1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9.xml"/><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196.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要常胜</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473212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6988"/>
            <a:ext cx="9140825" cy="668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zh-SG" altLang="en-US" dirty="0"/>
              <a:t>启示录</a:t>
            </a:r>
            <a:r>
              <a:rPr lang="zh-CN" altLang="en-US" dirty="0"/>
              <a:t>告诉我们往上看</a:t>
            </a:r>
            <a:r>
              <a:rPr lang="en-US" dirty="0"/>
              <a:t>…</a:t>
            </a:r>
          </a:p>
        </p:txBody>
      </p:sp>
    </p:spTree>
    <p:extLst>
      <p:ext uri="{BB962C8B-B14F-4D97-AF65-F5344CB8AC3E}">
        <p14:creationId xmlns:p14="http://schemas.microsoft.com/office/powerpoint/2010/main" val="10539472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启示录 </a:t>
            </a:r>
            <a:r>
              <a:rPr lang="en-US" altLang="zh-CN"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章的兽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lvl="0" algn="ctr">
              <a:defRPr/>
            </a:pPr>
            <a:r>
              <a:rPr lang="zh-CN" altLang="en-US" sz="3200" b="1" dirty="0">
                <a:solidFill>
                  <a:srgbClr val="FFFFFF"/>
                </a:solidFill>
                <a:effectLst>
                  <a:glow rad="241300">
                    <a:srgbClr val="000000">
                      <a:alpha val="75000"/>
                    </a:srgbClr>
                  </a:glow>
                </a:effectLst>
                <a:latin typeface="Arial" charset="0"/>
              </a:rPr>
              <a:t>龙 </a:t>
            </a:r>
            <a:r>
              <a:rPr lang="en-US" altLang="zh-CN" sz="3200" b="1" dirty="0">
                <a:solidFill>
                  <a:srgbClr val="FFFFFF"/>
                </a:solidFill>
                <a:effectLst>
                  <a:glow rad="241300">
                    <a:srgbClr val="000000">
                      <a:alpha val="75000"/>
                    </a:srgbClr>
                  </a:glow>
                </a:effectLst>
                <a:latin typeface="Arial" charset="0"/>
              </a:rPr>
              <a:t>= </a:t>
            </a:r>
            <a:r>
              <a:rPr lang="zh-CN" altLang="en-US" sz="3200" b="1" dirty="0">
                <a:solidFill>
                  <a:srgbClr val="FFFFFF"/>
                </a:solidFill>
                <a:effectLst>
                  <a:glow rad="241300">
                    <a:srgbClr val="000000">
                      <a:alpha val="75000"/>
                    </a:srgbClr>
                  </a:glow>
                </a:effectLst>
                <a:latin typeface="Arial" charset="0"/>
              </a:rPr>
              <a:t>撒但</a:t>
            </a:r>
          </a:p>
        </p:txBody>
      </p:sp>
      <p:sp>
        <p:nvSpPr>
          <p:cNvPr id="3" name="Rectangle 2"/>
          <p:cNvSpPr>
            <a:spLocks noChangeArrowheads="1"/>
          </p:cNvSpPr>
          <p:nvPr/>
        </p:nvSpPr>
        <p:spPr bwMode="auto">
          <a:xfrm>
            <a:off x="2895600" y="5124672"/>
            <a:ext cx="241267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lvl="0" algn="ctr">
              <a:defRPr/>
            </a:pPr>
            <a:r>
              <a:rPr lang="zh-CN" altLang="en-US" sz="3200" b="1" dirty="0">
                <a:solidFill>
                  <a:srgbClr val="FFFFFF"/>
                </a:solidFill>
                <a:effectLst>
                  <a:glow rad="241300">
                    <a:srgbClr val="000000">
                      <a:alpha val="75000"/>
                    </a:srgbClr>
                  </a:glow>
                </a:effectLst>
                <a:latin typeface="Arial" charset="0"/>
              </a:rPr>
              <a:t>海中的兽 </a:t>
            </a:r>
            <a:r>
              <a:rPr lang="en-US" altLang="zh-CN" sz="3200" b="1" dirty="0">
                <a:solidFill>
                  <a:srgbClr val="FFFFFF"/>
                </a:solidFill>
                <a:effectLst>
                  <a:glow rad="241300">
                    <a:srgbClr val="000000">
                      <a:alpha val="75000"/>
                    </a:srgbClr>
                  </a:glow>
                </a:effectLst>
                <a:latin typeface="Arial" charset="0"/>
              </a:rPr>
              <a:t>= </a:t>
            </a:r>
            <a:r>
              <a:rPr lang="zh-CN" altLang="en-US" sz="3200" b="1" dirty="0">
                <a:solidFill>
                  <a:srgbClr val="FFFFFF"/>
                </a:solidFill>
                <a:effectLst>
                  <a:glow rad="241300">
                    <a:srgbClr val="000000">
                      <a:alpha val="75000"/>
                    </a:srgbClr>
                  </a:glow>
                </a:effectLst>
                <a:latin typeface="Arial" charset="0"/>
              </a:rPr>
              <a:t>敌基督</a:t>
            </a:r>
          </a:p>
        </p:txBody>
      </p:sp>
      <p:sp>
        <p:nvSpPr>
          <p:cNvPr id="4" name="Rectangle 2"/>
          <p:cNvSpPr>
            <a:spLocks noChangeArrowheads="1"/>
          </p:cNvSpPr>
          <p:nvPr/>
        </p:nvSpPr>
        <p:spPr bwMode="auto">
          <a:xfrm>
            <a:off x="6705600" y="5086572"/>
            <a:ext cx="24384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lvl="0" algn="ctr">
              <a:defRPr/>
            </a:pPr>
            <a:r>
              <a:rPr lang="zh-CN" altLang="en-US" sz="3200" b="1" dirty="0">
                <a:solidFill>
                  <a:srgbClr val="FFFFFF"/>
                </a:solidFill>
                <a:effectLst>
                  <a:glow rad="241300">
                    <a:srgbClr val="000000">
                      <a:alpha val="75000"/>
                    </a:srgbClr>
                  </a:glow>
                </a:effectLst>
                <a:latin typeface="Arial" charset="0"/>
              </a:rPr>
              <a:t>地上的兽 </a:t>
            </a:r>
            <a:r>
              <a:rPr lang="en-US" altLang="zh-CN" sz="3200" b="1" dirty="0">
                <a:solidFill>
                  <a:srgbClr val="FFFFFF"/>
                </a:solidFill>
                <a:effectLst>
                  <a:glow rad="241300">
                    <a:srgbClr val="000000">
                      <a:alpha val="75000"/>
                    </a:srgbClr>
                  </a:glow>
                </a:effectLst>
                <a:latin typeface="Arial" charset="0"/>
              </a:rPr>
              <a:t>= </a:t>
            </a:r>
            <a:r>
              <a:rPr lang="zh-CN" altLang="en-US" sz="3200" b="1" dirty="0">
                <a:solidFill>
                  <a:srgbClr val="FFFFFF"/>
                </a:solidFill>
                <a:effectLst>
                  <a:glow rad="241300">
                    <a:srgbClr val="000000">
                      <a:alpha val="75000"/>
                    </a:srgbClr>
                  </a:glow>
                </a:effectLst>
                <a:latin typeface="Arial" charset="0"/>
              </a:rPr>
              <a:t>假先知</a:t>
            </a:r>
          </a:p>
        </p:txBody>
      </p:sp>
      <p:sp>
        <p:nvSpPr>
          <p:cNvPr id="7" name="Rectangle 2"/>
          <p:cNvSpPr txBox="1">
            <a:spLocks noChangeArrowheads="1"/>
          </p:cNvSpPr>
          <p:nvPr/>
        </p:nvSpPr>
        <p:spPr bwMode="auto">
          <a:xfrm>
            <a:off x="22324" y="6075677"/>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Rectangle 10"/>
          <p:cNvSpPr>
            <a:spLocks noChangeArrowheads="1"/>
          </p:cNvSpPr>
          <p:nvPr/>
        </p:nvSpPr>
        <p:spPr bwMode="auto">
          <a:xfrm>
            <a:off x="0" y="6367203"/>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Singapore Bible College • BibleStudyDownloads.org</a:t>
            </a:r>
          </a:p>
        </p:txBody>
      </p:sp>
    </p:spTree>
    <p:extLst>
      <p:ext uri="{BB962C8B-B14F-4D97-AF65-F5344CB8AC3E}">
        <p14:creationId xmlns:p14="http://schemas.microsoft.com/office/powerpoint/2010/main" val="2320982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966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376396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33262490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52940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zh-CN" altLang="en-US" dirty="0"/>
              <a:t>审判的内容</a:t>
            </a:r>
            <a:endParaRPr lang="en-US" dirty="0"/>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印记</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号角</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金碗</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0000"/>
                          </a:solidFill>
                          <a:effectLst/>
                          <a:latin typeface="Arial"/>
                          <a:ea typeface="Osaka" charset="-128"/>
                          <a:cs typeface="Arial"/>
                        </a:rPr>
                        <a:t>白色</a:t>
                      </a:r>
                      <a:r>
                        <a:rPr kumimoji="0" lang="en-US" sz="1800" b="1" i="0" u="none" strike="noStrike" cap="none" normalizeH="0" baseline="0" dirty="0">
                          <a:ln>
                            <a:noFill/>
                          </a:ln>
                          <a:solidFill>
                            <a:srgbClr val="FF0000"/>
                          </a:solidFill>
                          <a:effectLst/>
                          <a:latin typeface="Arial"/>
                          <a:ea typeface="Osaka" charset="-128"/>
                          <a:cs typeface="Arial"/>
                        </a:rPr>
                        <a:t>: </a:t>
                      </a:r>
                      <a:r>
                        <a:rPr kumimoji="0" lang="zh-CN" altLang="en-US" sz="1800" b="1" i="0" u="none" strike="noStrike" cap="none" normalizeH="0" baseline="0" dirty="0">
                          <a:ln>
                            <a:noFill/>
                          </a:ln>
                          <a:solidFill>
                            <a:srgbClr val="FF0000"/>
                          </a:solidFill>
                          <a:effectLst/>
                          <a:latin typeface="Arial"/>
                          <a:ea typeface="Osaka" charset="-128"/>
                          <a:cs typeface="Arial"/>
                        </a:rPr>
                        <a:t>征服者</a:t>
                      </a:r>
                      <a:endParaRPr kumimoji="0" lang="en-US" sz="1800" b="1" i="0" u="none" strike="noStrike" cap="none" normalizeH="0" baseline="0" dirty="0">
                        <a:ln>
                          <a:noFill/>
                        </a:ln>
                        <a:solidFill>
                          <a:srgbClr val="FF0000"/>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冰雹</a:t>
                      </a:r>
                      <a:r>
                        <a:rPr kumimoji="0" lang="en-US" sz="1800" b="1" i="0" u="none" strike="noStrike" cap="none" normalizeH="0" baseline="0" dirty="0">
                          <a:ln>
                            <a:noFill/>
                          </a:ln>
                          <a:solidFill>
                            <a:schemeClr val="tx1"/>
                          </a:solidFill>
                          <a:effectLst/>
                          <a:latin typeface="Arial"/>
                          <a:ea typeface="Osaka" charset="-128"/>
                          <a:cs typeface="Arial"/>
                        </a:rPr>
                        <a:t>&amp;</a:t>
                      </a:r>
                      <a:r>
                        <a:rPr kumimoji="0" lang="zh-CN" altLang="en-US" sz="1800" b="1" i="0" u="none" strike="noStrike" cap="none" normalizeH="0" baseline="0" dirty="0">
                          <a:ln>
                            <a:noFill/>
                          </a:ln>
                          <a:solidFill>
                            <a:schemeClr val="tx1"/>
                          </a:solidFill>
                          <a:effectLst/>
                          <a:latin typeface="Arial"/>
                          <a:ea typeface="Osaka" charset="-128"/>
                          <a:cs typeface="Arial"/>
                        </a:rPr>
                        <a:t>火</a:t>
                      </a:r>
                      <a:r>
                        <a:rPr kumimoji="0" lang="en-US" sz="1800" b="1" i="0" u="none" strike="noStrike" cap="none" normalizeH="0" baseline="0" dirty="0">
                          <a:ln>
                            <a:noFill/>
                          </a:ln>
                          <a:solidFill>
                            <a:schemeClr val="tx1"/>
                          </a:solidFill>
                          <a:effectLst/>
                          <a:latin typeface="Arial"/>
                          <a:ea typeface="Osaka" charset="-128"/>
                          <a:cs typeface="Arial"/>
                        </a:rPr>
                        <a:t>: 1/3 </a:t>
                      </a:r>
                      <a:r>
                        <a:rPr kumimoji="0" lang="zh-CN" altLang="en-US" sz="1800" b="1" i="0" u="none" strike="noStrike" cap="none" normalizeH="0" baseline="0" dirty="0">
                          <a:ln>
                            <a:noFill/>
                          </a:ln>
                          <a:solidFill>
                            <a:schemeClr val="tx1"/>
                          </a:solidFill>
                          <a:effectLst/>
                          <a:latin typeface="Arial"/>
                          <a:ea typeface="Osaka" charset="-128"/>
                          <a:cs typeface="Arial"/>
                        </a:rPr>
                        <a:t>植物</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褥疮</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红色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战争</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火</a:t>
                      </a:r>
                      <a:r>
                        <a:rPr kumimoji="0" lang="en-US" sz="1800" b="1" i="0" u="none" strike="noStrike" cap="none" normalizeH="0" baseline="0" dirty="0">
                          <a:ln>
                            <a:noFill/>
                          </a:ln>
                          <a:solidFill>
                            <a:srgbClr val="FFCCFF"/>
                          </a:solidFill>
                          <a:effectLst/>
                          <a:latin typeface="Arial"/>
                          <a:ea typeface="Osaka" charset="-128"/>
                          <a:cs typeface="Arial"/>
                        </a:rPr>
                        <a:t>: 1/3 </a:t>
                      </a:r>
                      <a:r>
                        <a:rPr kumimoji="0" lang="zh-CN" altLang="en-US" sz="1800" b="1" i="0" u="none" strike="noStrike" cap="none" normalizeH="0" baseline="0" dirty="0">
                          <a:ln>
                            <a:noFill/>
                          </a:ln>
                          <a:solidFill>
                            <a:srgbClr val="FFCCFF"/>
                          </a:solidFill>
                          <a:effectLst/>
                          <a:latin typeface="Arial"/>
                          <a:ea typeface="Osaka" charset="-128"/>
                          <a:cs typeface="Arial"/>
                        </a:rPr>
                        <a:t>海物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海水变成血</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黑色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饥荒</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星星</a:t>
                      </a:r>
                      <a:r>
                        <a:rPr kumimoji="0" lang="en-US" sz="1800" b="1" i="0" u="none" strike="noStrike" cap="none" normalizeH="0" baseline="0" dirty="0">
                          <a:ln>
                            <a:noFill/>
                          </a:ln>
                          <a:solidFill>
                            <a:srgbClr val="000013"/>
                          </a:solidFill>
                          <a:effectLst/>
                          <a:latin typeface="Arial"/>
                          <a:ea typeface="Osaka" charset="-128"/>
                          <a:cs typeface="Arial"/>
                        </a:rPr>
                        <a:t>: 1/3 </a:t>
                      </a:r>
                      <a:r>
                        <a:rPr kumimoji="0" lang="zh-CN" altLang="en-US" sz="1800" b="1" i="0" u="none" strike="noStrike" cap="none" normalizeH="0" baseline="0" dirty="0">
                          <a:ln>
                            <a:noFill/>
                          </a:ln>
                          <a:solidFill>
                            <a:srgbClr val="000013"/>
                          </a:solidFill>
                          <a:effectLst/>
                          <a:latin typeface="Arial"/>
                          <a:ea typeface="Osaka" charset="-128"/>
                          <a:cs typeface="Arial"/>
                        </a:rPr>
                        <a:t>鲜水</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鲜水变成血</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苍白</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死亡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黑暗</a:t>
                      </a:r>
                      <a:r>
                        <a:rPr kumimoji="0" lang="en-US" sz="1800" b="1" i="0" u="none" strike="noStrike" cap="none" normalizeH="0" baseline="0" dirty="0">
                          <a:ln>
                            <a:noFill/>
                          </a:ln>
                          <a:solidFill>
                            <a:srgbClr val="FDFFEE"/>
                          </a:solidFill>
                          <a:effectLst/>
                          <a:latin typeface="Arial"/>
                          <a:ea typeface="Osaka" charset="-128"/>
                          <a:cs typeface="Arial"/>
                        </a:rPr>
                        <a:t>: 1/3 </a:t>
                      </a:r>
                      <a:r>
                        <a:rPr kumimoji="0" lang="zh-CN" altLang="en-US" sz="1800" b="1" i="0" u="none" strike="noStrike" cap="none" normalizeH="0" baseline="0" dirty="0">
                          <a:ln>
                            <a:noFill/>
                          </a:ln>
                          <a:solidFill>
                            <a:srgbClr val="FDFFEE"/>
                          </a:solidFill>
                          <a:effectLst/>
                          <a:latin typeface="Arial"/>
                          <a:ea typeface="Osaka" charset="-128"/>
                          <a:cs typeface="Arial"/>
                        </a:rPr>
                        <a:t>太阳</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月亮</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星星</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日头用火烤人</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5-7</a:t>
                      </a:r>
                      <a:r>
                        <a:rPr kumimoji="0" lang="zh-CN" altLang="en-US" sz="1800" b="1" i="0" u="none" strike="noStrike" cap="none" normalizeH="0" baseline="0" dirty="0">
                          <a:ln>
                            <a:noFill/>
                          </a:ln>
                          <a:solidFill>
                            <a:schemeClr val="tx1"/>
                          </a:solidFill>
                          <a:effectLst/>
                          <a:latin typeface="Arial"/>
                          <a:ea typeface="Osaka" charset="-128"/>
                          <a:cs typeface="Arial"/>
                        </a:rPr>
                        <a:t>是灾祸</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圣徒被安慰</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#1: </a:t>
                      </a:r>
                      <a:r>
                        <a:rPr kumimoji="0" lang="zh-CN" altLang="en-US" sz="1800" b="1" i="0" u="none" strike="noStrike" cap="none" normalizeH="0" baseline="0" dirty="0">
                          <a:ln>
                            <a:noFill/>
                          </a:ln>
                          <a:solidFill>
                            <a:schemeClr val="tx1"/>
                          </a:solidFill>
                          <a:effectLst/>
                          <a:latin typeface="Arial"/>
                          <a:ea typeface="Osaka" charset="-128"/>
                          <a:cs typeface="Arial"/>
                        </a:rPr>
                        <a:t>蝗虫</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兽的皇国被暗</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烈怒</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记号</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灾祸</a:t>
                      </a:r>
                      <a:r>
                        <a:rPr kumimoji="0" lang="en-US" sz="1800" b="1" i="0" u="none" strike="noStrike" cap="none" normalizeH="0" baseline="0" dirty="0">
                          <a:ln>
                            <a:noFill/>
                          </a:ln>
                          <a:solidFill>
                            <a:srgbClr val="000013"/>
                          </a:solidFill>
                          <a:effectLst/>
                          <a:latin typeface="Arial"/>
                          <a:ea typeface="Osaka" charset="-128"/>
                          <a:cs typeface="Arial"/>
                        </a:rPr>
                        <a:t>#2: </a:t>
                      </a:r>
                      <a:r>
                        <a:rPr kumimoji="0" lang="zh-CN" altLang="en-US" sz="1800" b="1" i="0" u="none" strike="noStrike" cap="none" normalizeH="0" baseline="0" dirty="0">
                          <a:ln>
                            <a:noFill/>
                          </a:ln>
                          <a:solidFill>
                            <a:srgbClr val="000013"/>
                          </a:solidFill>
                          <a:effectLst/>
                          <a:latin typeface="Arial"/>
                          <a:ea typeface="Osaka" charset="-128"/>
                          <a:cs typeface="Arial"/>
                        </a:rPr>
                        <a:t>伯拉河预备</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伯拉干了</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(144,000 </a:t>
                      </a:r>
                      <a:r>
                        <a:rPr kumimoji="0" lang="zh-CN" altLang="en-US" sz="1800" b="1" i="0" u="none" strike="noStrike" cap="none" normalizeH="0" baseline="0" dirty="0">
                          <a:ln>
                            <a:noFill/>
                          </a:ln>
                          <a:solidFill>
                            <a:schemeClr val="tx1"/>
                          </a:solidFill>
                          <a:effectLst/>
                          <a:latin typeface="Arial"/>
                          <a:ea typeface="Osaka" charset="-128"/>
                          <a:cs typeface="Arial"/>
                        </a:rPr>
                        <a:t>被印</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sz="1800" b="1" i="0" u="none" strike="noStrike" cap="none" normalizeH="0" baseline="0" dirty="0">
                          <a:ln>
                            <a:noFill/>
                          </a:ln>
                          <a:solidFill>
                            <a:schemeClr val="tx1"/>
                          </a:solidFill>
                          <a:effectLst/>
                          <a:latin typeface="Arial"/>
                          <a:ea typeface="Osaka" charset="-128"/>
                          <a:cs typeface="Arial"/>
                        </a:rPr>
                        <a:t>#7 = </a:t>
                      </a:r>
                      <a:r>
                        <a:rPr kumimoji="0" lang="zh-CN" altLang="en-US" sz="1800" b="1" i="0" u="none" strike="noStrike" cap="none" normalizeH="0" baseline="0" dirty="0">
                          <a:ln>
                            <a:noFill/>
                          </a:ln>
                          <a:solidFill>
                            <a:schemeClr val="tx1"/>
                          </a:solidFill>
                          <a:effectLst/>
                          <a:latin typeface="Arial"/>
                          <a:ea typeface="Osaka" charset="-128"/>
                          <a:cs typeface="Arial"/>
                        </a:rPr>
                        <a:t>神的奥秘</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a:ea typeface="Osaka" charset="-128"/>
                          <a:cs typeface="Arial"/>
                        </a:rPr>
                        <a:t>半小时的</a:t>
                      </a:r>
                      <a:r>
                        <a:rPr lang="en-US" b="0" dirty="0">
                          <a:latin typeface="Osaka"/>
                          <a:ea typeface="Osaka"/>
                          <a:cs typeface="Osaka"/>
                        </a:rPr>
                        <a:t>寂静</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#3: </a:t>
                      </a:r>
                      <a:r>
                        <a:rPr kumimoji="0" lang="zh-CN" altLang="en-US" sz="1800" b="1" i="0" u="none" strike="noStrike" cap="none" normalizeH="0" baseline="0" dirty="0">
                          <a:ln>
                            <a:noFill/>
                          </a:ln>
                          <a:solidFill>
                            <a:schemeClr val="tx1"/>
                          </a:solidFill>
                          <a:effectLst/>
                          <a:latin typeface="Arial"/>
                          <a:ea typeface="Osaka" charset="-128"/>
                          <a:cs typeface="Arial"/>
                        </a:rPr>
                        <a:t>胜利将来临</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&amp; </a:t>
                      </a:r>
                      <a:r>
                        <a:rPr kumimoji="0" lang="zh-CN" altLang="en-US" sz="1800" b="1" i="0" u="none" strike="noStrike" cap="none" normalizeH="0" baseline="0" dirty="0">
                          <a:ln>
                            <a:noFill/>
                          </a:ln>
                          <a:solidFill>
                            <a:schemeClr val="tx1"/>
                          </a:solidFill>
                          <a:effectLst/>
                          <a:latin typeface="Arial"/>
                          <a:ea typeface="Osaka" charset="-128"/>
                          <a:cs typeface="Arial"/>
                        </a:rPr>
                        <a:t>冰雹</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25" y="76200"/>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339</a:t>
            </a:r>
            <a:endParaRPr kumimoji="0" lang="en-US" sz="2000" b="1" i="0" u="none" strike="noStrike" kern="1200" cap="none" spc="0" normalizeH="0" baseline="0" noProof="0" dirty="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H O R S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Adapted from Robert Gromacki, </a:t>
            </a:r>
            <a:r>
              <a:rPr kumimoji="0" lang="en-US" sz="1200" b="0" i="1" u="none" strike="noStrike" kern="1200" cap="none" spc="0" normalizeH="0" baseline="0" noProof="0">
                <a:ln>
                  <a:noFill/>
                </a:ln>
                <a:solidFill>
                  <a:srgbClr val="FFFF66"/>
                </a:solidFill>
                <a:effectLst/>
                <a:uLnTx/>
                <a:uFillTx/>
                <a:latin typeface="Comic Sans MS" charset="0"/>
                <a:ea typeface="Osaka" charset="0"/>
                <a:cs typeface="Osaka" charset="0"/>
              </a:rPr>
              <a:t>NT Survey</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and H. Wayne House, </a:t>
            </a:r>
            <a:r>
              <a:rPr kumimoji="0" lang="en-US" sz="1200" b="0" i="1" u="none" strike="noStrike" kern="1200" cap="none" spc="0" normalizeH="0" baseline="0" noProof="0">
                <a:ln>
                  <a:noFill/>
                </a:ln>
                <a:solidFill>
                  <a:srgbClr val="FFFF66"/>
                </a:solidFill>
                <a:effectLst/>
                <a:uLnTx/>
                <a:uFillTx/>
                <a:latin typeface="Comic Sans MS" charset="0"/>
                <a:ea typeface="Osaka" charset="0"/>
                <a:cs typeface="Osaka" charset="0"/>
              </a:rPr>
              <a:t>Chronological &amp; Background Charts of the NT</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W  O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6303328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2634687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22 Seven Bowl Plagu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513" y="1"/>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CN" altLang="en-US" b="1" kern="1200" dirty="0">
                <a:effectLst>
                  <a:glow rad="241300">
                    <a:schemeClr val="tx1">
                      <a:alpha val="75000"/>
                    </a:schemeClr>
                  </a:glow>
                </a:effectLst>
                <a:latin typeface="Arial" charset="0"/>
                <a:ea typeface="ＭＳ Ｐゴシック" charset="0"/>
                <a:cs typeface="ＭＳ Ｐゴシック" charset="0"/>
              </a:rPr>
              <a:t>金碗的审判</a:t>
            </a:r>
            <a:r>
              <a:rPr lang="en-US" altLang="zh-CN" b="1" kern="1200" dirty="0">
                <a:effectLst>
                  <a:glow rad="241300">
                    <a:schemeClr val="tx1">
                      <a:alpha val="75000"/>
                    </a:schemeClr>
                  </a:glow>
                </a:effectLst>
                <a:latin typeface="Arial" charset="0"/>
                <a:ea typeface="ＭＳ Ｐゴシック" charset="0"/>
                <a:cs typeface="ＭＳ Ｐゴシック" charset="0"/>
              </a:rPr>
              <a:t> </a:t>
            </a:r>
            <a:r>
              <a:rPr lang="en-US" b="1" kern="1200" dirty="0">
                <a:effectLst>
                  <a:glow rad="241300">
                    <a:schemeClr val="tx1">
                      <a:alpha val="75000"/>
                    </a:schemeClr>
                  </a:glow>
                </a:effectLst>
                <a:latin typeface="Arial" charset="0"/>
                <a:ea typeface="ＭＳ Ｐゴシック" charset="0"/>
                <a:cs typeface="ＭＳ Ｐゴシック" charset="0"/>
              </a:rPr>
              <a:t>(</a:t>
            </a:r>
            <a:r>
              <a:rPr lang="zh-CN" altLang="en-US" b="1" kern="1200" dirty="0">
                <a:effectLst>
                  <a:glow rad="241300">
                    <a:schemeClr val="tx1">
                      <a:alpha val="75000"/>
                    </a:schemeClr>
                  </a:glow>
                </a:effectLst>
                <a:latin typeface="Arial" charset="0"/>
                <a:ea typeface="ＭＳ Ｐゴシック" charset="0"/>
                <a:cs typeface="ＭＳ Ｐゴシック" charset="0"/>
              </a:rPr>
              <a:t>启示录</a:t>
            </a:r>
            <a:r>
              <a:rPr lang="en-US" b="1" kern="1200" dirty="0">
                <a:effectLst>
                  <a:glow rad="241300">
                    <a:schemeClr val="tx1">
                      <a:alpha val="75000"/>
                    </a:schemeClr>
                  </a:glow>
                </a:effectLst>
                <a:latin typeface="Arial" charset="0"/>
                <a:ea typeface="ＭＳ Ｐゴシック" charset="0"/>
                <a:cs typeface="ＭＳ Ｐゴシック" charset="0"/>
              </a:rPr>
              <a:t>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16964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2" cstate="screen">
            <a:extLst>
              <a:ext uri="{28A0092B-C50C-407E-A947-70E740481C1C}">
                <a14:useLocalDpi xmlns:a14="http://schemas.microsoft.com/office/drawing/2010/main" val="0"/>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zh-CN" altLang="en-US" sz="3600" dirty="0">
                <a:effectLst>
                  <a:glow rad="266700">
                    <a:schemeClr val="tx1">
                      <a:alpha val="75000"/>
                    </a:schemeClr>
                  </a:glow>
                </a:effectLst>
              </a:rPr>
              <a:t>哈 米 吉 多 的征战</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(16:16)</a:t>
            </a:r>
          </a:p>
        </p:txBody>
      </p:sp>
      <p:sp>
        <p:nvSpPr>
          <p:cNvPr id="3" name="Title 1"/>
          <p:cNvSpPr txBox="1">
            <a:spLocks/>
          </p:cNvSpPr>
          <p:nvPr/>
        </p:nvSpPr>
        <p:spPr bwMode="auto">
          <a:xfrm>
            <a:off x="0" y="4512114"/>
            <a:ext cx="9070776" cy="2084772"/>
          </a:xfrm>
          <a:prstGeom prst="rect">
            <a:avLst/>
          </a:prstGeom>
          <a:noFill/>
          <a:ln>
            <a:noFill/>
          </a:ln>
          <a:effectLst>
            <a:glow rad="266700">
              <a:schemeClr val="tx1">
                <a:alpha val="75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t>
            </a:r>
            <a:r>
              <a:rPr kumimoji="0" lang="zh-CN" altLang="en-US" sz="3600" b="0"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那 三 个 鬼 魔 便 叫 众 王 聚 集 在 一 处 ， 希 伯 来 话 叫 作 哈 米 吉 多 </a:t>
            </a: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顿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t>
            </a:r>
            <a:r>
              <a:rPr kumimoji="0" lang="en-US" sz="3600" b="1" i="1"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Har-magedon </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NAU</a:t>
            </a: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394</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9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11928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01721" y="2981021"/>
            <a:ext cx="9138965" cy="2456829"/>
          </a:xfrm>
        </p:spPr>
        <p:txBody>
          <a:bodyPr/>
          <a:lstStyle/>
          <a:p>
            <a:r>
              <a:rPr lang="zh-CN" altLang="en-US" sz="8000" b="1" dirty="0">
                <a:effectLst>
                  <a:glow rad="228600">
                    <a:schemeClr val="accent4">
                      <a:satMod val="175000"/>
                      <a:alpha val="40000"/>
                    </a:schemeClr>
                  </a:glow>
                </a:effectLst>
                <a:latin typeface="Microsoft YaHei UI" panose="020B0503020204020204" pitchFamily="34" charset="-122"/>
                <a:ea typeface="Microsoft YaHei UI" panose="020B0503020204020204" pitchFamily="34" charset="-122"/>
              </a:rPr>
              <a:t>耶稣基督的主权</a:t>
            </a:r>
            <a:endParaRPr lang="en-US" sz="8000" b="1" dirty="0">
              <a:effectLst>
                <a:glow rad="228600">
                  <a:schemeClr val="accent4">
                    <a:satMod val="175000"/>
                    <a:alpha val="40000"/>
                  </a:schemeClr>
                </a:glow>
              </a:effectLst>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FDA58CFF-41B8-624B-8FF1-03A6059406A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92483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4997567"/>
            <a:ext cx="4140200" cy="1784233"/>
          </a:xfrm>
          <a:effectLst>
            <a:outerShdw blurRad="63500" dist="35921" dir="2700000" algn="ctr" rotWithShape="0">
              <a:schemeClr val="tx2">
                <a:alpha val="74998"/>
              </a:schemeClr>
            </a:outerShdw>
          </a:effectLst>
        </p:spPr>
        <p:txBody>
          <a:bodyPr/>
          <a:lstStyle/>
          <a:p>
            <a:pPr>
              <a:defRPr/>
            </a:pPr>
            <a:r>
              <a:rPr lang="zh-CN" altLang="en-US" sz="5000" dirty="0">
                <a:latin typeface="Arial" charset="0"/>
                <a:ea typeface="ＭＳ Ｐゴシック" charset="0"/>
              </a:rPr>
              <a:t>大淫妇</a:t>
            </a:r>
            <a:br>
              <a:rPr lang="en-US" altLang="zh-CN" sz="5000" dirty="0">
                <a:latin typeface="Arial" charset="0"/>
                <a:ea typeface="ＭＳ Ｐゴシック" charset="0"/>
              </a:rPr>
            </a:br>
            <a:r>
              <a:rPr lang="zh-CN" altLang="en-US" sz="5000" b="1" dirty="0">
                <a:latin typeface="Arial" charset="0"/>
                <a:ea typeface="ＭＳ Ｐゴシック" charset="0"/>
                <a:cs typeface="ＭＳ Ｐゴシック" charset="0"/>
              </a:rPr>
              <a:t>与兽</a:t>
            </a:r>
            <a:endParaRPr lang="en-US" sz="50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17463"/>
            <a:ext cx="4140200" cy="66246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3 我 被 圣 灵 感 动 ， 天 使 带 我 到 旷 野 去 ， 我 就 看 见 一 个 女 人 骑 在 朱 红 色 的 兽 上 ； 那 兽 有 七 头 十 角 ， 遍 体 有 亵 渎 的 名 号 。</a:t>
            </a:r>
            <a:endParaRPr kumimoji="0" lang="en-US" sz="39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64475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2423542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6238349" y="1668895"/>
            <a:ext cx="2682649" cy="3659717"/>
          </a:xfrm>
          <a:noFill/>
          <a:effectLst>
            <a:outerShdw blurRad="63500" dist="35921" dir="2700000" algn="ctr" rotWithShape="0">
              <a:schemeClr val="tx2">
                <a:alpha val="74998"/>
              </a:schemeClr>
            </a:outerShdw>
          </a:effectLst>
        </p:spPr>
        <p:txBody>
          <a:bodyPr/>
          <a:lstStyle/>
          <a:p>
            <a:pPr>
              <a:defRPr/>
            </a:pPr>
            <a:r>
              <a:rPr lang="zh-CN" alt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巴比伦一小时内被火焚毁</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"时之间， 这么大的财富竟荡然无存!"</a:t>
            </a: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 (18:17a)</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2446620"/>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所以，世界体系中的人们如何能站在一旁，为世界体系的崩溃而哀悼呢？</a:t>
            </a:r>
          </a:p>
        </p:txBody>
      </p:sp>
    </p:spTree>
    <p:extLst>
      <p:ext uri="{BB962C8B-B14F-4D97-AF65-F5344CB8AC3E}">
        <p14:creationId xmlns:p14="http://schemas.microsoft.com/office/powerpoint/2010/main" val="26725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2425023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Rectangle 1027"/>
          <p:cNvSpPr>
            <a:spLocks noGrp="1" noChangeArrowheads="1"/>
          </p:cNvSpPr>
          <p:nvPr>
            <p:ph type="title" idx="4294967295"/>
          </p:nvPr>
        </p:nvSpPr>
        <p:spPr>
          <a:xfrm>
            <a:off x="1981200" y="228600"/>
            <a:ext cx="4953000" cy="1143000"/>
          </a:xfrm>
        </p:spPr>
        <p:txBody>
          <a:bodyPr/>
          <a:lstStyle/>
          <a:p>
            <a:r>
              <a:rPr lang="zh-CN" altLang="en-US" b="1">
                <a:ea typeface="SimSun" pitchFamily="2" charset="-122"/>
              </a:rPr>
              <a:t>羔羊的婚礼与婚宴</a:t>
            </a:r>
          </a:p>
        </p:txBody>
      </p:sp>
    </p:spTree>
    <p:extLst>
      <p:ext uri="{BB962C8B-B14F-4D97-AF65-F5344CB8AC3E}">
        <p14:creationId xmlns:p14="http://schemas.microsoft.com/office/powerpoint/2010/main" val="1166199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4" y="5157788"/>
            <a:ext cx="6652154" cy="1700212"/>
          </a:xfrm>
          <a:effectLst>
            <a:outerShdw blurRad="63500" dist="35921" dir="2700000" algn="ctr" rotWithShape="0">
              <a:schemeClr val="tx2">
                <a:alpha val="74998"/>
              </a:schemeClr>
            </a:outerShdw>
          </a:effectLst>
        </p:spPr>
        <p:txBody>
          <a:bodyPr/>
          <a:lstStyle/>
          <a:p>
            <a:pPr algn="l">
              <a:defRPr/>
            </a:pPr>
            <a:r>
              <a:rPr lang="zh-TW" altLang="en-US" sz="3600" b="1" dirty="0">
                <a:latin typeface="Arial" charset="0"/>
                <a:ea typeface="ＭＳ Ｐゴシック" charset="0"/>
                <a:cs typeface="ＭＳ Ｐゴシック" charset="0"/>
              </a:rPr>
              <a:t>“</a:t>
            </a:r>
            <a:r>
              <a:rPr lang="en-US" altLang="zh-TW" sz="3600" b="1" dirty="0">
                <a:latin typeface="Arial" charset="0"/>
                <a:ea typeface="ＭＳ Ｐゴシック" charset="0"/>
                <a:cs typeface="ＭＳ Ｐゴシック" charset="0"/>
              </a:rPr>
              <a:t>...</a:t>
            </a:r>
            <a:r>
              <a:rPr lang="zh-TW" altLang="en-US" sz="3600" b="1" dirty="0">
                <a:latin typeface="Arial" charset="0"/>
                <a:ea typeface="ＭＳ Ｐゴシック" charset="0"/>
                <a:cs typeface="ＭＳ Ｐゴシック" charset="0"/>
              </a:rPr>
              <a:t>有 一 匹 白 马，骑 在 马 上 的 称 为 诚 信 真 实</a:t>
            </a:r>
            <a:r>
              <a:rPr lang="en-US" altLang="zh-TW" sz="3600" b="1" dirty="0">
                <a:latin typeface="Arial" charset="0"/>
                <a:ea typeface="ＭＳ Ｐゴシック" charset="0"/>
                <a:cs typeface="ＭＳ Ｐゴシック" charset="0"/>
              </a:rPr>
              <a:t>...” (19:11)</a:t>
            </a:r>
            <a:endParaRPr lang="en-US" sz="4000" dirty="0">
              <a:latin typeface="Times New Roman" charset="0"/>
              <a:ea typeface="ＭＳ Ｐゴシック" charset="0"/>
              <a:cs typeface="ＭＳ Ｐゴシック" charset="0"/>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Tree>
    <p:extLst>
      <p:ext uri="{BB962C8B-B14F-4D97-AF65-F5344CB8AC3E}">
        <p14:creationId xmlns:p14="http://schemas.microsoft.com/office/powerpoint/2010/main" val="25942654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849944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2146" name="Rectangle 2"/>
          <p:cNvSpPr>
            <a:spLocks noGrp="1" noChangeArrowheads="1"/>
          </p:cNvSpPr>
          <p:nvPr>
            <p:ph type="ctrTitle"/>
          </p:nvPr>
        </p:nvSpPr>
        <p:spPr>
          <a:xfrm>
            <a:off x="4800600" y="0"/>
            <a:ext cx="3962400" cy="6477000"/>
          </a:xfrm>
          <a:effectLst>
            <a:outerShdw blurRad="63500" dist="35921" dir="2700000" algn="ctr" rotWithShape="0">
              <a:schemeClr val="tx2"/>
            </a:outerShdw>
          </a:effectLst>
        </p:spPr>
        <p:txBody>
          <a:bodyPr/>
          <a:lstStyle/>
          <a:p>
            <a:r>
              <a:rPr lang="zh-CN" altLang="en-US" sz="4800" b="1">
                <a:solidFill>
                  <a:schemeClr val="bg1"/>
                </a:solidFill>
                <a:latin typeface="SimSun" pitchFamily="2" charset="-122"/>
                <a:ea typeface="SimSun" pitchFamily="2" charset="-122"/>
              </a:rPr>
              <a:t>“他捉住那龙</a:t>
            </a:r>
            <a:r>
              <a:rPr lang="en-US" altLang="zh-CN" sz="4800" b="1">
                <a:solidFill>
                  <a:schemeClr val="bg1"/>
                </a:solidFill>
                <a:latin typeface="SimSun" pitchFamily="2" charset="-122"/>
                <a:ea typeface="SimSun" pitchFamily="2" charset="-122"/>
              </a:rPr>
              <a:t>…</a:t>
            </a:r>
            <a:r>
              <a:rPr lang="zh-CN" altLang="en-US" sz="4800" b="1">
                <a:solidFill>
                  <a:schemeClr val="bg1"/>
                </a:solidFill>
                <a:latin typeface="SimSun" pitchFamily="2" charset="-122"/>
                <a:ea typeface="SimSun" pitchFamily="2" charset="-122"/>
              </a:rPr>
              <a:t>把他捆绑一千年，扔在无底坑里，将无底坑关闭，用印封上”</a:t>
            </a:r>
            <a:br>
              <a:rPr lang="zh-CN" altLang="en-US" sz="4800" b="1">
                <a:solidFill>
                  <a:schemeClr val="bg1"/>
                </a:solidFill>
                <a:latin typeface="SimSun" pitchFamily="2" charset="-122"/>
                <a:ea typeface="SimSun" pitchFamily="2" charset="-122"/>
              </a:rPr>
            </a:br>
            <a:r>
              <a:rPr lang="en-US" altLang="zh-CN" sz="4800" b="1">
                <a:solidFill>
                  <a:schemeClr val="bg1"/>
                </a:solidFill>
                <a:latin typeface="SimSun" pitchFamily="2" charset="-122"/>
                <a:ea typeface="SimSun" pitchFamily="2" charset="-122"/>
              </a:rPr>
              <a:t>(20:2-3a)</a:t>
            </a:r>
          </a:p>
        </p:txBody>
      </p:sp>
      <p:pic>
        <p:nvPicPr>
          <p:cNvPr id="4" name="Picture 1" descr="27 Dragon Chain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4633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8574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7"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Text Box 3"/>
          <p:cNvSpPr txBox="1">
            <a:spLocks noChangeArrowheads="1"/>
          </p:cNvSpPr>
          <p:nvPr/>
        </p:nvSpPr>
        <p:spPr bwMode="auto">
          <a:xfrm>
            <a:off x="381000" y="1849438"/>
            <a:ext cx="84582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5613" lvl="0" indent="-455613" eaLnBrk="1" hangingPunct="1">
              <a:spcBef>
                <a:spcPct val="50000"/>
              </a:spcBef>
              <a:buFontTx/>
              <a:buChar char="•"/>
              <a:defRPr/>
            </a:pPr>
            <a:r>
              <a:rPr lang="zh-CN" altLang="en-US" sz="4000" b="1" dirty="0">
                <a:solidFill>
                  <a:srgbClr val="FFFFFF"/>
                </a:solidFill>
                <a:latin typeface="Arial"/>
                <a:ea typeface="ＭＳ Ｐゴシック" pitchFamily="-111" charset="-128"/>
                <a:cs typeface="Arial"/>
              </a:rPr>
              <a:t>撒但被捆绑 </a:t>
            </a:r>
            <a:r>
              <a:rPr lang="en-US" altLang="zh-CN" sz="4000" b="1" dirty="0">
                <a:solidFill>
                  <a:srgbClr val="FFFFFF"/>
                </a:solidFill>
                <a:latin typeface="Arial"/>
                <a:ea typeface="ＭＳ Ｐゴシック" pitchFamily="-111" charset="-128"/>
                <a:cs typeface="Arial"/>
              </a:rPr>
              <a:t>1000 </a:t>
            </a:r>
            <a:r>
              <a:rPr lang="zh-CN" altLang="en-US" sz="4000" b="1" dirty="0">
                <a:solidFill>
                  <a:srgbClr val="FFFFFF"/>
                </a:solidFill>
                <a:latin typeface="Arial"/>
                <a:ea typeface="ＭＳ Ｐゴシック" pitchFamily="-111" charset="-128"/>
                <a:cs typeface="Arial"/>
              </a:rPr>
              <a:t>年（</a:t>
            </a:r>
            <a:r>
              <a:rPr lang="en-US" altLang="zh-CN" sz="4000" b="1" dirty="0">
                <a:solidFill>
                  <a:srgbClr val="FFFFFF"/>
                </a:solidFill>
                <a:latin typeface="Arial"/>
                <a:ea typeface="ＭＳ Ｐゴシック" pitchFamily="-111" charset="-128"/>
                <a:cs typeface="Arial"/>
              </a:rPr>
              <a:t>1-3</a:t>
            </a:r>
            <a:r>
              <a:rPr lang="zh-CN" altLang="en-US" sz="4000" b="1" dirty="0">
                <a:solidFill>
                  <a:srgbClr val="FFFFFF"/>
                </a:solidFill>
                <a:latin typeface="Arial"/>
                <a:ea typeface="ＭＳ Ｐゴシック" pitchFamily="-111" charset="-128"/>
                <a:cs typeface="Arial"/>
              </a:rPr>
              <a:t>节）</a:t>
            </a:r>
          </a:p>
          <a:p>
            <a:pPr marL="455613" lvl="0" indent="-455613" eaLnBrk="1" hangingPunct="1">
              <a:spcBef>
                <a:spcPct val="50000"/>
              </a:spcBef>
              <a:buFontTx/>
              <a:buChar char="•"/>
              <a:defRPr/>
            </a:pPr>
            <a:r>
              <a:rPr lang="zh-CN" altLang="en-US" sz="4000" b="1" dirty="0">
                <a:solidFill>
                  <a:srgbClr val="FFFFFF"/>
                </a:solidFill>
                <a:latin typeface="Arial"/>
                <a:ea typeface="ＭＳ Ｐゴシック" pitchFamily="-111" charset="-128"/>
                <a:cs typeface="Arial"/>
              </a:rPr>
              <a:t>圣徒复活 </a:t>
            </a:r>
            <a:r>
              <a:rPr lang="en-US" altLang="zh-CN" sz="4000" b="1" dirty="0">
                <a:solidFill>
                  <a:srgbClr val="FFFFFF"/>
                </a:solidFill>
                <a:latin typeface="Arial"/>
                <a:ea typeface="ＭＳ Ｐゴシック" pitchFamily="-111" charset="-128"/>
                <a:cs typeface="Arial"/>
              </a:rPr>
              <a:t>= </a:t>
            </a:r>
            <a:r>
              <a:rPr lang="zh-CN" altLang="en-US" sz="4000" b="1" dirty="0">
                <a:solidFill>
                  <a:srgbClr val="FFFFFF"/>
                </a:solidFill>
                <a:latin typeface="Arial"/>
                <a:ea typeface="ＭＳ Ｐゴシック" pitchFamily="-111" charset="-128"/>
                <a:cs typeface="Arial"/>
              </a:rPr>
              <a:t>第一次复活（</a:t>
            </a:r>
            <a:r>
              <a:rPr lang="en-US" altLang="zh-CN" sz="4000" b="1" dirty="0">
                <a:solidFill>
                  <a:srgbClr val="FFFFFF"/>
                </a:solidFill>
                <a:latin typeface="Arial"/>
                <a:ea typeface="ＭＳ Ｐゴシック" pitchFamily="-111" charset="-128"/>
                <a:cs typeface="Arial"/>
              </a:rPr>
              <a:t>4</a:t>
            </a:r>
            <a:r>
              <a:rPr lang="en-US" sz="4000" b="1" dirty="0">
                <a:solidFill>
                  <a:srgbClr val="FFFFFF"/>
                </a:solidFill>
                <a:latin typeface="Arial"/>
                <a:ea typeface="ＭＳ Ｐゴシック" pitchFamily="-111" charset="-128"/>
                <a:cs typeface="Arial"/>
              </a:rPr>
              <a:t>b, 5b</a:t>
            </a:r>
            <a:r>
              <a:rPr lang="zh-CN" altLang="en-US" sz="4000" b="1" dirty="0">
                <a:solidFill>
                  <a:srgbClr val="FFFFFF"/>
                </a:solidFill>
                <a:latin typeface="Arial"/>
                <a:ea typeface="ＭＳ Ｐゴシック" pitchFamily="-111" charset="-128"/>
                <a:cs typeface="Arial"/>
              </a:rPr>
              <a:t>节）</a:t>
            </a:r>
          </a:p>
          <a:p>
            <a:pPr marL="455613" lvl="0" indent="-455613" eaLnBrk="1" hangingPunct="1">
              <a:spcBef>
                <a:spcPct val="50000"/>
              </a:spcBef>
              <a:buFontTx/>
              <a:buChar char="•"/>
              <a:defRPr/>
            </a:pPr>
            <a:r>
              <a:rPr lang="zh-CN" altLang="en-US" sz="4000" b="1" dirty="0">
                <a:solidFill>
                  <a:srgbClr val="FFFFFF"/>
                </a:solidFill>
                <a:latin typeface="Arial"/>
                <a:ea typeface="ＭＳ Ｐゴシック" pitchFamily="-111" charset="-128"/>
                <a:cs typeface="Arial"/>
              </a:rPr>
              <a:t>圣徒掌权 </a:t>
            </a:r>
            <a:r>
              <a:rPr lang="en-US" altLang="zh-CN" sz="4000" b="1" dirty="0">
                <a:solidFill>
                  <a:srgbClr val="FFFFFF"/>
                </a:solidFill>
                <a:latin typeface="Arial"/>
                <a:ea typeface="ＭＳ Ｐゴシック" pitchFamily="-111" charset="-128"/>
                <a:cs typeface="Arial"/>
              </a:rPr>
              <a:t>1000 </a:t>
            </a:r>
            <a:r>
              <a:rPr lang="zh-CN" altLang="en-US" sz="4000" b="1" dirty="0">
                <a:solidFill>
                  <a:srgbClr val="FFFFFF"/>
                </a:solidFill>
                <a:latin typeface="Arial"/>
                <a:ea typeface="ＭＳ Ｐゴシック" pitchFamily="-111" charset="-128"/>
                <a:cs typeface="Arial"/>
              </a:rPr>
              <a:t>年（</a:t>
            </a:r>
            <a:r>
              <a:rPr lang="en-US" altLang="zh-CN" sz="4000" b="1" dirty="0">
                <a:solidFill>
                  <a:srgbClr val="FFFFFF"/>
                </a:solidFill>
                <a:latin typeface="Arial"/>
                <a:ea typeface="ＭＳ Ｐゴシック" pitchFamily="-111" charset="-128"/>
                <a:cs typeface="Arial"/>
              </a:rPr>
              <a:t>4</a:t>
            </a:r>
            <a:r>
              <a:rPr lang="en-US" sz="4000" b="1" dirty="0">
                <a:solidFill>
                  <a:srgbClr val="FFFFFF"/>
                </a:solidFill>
                <a:latin typeface="Arial"/>
                <a:ea typeface="ＭＳ Ｐゴシック" pitchFamily="-111" charset="-128"/>
                <a:cs typeface="Arial"/>
              </a:rPr>
              <a:t>c, 6b</a:t>
            </a:r>
            <a:r>
              <a:rPr lang="zh-CN" altLang="en-US" sz="4000" b="1" dirty="0">
                <a:solidFill>
                  <a:srgbClr val="FFFFFF"/>
                </a:solidFill>
                <a:latin typeface="Arial"/>
                <a:ea typeface="ＭＳ Ｐゴシック" pitchFamily="-111" charset="-128"/>
                <a:cs typeface="Arial"/>
              </a:rPr>
              <a:t>节）</a:t>
            </a:r>
          </a:p>
          <a:p>
            <a:pPr marL="455613" lvl="0" indent="-455613" eaLnBrk="1" hangingPunct="1">
              <a:spcBef>
                <a:spcPct val="50000"/>
              </a:spcBef>
              <a:buFontTx/>
              <a:buChar char="•"/>
              <a:defRPr/>
            </a:pPr>
            <a:r>
              <a:rPr lang="zh-CN" altLang="en-US" sz="4000" b="1" dirty="0">
                <a:solidFill>
                  <a:srgbClr val="FFFFFF"/>
                </a:solidFill>
                <a:latin typeface="Arial"/>
                <a:ea typeface="ＭＳ Ｐゴシック" pitchFamily="-111" charset="-128"/>
                <a:cs typeface="Arial"/>
              </a:rPr>
              <a:t>第二次复活（</a:t>
            </a:r>
            <a:r>
              <a:rPr lang="en-US" altLang="zh-CN" sz="4000" b="1" dirty="0">
                <a:solidFill>
                  <a:srgbClr val="FFFFFF"/>
                </a:solidFill>
                <a:latin typeface="Arial"/>
                <a:ea typeface="ＭＳ Ｐゴシック" pitchFamily="-111" charset="-128"/>
                <a:cs typeface="Arial"/>
              </a:rPr>
              <a:t>5, 13</a:t>
            </a:r>
            <a:r>
              <a:rPr lang="zh-CN" altLang="en-US" sz="4000" b="1" dirty="0">
                <a:solidFill>
                  <a:srgbClr val="FFFFFF"/>
                </a:solidFill>
                <a:latin typeface="Arial"/>
                <a:ea typeface="ＭＳ Ｐゴシック" pitchFamily="-111" charset="-128"/>
                <a:cs typeface="Arial"/>
              </a:rPr>
              <a:t>节）</a:t>
            </a:r>
          </a:p>
        </p:txBody>
      </p:sp>
      <p:sp>
        <p:nvSpPr>
          <p:cNvPr id="1166339"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p>
        </p:txBody>
      </p:sp>
      <p:sp>
        <p:nvSpPr>
          <p:cNvPr id="1166340" name="Rectangle 5"/>
          <p:cNvSpPr>
            <a:spLocks noGrp="1" noChangeArrowheads="1"/>
          </p:cNvSpPr>
          <p:nvPr>
            <p:ph type="title" idx="4294967295"/>
          </p:nvPr>
        </p:nvSpPr>
        <p:spPr>
          <a:xfrm>
            <a:off x="303940" y="762000"/>
            <a:ext cx="8295375" cy="808038"/>
          </a:xfrm>
          <a:solidFill>
            <a:schemeClr val="tx1"/>
          </a:solidFill>
          <a:ln w="38100" cmpd="sng">
            <a:solidFill>
              <a:srgbClr val="FFFFFF"/>
            </a:solidFill>
          </a:ln>
        </p:spPr>
        <p:txBody>
          <a:bodyPr/>
          <a:lstStyle/>
          <a:p>
            <a:pPr eaLnBrk="1" hangingPunct="1"/>
            <a:r>
              <a:rPr lang="zh-CN" altLang="en-US" sz="4000" b="1" dirty="0">
                <a:solidFill>
                  <a:srgbClr val="FFFF00"/>
                </a:solidFill>
                <a:latin typeface="Arial" charset="0"/>
                <a:ea typeface="ＭＳ Ｐゴシック" charset="0"/>
              </a:rPr>
              <a:t>启示录 </a:t>
            </a:r>
            <a:r>
              <a:rPr lang="en-US" altLang="zh-CN" sz="4000" b="1" dirty="0">
                <a:solidFill>
                  <a:srgbClr val="FFFF00"/>
                </a:solidFill>
                <a:latin typeface="Arial" charset="0"/>
                <a:ea typeface="ＭＳ Ｐゴシック" charset="0"/>
              </a:rPr>
              <a:t>20:1-6 </a:t>
            </a:r>
            <a:r>
              <a:rPr lang="zh-CN" altLang="en-US" sz="4000" b="1" dirty="0">
                <a:solidFill>
                  <a:srgbClr val="FFFF00"/>
                </a:solidFill>
                <a:latin typeface="Arial" charset="0"/>
                <a:ea typeface="ＭＳ Ｐゴシック" charset="0"/>
              </a:rPr>
              <a:t>时间顺序</a:t>
            </a:r>
            <a:endParaRPr lang="en-US" sz="4000"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1873341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500" fill="hold"/>
                                        <p:tgtEl>
                                          <p:spTgt spid="429059"/>
                                        </p:tgtEl>
                                        <p:attrNameLst>
                                          <p:attrName>ppt_w</p:attrName>
                                        </p:attrNameLst>
                                      </p:cBhvr>
                                      <p:tavLst>
                                        <p:tav tm="0">
                                          <p:val>
                                            <p:fltVal val="0"/>
                                          </p:val>
                                        </p:tav>
                                        <p:tav tm="100000">
                                          <p:val>
                                            <p:strVal val="#ppt_w"/>
                                          </p:val>
                                        </p:tav>
                                      </p:tavLst>
                                    </p:anim>
                                    <p:anim calcmode="lin" valueType="num">
                                      <p:cBhvr>
                                        <p:cTn id="8" dur="500" fill="hold"/>
                                        <p:tgtEl>
                                          <p:spTgt spid="429059"/>
                                        </p:tgtEl>
                                        <p:attrNameLst>
                                          <p:attrName>ppt_h</p:attrName>
                                        </p:attrNameLst>
                                      </p:cBhvr>
                                      <p:tavLst>
                                        <p:tav tm="0">
                                          <p:val>
                                            <p:fltVal val="0"/>
                                          </p:val>
                                        </p:tav>
                                        <p:tav tm="100000">
                                          <p:val>
                                            <p:strVal val="#ppt_h"/>
                                          </p:val>
                                        </p:tav>
                                      </p:tavLst>
                                    </p:anim>
                                    <p:anim calcmode="lin" valueType="num">
                                      <p:cBhvr>
                                        <p:cTn id="9" dur="500" fill="hold"/>
                                        <p:tgtEl>
                                          <p:spTgt spid="429059"/>
                                        </p:tgtEl>
                                        <p:attrNameLst>
                                          <p:attrName>style.rotation</p:attrName>
                                        </p:attrNameLst>
                                      </p:cBhvr>
                                      <p:tavLst>
                                        <p:tav tm="0">
                                          <p:val>
                                            <p:fltVal val="360"/>
                                          </p:val>
                                        </p:tav>
                                        <p:tav tm="100000">
                                          <p:val>
                                            <p:fltVal val="0"/>
                                          </p:val>
                                        </p:tav>
                                      </p:tavLst>
                                    </p:anim>
                                    <p:animEffect transition="in" filter="fade">
                                      <p:cBhvr>
                                        <p:cTn id="10"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r>
              <a:rPr lang="ja-JP" altLang="en-US" sz="4800">
                <a:latin typeface="Times New Roman" charset="0"/>
              </a:rPr>
              <a:t>千年耶路撒冷</a:t>
            </a:r>
            <a:endParaRPr lang="en-US" sz="4800">
              <a:latin typeface="Times New Roman" charset="0"/>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“训诲必出于锡安</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耶和华的言语</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必出于耶路撒冷。”</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Times New Roman" charset="0"/>
                <a:ea typeface="ＭＳ Ｐゴシック" charset="0"/>
                <a:cs typeface="+mn-cs"/>
              </a:rPr>
              <a:t>以赛亚书</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99"/>
                </a:solidFill>
                <a:effectLst/>
                <a:uLnTx/>
                <a:uFillTx/>
                <a:latin typeface="Times New Roman" pitchFamily="18" charset="0"/>
                <a:ea typeface="ＭＳ Ｐゴシック" charset="0"/>
                <a:cs typeface="+mn-cs"/>
              </a:rPr>
              <a:t>106</a:t>
            </a:r>
            <a:endParaRPr kumimoji="0" lang="en-US" sz="2800" b="0" i="0" u="none" strike="noStrike" kern="1200" cap="none" spc="0" normalizeH="0" baseline="0" noProof="0">
              <a:ln>
                <a:noFill/>
              </a:ln>
              <a:solidFill>
                <a:srgbClr val="003399"/>
              </a:solidFill>
              <a:effectLst/>
              <a:uLnTx/>
              <a:uFillTx/>
              <a:latin typeface="Times New Roman" pitchFamily="18" charset="0"/>
              <a:ea typeface="ＭＳ Ｐゴシック" charset="0"/>
              <a:cs typeface="+mn-cs"/>
            </a:endParaRPr>
          </a:p>
        </p:txBody>
      </p:sp>
    </p:spTree>
    <p:extLst>
      <p:ext uri="{BB962C8B-B14F-4D97-AF65-F5344CB8AC3E}">
        <p14:creationId xmlns:p14="http://schemas.microsoft.com/office/powerpoint/2010/main" val="215574239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9" descr="jesus in isl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7"/>
              </a:srgbClr>
            </a:outerShdw>
          </a:effectLst>
        </p:spPr>
        <p:txBody>
          <a:bodyPr/>
          <a:lstStyle/>
          <a:p>
            <a:r>
              <a:rPr lang="zh-CN" altLang="en-US" sz="4000" b="1">
                <a:solidFill>
                  <a:srgbClr val="000000"/>
                </a:solidFill>
              </a:rPr>
              <a:t>伊朗穆斯林在演耶稣基督（</a:t>
            </a:r>
            <a:r>
              <a:rPr lang="en-US" altLang="zh-CN" sz="4000" b="1">
                <a:solidFill>
                  <a:srgbClr val="000000"/>
                </a:solidFill>
              </a:rPr>
              <a:t>2008</a:t>
            </a:r>
            <a:r>
              <a:rPr lang="zh-CN" altLang="en-US" sz="4000" b="1">
                <a:solidFill>
                  <a:srgbClr val="000000"/>
                </a:solidFill>
              </a:rPr>
              <a:t>年</a:t>
            </a:r>
            <a:r>
              <a:rPr lang="en-US" altLang="zh-CN" sz="4000" b="1">
                <a:solidFill>
                  <a:srgbClr val="000000"/>
                </a:solidFill>
              </a:rPr>
              <a:t>4</a:t>
            </a:r>
            <a:r>
              <a:rPr lang="zh-CN" altLang="en-US" sz="4000" b="1">
                <a:solidFill>
                  <a:srgbClr val="000000"/>
                </a:solidFill>
              </a:rPr>
              <a:t>月</a:t>
            </a:r>
            <a:r>
              <a:rPr lang="en-US" altLang="zh-CN" sz="4000" b="1">
                <a:solidFill>
                  <a:srgbClr val="000000"/>
                </a:solidFill>
              </a:rPr>
              <a:t>29</a:t>
            </a:r>
            <a:r>
              <a:rPr lang="zh-CN" altLang="en-US" sz="4000" b="1">
                <a:solidFill>
                  <a:srgbClr val="000000"/>
                </a:solidFill>
              </a:rPr>
              <a:t>日）</a:t>
            </a:r>
            <a:endParaRPr lang="en-US" sz="4000" b="1">
              <a:solidFill>
                <a:srgbClr val="000000"/>
              </a:solidFill>
            </a:endParaRPr>
          </a:p>
        </p:txBody>
      </p:sp>
    </p:spTree>
    <p:extLst>
      <p:ext uri="{BB962C8B-B14F-4D97-AF65-F5344CB8AC3E}">
        <p14:creationId xmlns:p14="http://schemas.microsoft.com/office/powerpoint/2010/main" val="21996243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Title 1"/>
          <p:cNvSpPr>
            <a:spLocks noGrp="1"/>
          </p:cNvSpPr>
          <p:nvPr>
            <p:ph type="title"/>
          </p:nvPr>
        </p:nvSpPr>
        <p:spPr>
          <a:xfrm>
            <a:off x="400050" y="127000"/>
            <a:ext cx="3981450" cy="4419600"/>
          </a:xfrm>
        </p:spPr>
        <p:txBody>
          <a:bodyPr/>
          <a:lstStyle/>
          <a:p>
            <a:r>
              <a:rPr lang="zh-CN" sz="5400">
                <a:latin typeface="Arial" charset="0"/>
                <a:ea typeface="ＭＳ Ｐゴシック" charset="0"/>
                <a:cs typeface="Arial" charset="0"/>
              </a:rPr>
              <a:t>每个人都将提交到基督千年？</a:t>
            </a:r>
            <a:endParaRPr lang="en-US" sz="5400" b="1">
              <a:latin typeface="Arial" charset="0"/>
              <a:ea typeface="ＭＳ Ｐゴシック" charset="0"/>
              <a:cs typeface="Arial" charset="0"/>
            </a:endParaRPr>
          </a:p>
        </p:txBody>
      </p:sp>
      <p:pic>
        <p:nvPicPr>
          <p:cNvPr id="665603" name="Picture 2" descr="Rev 20.4 throne2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7713" y="11113"/>
            <a:ext cx="4586287"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04"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549646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9698" name="Picture 2" descr="Rev 20.7 Dev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3324225" y="9525"/>
            <a:ext cx="5819775" cy="2252663"/>
          </a:xfrm>
          <a:effectLst>
            <a:outerShdw blurRad="63500" dist="35921" dir="2700000" algn="ctr" rotWithShape="0">
              <a:schemeClr val="tx2">
                <a:alpha val="74997"/>
              </a:schemeClr>
            </a:outerShdw>
          </a:effectLst>
        </p:spPr>
        <p:txBody>
          <a:bodyPr/>
          <a:lstStyle/>
          <a:p>
            <a:pPr>
              <a:defRPr/>
            </a:pPr>
            <a:r>
              <a:rPr lang="zh-CN" altLang="en-US" sz="5400" b="1" dirty="0">
                <a:solidFill>
                  <a:schemeClr val="bg1">
                    <a:lumMod val="95000"/>
                  </a:schemeClr>
                </a:solidFill>
                <a:effectLst>
                  <a:outerShdw blurRad="38100" dist="38100" dir="2700000" algn="tl">
                    <a:srgbClr val="000000">
                      <a:alpha val="43137"/>
                    </a:srgbClr>
                  </a:outerShdw>
                </a:effectLst>
              </a:rPr>
              <a:t>撒旦是一个主骗子</a:t>
            </a:r>
            <a:endParaRPr lang="en-US" sz="5400" b="1" dirty="0">
              <a:solidFill>
                <a:schemeClr val="bg1">
                  <a:lumMod val="95000"/>
                </a:schemeClr>
              </a:solidFill>
              <a:effectLst>
                <a:outerShdw blurRad="38100" dist="38100" dir="2700000" algn="tl">
                  <a:srgbClr val="000000">
                    <a:alpha val="43137"/>
                  </a:srgbClr>
                </a:outerShdw>
              </a:effectLst>
              <a:cs typeface="ＭＳ Ｐゴシック" charset="0"/>
            </a:endParaRPr>
          </a:p>
        </p:txBody>
      </p:sp>
      <p:pic>
        <p:nvPicPr>
          <p:cNvPr id="669700" name="Picture 3" descr="Rev 20.7 Eureast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71850" cy="400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9701"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701737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0722"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2103438"/>
            <a:ext cx="9144000" cy="475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122238" y="5949950"/>
            <a:ext cx="9036050" cy="908050"/>
          </a:xfrm>
          <a:effectLst>
            <a:outerShdw blurRad="63500" dist="35921" dir="2700000" algn="ctr" rotWithShape="0">
              <a:schemeClr val="tx2">
                <a:alpha val="74997"/>
              </a:schemeClr>
            </a:outerShdw>
          </a:effectLst>
        </p:spPr>
        <p:txBody>
          <a:bodyPr/>
          <a:lstStyle/>
          <a:p>
            <a:r>
              <a:rPr lang="zh-CN" altLang="en-US" sz="2800" b="1" dirty="0">
                <a:solidFill>
                  <a:srgbClr val="F2F2F2"/>
                </a:solidFill>
                <a:effectLst>
                  <a:outerShdw blurRad="38100" dist="38100" dir="2700000" algn="tl">
                    <a:srgbClr val="808080"/>
                  </a:outerShdw>
                </a:effectLst>
                <a:latin typeface="Times New Roman" charset="0"/>
                <a:ea typeface="ＭＳ Ｐゴシック" charset="0"/>
                <a:cs typeface="ＭＳ Ｐゴシック" charset="0"/>
              </a:rPr>
              <a:t>撒旦的背水一战</a:t>
            </a:r>
            <a:br>
              <a:rPr lang="en-US" sz="2800" b="1" dirty="0">
                <a:solidFill>
                  <a:srgbClr val="F2F2F2"/>
                </a:solidFill>
                <a:effectLst>
                  <a:outerShdw blurRad="38100" dist="38100" dir="2700000" algn="tl">
                    <a:srgbClr val="808080"/>
                  </a:outerShdw>
                </a:effectLst>
                <a:latin typeface="Arial" charset="0"/>
                <a:ea typeface="ＭＳ Ｐゴシック" charset="0"/>
                <a:cs typeface="ＭＳ Ｐゴシック" charset="0"/>
              </a:rPr>
            </a:br>
            <a:r>
              <a:rPr lang="en-US" sz="2800" b="1" dirty="0">
                <a:solidFill>
                  <a:schemeClr val="bg1"/>
                </a:solidFill>
                <a:latin typeface="Arial" charset="0"/>
                <a:ea typeface="ＭＳ Ｐゴシック" charset="0"/>
                <a:cs typeface="ＭＳ Ｐゴシック" charset="0"/>
              </a:rPr>
              <a:t>(</a:t>
            </a:r>
            <a:r>
              <a:rPr lang="zh-CN" altLang="en-US" sz="2800" b="1" dirty="0">
                <a:solidFill>
                  <a:schemeClr val="bg1"/>
                </a:solidFill>
                <a:latin typeface="Arial" charset="0"/>
                <a:ea typeface="ＭＳ Ｐゴシック" charset="0"/>
                <a:cs typeface="ＭＳ Ｐゴシック" charset="0"/>
              </a:rPr>
              <a:t>译</a:t>
            </a:r>
            <a:r>
              <a:rPr lang="en-US" sz="2800" b="1" dirty="0">
                <a:solidFill>
                  <a:schemeClr val="bg1"/>
                </a:solidFill>
                <a:latin typeface="Arial" charset="0"/>
                <a:ea typeface="ＭＳ Ｐゴシック" charset="0"/>
                <a:cs typeface="ＭＳ Ｐゴシック" charset="0"/>
              </a:rPr>
              <a:t>20:7-10 </a:t>
            </a:r>
            <a:r>
              <a:rPr lang="en-US" sz="2000" b="1" dirty="0">
                <a:solidFill>
                  <a:schemeClr val="bg1"/>
                </a:solidFill>
                <a:latin typeface="Arial" charset="0"/>
                <a:ea typeface="ＭＳ Ｐゴシック" charset="0"/>
                <a:cs typeface="ＭＳ Ｐゴシック" charset="0"/>
              </a:rPr>
              <a:t>NLT</a:t>
            </a:r>
            <a:r>
              <a:rPr lang="en-US" sz="2800" b="1" dirty="0">
                <a:solidFill>
                  <a:schemeClr val="bg1"/>
                </a:solidFill>
                <a:latin typeface="Arial" charset="0"/>
                <a:ea typeface="ＭＳ Ｐゴシック" charset="0"/>
                <a:cs typeface="ＭＳ Ｐゴシック" charset="0"/>
              </a:rPr>
              <a:t>)</a:t>
            </a:r>
            <a:endParaRPr lang="en-US" sz="3200" dirty="0">
              <a:solidFill>
                <a:schemeClr val="bg1"/>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5910263"/>
          </a:xfrm>
          <a:prstGeom prst="rect">
            <a:avLst/>
          </a:prstGeom>
          <a:noFill/>
          <a:ln>
            <a:noFill/>
          </a:ln>
          <a:effectLst>
            <a:outerShdw blurRad="63500" dist="35921" dir="2700000" algn="ctr" rotWithShape="0">
              <a:schemeClr val="tx2">
                <a:alpha val="74998"/>
              </a:schemeClr>
            </a:outerShdw>
          </a:effec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zh-CN" alt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当千年走到了尽头，撒旦将让出他的监狱。 </a:t>
            </a:r>
            <a:r>
              <a:rPr kumimoji="0" lang="en-US" altLang="zh-CN"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8HE</a:t>
            </a:r>
            <a:r>
              <a:rPr kumimoji="0" lang="zh-CN" alt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会走出去欺骗国家所谓的歌革和玛在地球的每一个角落。他将他们聚集在一起战斗的威武之师，只要沿着海边的沙无数。 </a:t>
            </a:r>
            <a:r>
              <a:rPr kumimoji="0" lang="en-US" altLang="zh-CN"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9And</a:t>
            </a:r>
            <a:r>
              <a:rPr kumimoji="0" lang="zh-CN" alt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我看到他们，因为他们来到地球的广阔平原上和周围神的子民和心爱的城市。但火从天上下来攻击军队和消费。</a:t>
            </a:r>
            <a:br>
              <a:rPr kumimoji="0" lang="zh-CN" alt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br>
            <a:r>
              <a:rPr kumimoji="0" lang="en-US" altLang="zh-CN"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10Then</a:t>
            </a:r>
            <a:r>
              <a:rPr kumimoji="0" lang="zh-CN" alt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Times New Roman"/>
                <a:ea typeface="ＭＳ Ｐゴシック"/>
              </a:rPr>
              <a:t>，曾迷惑他们的魔鬼，被扔在烧着硫磺的火湖里，加入了兽和假先知。在那里，他们将昼夜受痛苦，直到永远。</a:t>
            </a:r>
            <a:endParaRPr kumimoji="0" lang="en-US" sz="32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Arial"/>
              <a:ea typeface="ＭＳ Ｐゴシック"/>
              <a:cs typeface="Arial"/>
            </a:endParaRPr>
          </a:p>
        </p:txBody>
      </p:sp>
      <p:sp>
        <p:nvSpPr>
          <p:cNvPr id="670725"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78406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zh-CN" altLang="en-US" sz="3600" b="1" dirty="0">
                <a:solidFill>
                  <a:srgbClr val="FFFFFF"/>
                </a:solidFill>
                <a:latin typeface="SimSun" pitchFamily="2" charset="-122"/>
                <a:ea typeface="SimSun" pitchFamily="2" charset="-122"/>
              </a:rPr>
              <a:t>“我又看见一个白色的大宝座</a:t>
            </a:r>
            <a:r>
              <a:rPr lang="zh-CN" altLang="en-US" sz="3600" dirty="0">
                <a:solidFill>
                  <a:srgbClr val="FFFFFF"/>
                </a:solidFill>
                <a:latin typeface="SimSun" pitchFamily="2" charset="-122"/>
                <a:ea typeface="SimSun" pitchFamily="2" charset="-122"/>
              </a:rPr>
              <a:t> </a:t>
            </a:r>
            <a:r>
              <a:rPr lang="en-US" altLang="zh-CN" sz="3600" b="1" dirty="0">
                <a:solidFill>
                  <a:srgbClr val="FFFFFF"/>
                </a:solidFill>
                <a:latin typeface="SimSun" pitchFamily="2" charset="-122"/>
                <a:ea typeface="SimSun" pitchFamily="2" charset="-122"/>
              </a:rPr>
              <a:t>…” </a:t>
            </a:r>
            <a:br>
              <a:rPr lang="en-US" altLang="zh-CN" sz="3600" b="1" dirty="0">
                <a:solidFill>
                  <a:srgbClr val="FFFFFF"/>
                </a:solidFill>
                <a:latin typeface="SimSun" pitchFamily="2" charset="-122"/>
                <a:ea typeface="SimSun" pitchFamily="2" charset="-122"/>
              </a:rPr>
            </a:br>
            <a:r>
              <a:rPr lang="en-US" altLang="zh-CN" sz="4000" b="1" dirty="0">
                <a:solidFill>
                  <a:srgbClr val="FFFFFF"/>
                </a:solidFill>
                <a:latin typeface="SimSun" pitchFamily="2" charset="-122"/>
                <a:ea typeface="SimSun" pitchFamily="2" charset="-122"/>
              </a:rPr>
              <a:t>(20:11)</a:t>
            </a:r>
            <a:endParaRPr lang="en-US" dirty="0">
              <a:solidFill>
                <a:schemeClr val="bg1"/>
              </a:solidFill>
              <a:latin typeface="Times New Roman" charset="0"/>
              <a:ea typeface="ＭＳ Ｐゴシック" charset="0"/>
              <a:cs typeface="ＭＳ Ｐゴシック"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36641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6538"/>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zh-TW" altLang="en-US" sz="4000" dirty="0">
                <a:latin typeface="Arial" charset="0"/>
                <a:ea typeface="ＭＳ Ｐゴシック" charset="0"/>
              </a:rPr>
              <a:t>这书</a:t>
            </a:r>
            <a:br>
              <a:rPr lang="zh-TW" altLang="en-US" sz="4000" dirty="0">
                <a:latin typeface="Arial" charset="0"/>
                <a:ea typeface="ＭＳ Ｐゴシック" charset="0"/>
              </a:rPr>
            </a:br>
            <a:r>
              <a:rPr lang="en-US" altLang="zh-TW" sz="4000" dirty="0">
                <a:latin typeface="Arial" charset="0"/>
                <a:ea typeface="ＭＳ Ｐゴシック" charset="0"/>
              </a:rPr>
              <a:t>(20:12)</a:t>
            </a:r>
            <a:endParaRPr lang="en-US" dirty="0">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1085312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2" name="Picture 2" descr="rev 20v15 thrown into lake of f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9138"/>
            <a:ext cx="9096375" cy="613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0" y="266700"/>
            <a:ext cx="9007475" cy="1520825"/>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b="1">
                <a:latin typeface="Arial" charset="0"/>
                <a:ea typeface="ＭＳ Ｐゴシック" charset="0"/>
                <a:cs typeface="Arial" charset="0"/>
              </a:rPr>
              <a:t>“任何人的名字没有被发现记录在生命之书被扔进火湖”（</a:t>
            </a:r>
            <a:r>
              <a:rPr lang="en-US" altLang="zh-CN" sz="4000" b="1">
                <a:latin typeface="Arial" charset="0"/>
                <a:ea typeface="ＭＳ Ｐゴシック" charset="0"/>
                <a:cs typeface="Arial" charset="0"/>
              </a:rPr>
              <a:t>20:15</a:t>
            </a:r>
            <a:r>
              <a:rPr lang="zh-CN" altLang="en-US" sz="4000" b="1">
                <a:latin typeface="Arial" charset="0"/>
                <a:ea typeface="ＭＳ Ｐゴシック" charset="0"/>
                <a:cs typeface="Arial" charset="0"/>
              </a:rPr>
              <a:t>）</a:t>
            </a:r>
            <a:r>
              <a:rPr lang="en-US" sz="4000" b="1">
                <a:latin typeface="Arial" charset="0"/>
                <a:ea typeface="ＭＳ Ｐゴシック" charset="0"/>
                <a:cs typeface="Arial" charset="0"/>
              </a:rPr>
              <a:t>)</a:t>
            </a:r>
          </a:p>
        </p:txBody>
      </p:sp>
      <p:sp>
        <p:nvSpPr>
          <p:cNvPr id="691204"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441</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39420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23238159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4514" name="Picture 12" descr="npo0000c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0638"/>
            <a:ext cx="9144000" cy="690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val="0"/>
              </a:ext>
            </a:extLst>
          </a:blip>
          <a:srcRect r="-4"/>
          <a:stretch>
            <a:fillRect/>
          </a:stretch>
        </p:blipFill>
        <p:spPr bwMode="auto">
          <a:xfrm>
            <a:off x="4454525"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a typeface="PMingLiU" pitchFamily="18" charset="-120"/>
              <a:cs typeface="Arial"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创世记</a:t>
            </a:r>
            <a:r>
              <a:rPr kumimoji="0" lang="en-US" altLang="zh-CN"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1-3</a:t>
            </a:r>
            <a:endParaRPr kumimoji="0" lang="en-US" sz="2800" b="1" i="1" u="sng"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Arial" charset="0"/>
              </a:rPr>
              <a:t>启示录</a:t>
            </a:r>
            <a:r>
              <a:rPr kumimoji="0" lang="en-US" sz="3600" b="1" i="0" u="sng" strike="noStrike" kern="1200" cap="none" spc="0" normalizeH="0" baseline="0" noProof="0">
                <a:ln>
                  <a:noFill/>
                </a:ln>
                <a:solidFill>
                  <a:srgbClr val="FFFFFF"/>
                </a:solidFill>
                <a:effectLst/>
                <a:uLnTx/>
                <a:uFillTx/>
                <a:latin typeface="Arial" charset="0"/>
                <a:ea typeface="ＭＳ Ｐゴシック" charset="0"/>
                <a:cs typeface="Arial" charset="0"/>
              </a:rPr>
              <a:t> 20–22</a:t>
            </a:r>
            <a:endParaRPr kumimoji="0" lang="en-US" sz="2800" b="1" i="1" u="sng"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90" name="Text Box 18"/>
          <p:cNvSpPr txBox="1">
            <a:spLocks noChangeArrowheads="1"/>
          </p:cNvSpPr>
          <p:nvPr/>
        </p:nvSpPr>
        <p:spPr bwMode="auto">
          <a:xfrm>
            <a:off x="317500" y="15525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“起初，上帝创造了</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rPr>
              <a:t>天堂和地球“</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rPr>
              <a:t>1:1</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91" name="Text Box 19"/>
          <p:cNvSpPr txBox="1">
            <a:spLocks noChangeArrowheads="1"/>
          </p:cNvSpPr>
          <p:nvPr/>
        </p:nvSpPr>
        <p:spPr bwMode="auto">
          <a:xfrm>
            <a:off x="4572000" y="15525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“然后，我看到了</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rPr>
              <a:t>新天新地“</a:t>
            </a: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 (21:1) </a:t>
            </a:r>
            <a:endPar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04521"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448</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07094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23" name="Rectangle 3"/>
          <p:cNvSpPr>
            <a:spLocks noGrp="1" noChangeArrowheads="1"/>
          </p:cNvSpPr>
          <p:nvPr>
            <p:ph type="ctrTitle"/>
          </p:nvPr>
        </p:nvSpPr>
        <p:spPr>
          <a:xfrm>
            <a:off x="685800" y="5486400"/>
            <a:ext cx="7772400" cy="1143000"/>
          </a:xfrm>
          <a:effectLst>
            <a:outerShdw blurRad="63500" dist="35921" dir="2700000" algn="ctr" rotWithShape="0">
              <a:srgbClr val="000000"/>
            </a:outerShdw>
          </a:effectLst>
        </p:spPr>
        <p:txBody>
          <a:bodyPr/>
          <a:lstStyle/>
          <a:p>
            <a:r>
              <a:rPr lang="zh-CN" altLang="en-US" b="1">
                <a:solidFill>
                  <a:schemeClr val="bg1"/>
                </a:solidFill>
                <a:effectLst>
                  <a:outerShdw blurRad="38100" dist="38100" dir="2700000" algn="tl">
                    <a:srgbClr val="C0C0C0"/>
                  </a:outerShdw>
                </a:effectLst>
                <a:ea typeface="SimSun" pitchFamily="2" charset="-122"/>
              </a:rPr>
              <a:t>四 方 城</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340</a:t>
            </a:r>
          </a:p>
        </p:txBody>
      </p:sp>
    </p:spTree>
    <p:extLst>
      <p:ext uri="{BB962C8B-B14F-4D97-AF65-F5344CB8AC3E}">
        <p14:creationId xmlns:p14="http://schemas.microsoft.com/office/powerpoint/2010/main" val="4749377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525996" y="4874520"/>
            <a:ext cx="8241723" cy="1432282"/>
          </a:xfrm>
        </p:spPr>
        <p:txBody>
          <a:bodyPr/>
          <a:lstStyle/>
          <a:p>
            <a:r>
              <a:rPr lang="zh-CN" altLang="en-US" sz="3600" b="1" dirty="0">
                <a:effectLst>
                  <a:glow rad="177800">
                    <a:schemeClr val="tx1"/>
                  </a:glow>
                </a:effectLst>
                <a:latin typeface="Arial" charset="0"/>
                <a:ea typeface="ＭＳ Ｐゴシック" charset="0"/>
              </a:rPr>
              <a:t>“</a:t>
            </a:r>
            <a:r>
              <a:rPr lang="en-US" altLang="zh-CN" sz="3600" b="1" dirty="0">
                <a:effectLst>
                  <a:glow rad="177800">
                    <a:schemeClr val="tx1"/>
                  </a:glow>
                </a:effectLst>
                <a:latin typeface="Arial" charset="0"/>
                <a:ea typeface="ＭＳ Ｐゴシック" charset="0"/>
              </a:rPr>
              <a:t>…</a:t>
            </a:r>
            <a:r>
              <a:rPr lang="zh-CN" altLang="en-US" sz="3600" b="1" dirty="0">
                <a:effectLst>
                  <a:glow rad="177800">
                    <a:schemeClr val="tx1"/>
                  </a:glow>
                </a:effectLst>
                <a:latin typeface="Arial" charset="0"/>
                <a:ea typeface="ＭＳ Ｐゴシック" charset="0"/>
              </a:rPr>
              <a:t>如同新妇妆饰整齐，等候丈夫</a:t>
            </a:r>
            <a:r>
              <a:rPr lang="en-US" altLang="zh-CN" sz="3600" b="1" dirty="0">
                <a:effectLst>
                  <a:glow rad="177800">
                    <a:schemeClr val="tx1"/>
                  </a:glow>
                </a:effectLst>
                <a:latin typeface="Arial" charset="0"/>
                <a:ea typeface="ＭＳ Ｐゴシック" charset="0"/>
              </a:rPr>
              <a:t>……”</a:t>
            </a:r>
            <a:endParaRPr lang="en-US" sz="36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20227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112295" y="76200"/>
            <a:ext cx="9256295" cy="1152525"/>
          </a:xfrm>
          <a:effectLst>
            <a:outerShdw blurRad="63500" dist="35921" dir="2700000" algn="ctr" rotWithShape="0">
              <a:srgbClr val="FF0000">
                <a:alpha val="74997"/>
              </a:srgbClr>
            </a:outerShdw>
          </a:effectLst>
        </p:spPr>
        <p:txBody>
          <a:bodyPr/>
          <a:lstStyle/>
          <a:p>
            <a:r>
              <a:rPr lang="ja-JP" altLang="en-US" sz="5400" dirty="0">
                <a:solidFill>
                  <a:schemeClr val="bg1"/>
                </a:solidFill>
              </a:rPr>
              <a:t>耶稣</a:t>
            </a:r>
            <a:r>
              <a:rPr lang="zh-CN" altLang="en-US" sz="5400" dirty="0">
                <a:solidFill>
                  <a:schemeClr val="bg1"/>
                </a:solidFill>
              </a:rPr>
              <a:t>在</a:t>
            </a:r>
            <a:r>
              <a:rPr lang="en-US" altLang="ja-JP" sz="5400" dirty="0">
                <a:solidFill>
                  <a:schemeClr val="bg1"/>
                </a:solidFill>
              </a:rPr>
              <a:t>80</a:t>
            </a:r>
            <a:r>
              <a:rPr lang="ja-JP" altLang="en-US" sz="5400" dirty="0">
                <a:solidFill>
                  <a:schemeClr val="bg1"/>
                </a:solidFill>
              </a:rPr>
              <a:t>年代</a:t>
            </a:r>
            <a:r>
              <a:rPr lang="zh-CN" altLang="en-US" sz="5400" dirty="0">
                <a:solidFill>
                  <a:schemeClr val="bg1"/>
                </a:solidFill>
              </a:rPr>
              <a:t>的形象是合适的</a:t>
            </a:r>
            <a:endParaRPr lang="en-US" sz="5400" dirty="0">
              <a:solidFill>
                <a:schemeClr val="bg1"/>
              </a:solidFill>
            </a:endParaRPr>
          </a:p>
        </p:txBody>
      </p:sp>
      <p:pic>
        <p:nvPicPr>
          <p:cNvPr id="553987" name="Picture 8" descr="RICHARD HOOK SURFER DUDE JES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419600" cy="543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79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900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9" name="Rectangle 4"/>
          <p:cNvSpPr>
            <a:spLocks noGrp="1" noChangeArrowheads="1"/>
          </p:cNvSpPr>
          <p:nvPr>
            <p:ph type="title"/>
          </p:nvPr>
        </p:nvSpPr>
        <p:spPr>
          <a:xfrm>
            <a:off x="0" y="5791200"/>
            <a:ext cx="9144000" cy="1066800"/>
          </a:xfrm>
          <a:solidFill>
            <a:schemeClr val="tx2"/>
          </a:solidFill>
        </p:spPr>
        <p:txBody>
          <a:bodyPr/>
          <a:lstStyle/>
          <a:p>
            <a:r>
              <a:rPr lang="zh-TW" altLang="en-US" sz="3600" b="1">
                <a:solidFill>
                  <a:srgbClr val="FFFFFF"/>
                </a:solidFill>
                <a:ea typeface="PMingLiU" pitchFamily="18" charset="-120"/>
              </a:rPr>
              <a:t>新 耶 路 撒 冷 超 越 现 有 的 耶 路 撒 冷</a:t>
            </a:r>
            <a:endParaRPr lang="en-US" sz="3600" b="1">
              <a:solidFill>
                <a:srgbClr val="FFFFFF"/>
              </a:solidFill>
            </a:endParaRPr>
          </a:p>
        </p:txBody>
      </p:sp>
      <p:sp>
        <p:nvSpPr>
          <p:cNvPr id="900100"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242693" name="Text Box 6"/>
          <p:cNvSpPr txBox="1">
            <a:spLocks noChangeArrowheads="1"/>
          </p:cNvSpPr>
          <p:nvPr/>
        </p:nvSpPr>
        <p:spPr bwMode="auto">
          <a:xfrm>
            <a:off x="8366125" y="76200"/>
            <a:ext cx="692150" cy="457200"/>
          </a:xfrm>
          <a:prstGeom prst="rect">
            <a:avLst/>
          </a:prstGeom>
          <a:solidFill>
            <a:schemeClr val="tx2"/>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340</a:t>
            </a:r>
          </a:p>
        </p:txBody>
      </p:sp>
    </p:spTree>
    <p:extLst>
      <p:ext uri="{BB962C8B-B14F-4D97-AF65-F5344CB8AC3E}">
        <p14:creationId xmlns:p14="http://schemas.microsoft.com/office/powerpoint/2010/main" val="39831229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2601216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zh-CN" altLang="en-US" sz="4000" b="1" dirty="0">
                <a:effectLst>
                  <a:glow rad="177800">
                    <a:schemeClr val="tx1"/>
                  </a:glow>
                </a:effectLst>
                <a:latin typeface="Arial" charset="0"/>
                <a:ea typeface="ＭＳ Ｐゴシック" charset="0"/>
              </a:rPr>
              <a:t>耶稣基督鼓励</a:t>
            </a:r>
            <a:r>
              <a:rPr lang="en-US" sz="4000" b="1" dirty="0">
                <a:effectLst>
                  <a:glow rad="177800">
                    <a:schemeClr val="tx1"/>
                  </a:glow>
                </a:effectLst>
                <a:latin typeface="Arial" charset="0"/>
                <a:ea typeface="ＭＳ Ｐゴシック" charset="0"/>
              </a:rPr>
              <a:t> </a:t>
            </a:r>
            <a:r>
              <a:rPr lang="zh-CN" altLang="en-US" sz="4000" b="1" dirty="0">
                <a:effectLst>
                  <a:glow rad="177800">
                    <a:schemeClr val="tx1"/>
                  </a:glow>
                </a:effectLst>
                <a:latin typeface="Arial" charset="0"/>
                <a:ea typeface="ＭＳ Ｐゴシック" charset="0"/>
              </a:rPr>
              <a:t>我们过圣洁的生活，等候祂随时的到来</a:t>
            </a:r>
            <a:br>
              <a:rPr lang="en-SG" altLang="zh-C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a:t>
            </a:r>
            <a:r>
              <a:rPr lang="zh-CN" altLang="en-US" sz="4000" b="1" dirty="0">
                <a:effectLst>
                  <a:glow rad="177800">
                    <a:schemeClr val="tx1"/>
                  </a:glow>
                </a:effectLst>
                <a:latin typeface="Arial" charset="0"/>
                <a:ea typeface="ＭＳ Ｐゴシック" charset="0"/>
              </a:rPr>
              <a:t>启</a:t>
            </a:r>
            <a:r>
              <a:rPr lang="en-US" sz="4000" b="1" dirty="0">
                <a:effectLst>
                  <a:glow rad="177800">
                    <a:schemeClr val="tx1"/>
                  </a:glow>
                </a:effectLst>
                <a:latin typeface="Arial" charset="0"/>
                <a:ea typeface="ＭＳ Ｐゴシック" charset="0"/>
              </a:rPr>
              <a:t>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我必快来</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启</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22:7)</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charset="0"/>
              <a:ea typeface="ＭＳ Ｐゴシック" charset="0"/>
              <a:cs typeface="Arial"/>
            </a:endParaRPr>
          </a:p>
        </p:txBody>
      </p:sp>
      <p:sp>
        <p:nvSpPr>
          <p:cNvPr id="3" name="Rectangle 2"/>
          <p:cNvSpPr/>
          <p:nvPr/>
        </p:nvSpPr>
        <p:spPr>
          <a:xfrm rot="20639860">
            <a:off x="6589677" y="2967334"/>
            <a:ext cx="198644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Times New Roman"/>
                <a:ea typeface="ＭＳ Ｐゴシック" charset="0"/>
                <a:cs typeface="+mn-cs"/>
              </a:rPr>
              <a:t>福分</a:t>
            </a:r>
            <a:r>
              <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Times New Roman"/>
                <a:ea typeface="ＭＳ Ｐゴシック" charset="0"/>
                <a:cs typeface="+mn-cs"/>
              </a:rPr>
              <a:t>!</a:t>
            </a:r>
          </a:p>
        </p:txBody>
      </p:sp>
      <p:sp>
        <p:nvSpPr>
          <p:cNvPr id="8" name="Rectangle 2"/>
          <p:cNvSpPr txBox="1">
            <a:spLocks noChangeArrowheads="1"/>
          </p:cNvSpPr>
          <p:nvPr/>
        </p:nvSpPr>
        <p:spPr bwMode="auto">
          <a:xfrm>
            <a:off x="1197609" y="4458969"/>
            <a:ext cx="6926544" cy="21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看哪，我必快来！那遵守这书上所预言的人是有福的！</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CNV</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1706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zh-CN" altLang="en-US" sz="4800" b="1" dirty="0">
                <a:effectLst>
                  <a:glow rad="177800">
                    <a:schemeClr val="tx1"/>
                  </a:glow>
                </a:effectLst>
                <a:latin typeface="Arial" charset="0"/>
                <a:ea typeface="ＭＳ Ｐゴシック" charset="0"/>
              </a:rPr>
              <a:t>要旨</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rPr>
              <a:t>有</a:t>
            </a:r>
            <a:r>
              <a:rPr kumimoji="0" lang="zh-CN" altLang="en-US"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耶稣基督</a:t>
            </a:r>
            <a:r>
              <a:rPr kumimoji="0" lang="zh-CN" altLang="en-US"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rPr>
              <a:t>活在我们里</a:t>
            </a:r>
            <a:endParaRPr kumimoji="0" lang="en-SG" altLang="zh-CN"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rPr>
              <a:t>面激励我们为</a:t>
            </a:r>
            <a:endParaRPr kumimoji="0" lang="en-SG" altLang="zh-CN"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基督</a:t>
            </a:r>
            <a:r>
              <a:rPr kumimoji="0" lang="zh-CN" altLang="en-US"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rPr>
              <a:t>而活</a:t>
            </a:r>
            <a:endParaRPr kumimoji="0" lang="en-US" sz="4400" b="1" i="0" u="none" strike="noStrike" kern="1200" cap="none" spc="0" normalizeH="0" baseline="0" noProof="0" dirty="0">
              <a:ln>
                <a:noFill/>
              </a:ln>
              <a:solidFill>
                <a:srgbClr val="FFFFFF">
                  <a:lumMod val="95000"/>
                </a:srgbClr>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791809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 y="0"/>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我们要怎么在基督里</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得胜</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我们要了解基督的什么属性</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才能靠主得胜</a:t>
            </a:r>
            <a:r>
              <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A3230F26-CEBA-AA49-BD5C-5011DFCE67F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3010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zh-CN" altLang="en-US" sz="4800" b="1" dirty="0">
                <a:effectLst>
                  <a:glow rad="215900">
                    <a:schemeClr val="tx1"/>
                  </a:glow>
                </a:effectLst>
                <a:latin typeface="Microsoft YaHei UI" panose="020B0503020204020204" pitchFamily="34" charset="-122"/>
                <a:ea typeface="Microsoft YaHei UI" panose="020B0503020204020204" pitchFamily="34" charset="-122"/>
              </a:rPr>
              <a:t>耶稣</a:t>
            </a:r>
            <a:r>
              <a:rPr lang="en-US" sz="4800" b="1" dirty="0">
                <a:effectLst>
                  <a:glow rad="215900">
                    <a:schemeClr val="tx1"/>
                  </a:glow>
                </a:effectLst>
                <a:latin typeface="Microsoft YaHei UI" panose="020B0503020204020204" pitchFamily="34" charset="-122"/>
                <a:ea typeface="Microsoft YaHei UI" panose="020B0503020204020204" pitchFamily="34" charset="-122"/>
              </a:rPr>
              <a:t> </a:t>
            </a:r>
            <a:r>
              <a:rPr lang="zh-CN" altLang="en-US" sz="4800" b="1" dirty="0">
                <a:solidFill>
                  <a:srgbClr val="FFFF00"/>
                </a:solidFill>
                <a:effectLst>
                  <a:glow rad="215900">
                    <a:schemeClr val="tx1"/>
                  </a:glow>
                </a:effectLst>
                <a:latin typeface="Microsoft YaHei UI" panose="020B0503020204020204" pitchFamily="34" charset="-122"/>
                <a:ea typeface="Microsoft YaHei UI" panose="020B0503020204020204" pitchFamily="34" charset="-122"/>
              </a:rPr>
              <a:t>统治</a:t>
            </a:r>
            <a:r>
              <a:rPr lang="zh-CN" altLang="en-US" sz="4800" b="1" dirty="0">
                <a:effectLst>
                  <a:glow rad="215900">
                    <a:schemeClr val="tx1"/>
                  </a:glow>
                </a:effectLst>
                <a:latin typeface="Microsoft YaHei UI" panose="020B0503020204020204" pitchFamily="34" charset="-122"/>
                <a:ea typeface="Microsoft YaHei UI" panose="020B0503020204020204" pitchFamily="34" charset="-122"/>
              </a:rPr>
              <a:t>全世界</a:t>
            </a:r>
            <a:r>
              <a:rPr lang="en-US" sz="4800" b="1" dirty="0">
                <a:effectLst>
                  <a:glow rad="215900">
                    <a:schemeClr val="tx1"/>
                  </a:glow>
                </a:effectLst>
                <a:latin typeface="Microsoft YaHei UI" panose="020B0503020204020204" pitchFamily="34" charset="-122"/>
                <a:ea typeface="Microsoft YaHei UI" panose="020B0503020204020204" pitchFamily="34" charset="-122"/>
              </a:rPr>
              <a:t>!  </a:t>
            </a:r>
            <a:br>
              <a:rPr lang="en-US" sz="4800" b="1" dirty="0">
                <a:effectLst>
                  <a:glow rad="215900">
                    <a:schemeClr val="tx1"/>
                  </a:glow>
                </a:effectLst>
                <a:latin typeface="Microsoft YaHei UI" panose="020B0503020204020204" pitchFamily="34" charset="-122"/>
                <a:ea typeface="Microsoft YaHei UI" panose="020B0503020204020204" pitchFamily="34" charset="-122"/>
              </a:rPr>
            </a:br>
            <a:r>
              <a:rPr lang="zh-CN" altLang="en-US" sz="4800" b="1" dirty="0">
                <a:effectLst>
                  <a:glow rad="215900">
                    <a:schemeClr val="tx1"/>
                  </a:glow>
                </a:effectLst>
                <a:latin typeface="Microsoft YaHei UI" panose="020B0503020204020204" pitchFamily="34" charset="-122"/>
                <a:ea typeface="Microsoft YaHei UI" panose="020B0503020204020204" pitchFamily="34" charset="-122"/>
              </a:rPr>
              <a:t>祂可定能解决你</a:t>
            </a:r>
            <a:br>
              <a:rPr lang="en-US" altLang="zh-CN" sz="4800" b="1" dirty="0">
                <a:effectLst>
                  <a:glow rad="215900">
                    <a:schemeClr val="tx1"/>
                  </a:glow>
                </a:effectLst>
                <a:latin typeface="Microsoft YaHei UI" panose="020B0503020204020204" pitchFamily="34" charset="-122"/>
                <a:ea typeface="Microsoft YaHei UI" panose="020B0503020204020204" pitchFamily="34" charset="-122"/>
              </a:rPr>
            </a:br>
            <a:r>
              <a:rPr lang="zh-CN" altLang="en-US" sz="4800" b="1" dirty="0">
                <a:effectLst>
                  <a:glow rad="215900">
                    <a:schemeClr val="tx1"/>
                  </a:glow>
                </a:effectLst>
                <a:latin typeface="Microsoft YaHei UI" panose="020B0503020204020204" pitchFamily="34" charset="-122"/>
                <a:ea typeface="Microsoft YaHei UI" panose="020B0503020204020204" pitchFamily="34" charset="-122"/>
              </a:rPr>
              <a:t>任何的小问题。</a:t>
            </a:r>
            <a:r>
              <a:rPr lang="en-US" sz="4800" b="1" dirty="0">
                <a:effectLst>
                  <a:glow rad="215900">
                    <a:schemeClr val="tx1"/>
                  </a:glow>
                </a:effectLst>
                <a:latin typeface="Microsoft YaHei UI" panose="020B0503020204020204" pitchFamily="34" charset="-122"/>
                <a:ea typeface="Microsoft YaHei UI" panose="020B0503020204020204" pitchFamily="34" charset="-122"/>
              </a:rPr>
              <a:t> </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启示录的</a:t>
            </a:r>
            <a:r>
              <a:rPr kumimoji="0" lang="zh-CN" altLang="en-US" sz="5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Arial"/>
              </a:rPr>
              <a:t>大</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Arial"/>
              </a:rPr>
              <a:t>思想</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2623586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我们的</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未来</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1322803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0" y="1538560"/>
            <a:ext cx="9117770" cy="1859620"/>
          </a:xfrm>
        </p:spPr>
        <p:txBody>
          <a:bodyPr anchor="t"/>
          <a:lstStyle/>
          <a:p>
            <a:r>
              <a:rPr lang="zh-CN" altLang="en-US" sz="3600" b="1" dirty="0">
                <a:effectLst>
                  <a:glow rad="177800">
                    <a:schemeClr val="tx1"/>
                  </a:glow>
                </a:effectLst>
                <a:latin typeface="Arial" charset="0"/>
                <a:ea typeface="ＭＳ Ｐゴシック" charset="0"/>
              </a:rPr>
              <a:t>对于慕道友： 你是否已顺服于基督的掌权？</a:t>
            </a:r>
            <a:endParaRPr lang="en-US" sz="3600" b="1" dirty="0">
              <a:effectLst>
                <a:glow rad="1778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2D9FD56E-934D-4544-A48B-F5AE140AA3AA}"/>
              </a:ext>
            </a:extLst>
          </p:cNvPr>
          <p:cNvSpPr txBox="1">
            <a:spLocks noChangeArrowheads="1"/>
          </p:cNvSpPr>
          <p:nvPr/>
        </p:nvSpPr>
        <p:spPr bwMode="auto">
          <a:xfrm>
            <a:off x="-1" y="3523240"/>
            <a:ext cx="9117770" cy="1451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r>
              <a:rPr lang="zh-CN" altLang="en-US" sz="4000" b="1" kern="0" dirty="0">
                <a:solidFill>
                  <a:srgbClr val="FFFFFF"/>
                </a:solidFill>
                <a:effectLst>
                  <a:glow rad="177800">
                    <a:srgbClr val="000000"/>
                  </a:glow>
                </a:effectLst>
                <a:latin typeface="Arial" charset="0"/>
                <a:ea typeface="ＭＳ Ｐゴシック" charset="0"/>
              </a:rPr>
              <a:t>对于基督徒： 今天你有哪些问题需要交托给耶稣？</a:t>
            </a:r>
          </a:p>
        </p:txBody>
      </p:sp>
    </p:spTree>
    <p:extLst>
      <p:ext uri="{BB962C8B-B14F-4D97-AF65-F5344CB8AC3E}">
        <p14:creationId xmlns:p14="http://schemas.microsoft.com/office/powerpoint/2010/main" val="1532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23"/>
                                        </p:tgtEl>
                                        <p:attrNameLst>
                                          <p:attrName>style.visibility</p:attrName>
                                        </p:attrNameLst>
                                      </p:cBhvr>
                                      <p:to>
                                        <p:strVal val="visible"/>
                                      </p:to>
                                    </p:set>
                                    <p:animEffect transition="in" filter="blinds(horizontal)">
                                      <p:cBhvr>
                                        <p:cTn id="7" dur="500"/>
                                        <p:tgtEl>
                                          <p:spTgt spid="13619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3"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4813074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0" y="76200"/>
            <a:ext cx="8915400" cy="1152525"/>
          </a:xfrm>
          <a:effectLst>
            <a:outerShdw blurRad="63500" dist="35921" dir="2700000" algn="ctr" rotWithShape="0">
              <a:srgbClr val="FF0000">
                <a:alpha val="74997"/>
              </a:srgbClr>
            </a:outerShdw>
          </a:effectLst>
        </p:spPr>
        <p:txBody>
          <a:bodyPr/>
          <a:lstStyle/>
          <a:p>
            <a:r>
              <a:rPr lang="zh-CN" altLang="en-US" sz="4800" dirty="0">
                <a:solidFill>
                  <a:schemeClr val="bg1"/>
                </a:solidFill>
              </a:rPr>
              <a:t>但是，耶稣后来变得懦弱</a:t>
            </a:r>
            <a:endParaRPr lang="en-US" sz="3600" dirty="0"/>
          </a:p>
        </p:txBody>
      </p:sp>
      <p:pic>
        <p:nvPicPr>
          <p:cNvPr id="556035" name="Picture 10" descr="jesus on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6036" name="Picture 11" descr="jc-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50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b="1" dirty="0">
                <a:effectLst>
                  <a:outerShdw blurRad="38100" dist="38100" dir="2700000" algn="tl">
                    <a:srgbClr val="000000">
                      <a:alpha val="43137"/>
                    </a:srgbClr>
                  </a:outerShdw>
                </a:effectLst>
              </a:rPr>
              <a:t>What</a:t>
            </a:r>
            <a:r>
              <a:rPr lang="uk-UA"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3"/>
          <a:stretch>
            <a:fillRect/>
          </a:stretch>
        </p:blipFill>
        <p:spPr>
          <a:xfrm>
            <a:off x="203200" y="0"/>
            <a:ext cx="8725191" cy="6858000"/>
          </a:xfrm>
          <a:prstGeom prst="rect">
            <a:avLst/>
          </a:prstGeom>
        </p:spPr>
      </p:pic>
    </p:spTree>
    <p:extLst>
      <p:ext uri="{BB962C8B-B14F-4D97-AF65-F5344CB8AC3E}">
        <p14:creationId xmlns:p14="http://schemas.microsoft.com/office/powerpoint/2010/main" val="26447977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7"/>
              </a:srgbClr>
            </a:outerShdw>
          </a:effectLst>
        </p:spPr>
        <p:txBody>
          <a:bodyPr/>
          <a:lstStyle/>
          <a:p>
            <a:r>
              <a:rPr lang="zh-CN" altLang="en-US" sz="4800">
                <a:solidFill>
                  <a:schemeClr val="bg1"/>
                </a:solidFill>
              </a:rPr>
              <a:t>或耶稣成为一个穴居人</a:t>
            </a:r>
            <a:endParaRPr lang="en-US" sz="3600"/>
          </a:p>
        </p:txBody>
      </p:sp>
      <p:pic>
        <p:nvPicPr>
          <p:cNvPr id="558083" name="Picture 5" descr="jesus_reconstruc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14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7"/>
              </a:srgbClr>
            </a:outerShdw>
          </a:effectLst>
        </p:spPr>
        <p:txBody>
          <a:bodyPr/>
          <a:lstStyle/>
          <a:p>
            <a:r>
              <a:rPr lang="zh-CN" altLang="en-US" sz="6000">
                <a:solidFill>
                  <a:schemeClr val="bg1"/>
                </a:solidFill>
              </a:rPr>
              <a:t>谁是真正的国王？</a:t>
            </a:r>
            <a:endParaRPr lang="en-US"/>
          </a:p>
        </p:txBody>
      </p:sp>
      <p:sp>
        <p:nvSpPr>
          <p:cNvPr id="3075" name="Rectangle 3"/>
          <p:cNvSpPr>
            <a:spLocks noGrp="1" noChangeArrowheads="1"/>
          </p:cNvSpPr>
          <p:nvPr>
            <p:ph type="subTitle" idx="1"/>
          </p:nvPr>
        </p:nvSpPr>
        <p:spPr>
          <a:xfrm>
            <a:off x="5646571" y="1571959"/>
            <a:ext cx="3013075" cy="2422525"/>
          </a:xfrm>
          <a:effectLst>
            <a:outerShdw blurRad="63500" dist="35921" dir="2700000" algn="ctr" rotWithShape="0">
              <a:schemeClr val="tx2">
                <a:alpha val="74997"/>
              </a:schemeClr>
            </a:outerShdw>
          </a:effectLst>
        </p:spPr>
        <p:txBody>
          <a:bodyPr/>
          <a:lstStyle/>
          <a:p>
            <a:r>
              <a:rPr lang="ja-JP" altLang="en-US" sz="6000" b="1" i="1" dirty="0">
                <a:solidFill>
                  <a:schemeClr val="bg1"/>
                </a:solidFill>
              </a:rPr>
              <a:t>基督的胜利</a:t>
            </a:r>
            <a:endParaRPr lang="en-US" sz="6000" b="1" dirty="0">
              <a:solidFill>
                <a:schemeClr val="bg1"/>
              </a:solidFill>
            </a:endParaRPr>
          </a:p>
        </p:txBody>
      </p:sp>
    </p:spTree>
    <p:extLst>
      <p:ext uri="{BB962C8B-B14F-4D97-AF65-F5344CB8AC3E}">
        <p14:creationId xmlns:p14="http://schemas.microsoft.com/office/powerpoint/2010/main" val="33940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anim calcmode="lin" valueType="num">
                                      <p:cBhvr>
                                        <p:cTn id="8"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54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51950" y="1347788"/>
            <a:ext cx="293052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zh-TW" altLang="en-US" sz="3200" b="1" dirty="0">
                <a:latin typeface="Arial" charset="0"/>
                <a:ea typeface="ＭＳ Ｐゴシック" charset="0"/>
                <a:cs typeface="ＭＳ Ｐゴシック" charset="0"/>
              </a:rPr>
              <a:t>豆米仙</a:t>
            </a:r>
            <a:r>
              <a:rPr lang="en-US" altLang="zh-TW" sz="3200" b="1" dirty="0">
                <a:latin typeface="Arial" charset="0"/>
                <a:ea typeface="ＭＳ Ｐゴシック" charset="0"/>
                <a:cs typeface="ＭＳ Ｐゴシック" charset="0"/>
              </a:rPr>
              <a:t> (</a:t>
            </a:r>
            <a:r>
              <a:rPr lang="zh-TW" altLang="en-US" sz="3200" b="1" dirty="0">
                <a:latin typeface="Arial" charset="0"/>
                <a:ea typeface="ＭＳ Ｐゴシック" charset="0"/>
                <a:cs typeface="ＭＳ Ｐゴシック" charset="0"/>
              </a:rPr>
              <a:t>主后</a:t>
            </a:r>
            <a:r>
              <a:rPr lang="en-US" altLang="zh-TW" sz="3200" b="1" dirty="0">
                <a:latin typeface="Arial" charset="0"/>
                <a:ea typeface="ＭＳ Ｐゴシック" charset="0"/>
                <a:cs typeface="ＭＳ Ｐゴシック" charset="0"/>
              </a:rPr>
              <a:t>81-96</a:t>
            </a:r>
            <a:r>
              <a:rPr lang="zh-TW" altLang="en-US" sz="3200" b="1" dirty="0">
                <a:latin typeface="Arial" charset="0"/>
                <a:ea typeface="ＭＳ Ｐゴシック" charset="0"/>
                <a:cs typeface="ＭＳ Ｐゴシック" charset="0"/>
              </a:rPr>
              <a:t>年</a:t>
            </a:r>
            <a:r>
              <a:rPr lang="en-US" altLang="zh-TW" sz="3200" b="1" dirty="0">
                <a:latin typeface="Arial" charset="0"/>
                <a:ea typeface="ＭＳ Ｐゴシック" charset="0"/>
                <a:cs typeface="ＭＳ Ｐゴシック" charset="0"/>
              </a:rPr>
              <a:t>)</a:t>
            </a:r>
            <a:endParaRPr lang="en-US" sz="2400" b="1" dirty="0">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zh-TW" altLang="en-US" sz="3200" b="1" dirty="0">
                <a:solidFill>
                  <a:srgbClr val="FFFFFF"/>
                </a:solidFill>
                <a:latin typeface="Arial" charset="0"/>
                <a:ea typeface="ＭＳ Ｐゴシック" charset="0"/>
                <a:cs typeface="ＭＳ Ｐゴシック" charset="0"/>
              </a:rPr>
              <a:t>塑像是从他在以弗所的庙宇取出的。这庞大的塑像象征着他自认具有相等于神属性的荣誉。</a:t>
            </a:r>
          </a:p>
          <a:p>
            <a:pPr eaLnBrk="1" hangingPunct="1">
              <a:defRPr/>
            </a:pPr>
            <a:r>
              <a:rPr lang="zh-TW" altLang="en-US" sz="3200" b="1" dirty="0">
                <a:solidFill>
                  <a:srgbClr val="FFFFFF"/>
                </a:solidFill>
                <a:latin typeface="Arial" charset="0"/>
                <a:ea typeface="ＭＳ Ｐゴシック" charset="0"/>
                <a:cs typeface="ＭＳ Ｐゴシック" charset="0"/>
              </a:rPr>
              <a:t>照基督教传统的说法，启示录是这皇帝统治期间所完成的。</a:t>
            </a:r>
          </a:p>
          <a:p>
            <a:pPr eaLnBrk="1" hangingPunct="1">
              <a:defRPr/>
            </a:pPr>
            <a:r>
              <a:rPr lang="en-US" altLang="zh-TW" sz="3200" b="1" dirty="0">
                <a:solidFill>
                  <a:srgbClr val="FFFFFF"/>
                </a:solidFill>
                <a:latin typeface="Arial" charset="0"/>
                <a:ea typeface="ＭＳ Ｐゴシック" charset="0"/>
                <a:cs typeface="ＭＳ Ｐゴシック" charset="0"/>
              </a:rPr>
              <a:t>(</a:t>
            </a:r>
            <a:r>
              <a:rPr lang="zh-TW" altLang="en-US" sz="3200" b="1" dirty="0">
                <a:solidFill>
                  <a:srgbClr val="FFFFFF"/>
                </a:solidFill>
                <a:latin typeface="Arial" charset="0"/>
                <a:ea typeface="ＭＳ Ｐゴシック" charset="0"/>
                <a:cs typeface="ＭＳ Ｐゴシック" charset="0"/>
              </a:rPr>
              <a:t>以斯米而博物馆</a:t>
            </a:r>
            <a:r>
              <a:rPr lang="en-US" altLang="zh-TW" sz="3200" b="1" dirty="0">
                <a:solidFill>
                  <a:srgbClr val="FFFFFF"/>
                </a:solidFill>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70024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3200" b="1" dirty="0">
                <a:solidFill>
                  <a:srgbClr val="FFFFFF"/>
                </a:solidFill>
                <a:latin typeface="Arial" charset="0"/>
                <a:ea typeface="ＭＳ Ｐゴシック" charset="0"/>
                <a:cs typeface="ＭＳ Ｐゴシック" charset="0"/>
              </a:rPr>
              <a:t>Book of Revelation</a:t>
            </a:r>
            <a:r>
              <a:rPr lang="en-US" sz="4000" b="1" kern="0" dirty="0">
                <a:solidFill>
                  <a:srgbClr val="FFFFFF"/>
                </a:solidFill>
                <a:latin typeface="Arial" charset="0"/>
                <a:ea typeface="ＭＳ Ｐゴシック" charset="0"/>
                <a:cs typeface="ＭＳ Ｐゴシック" charset="0"/>
              </a:rPr>
              <a:t> </a:t>
            </a:r>
            <a:r>
              <a:rPr lang="en-US" sz="32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AD</a:t>
            </a:r>
            <a:r>
              <a:rPr lang="en-US" sz="3200" b="1" kern="0" dirty="0">
                <a:solidFill>
                  <a:srgbClr val="FFFFFF"/>
                </a:solidFill>
                <a:latin typeface="Arial" charset="0"/>
                <a:ea typeface="ＭＳ Ｐゴシック" charset="0"/>
                <a:cs typeface="ＭＳ Ｐゴシック" charset="0"/>
              </a:rPr>
              <a:t> 95)</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91052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直</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到</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地</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极</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使</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徒</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行</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a:t>
            </a:r>
            <a:r>
              <a:rPr kumimoji="0" lang="en-US" altLang="en-US"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传</a:t>
            </a:r>
            <a:r>
              <a:rPr kumimoji="0" lang="en-US" altLang="ja-JP" sz="2000" b="0" i="0" u="none" strike="noStrike" kern="1200" cap="none" spc="0" normalizeH="0" baseline="0" noProof="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mn-cs"/>
              </a:rPr>
              <a:t> 1:8</a:t>
            </a:r>
            <a:r>
              <a:rPr kumimoji="0" lang="en-US" altLang="ja-JP" sz="2000" b="0" i="0" u="none" strike="noStrike" kern="1200" cap="none" spc="0" normalizeH="0" baseline="0" noProof="0">
                <a:ln>
                  <a:noFill/>
                </a:ln>
                <a:solidFill>
                  <a:srgbClr val="808080"/>
                </a:solidFill>
                <a:effectLst>
                  <a:outerShdw blurRad="38100" dist="38100" dir="2700000" algn="tl">
                    <a:srgbClr val="C0C0C0"/>
                  </a:outerShdw>
                </a:effectLst>
                <a:uLnTx/>
                <a:uFillTx/>
                <a:latin typeface="Comic Sans MS" pitchFamily="66" charset="0"/>
                <a:ea typeface="MS PGothic" pitchFamily="34" charset="-128"/>
                <a:cs typeface="+mn-cs"/>
              </a:rPr>
              <a:t>)</a:t>
            </a:r>
            <a:endParaRPr kumimoji="0" lang="en-US" altLang="ja-JP" sz="20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mn-cs"/>
              </a:rPr>
              <a:t>使</a:t>
            </a:r>
            <a:r>
              <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mn-cs"/>
              </a:rPr>
              <a:t>徒</a:t>
            </a:r>
            <a:r>
              <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mn-cs"/>
              </a:rPr>
              <a:t>  </a:t>
            </a: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 49</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 59</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春季</a:t>
            </a:r>
            <a:r>
              <a:rPr kumimoji="0" lang="en-US" altLang="ja-JP" sz="14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68</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rPr>
              <a:t>教会扩</a:t>
            </a: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rPr>
              <a:t>长</a:t>
            </a:r>
            <a:endParaRPr kumimoji="0" lang="en-US" sz="18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49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mn-cs"/>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mn-cs"/>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mn-cs"/>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mn-cs"/>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mn-cs"/>
              </a:rPr>
              <a:t> 57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mn-cs"/>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mn-cs"/>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err="1">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err="1">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err="1">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mn-cs"/>
              </a:rPr>
              <a:t>秋季</a:t>
            </a:r>
            <a:r>
              <a:rPr kumimoji="0" lang="en-US" altLang="ja-JP" sz="12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rPr>
              <a:t> 67-</a:t>
            </a:r>
            <a:br>
              <a:rPr kumimoji="0" lang="en-US" altLang="ja-JP" sz="12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rPr>
            </a:br>
            <a:r>
              <a:rPr kumimoji="0" lang="en-US" altLang="en-US" sz="1200" b="0" i="0" u="none" strike="noStrike" kern="1200" cap="none" spc="0" normalizeH="0" baseline="0" noProof="0" dirty="0" err="1">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mn-cs"/>
              </a:rPr>
              <a:t>春季</a:t>
            </a:r>
            <a:r>
              <a:rPr kumimoji="0" lang="en-US" altLang="ja-JP" sz="12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rPr>
              <a:t> 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rPr>
              <a:t>2</a:t>
            </a:r>
            <a:br>
              <a:rPr kumimoji="0" lang="en-US" sz="24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err="1">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t>-37</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mn-cs"/>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67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err="1">
                <a:solidFill>
                  <a:srgbClr val="FFFFFF"/>
                </a:solidFill>
                <a:latin typeface="MS Gothic" pitchFamily="49" charset="-128"/>
                <a:ea typeface="MS Gothic" pitchFamily="49" charset="-128"/>
              </a:rPr>
              <a:t>新约</a:t>
            </a:r>
            <a:r>
              <a:rPr lang="zh-CN" altLang="en-US" sz="4000" dirty="0">
                <a:solidFill>
                  <a:srgbClr val="FFFFFF"/>
                </a:solidFill>
                <a:latin typeface="MS Gothic" pitchFamily="49" charset="-128"/>
                <a:ea typeface="MS Gothic" pitchFamily="49" charset="-128"/>
              </a:rPr>
              <a:t>综览</a:t>
            </a:r>
            <a:r>
              <a:rPr lang="en-US" altLang="ja-JP" sz="4000" dirty="0">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dirty="0">
                <a:solidFill>
                  <a:srgbClr val="FFFFFF"/>
                </a:solidFill>
                <a:latin typeface="MS Gothic" pitchFamily="49" charset="-128"/>
                <a:ea typeface="MS Gothic" pitchFamily="49" charset="-128"/>
              </a:rPr>
              <a:t>书卷＋关键字</a:t>
            </a:r>
            <a:r>
              <a:rPr lang="en-US" altLang="zh-CN" sz="4000" dirty="0">
                <a:solidFill>
                  <a:srgbClr val="FFFFFF"/>
                </a:solidFill>
                <a:latin typeface="MS Gothic" pitchFamily="49" charset="-128"/>
                <a:ea typeface="MS Gothic" pitchFamily="49" charset="-128"/>
              </a:rPr>
              <a:t>)</a:t>
            </a:r>
            <a:endParaRPr lang="en-US" sz="4000" dirty="0">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MS Gothic" pitchFamily="49" charset="-128"/>
                <a:ea typeface="MS Gothic" pitchFamily="49" charset="-128"/>
                <a:cs typeface="+mn-cs"/>
              </a:rPr>
              <a:t>书卷＋关键字</a:t>
            </a:r>
            <a:endParaRPr kumimoji="0" lang="en-US" sz="11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52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mn-cs"/>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rPr>
              <a:t>马太</a:t>
            </a:r>
            <a:endParaRPr kumimoji="0" 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路加</a:t>
            </a:r>
            <a:endParaRPr kumimoji="0" lang="en-GB"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mn-cs"/>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使徒行传</a:t>
            </a:r>
            <a:endParaRPr kumimoji="0" lang="en-US" sz="14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提后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帖前</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mn-cs"/>
              </a:rPr>
              <a:t>加拉太</a:t>
            </a:r>
            <a:endParaRPr kumimoji="0" 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帖后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歌后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rPr>
              <a:t>以</a:t>
            </a:r>
            <a:r>
              <a:rPr kumimoji="0" lang="en-US" altLang="en-US" sz="1600" b="0" i="0" u="none" strike="noStrike" kern="1200" cap="none" spc="0" normalizeH="0" baseline="0" noProof="0">
                <a:ln>
                  <a:noFill/>
                </a:ln>
                <a:solidFill>
                  <a:srgbClr val="2C1102"/>
                </a:solidFill>
                <a:effectLst/>
                <a:uLnTx/>
                <a:uFillTx/>
                <a:latin typeface="Comic Sans MS" pitchFamily="66" charset="0"/>
                <a:ea typeface="MS PGothic" pitchFamily="34" charset="-128"/>
                <a:cs typeface="+mn-cs"/>
              </a:rPr>
              <a:t>弗</a:t>
            </a:r>
            <a:r>
              <a:rPr kumimoji="0" lang="zh-CN" altLang="en-US" sz="1600" b="0" i="0" u="none" strike="noStrike" kern="1200" cap="none" spc="0" normalizeH="0" baseline="0" noProof="0">
                <a:ln>
                  <a:noFill/>
                </a:ln>
                <a:solidFill>
                  <a:srgbClr val="2C1102"/>
                </a:solidFill>
                <a:effectLst/>
                <a:uLnTx/>
                <a:uFillTx/>
                <a:latin typeface="Comic Sans MS" pitchFamily="66" charset="0"/>
                <a:ea typeface="MS PGothic" pitchFamily="34" charset="-128"/>
                <a:cs typeface="+mn-cs"/>
              </a:rPr>
              <a:t>所</a:t>
            </a:r>
            <a:endParaRPr kumimoji="0" lang="en-US" sz="1600" b="0" i="0" u="none" strike="noStrike" kern="1200" cap="none" spc="0" normalizeH="0" baseline="0" noProof="0">
              <a:ln>
                <a:noFill/>
              </a:ln>
              <a:solidFill>
                <a:srgbClr val="2C1102"/>
              </a:solidFill>
              <a:effectLst/>
              <a:uLnTx/>
              <a:uFillTx/>
              <a:latin typeface="Arial Narrow" pitchFamily="34" charset="0"/>
              <a:ea typeface="MS PGothic" pitchFamily="34" charset="-128"/>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歌罗西</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腓利门</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腓利比</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提前</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5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提多</a:t>
            </a:r>
            <a:endParaRPr kumimoji="0" lang="en-US" sz="15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彼</a:t>
            </a:r>
            <a:r>
              <a:rPr kumimoji="0" lang="en-US" altLang="zh-CN"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a:t>
            </a: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前</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彼后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希伯来</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犹大</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约</a:t>
            </a:r>
            <a:r>
              <a:rPr kumimoji="0" lang="en-US" altLang="zh-CN"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1</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约</a:t>
            </a:r>
            <a:r>
              <a:rPr kumimoji="0" lang="en-US" altLang="zh-CN"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2</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约</a:t>
            </a:r>
            <a:r>
              <a:rPr kumimoji="0" lang="en-US" altLang="zh-CN"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3</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启示录</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行为</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受苦</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知识</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优秀</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伪装者</a:t>
            </a:r>
            <a:endParaRPr kumimoji="0" lang="en-US" altLang="zh-CN" sz="16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爱</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极限</a:t>
            </a:r>
            <a:endParaRPr kumimoji="0" lang="en-US" altLang="zh-CN" sz="16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传教士</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胜利</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rPr>
              <a:t>天国</a:t>
            </a:r>
            <a:endParaRPr kumimoji="0" 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mn-cs"/>
            </a:endParaRPr>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主权</a:t>
            </a:r>
            <a:r>
              <a:rPr kumimoji="0" lang="en-US" altLang="zh-CN"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1</a:t>
            </a:r>
            <a:endParaRPr kumimoji="0" lang="en-GB"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相</a:t>
            </a:r>
            <a:r>
              <a:rPr kumimoji="0" lang="en-US" altLang="zh-CN"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 </a:t>
            </a: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信</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mn-cs"/>
              </a:rPr>
              <a:t>门徒</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主权</a:t>
            </a:r>
            <a:r>
              <a:rPr kumimoji="0" lang="en-US" altLang="zh-CN"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rPr>
              <a:t>2</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S PGothic" pitchFamily="34" charset="-128"/>
                <a:ea typeface="MS PGothic" pitchFamily="34" charset="-128"/>
                <a:cs typeface="+mn-cs"/>
              </a:rPr>
              <a:t>被</a:t>
            </a:r>
            <a:r>
              <a:rPr kumimoji="0" lang="ja-JP" altLang="en-US" sz="1400" b="0" i="0" u="none" strike="noStrike" kern="1200" cap="none" spc="0" normalizeH="0" baseline="0" noProof="0" dirty="0">
                <a:ln>
                  <a:noFill/>
                </a:ln>
                <a:solidFill>
                  <a:srgbClr val="000000"/>
                </a:solidFill>
                <a:effectLst/>
                <a:uLnTx/>
                <a:uFillTx/>
                <a:latin typeface="MS PGothic" pitchFamily="34" charset="-128"/>
                <a:ea typeface="MS PGothic" pitchFamily="34" charset="-128"/>
                <a:cs typeface="+mn-cs"/>
              </a:rPr>
              <a:t>提</a:t>
            </a:r>
            <a:endParaRPr kumimoji="0" lang="en-US" sz="1400" b="0" i="0" u="none" strike="noStrike" kern="1200" cap="none" spc="0" normalizeH="0" baseline="0" noProof="0" dirty="0">
              <a:ln>
                <a:noFill/>
              </a:ln>
              <a:solidFill>
                <a:srgbClr val="000000"/>
              </a:solidFill>
              <a:effectLst/>
              <a:uLnTx/>
              <a:uFillTx/>
              <a:latin typeface="MS PGothic" pitchFamily="34" charset="-128"/>
              <a:ea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mn-cs"/>
              </a:rPr>
              <a:t>因信称义</a:t>
            </a:r>
            <a:endParaRPr kumimoji="0" 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大患难</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使</a:t>
            </a:r>
            <a:r>
              <a:rPr kumimoji="0" lang="en-US" altLang="ja-JP"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a:t>
            </a: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徒</a:t>
            </a:r>
            <a:r>
              <a:rPr kumimoji="0" lang="en-US" altLang="ja-JP"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 </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合一</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神性</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饶恕</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态度</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秩序</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行事为人</a:t>
            </a:r>
            <a:endParaRPr kumimoji="0" lang="en-US" sz="15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103"/>
                </a:solidFill>
                <a:effectLst/>
                <a:uLnTx/>
                <a:uFillTx/>
                <a:latin typeface="MS PGothic" pitchFamily="34" charset="-128"/>
                <a:ea typeface="MS PGothic" pitchFamily="34" charset="-128"/>
                <a:cs typeface="+mn-cs"/>
              </a:rPr>
              <a:t>教</a:t>
            </a:r>
            <a:r>
              <a:rPr kumimoji="0" lang="en-US" sz="1600" b="0" i="0" u="none" strike="noStrike" kern="1200" cap="none" spc="0" normalizeH="0" baseline="0" noProof="0">
                <a:ln>
                  <a:noFill/>
                </a:ln>
                <a:solidFill>
                  <a:srgbClr val="000103"/>
                </a:solidFill>
                <a:effectLst/>
                <a:uLnTx/>
                <a:uFillTx/>
                <a:latin typeface="MS PGothic" pitchFamily="34" charset="-128"/>
                <a:ea typeface="MS PGothic" pitchFamily="34" charset="-128"/>
                <a:cs typeface="+mn-cs"/>
              </a:rPr>
              <a:t> </a:t>
            </a:r>
            <a:r>
              <a:rPr kumimoji="0" lang="zh-CN" altLang="en-US" sz="1600" b="0" i="0" u="none" strike="noStrike" kern="1200" cap="none" spc="0" normalizeH="0" baseline="0" noProof="0">
                <a:ln>
                  <a:noFill/>
                </a:ln>
                <a:solidFill>
                  <a:srgbClr val="000103"/>
                </a:solidFill>
                <a:effectLst/>
                <a:uLnTx/>
                <a:uFillTx/>
                <a:latin typeface="MS PGothic" pitchFamily="34" charset="-128"/>
                <a:ea typeface="MS PGothic" pitchFamily="34" charset="-128"/>
                <a:cs typeface="+mn-cs"/>
              </a:rPr>
              <a:t>义</a:t>
            </a:r>
            <a:endParaRPr kumimoji="0" lang="en-US" sz="1600" b="0" i="0" u="none" strike="noStrike" kern="1200" cap="none" spc="0" normalizeH="0" baseline="0" noProof="0">
              <a:ln>
                <a:noFill/>
              </a:ln>
              <a:solidFill>
                <a:srgbClr val="000103"/>
              </a:solidFill>
              <a:effectLst/>
              <a:uLnTx/>
              <a:uFillTx/>
              <a:latin typeface="MS PGothic" pitchFamily="34" charset="-128"/>
              <a:ea typeface="MS PGothic" pitchFamily="34" charset="-128"/>
              <a:cs typeface="+mn-cs"/>
            </a:endParaRPr>
          </a:p>
        </p:txBody>
      </p:sp>
      <p:sp>
        <p:nvSpPr>
          <p:cNvPr id="102" name="Text Box 9"/>
          <p:cNvSpPr txBox="1">
            <a:spLocks noChangeArrowheads="1"/>
          </p:cNvSpPr>
          <p:nvPr/>
        </p:nvSpPr>
        <p:spPr bwMode="auto">
          <a:xfrm>
            <a:off x="2634344" y="5948134"/>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103" name="Text Box 10"/>
          <p:cNvSpPr txBox="1">
            <a:spLocks noChangeArrowheads="1"/>
          </p:cNvSpPr>
          <p:nvPr/>
        </p:nvSpPr>
        <p:spPr bwMode="auto">
          <a:xfrm>
            <a:off x="2616882" y="6448197"/>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104" name="Text Box 20"/>
          <p:cNvSpPr txBox="1">
            <a:spLocks noChangeArrowheads="1"/>
          </p:cNvSpPr>
          <p:nvPr/>
        </p:nvSpPr>
        <p:spPr bwMode="auto">
          <a:xfrm>
            <a:off x="3701144" y="5994172"/>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105" name="Text Box 20"/>
          <p:cNvSpPr txBox="1">
            <a:spLocks noChangeArrowheads="1"/>
          </p:cNvSpPr>
          <p:nvPr/>
        </p:nvSpPr>
        <p:spPr bwMode="auto">
          <a:xfrm>
            <a:off x="3701144" y="6457722"/>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Tree>
    <p:extLst>
      <p:ext uri="{BB962C8B-B14F-4D97-AF65-F5344CB8AC3E}">
        <p14:creationId xmlns:p14="http://schemas.microsoft.com/office/powerpoint/2010/main" val="3381818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6" name="Picture 3" descr="man-head-dow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859338" y="4365625"/>
            <a:ext cx="4283075"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571500" marR="0" lvl="0" indent="-571500" algn="l" defTabSz="449263" rtl="0" eaLnBrk="0" fontAlgn="base" latinLnBrk="0" hangingPunct="0">
              <a:lnSpc>
                <a:spcPct val="95000"/>
              </a:lnSpc>
              <a:spcBef>
                <a:spcPct val="0"/>
              </a:spcBef>
              <a:spcAft>
                <a:spcPct val="0"/>
              </a:spcAft>
              <a:buClr>
                <a:srgbClr val="000000"/>
              </a:buClr>
              <a:buSzPct val="100000"/>
              <a:buFont typeface="Arial" charset="0"/>
              <a:buChar char="•"/>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过度</a:t>
            </a:r>
            <a:r>
              <a:rPr kumimoji="0" 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571500" marR="0" lvl="0" indent="-571500" algn="l" defTabSz="449263" rtl="0" eaLnBrk="0" fontAlgn="base" latinLnBrk="0" hangingPunct="0">
              <a:lnSpc>
                <a:spcPct val="95000"/>
              </a:lnSpc>
              <a:spcBef>
                <a:spcPct val="0"/>
              </a:spcBef>
              <a:spcAft>
                <a:spcPct val="0"/>
              </a:spcAft>
              <a:buClr>
                <a:srgbClr val="000000"/>
              </a:buClr>
              <a:buSzPct val="100000"/>
              <a:buFont typeface="Arial" charset="0"/>
              <a:buChar char="•"/>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经济</a:t>
            </a:r>
            <a:r>
              <a:rPr kumimoji="0" 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571500" marR="0" lvl="0" indent="-571500" algn="l" defTabSz="449263" rtl="0" eaLnBrk="0" fontAlgn="base" latinLnBrk="0" hangingPunct="0">
              <a:lnSpc>
                <a:spcPct val="95000"/>
              </a:lnSpc>
              <a:spcBef>
                <a:spcPct val="0"/>
              </a:spcBef>
              <a:spcAft>
                <a:spcPct val="0"/>
              </a:spcAft>
              <a:buClr>
                <a:srgbClr val="000000"/>
              </a:buClr>
              <a:buSzPct val="100000"/>
              <a:buFont typeface="Arial" charset="0"/>
              <a:buChar char="•"/>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体力</a:t>
            </a:r>
            <a:r>
              <a:rPr kumimoji="0" 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571500" marR="0" lvl="0" indent="-571500" algn="l" defTabSz="449263" rtl="0" eaLnBrk="0" fontAlgn="base" latinLnBrk="0" hangingPunct="0">
              <a:lnSpc>
                <a:spcPct val="95000"/>
              </a:lnSpc>
              <a:spcBef>
                <a:spcPct val="0"/>
              </a:spcBef>
              <a:spcAft>
                <a:spcPct val="0"/>
              </a:spcAft>
              <a:buClr>
                <a:srgbClr val="000000"/>
              </a:buClr>
              <a:buSzPct val="100000"/>
              <a:buFont typeface="Arial" charset="0"/>
              <a:buChar char="•"/>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人际关系</a:t>
            </a:r>
            <a:r>
              <a:rPr kumimoji="0" 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180228" name="Title 1"/>
          <p:cNvSpPr>
            <a:spLocks noGrp="1"/>
          </p:cNvSpPr>
          <p:nvPr>
            <p:ph type="title"/>
          </p:nvPr>
        </p:nvSpPr>
        <p:spPr>
          <a:xfrm>
            <a:off x="0" y="0"/>
            <a:ext cx="4859338" cy="692150"/>
          </a:xfrm>
        </p:spPr>
        <p:txBody>
          <a:bodyPr/>
          <a:lstStyle/>
          <a:p>
            <a:r>
              <a:rPr lang="zh-CN" altLang="en-US" b="1" dirty="0">
                <a:solidFill>
                  <a:schemeClr val="tx1"/>
                </a:solidFill>
                <a:latin typeface="Microsoft YaHei UI" panose="020B0503020204020204" pitchFamily="34" charset="-122"/>
                <a:ea typeface="Microsoft YaHei UI" panose="020B0503020204020204" pitchFamily="34" charset="-122"/>
              </a:rPr>
              <a:t>什么使你</a:t>
            </a:r>
            <a:endParaRPr lang="en-US" b="1" dirty="0">
              <a:solidFill>
                <a:schemeClr val="tx1"/>
              </a:solidFill>
              <a:latin typeface="Microsoft YaHei UI" panose="020B0503020204020204" pitchFamily="34" charset="-122"/>
              <a:ea typeface="Microsoft YaHei UI" panose="020B0503020204020204" pitchFamily="34" charset="-122"/>
            </a:endParaRP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垂头丧气</a:t>
            </a:r>
            <a:r>
              <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7" name="Rectangle 2">
            <a:extLst>
              <a:ext uri="{FF2B5EF4-FFF2-40B4-BE49-F238E27FC236}">
                <a16:creationId xmlns:a16="http://schemas.microsoft.com/office/drawing/2014/main" id="{5513FFE1-9DA3-F242-BC72-B5900B36C5BE}"/>
              </a:ext>
            </a:extLst>
          </p:cNvPr>
          <p:cNvSpPr txBox="1">
            <a:spLocks noChangeArrowheads="1"/>
          </p:cNvSpPr>
          <p:nvPr/>
        </p:nvSpPr>
        <p:spPr bwMode="auto">
          <a:xfrm>
            <a:off x="2119276" y="1727927"/>
            <a:ext cx="50244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p>
        </p:txBody>
      </p:sp>
    </p:spTree>
    <p:extLst>
      <p:ext uri="{BB962C8B-B14F-4D97-AF65-F5344CB8AC3E}">
        <p14:creationId xmlns:p14="http://schemas.microsoft.com/office/powerpoint/2010/main" val="37138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B2ED91-7867-C04E-A114-8C9460D3185C}"/>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亚洲的</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教会</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l" defTabSz="914400" rtl="0" eaLnBrk="0" fontAlgn="base" latinLnBrk="0" hangingPunct="0">
                <a:lnSpc>
                  <a:spcPct val="100000"/>
                </a:lnSpc>
                <a:spcBef>
                  <a:spcPct val="0"/>
                </a:spcBef>
                <a:spcAft>
                  <a:spcPct val="0"/>
                </a:spcAft>
                <a:buClrTx/>
                <a:buSzTx/>
                <a:buFontTx/>
                <a:buAutoNum type="arabicPeriod"/>
                <a:tabLst/>
                <a:defRPr/>
              </a:pPr>
              <a:r>
                <a:rPr kumimoji="0" lang="zh-SG"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教会</a:t>
              </a:r>
              <a:r>
                <a:rPr kumimoji="0" lang="zh-CN"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内部挣扎</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(2:4, 14-15, 21-24;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3:1, 15-17)</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grpSp>
      <p:grpSp>
        <p:nvGrpSpPr>
          <p:cNvPr id="4" name="Group 3"/>
          <p:cNvGrpSpPr/>
          <p:nvPr/>
        </p:nvGrpSpPr>
        <p:grpSpPr>
          <a:xfrm>
            <a:off x="8955" y="162447"/>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罗马</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l" defTabSz="914400" rtl="0" eaLnBrk="0" fontAlgn="base" latinLnBrk="0" hangingPunct="0">
                <a:lnSpc>
                  <a:spcPct val="100000"/>
                </a:lnSpc>
                <a:spcBef>
                  <a:spcPct val="0"/>
                </a:spcBef>
                <a:spcAft>
                  <a:spcPct val="0"/>
                </a:spcAft>
                <a:buClrTx/>
                <a:buSzTx/>
                <a:buFontTx/>
                <a:buAutoNum type="arabicPeriod" startAt="2"/>
                <a:tabLst/>
                <a:defRPr/>
              </a:pPr>
              <a:r>
                <a:rPr kumimoji="0" lang="zh-CN"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外部的迫害</a:t>
              </a:r>
              <a:endParaRPr kumimoji="0" lang="en-US" altLang="zh-CN"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来自</a:t>
              </a:r>
              <a:r>
                <a:rPr kumimoji="0" lang="zh-SG"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罗马</a:t>
              </a:r>
            </a:p>
            <a:p>
              <a:pPr marL="571500" marR="0" lvl="0" indent="-57150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(1:9; 2:9-10; 3:10)</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26" name="Rectangle 13"/>
          <p:cNvSpPr txBox="1">
            <a:spLocks noChangeArrowheads="1"/>
          </p:cNvSpPr>
          <p:nvPr/>
        </p:nvSpPr>
        <p:spPr bwMode="auto">
          <a:xfrm>
            <a:off x="0" y="5017124"/>
            <a:ext cx="9144000" cy="1828665"/>
          </a:xfrm>
          <a:prstGeom prst="rect">
            <a:avLst/>
          </a:prstGeom>
          <a:solidFill>
            <a:srgbClr val="020009"/>
          </a:solidFill>
          <a:ln>
            <a:noFill/>
          </a:ln>
          <a:effectLst>
            <a:outerShdw blurRad="63500" dist="53882" dir="2700000" algn="ctr" rotWithShape="0">
              <a:srgbClr val="020009">
                <a:alpha val="74998"/>
              </a:srgbClr>
            </a:outerShdw>
          </a:effectLst>
        </p:spPr>
        <p:txBody>
          <a:bodyPr vert="horz" wrap="square" lIns="73622" tIns="36810" rIns="73622" bIns="36810" numCol="1" anchor="t" anchorCtr="0" compatLnSpc="1">
            <a:prstTxWarp prst="textNoShape">
              <a:avLst/>
            </a:prstTxWarp>
            <a:spAutoFit/>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耶稣基督掌管万有，这些启示帮助小亚细亚的七个教会认识到，基督会帮助他们克服并胜过内在的妥协和外在的逼迫</a:t>
            </a:r>
            <a:endParaRPr kumimoji="0" lang="en-US" sz="3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7"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p>
        </p:txBody>
      </p:sp>
    </p:spTree>
    <p:extLst>
      <p:ext uri="{BB962C8B-B14F-4D97-AF65-F5344CB8AC3E}">
        <p14:creationId xmlns:p14="http://schemas.microsoft.com/office/powerpoint/2010/main" val="367300846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700212"/>
            <a:ext cx="9144000" cy="3673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基督的主权在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未来的胜利</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74328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815275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831710870"/>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3251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108938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Tree>
    <p:extLst>
      <p:ext uri="{BB962C8B-B14F-4D97-AF65-F5344CB8AC3E}">
        <p14:creationId xmlns:p14="http://schemas.microsoft.com/office/powerpoint/2010/main" val="870714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936961" y="2050964"/>
            <a:ext cx="6069012" cy="1266825"/>
          </a:xfrm>
        </p:spPr>
        <p:txBody>
          <a:bodyPr/>
          <a:lstStyle/>
          <a:p>
            <a:pPr algn="r"/>
            <a:r>
              <a:rPr lang="zh-CN" altLang="en-US" b="1" dirty="0">
                <a:solidFill>
                  <a:srgbClr val="FFFFFF"/>
                </a:solidFill>
                <a:latin typeface="Arial" charset="0"/>
                <a:ea typeface="ＭＳ Ｐゴシック" charset="0"/>
              </a:rPr>
              <a:t>约翰在拔摩岛</a:t>
            </a:r>
            <a:r>
              <a:rPr lang="en-US" b="1" dirty="0">
                <a:solidFill>
                  <a:srgbClr val="FFFFFF"/>
                </a:solidFill>
                <a:latin typeface="Arial" charset="0"/>
                <a:ea typeface="ＭＳ Ｐゴシック" charset="0"/>
              </a:rPr>
              <a:t> (1:9-10)</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343</a:t>
            </a:r>
          </a:p>
        </p:txBody>
      </p:sp>
    </p:spTree>
    <p:extLst>
      <p:ext uri="{BB962C8B-B14F-4D97-AF65-F5344CB8AC3E}">
        <p14:creationId xmlns:p14="http://schemas.microsoft.com/office/powerpoint/2010/main" val="414284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9" name="Rectangle 13"/>
          <p:cNvSpPr>
            <a:spLocks noGrp="1" noChangeArrowheads="1"/>
          </p:cNvSpPr>
          <p:nvPr>
            <p:ph type="title" idx="4294967295"/>
          </p:nvPr>
        </p:nvSpPr>
        <p:spPr>
          <a:xfrm>
            <a:off x="5867400" y="4797425"/>
            <a:ext cx="3276600" cy="1551666"/>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zh-CN" altLang="en-US" sz="4800" b="1" dirty="0">
                <a:solidFill>
                  <a:srgbClr val="FFEA18"/>
                </a:solidFill>
                <a:latin typeface="Comic Sans MS" charset="0"/>
                <a:ea typeface="ＭＳ Ｐゴシック" charset="0"/>
              </a:rPr>
              <a:t>本书的双重背景</a:t>
            </a:r>
            <a:endParaRPr lang="en-US"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zh-TW"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我约翰， 就是你们的弟兄， 在耶稣里跟你们一同分享患难、 国度和忍耐的， 为了 神的道和耶稣的见证， 曾经在那名叫拔摩的海岛上。</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(Rev. 1:9 </a:t>
            </a:r>
            <a:r>
              <a:rPr kumimoji="0"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NLT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57150" cmpd="sng">
                <a:solidFill>
                  <a:srgbClr val="FF0000"/>
                </a:solidFill>
              </a:ln>
              <a:solidFill>
                <a:srgbClr val="FFFFFF"/>
              </a:solidFill>
              <a:effectLst/>
              <a:uLnTx/>
              <a:uFillTx/>
              <a:latin typeface="Arial" charset="0"/>
              <a:ea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3061" name="Text Box 5"/>
          <p:cNvSpPr txBox="1">
            <a:spLocks noChangeArrowheads="1"/>
          </p:cNvSpPr>
          <p:nvPr/>
        </p:nvSpPr>
        <p:spPr bwMode="auto">
          <a:xfrm>
            <a:off x="0" y="1125538"/>
            <a:ext cx="3057525" cy="584776"/>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罗马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173060" name="Text Box 4"/>
          <p:cNvSpPr txBox="1">
            <a:spLocks noChangeArrowheads="1"/>
          </p:cNvSpPr>
          <p:nvPr/>
        </p:nvSpPr>
        <p:spPr bwMode="auto">
          <a:xfrm>
            <a:off x="5233988" y="0"/>
            <a:ext cx="3514725" cy="584776"/>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亚洲的</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教会</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拔摩</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海岛</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321</a:t>
            </a:r>
          </a:p>
        </p:txBody>
      </p:sp>
    </p:spTree>
    <p:extLst>
      <p:ext uri="{BB962C8B-B14F-4D97-AF65-F5344CB8AC3E}">
        <p14:creationId xmlns:p14="http://schemas.microsoft.com/office/powerpoint/2010/main" val="2255740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zh-CN" altLang="en-US" sz="5400" dirty="0">
                <a:solidFill>
                  <a:srgbClr val="FFFFFF"/>
                </a:solidFill>
                <a:ea typeface="ＭＳ Ｐゴシック" charset="0"/>
              </a:rPr>
              <a:t>我们为什么应当知道耶稣统治这个世界</a:t>
            </a:r>
            <a:r>
              <a:rPr lang="en-US" sz="5400" dirty="0">
                <a:solidFill>
                  <a:srgbClr val="FFFFFF"/>
                </a:solidFill>
                <a:ea typeface="ＭＳ Ｐゴシック" charset="0"/>
              </a:rPr>
              <a:t>?</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为何读</a:t>
            </a:r>
            <a:r>
              <a:rPr lang="en-US" altLang="zh-CN" sz="4800" b="1" i="1" dirty="0">
                <a:ln>
                  <a:solidFill>
                    <a:srgbClr val="000000"/>
                  </a:solidFill>
                </a:ln>
                <a:solidFill>
                  <a:srgbClr val="FFFFFF"/>
                </a:solidFill>
                <a:effectLst>
                  <a:glow rad="139700">
                    <a:schemeClr val="accent4">
                      <a:satMod val="175000"/>
                    </a:schemeClr>
                  </a:glow>
                </a:effectLst>
                <a:ea typeface="ＭＳ Ｐゴシック" charset="0"/>
              </a:rPr>
              <a:t>《</a:t>
            </a: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启示录</a:t>
            </a:r>
            <a:r>
              <a:rPr lang="en-US" altLang="zh-CN" sz="4800" b="1" i="1" dirty="0">
                <a:ln>
                  <a:solidFill>
                    <a:srgbClr val="000000"/>
                  </a:solidFill>
                </a:ln>
                <a:solidFill>
                  <a:srgbClr val="FFFFFF"/>
                </a:solidFill>
                <a:effectLst>
                  <a:glow rad="139700">
                    <a:schemeClr val="accent4">
                      <a:satMod val="175000"/>
                    </a:schemeClr>
                  </a:glow>
                </a:effectLst>
                <a:ea typeface="ＭＳ Ｐゴシック" charset="0"/>
              </a:rPr>
              <a:t>》</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为何敬拜耶稣</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为何需要清楚认识耶稣</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863480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I.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rPr>
              <a:t>阅读并谨守耶稣统管万有（拥有主权），这个启示带来</a:t>
            </a:r>
            <a:r>
              <a:rPr lang="zh-CN" altLang="en-US" b="1" dirty="0">
                <a:solidFill>
                  <a:srgbClr val="FFFF00"/>
                </a:solidFill>
                <a:effectLst>
                  <a:outerShdw blurRad="38100" dist="38100" dir="2700000" algn="tl">
                    <a:srgbClr val="000000">
                      <a:alpha val="43137"/>
                    </a:srgbClr>
                  </a:outerShdw>
                </a:effectLst>
                <a:latin typeface="Arial" charset="0"/>
                <a:ea typeface="ＭＳ Ｐゴシック" charset="0"/>
              </a:rPr>
              <a:t>祝福</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r>
              <a:rPr lang="zh-CN" altLang="en-US" sz="4400" b="1" i="1" dirty="0">
                <a:solidFill>
                  <a:srgbClr val="FFFFFF"/>
                </a:solidFill>
                <a:latin typeface="Arial" charset="0"/>
                <a:cs typeface="Arial" charset="0"/>
              </a:rPr>
              <a:t>为何读</a:t>
            </a:r>
            <a:r>
              <a:rPr lang="en-US" altLang="zh-CN" sz="4400" b="1" i="1" dirty="0">
                <a:solidFill>
                  <a:srgbClr val="FFFFFF"/>
                </a:solidFill>
                <a:latin typeface="Arial" charset="0"/>
                <a:cs typeface="Arial" charset="0"/>
              </a:rPr>
              <a:t>《</a:t>
            </a:r>
            <a:r>
              <a:rPr lang="zh-CN" altLang="en-US" sz="4400" b="1" i="1" dirty="0">
                <a:solidFill>
                  <a:srgbClr val="FFFFFF"/>
                </a:solidFill>
                <a:latin typeface="Arial" charset="0"/>
                <a:cs typeface="Arial" charset="0"/>
              </a:rPr>
              <a:t>启示录</a:t>
            </a:r>
            <a:r>
              <a:rPr lang="en-US" altLang="zh-CN" sz="4400" b="1" i="1" dirty="0">
                <a:solidFill>
                  <a:srgbClr val="FFFFFF"/>
                </a:solidFill>
                <a:latin typeface="Arial" charset="0"/>
                <a:cs typeface="Arial" charset="0"/>
              </a:rPr>
              <a:t>》?</a:t>
            </a:r>
            <a:endPar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70208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E0067-722E-0543-82F1-A2AC283F8DB7}"/>
              </a:ext>
            </a:extLst>
          </p:cNvPr>
          <p:cNvPicPr>
            <a:picLocks noChangeAspect="1"/>
          </p:cNvPicPr>
          <p:nvPr/>
        </p:nvPicPr>
        <p:blipFill rotWithShape="1">
          <a:blip r:embed="rId3"/>
          <a:srcRect l="6198" t="5165"/>
          <a:stretch/>
        </p:blipFill>
        <p:spPr>
          <a:xfrm>
            <a:off x="-1" y="0"/>
            <a:ext cx="6486523" cy="4521700"/>
          </a:xfrm>
          <a:prstGeom prst="rect">
            <a:avLst/>
          </a:prstGeom>
        </p:spPr>
      </p:pic>
      <p:sp>
        <p:nvSpPr>
          <p:cNvPr id="181249" name="Title 1"/>
          <p:cNvSpPr>
            <a:spLocks noGrp="1"/>
          </p:cNvSpPr>
          <p:nvPr>
            <p:ph type="title"/>
          </p:nvPr>
        </p:nvSpPr>
        <p:spPr>
          <a:xfrm>
            <a:off x="4772025" y="1"/>
            <a:ext cx="4048126" cy="1228722"/>
          </a:xfrm>
          <a:solidFill>
            <a:schemeClr val="tx1"/>
          </a:solidFill>
        </p:spPr>
        <p:txBody>
          <a:bodyPr/>
          <a:lstStyle/>
          <a:p>
            <a:r>
              <a:rPr lang="en-US" b="1" dirty="0" err="1">
                <a:latin typeface="Arial" charset="0"/>
              </a:rPr>
              <a:t>新冠疫情</a:t>
            </a:r>
            <a:r>
              <a:rPr lang="en-US" b="1" dirty="0">
                <a:latin typeface="Arial" charset="0"/>
              </a:rPr>
              <a:t> 2020</a:t>
            </a:r>
          </a:p>
        </p:txBody>
      </p:sp>
      <p:pic>
        <p:nvPicPr>
          <p:cNvPr id="5" name="Picture 4">
            <a:extLst>
              <a:ext uri="{FF2B5EF4-FFF2-40B4-BE49-F238E27FC236}">
                <a16:creationId xmlns:a16="http://schemas.microsoft.com/office/drawing/2014/main" id="{F1A6750E-E266-EA45-8666-32C4DBE782EF}"/>
              </a:ext>
            </a:extLst>
          </p:cNvPr>
          <p:cNvPicPr>
            <a:picLocks noChangeAspect="1"/>
          </p:cNvPicPr>
          <p:nvPr/>
        </p:nvPicPr>
        <p:blipFill>
          <a:blip r:embed="rId4"/>
          <a:stretch>
            <a:fillRect/>
          </a:stretch>
        </p:blipFill>
        <p:spPr>
          <a:xfrm>
            <a:off x="3767136" y="3228130"/>
            <a:ext cx="4830763" cy="3613411"/>
          </a:xfrm>
          <a:prstGeom prst="rect">
            <a:avLst/>
          </a:prstGeom>
        </p:spPr>
      </p:pic>
    </p:spTree>
    <p:extLst>
      <p:ext uri="{BB962C8B-B14F-4D97-AF65-F5344CB8AC3E}">
        <p14:creationId xmlns:p14="http://schemas.microsoft.com/office/powerpoint/2010/main" val="5293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zh-CN" altLang="en-US" dirty="0">
                <a:effectLst>
                  <a:glow rad="241300">
                    <a:schemeClr val="tx1"/>
                  </a:glow>
                </a:effectLst>
              </a:rPr>
              <a:t>特征</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b="1" dirty="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r>
              <a:rPr lang="zh-CN" altLang="en-US" dirty="0">
                <a:solidFill>
                  <a:srgbClr val="FFFFFF"/>
                </a:solidFill>
                <a:effectLst>
                  <a:glow rad="241300">
                    <a:srgbClr val="000000">
                      <a:alpha val="75000"/>
                    </a:srgbClr>
                  </a:glow>
                </a:effectLst>
              </a:rPr>
              <a:t>这是</a:t>
            </a:r>
            <a:r>
              <a:rPr lang="en-US" altLang="zh-CN" dirty="0">
                <a:solidFill>
                  <a:srgbClr val="FFFFFF"/>
                </a:solidFill>
                <a:effectLst>
                  <a:glow rad="241300">
                    <a:srgbClr val="000000">
                      <a:alpha val="75000"/>
                    </a:srgbClr>
                  </a:glow>
                </a:effectLst>
              </a:rPr>
              <a:t>《</a:t>
            </a:r>
            <a:r>
              <a:rPr lang="zh-CN" altLang="en-US" dirty="0">
                <a:solidFill>
                  <a:srgbClr val="FFFFFF"/>
                </a:solidFill>
                <a:effectLst>
                  <a:glow rad="241300">
                    <a:srgbClr val="000000">
                      <a:alpha val="75000"/>
                    </a:srgbClr>
                  </a:glow>
                </a:effectLst>
              </a:rPr>
              <a:t>圣经</a:t>
            </a:r>
            <a:r>
              <a:rPr lang="en-US" altLang="zh-CN" dirty="0">
                <a:solidFill>
                  <a:srgbClr val="FFFFFF"/>
                </a:solidFill>
                <a:effectLst>
                  <a:glow rad="241300">
                    <a:srgbClr val="000000">
                      <a:alpha val="75000"/>
                    </a:srgbClr>
                  </a:glow>
                </a:effectLst>
              </a:rPr>
              <a:t>》</a:t>
            </a:r>
            <a:r>
              <a:rPr lang="zh-CN" altLang="en-US" dirty="0">
                <a:solidFill>
                  <a:srgbClr val="FFFFFF"/>
                </a:solidFill>
                <a:effectLst>
                  <a:glow rad="241300">
                    <a:srgbClr val="000000">
                      <a:alpha val="75000"/>
                    </a:srgbClr>
                  </a:glow>
                </a:effectLst>
              </a:rPr>
              <a:t>中唯一的书，明确应许</a:t>
            </a:r>
            <a:r>
              <a:rPr lang="zh-CN" altLang="en-US" dirty="0">
                <a:solidFill>
                  <a:srgbClr val="FFFF00"/>
                </a:solidFill>
                <a:effectLst>
                  <a:glow rad="241300">
                    <a:srgbClr val="000000">
                      <a:alpha val="75000"/>
                    </a:srgbClr>
                  </a:glow>
                </a:effectLst>
              </a:rPr>
              <a:t>读此书会带来特别的祝福</a:t>
            </a:r>
            <a:r>
              <a:rPr lang="en-US" dirty="0">
                <a:solidFill>
                  <a:srgbClr val="FFFF00"/>
                </a:solidFill>
                <a:effectLst>
                  <a:glow rad="241300">
                    <a:srgbClr val="000000">
                      <a:alpha val="75000"/>
                    </a:srgbClr>
                  </a:glow>
                </a:effectLst>
              </a:rPr>
              <a:t> (</a:t>
            </a:r>
            <a:r>
              <a:rPr lang="en-US" dirty="0">
                <a:solidFill>
                  <a:srgbClr val="FFFFFF"/>
                </a:solidFill>
                <a:effectLst>
                  <a:glow rad="241300">
                    <a:srgbClr val="000000">
                      <a:alpha val="75000"/>
                    </a:srgbClr>
                  </a:glow>
                </a:effectLst>
              </a:rPr>
              <a:t>1:3).</a:t>
            </a: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a:r>
              <a:rPr lang="en-US" dirty="0">
                <a:solidFill>
                  <a:srgbClr val="FFFFFF"/>
                </a:solidFill>
                <a:effectLst>
                  <a:glow rad="241300">
                    <a:srgbClr val="000000">
                      <a:alpha val="75000"/>
                    </a:srgbClr>
                  </a:glow>
                </a:effectLst>
              </a:rPr>
              <a:t>"</a:t>
            </a:r>
            <a:r>
              <a:rPr lang="zh-TW" altLang="en-US" dirty="0">
                <a:solidFill>
                  <a:srgbClr val="FFFFFF"/>
                </a:solidFill>
                <a:effectLst>
                  <a:glow rad="241300">
                    <a:srgbClr val="000000">
                      <a:alpha val="75000"/>
                    </a:srgbClr>
                  </a:glow>
                </a:effectLst>
              </a:rPr>
              <a:t>读这书上预言的人， 和那些听见这预言并且遵守书中记载的人， 都是有福的！ 因为时候近了。</a:t>
            </a:r>
            <a:r>
              <a:rPr lang="en-US" dirty="0">
                <a:solidFill>
                  <a:srgbClr val="FFFFFF"/>
                </a:solidFill>
                <a:effectLst>
                  <a:glow rad="241300">
                    <a:srgbClr val="000000">
                      <a:alpha val="75000"/>
                    </a:srgbClr>
                  </a:glow>
                </a:effectLst>
              </a:rPr>
              <a:t>" (1:3 </a:t>
            </a:r>
            <a:r>
              <a:rPr lang="en-US" sz="2400" dirty="0">
                <a:solidFill>
                  <a:srgbClr val="FFFFFF"/>
                </a:solidFill>
                <a:effectLst>
                  <a:glow rad="241300">
                    <a:srgbClr val="000000">
                      <a:alpha val="75000"/>
                    </a:srgbClr>
                  </a:glow>
                </a:effectLst>
              </a:rPr>
              <a:t>CNV</a:t>
            </a:r>
            <a:r>
              <a:rPr lang="en-US" dirty="0">
                <a:solidFill>
                  <a:srgbClr val="FFFFFF"/>
                </a:solidFill>
                <a:effectLst>
                  <a:glow rad="241300">
                    <a:srgbClr val="000000">
                      <a:alpha val="75000"/>
                    </a:srgbClr>
                  </a:glow>
                </a:effectLst>
              </a:rPr>
              <a:t>)</a:t>
            </a:r>
          </a:p>
        </p:txBody>
      </p:sp>
    </p:spTree>
    <p:extLst>
      <p:ext uri="{BB962C8B-B14F-4D97-AF65-F5344CB8AC3E}">
        <p14:creationId xmlns:p14="http://schemas.microsoft.com/office/powerpoint/2010/main" val="3281351327"/>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a:t>
            </a:r>
            <a:r>
              <a:rPr lang="zh-CN" altLang="en-US" sz="4800" b="1" dirty="0">
                <a:effectLst>
                  <a:glow rad="228600">
                    <a:schemeClr val="accent4">
                      <a:satMod val="175000"/>
                      <a:alpha val="40000"/>
                    </a:schemeClr>
                  </a:glow>
                </a:effectLst>
              </a:rPr>
              <a:t>我们应该敬拜三一神，因为耶稣很快就要</a:t>
            </a:r>
            <a:r>
              <a:rPr lang="zh-CN" altLang="en-US" sz="4800" b="1" dirty="0">
                <a:solidFill>
                  <a:srgbClr val="FFFF00"/>
                </a:solidFill>
                <a:effectLst>
                  <a:glow rad="228600">
                    <a:schemeClr val="accent4">
                      <a:satMod val="175000"/>
                      <a:alpha val="40000"/>
                    </a:schemeClr>
                  </a:glow>
                </a:effectLst>
              </a:rPr>
              <a:t>回来</a:t>
            </a:r>
            <a:r>
              <a:rPr lang="en-US" sz="4800" b="1" dirty="0">
                <a:effectLst>
                  <a:glow rad="228600">
                    <a:schemeClr val="accent4">
                      <a:satMod val="175000"/>
                      <a:alpha val="40000"/>
                    </a:schemeClr>
                  </a:glow>
                </a:effectLst>
              </a:rPr>
              <a:t> (1:4-8).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66012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zh-TW" altLang="en-US" sz="3600" b="1" dirty="0">
                <a:effectLst>
                  <a:glow rad="165100">
                    <a:schemeClr val="tx1"/>
                  </a:glow>
                </a:effectLst>
                <a:latin typeface="Arial" charset="0"/>
                <a:cs typeface="+mj-cs"/>
              </a:rPr>
              <a:t>看哪， 他驾着云降临， 每一个人都要看见他，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连那些刺过他的人也要看见他，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地上的万族都要因他哀号。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这是必定的， 阿们。</a:t>
            </a:r>
            <a:r>
              <a:rPr lang="en-US" altLang="zh-TW"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altLang="zh-CN" sz="3600" b="1" dirty="0">
                <a:effectLst>
                  <a:glow rad="165100">
                    <a:srgbClr val="000000"/>
                  </a:glow>
                </a:effectLst>
                <a:latin typeface="Arial" charset="0"/>
                <a:cs typeface="Geneva"/>
              </a:rPr>
              <a:t>《</a:t>
            </a:r>
            <a:r>
              <a:rPr lang="zh-CN" altLang="en-US" sz="3600" b="1" dirty="0">
                <a:effectLst>
                  <a:glow rad="165100">
                    <a:srgbClr val="000000"/>
                  </a:glow>
                </a:effectLst>
                <a:latin typeface="Arial" charset="0"/>
                <a:cs typeface="Geneva"/>
              </a:rPr>
              <a:t>启示录</a:t>
            </a:r>
            <a:r>
              <a:rPr lang="en-US" altLang="zh-CN" sz="3600" b="1" dirty="0">
                <a:effectLst>
                  <a:glow rad="165100">
                    <a:srgbClr val="000000"/>
                  </a:glow>
                </a:effectLst>
                <a:latin typeface="Arial" charset="0"/>
                <a:cs typeface="Geneva"/>
              </a:rPr>
              <a:t>》</a:t>
            </a:r>
            <a:r>
              <a:rPr lang="en-US" sz="3600" b="1" dirty="0">
                <a:effectLst>
                  <a:glow rad="165100">
                    <a:srgbClr val="000000"/>
                  </a:glow>
                </a:effectLst>
                <a:latin typeface="Arial" charset="0"/>
                <a:cs typeface="Geneva"/>
              </a:rPr>
              <a:t> 1:7 </a:t>
            </a:r>
            <a:r>
              <a:rPr lang="en-US" sz="3200" b="1" dirty="0">
                <a:effectLst>
                  <a:glow rad="165100">
                    <a:srgbClr val="000000"/>
                  </a:glow>
                </a:effectLst>
                <a:latin typeface="Arial" charset="0"/>
                <a:cs typeface="Geneva"/>
              </a:rPr>
              <a:t>NLT</a:t>
            </a:r>
          </a:p>
          <a:p>
            <a:r>
              <a:rPr lang="zh-CN" altLang="en-US" sz="3200" b="1" dirty="0">
                <a:effectLst>
                  <a:glow rad="165100">
                    <a:srgbClr val="000000"/>
                  </a:glow>
                </a:effectLst>
                <a:latin typeface="Arial" charset="0"/>
                <a:cs typeface="Geneva"/>
              </a:rPr>
              <a:t>参见</a:t>
            </a:r>
            <a:r>
              <a:rPr lang="en-US" altLang="zh-CN" sz="3200" b="1" dirty="0">
                <a:effectLst>
                  <a:glow rad="165100">
                    <a:srgbClr val="000000"/>
                  </a:glow>
                </a:effectLst>
                <a:latin typeface="Arial" charset="0"/>
                <a:cs typeface="Geneva"/>
              </a:rPr>
              <a:t>《</a:t>
            </a:r>
            <a:r>
              <a:rPr lang="en-US" sz="3200" b="1" dirty="0">
                <a:effectLst>
                  <a:glow rad="165100">
                    <a:srgbClr val="000000"/>
                  </a:glow>
                </a:effectLst>
                <a:latin typeface="Arial" charset="0"/>
                <a:cs typeface="Geneva"/>
              </a:rPr>
              <a:t> </a:t>
            </a:r>
            <a:r>
              <a:rPr lang="zh-CN" altLang="en-US" sz="3200" b="1" dirty="0">
                <a:effectLst>
                  <a:glow rad="165100">
                    <a:srgbClr val="000000"/>
                  </a:glow>
                </a:effectLst>
                <a:latin typeface="Arial" charset="0"/>
                <a:cs typeface="Geneva"/>
              </a:rPr>
              <a:t>撒迦利亚书</a:t>
            </a:r>
            <a:r>
              <a:rPr lang="en-US" altLang="zh-CN" sz="3200" b="1" dirty="0">
                <a:effectLst>
                  <a:glow rad="165100">
                    <a:srgbClr val="000000"/>
                  </a:glow>
                </a:effectLst>
                <a:latin typeface="Arial" charset="0"/>
                <a:cs typeface="Geneva"/>
              </a:rPr>
              <a:t>》</a:t>
            </a:r>
            <a:r>
              <a:rPr lang="en-US" sz="3200" b="1" dirty="0">
                <a:effectLst>
                  <a:glow rad="165100">
                    <a:srgbClr val="000000"/>
                  </a:glow>
                </a:effectLst>
                <a:latin typeface="Arial" charset="0"/>
                <a:cs typeface="Geneva"/>
              </a:rPr>
              <a:t> 12:10</a:t>
            </a:r>
            <a:endParaRPr lang="en-US" sz="36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2090281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4000" b="1" dirty="0">
                <a:effectLst>
                  <a:glow rad="139700">
                    <a:schemeClr val="tx1"/>
                  </a:glow>
                </a:effectLst>
                <a:latin typeface="Arial" charset="0"/>
                <a:ea typeface="ＭＳ Ｐゴシック" charset="0"/>
                <a:cs typeface="Arial"/>
              </a:rPr>
              <a:t>"</a:t>
            </a:r>
            <a:r>
              <a:rPr lang="zh-TW" altLang="en-US" sz="4000" b="1" dirty="0">
                <a:effectLst>
                  <a:glow rad="139700">
                    <a:schemeClr val="tx1"/>
                  </a:glow>
                </a:effectLst>
                <a:latin typeface="Arial" charset="0"/>
                <a:ea typeface="ＭＳ Ｐゴシック" charset="0"/>
                <a:cs typeface="Arial"/>
              </a:rPr>
              <a:t> 主 神说： “我是阿拉法， 我是俄梅格； 我是今在、 昔在、 以后要来， 全能的 神</a:t>
            </a:r>
            <a:r>
              <a:rPr lang="en-US" sz="4000" b="1" dirty="0">
                <a:effectLst>
                  <a:glow rad="139700">
                    <a:schemeClr val="tx1"/>
                  </a:glow>
                </a:effectLst>
                <a:latin typeface="Arial" charset="0"/>
                <a:ea typeface="ＭＳ Ｐゴシック" charset="0"/>
                <a:cs typeface="Arial"/>
              </a:rPr>
              <a:t>" </a:t>
            </a:r>
            <a:br>
              <a:rPr lang="en-US" sz="4000" b="1" dirty="0">
                <a:effectLst>
                  <a:glow rad="139700">
                    <a:schemeClr val="tx1"/>
                  </a:glow>
                </a:effectLst>
                <a:latin typeface="Arial" charset="0"/>
                <a:ea typeface="ＭＳ Ｐゴシック" charset="0"/>
                <a:cs typeface="Arial"/>
              </a:rPr>
            </a:br>
            <a:r>
              <a:rPr lang="en-US" sz="4000" b="1" dirty="0">
                <a:effectLst>
                  <a:glow rad="139700">
                    <a:schemeClr val="tx1"/>
                  </a:glow>
                </a:effectLst>
                <a:latin typeface="Arial" charset="0"/>
                <a:ea typeface="ＭＳ Ｐゴシック" charset="0"/>
                <a:cs typeface="Arial"/>
              </a:rPr>
              <a:t>(1:8 </a:t>
            </a:r>
            <a:r>
              <a:rPr lang="en-US" sz="3600" b="1" dirty="0">
                <a:effectLst>
                  <a:glow rad="139700">
                    <a:schemeClr val="tx1"/>
                  </a:glow>
                </a:effectLst>
                <a:latin typeface="Arial" charset="0"/>
                <a:ea typeface="ＭＳ Ｐゴシック" charset="0"/>
                <a:cs typeface="Arial"/>
              </a:rPr>
              <a:t>CNV</a:t>
            </a:r>
            <a:r>
              <a:rPr lang="en-US" sz="40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eaLnBrk="1" hangingPunct="1"/>
            <a:r>
              <a:rPr lang="en-US" b="1" dirty="0">
                <a:solidFill>
                  <a:srgbClr val="FFFFFF"/>
                </a:solidFill>
                <a:effectLst>
                  <a:outerShdw blurRad="38100" dist="38100" dir="2700000" algn="tl">
                    <a:srgbClr val="000000">
                      <a:alpha val="43137"/>
                    </a:srgbClr>
                  </a:outerShdw>
                </a:effectLst>
                <a:latin typeface="Arial" charset="0"/>
                <a:ea typeface="+mn-ea"/>
                <a:cs typeface="+mn-cs"/>
              </a:rPr>
              <a:t>iii</a:t>
            </a:r>
          </a:p>
        </p:txBody>
      </p:sp>
    </p:spTree>
    <p:extLst>
      <p:ext uri="{BB962C8B-B14F-4D97-AF65-F5344CB8AC3E}">
        <p14:creationId xmlns:p14="http://schemas.microsoft.com/office/powerpoint/2010/main" val="1447431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a:t>
            </a:r>
            <a:r>
              <a:rPr lang="zh-CN" altLang="en-US" sz="4000" b="1" dirty="0">
                <a:effectLst>
                  <a:glow rad="101600">
                    <a:schemeClr val="tx1">
                      <a:alpha val="75000"/>
                    </a:schemeClr>
                  </a:glow>
                </a:effectLst>
                <a:latin typeface="Arial" charset="0"/>
                <a:ea typeface="ＭＳ Ｐゴシック" charset="0"/>
              </a:rPr>
              <a:t>荣耀的基督必能解决你的问题</a:t>
            </a:r>
            <a:r>
              <a:rPr lang="en-US" sz="4000" b="1" dirty="0">
                <a:effectLst>
                  <a:glow rad="101600">
                    <a:schemeClr val="tx1">
                      <a:alpha val="75000"/>
                    </a:schemeClr>
                  </a:glow>
                </a:effectLst>
                <a:latin typeface="Arial" charset="0"/>
                <a:ea typeface="ＭＳ Ｐゴシック" charset="0"/>
              </a:rPr>
              <a:t>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2809064290"/>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335</a:t>
            </a:r>
          </a:p>
        </p:txBody>
      </p:sp>
      <p:sp>
        <p:nvSpPr>
          <p:cNvPr id="58" name="Text Box 15">
            <a:extLst>
              <a:ext uri="{FF2B5EF4-FFF2-40B4-BE49-F238E27FC236}">
                <a16:creationId xmlns:a16="http://schemas.microsoft.com/office/drawing/2014/main" id="{4A0C1B3A-597C-3D4B-95D4-84B93D688E75}"/>
              </a:ext>
            </a:extLst>
          </p:cNvPr>
          <p:cNvSpPr txBox="1">
            <a:spLocks noChangeArrowheads="1"/>
          </p:cNvSpPr>
          <p:nvPr/>
        </p:nvSpPr>
        <p:spPr bwMode="auto">
          <a:xfrm>
            <a:off x="3082926" y="735798"/>
            <a:ext cx="6026150" cy="2677656"/>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zh-CN" altLang="en-US" sz="2800" b="1" dirty="0">
                <a:solidFill>
                  <a:srgbClr val="FFFFFF"/>
                </a:solidFill>
                <a:effectLst>
                  <a:outerShdw blurRad="38100" dist="38100" dir="2700000" algn="tl">
                    <a:srgbClr val="000000"/>
                  </a:outerShdw>
                </a:effectLst>
                <a:latin typeface="Arial" charset="0"/>
              </a:rPr>
              <a:t>有一个主日，我在灵里，听见在我后边有一个大声音，好像号筒的响声， </a:t>
            </a:r>
            <a:r>
              <a:rPr lang="en-US" altLang="zh-CN" sz="2800" b="1" dirty="0">
                <a:solidFill>
                  <a:srgbClr val="FFFFFF"/>
                </a:solidFill>
                <a:effectLst>
                  <a:outerShdw blurRad="38100" dist="38100" dir="2700000" algn="tl">
                    <a:srgbClr val="000000"/>
                  </a:outerShdw>
                </a:effectLst>
                <a:latin typeface="Arial" charset="0"/>
              </a:rPr>
              <a:t>11 </a:t>
            </a:r>
            <a:r>
              <a:rPr lang="zh-CN" altLang="en-US" sz="2800" b="1" dirty="0">
                <a:solidFill>
                  <a:srgbClr val="FFFFFF"/>
                </a:solidFill>
                <a:effectLst>
                  <a:outerShdw blurRad="38100" dist="38100" dir="2700000" algn="tl">
                    <a:srgbClr val="000000"/>
                  </a:outerShdw>
                </a:effectLst>
                <a:latin typeface="Arial" charset="0"/>
              </a:rPr>
              <a:t>说：“你所看见的，要写在书上，也要寄给以弗所、士每拿、别迦摩、推雅推拉、撒狄、非拉铁非、老底嘉七个教会。”</a:t>
            </a:r>
          </a:p>
          <a:p>
            <a:pPr algn="r">
              <a:defRPr/>
            </a:pP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启示录</a:t>
            </a:r>
            <a:r>
              <a:rPr lang="en-US" altLang="zh-CN"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1:10-11 </a:t>
            </a:r>
            <a:r>
              <a:rPr lang="en-US" altLang="ja-JP" sz="2000" b="1" dirty="0">
                <a:solidFill>
                  <a:srgbClr val="FFFFFF"/>
                </a:solidFill>
                <a:effectLst>
                  <a:outerShdw blurRad="38100" dist="38100" dir="2700000" algn="tl">
                    <a:srgbClr val="000000"/>
                  </a:outerShdw>
                </a:effectLst>
                <a:latin typeface="Arial" charset="0"/>
              </a:rPr>
              <a:t>CNV</a:t>
            </a:r>
            <a:r>
              <a:rPr lang="en-US" altLang="ja-JP" sz="2800" b="1" dirty="0">
                <a:solidFill>
                  <a:srgbClr val="FFFFFF"/>
                </a:solidFill>
                <a:effectLst>
                  <a:outerShdw blurRad="38100" dist="38100" dir="2700000" algn="tl">
                    <a:srgbClr val="000000"/>
                  </a:outerShdw>
                </a:effectLst>
                <a:latin typeface="Arial" charset="0"/>
              </a:rPr>
              <a:t>).</a:t>
            </a:r>
            <a:endParaRPr lang="en-US" sz="2800" b="1" dirty="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255220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0" y="0"/>
            <a:ext cx="4510820" cy="1773238"/>
          </a:xfrm>
        </p:spPr>
        <p:txBody>
          <a:bodyPr/>
          <a:lstStyle/>
          <a:p>
            <a:r>
              <a:rPr lang="zh-TW" altLang="en-US" sz="4000" b="1" dirty="0">
                <a:effectLst>
                  <a:glow rad="101600">
                    <a:schemeClr val="tx1">
                      <a:alpha val="75000"/>
                    </a:schemeClr>
                  </a:glow>
                </a:effectLst>
                <a:latin typeface="Arial" charset="0"/>
                <a:ea typeface="ＭＳ Ｐゴシック" charset="0"/>
              </a:rPr>
              <a:t>基 督 在 燈 台 中  </a:t>
            </a:r>
            <a:r>
              <a:rPr lang="en-US" altLang="zh-TW" sz="4000" b="1" dirty="0">
                <a:effectLst>
                  <a:glow rad="101600">
                    <a:schemeClr val="tx1">
                      <a:alpha val="75000"/>
                    </a:schemeClr>
                  </a:glow>
                </a:effectLst>
                <a:latin typeface="Arial" charset="0"/>
                <a:ea typeface="ＭＳ Ｐゴシック" charset="0"/>
              </a:rPr>
              <a:t>(</a:t>
            </a:r>
            <a:r>
              <a:rPr lang="zh-TW" altLang="en-US" sz="4000" b="1" dirty="0">
                <a:effectLst>
                  <a:glow rad="101600">
                    <a:schemeClr val="tx1">
                      <a:alpha val="75000"/>
                    </a:schemeClr>
                  </a:glow>
                </a:effectLst>
                <a:latin typeface="Arial" charset="0"/>
                <a:ea typeface="ＭＳ Ｐゴシック" charset="0"/>
              </a:rPr>
              <a:t>启 示 录 </a:t>
            </a:r>
            <a:r>
              <a:rPr lang="en-US" altLang="zh-TW" sz="4000" b="1" dirty="0">
                <a:effectLst>
                  <a:glow rad="101600">
                    <a:schemeClr val="tx1">
                      <a:alpha val="75000"/>
                    </a:schemeClr>
                  </a:glow>
                </a:effectLst>
                <a:latin typeface="Arial" charset="0"/>
                <a:ea typeface="ＭＳ Ｐゴシック" charset="0"/>
              </a:rPr>
              <a:t>1 </a:t>
            </a:r>
            <a:r>
              <a:rPr lang="zh-TW" altLang="en-US" sz="4000" b="1" dirty="0">
                <a:effectLst>
                  <a:glow rad="101600">
                    <a:schemeClr val="tx1">
                      <a:alpha val="75000"/>
                    </a:schemeClr>
                  </a:glow>
                </a:effectLst>
                <a:latin typeface="Arial" charset="0"/>
                <a:ea typeface="ＭＳ Ｐゴシック" charset="0"/>
              </a:rPr>
              <a:t>章 </a:t>
            </a:r>
            <a:r>
              <a:rPr lang="en-US" altLang="zh-TW" sz="4000" b="1" dirty="0">
                <a:effectLst>
                  <a:glow rad="101600">
                    <a:schemeClr val="tx1">
                      <a:alpha val="75000"/>
                    </a:schemeClr>
                  </a:glow>
                </a:effectLst>
                <a:latin typeface="Arial" charset="0"/>
                <a:ea typeface="ＭＳ Ｐゴシック" charset="0"/>
              </a:rPr>
              <a:t>)</a:t>
            </a:r>
            <a:endParaRPr lang="en-US" sz="4000" b="1" dirty="0">
              <a:effectLst>
                <a:glow rad="101600">
                  <a:schemeClr val="tx1">
                    <a:alpha val="75000"/>
                  </a:schemeClr>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32404171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429000" cy="2050012"/>
          </a:xfrm>
        </p:spPr>
        <p:txBody>
          <a:bodyPr/>
          <a:lstStyle/>
          <a:p>
            <a:r>
              <a:rPr lang="zh-CN" altLang="en-US" sz="2400" b="1" dirty="0">
                <a:solidFill>
                  <a:srgbClr val="FFFF00"/>
                </a:solidFill>
                <a:effectLst>
                  <a:glow rad="215900">
                    <a:schemeClr val="tx1"/>
                  </a:glow>
                </a:effectLst>
                <a:latin typeface="Arial" charset="0"/>
                <a:ea typeface="ＭＳ Ｐゴシック" charset="0"/>
              </a:rPr>
              <a:t>审判之王： </a:t>
            </a:r>
            <a:r>
              <a:rPr lang="zh-CN" altLang="en-US" sz="2400" b="1" dirty="0">
                <a:effectLst>
                  <a:glow rad="215900">
                    <a:schemeClr val="tx1"/>
                  </a:glow>
                </a:effectLst>
                <a:latin typeface="Arial" charset="0"/>
                <a:ea typeface="ＭＳ Ｐゴシック" charset="0"/>
              </a:rPr>
              <a:t>“身穿垂到脚的长袍，胸间佩戴金带”（</a:t>
            </a:r>
            <a:r>
              <a:rPr lang="en-US" altLang="zh-CN" sz="2400" b="1" dirty="0">
                <a:effectLst>
                  <a:glow rad="215900">
                    <a:schemeClr val="tx1"/>
                  </a:glow>
                </a:effectLst>
                <a:latin typeface="Arial" charset="0"/>
                <a:ea typeface="ＭＳ Ｐゴシック" charset="0"/>
              </a:rPr>
              <a:t>1:13</a:t>
            </a:r>
            <a:r>
              <a:rPr lang="zh-CN" altLang="en-US" sz="2400" b="1" dirty="0">
                <a:effectLst>
                  <a:glow rad="215900">
                    <a:schemeClr val="tx1"/>
                  </a:glow>
                </a:effectLst>
                <a:latin typeface="Arial" charset="0"/>
                <a:ea typeface="ＭＳ Ｐゴシック" charset="0"/>
              </a:rPr>
              <a:t>）</a:t>
            </a:r>
            <a:endParaRPr lang="en-US" sz="2400" b="1" dirty="0">
              <a:effectLst>
                <a:glow rad="215900">
                  <a:schemeClr val="tx1"/>
                </a:glow>
              </a:effectLst>
              <a:latin typeface="Arial" charset="0"/>
              <a:ea typeface="ＭＳ Ｐゴシック"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00"/>
                </a:solidFill>
                <a:effectLst>
                  <a:glow rad="215900">
                    <a:srgbClr val="000000"/>
                  </a:glow>
                </a:effectLst>
                <a:latin typeface="Arial" charset="0"/>
                <a:ea typeface="ＭＳ Ｐゴシック" charset="0"/>
              </a:rPr>
              <a:t>永恒性： </a:t>
            </a:r>
            <a:r>
              <a:rPr lang="zh-CN" altLang="en-US" sz="2400" b="1" dirty="0">
                <a:effectLst>
                  <a:glow rad="215900">
                    <a:srgbClr val="000000"/>
                  </a:glow>
                </a:effectLst>
                <a:latin typeface="Arial" charset="0"/>
                <a:ea typeface="ＭＳ Ｐゴシック" charset="0"/>
              </a:rPr>
              <a:t>“头与发皆白，如同羊毛”（</a:t>
            </a:r>
            <a:r>
              <a:rPr lang="en-US" altLang="zh-CN" sz="2400" b="1" dirty="0">
                <a:effectLst>
                  <a:glow rad="215900">
                    <a:srgbClr val="000000"/>
                  </a:glow>
                </a:effectLst>
                <a:latin typeface="Arial" charset="0"/>
                <a:ea typeface="ＭＳ Ｐゴシック" charset="0"/>
              </a:rPr>
              <a:t>1:14</a:t>
            </a:r>
            <a:r>
              <a:rPr lang="en-US" sz="2400" b="1" dirty="0">
                <a:effectLst>
                  <a:glow rad="215900">
                    <a:srgbClr val="000000"/>
                  </a:glow>
                </a:effectLst>
                <a:latin typeface="Arial" charset="0"/>
                <a:ea typeface="ＭＳ Ｐゴシック" charset="0"/>
              </a:rPr>
              <a:t>a；</a:t>
            </a:r>
            <a:r>
              <a:rPr lang="zh-CN" altLang="en-US" sz="2400" b="1" dirty="0">
                <a:effectLst>
                  <a:glow rad="215900">
                    <a:srgbClr val="000000"/>
                  </a:glow>
                </a:effectLst>
                <a:latin typeface="Arial" charset="0"/>
                <a:ea typeface="ＭＳ Ｐゴシック" charset="0"/>
              </a:rPr>
              <a:t>参见 “亘古常在者” 但 </a:t>
            </a:r>
            <a:r>
              <a:rPr lang="en-US" altLang="zh-CN" sz="2400" b="1" dirty="0">
                <a:effectLst>
                  <a:glow rad="215900">
                    <a:srgbClr val="000000"/>
                  </a:glow>
                </a:effectLst>
                <a:latin typeface="Arial" charset="0"/>
                <a:ea typeface="ＭＳ Ｐゴシック" charset="0"/>
              </a:rPr>
              <a:t>7:9, 13, 22</a:t>
            </a:r>
            <a:r>
              <a:rPr lang="zh-CN" altLang="en-US" sz="2400" b="1" dirty="0">
                <a:effectLst>
                  <a:glow rad="215900">
                    <a:srgbClr val="000000"/>
                  </a:glow>
                </a:effectLst>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00"/>
                </a:solidFill>
                <a:effectLst>
                  <a:glow rad="215900">
                    <a:srgbClr val="000000"/>
                  </a:glow>
                </a:effectLst>
                <a:latin typeface="Arial" charset="0"/>
                <a:ea typeface="ＭＳ Ｐゴシック" charset="0"/>
              </a:rPr>
              <a:t>全知与公义的审判： </a:t>
            </a:r>
            <a:r>
              <a:rPr lang="zh-CN" altLang="en-US" sz="2400" b="1" dirty="0">
                <a:effectLst>
                  <a:glow rad="215900">
                    <a:srgbClr val="000000"/>
                  </a:glow>
                </a:effectLst>
                <a:latin typeface="Arial" charset="0"/>
                <a:ea typeface="ＭＳ Ｐゴシック" charset="0"/>
              </a:rPr>
              <a:t>“眼睛如同火焰”（</a:t>
            </a:r>
            <a:r>
              <a:rPr lang="en-US" altLang="zh-CN" sz="2400" b="1" dirty="0">
                <a:effectLst>
                  <a:glow rad="215900">
                    <a:srgbClr val="000000"/>
                  </a:glow>
                </a:effectLst>
                <a:latin typeface="Arial" charset="0"/>
                <a:ea typeface="ＭＳ Ｐゴシック" charset="0"/>
              </a:rPr>
              <a:t>1:14</a:t>
            </a:r>
            <a:r>
              <a:rPr lang="en-US" sz="2400" b="1" dirty="0">
                <a:effectLst>
                  <a:glow rad="215900">
                    <a:srgbClr val="000000"/>
                  </a:glow>
                </a:effectLst>
                <a:latin typeface="Arial" charset="0"/>
                <a:ea typeface="ＭＳ Ｐゴシック" charset="0"/>
              </a:rPr>
              <a:t>b；</a:t>
            </a:r>
            <a:r>
              <a:rPr lang="zh-CN" altLang="en-US" sz="2400" b="1" dirty="0">
                <a:effectLst>
                  <a:glow rad="215900">
                    <a:srgbClr val="000000"/>
                  </a:glow>
                </a:effectLst>
                <a:latin typeface="Arial" charset="0"/>
                <a:ea typeface="ＭＳ Ｐゴシック" charset="0"/>
              </a:rPr>
              <a:t>参见 启 </a:t>
            </a:r>
            <a:r>
              <a:rPr lang="en-US" altLang="zh-CN" sz="2400" b="1" dirty="0">
                <a:effectLst>
                  <a:glow rad="215900">
                    <a:srgbClr val="000000"/>
                  </a:glow>
                </a:effectLst>
                <a:latin typeface="Arial" charset="0"/>
                <a:ea typeface="ＭＳ Ｐゴシック" charset="0"/>
              </a:rPr>
              <a:t>19:12</a:t>
            </a:r>
            <a:r>
              <a:rPr lang="zh-CN" altLang="en-US" sz="2400" b="1" dirty="0">
                <a:effectLst>
                  <a:glow rad="215900">
                    <a:srgbClr val="000000"/>
                  </a:glow>
                </a:effectLst>
                <a:latin typeface="Arial" charset="0"/>
                <a:ea typeface="ＭＳ Ｐゴシック" charset="0"/>
              </a:rPr>
              <a:t>；来 </a:t>
            </a:r>
            <a:r>
              <a:rPr lang="en-US" altLang="zh-CN" sz="2400" b="1" dirty="0">
                <a:effectLst>
                  <a:glow rad="215900">
                    <a:srgbClr val="000000"/>
                  </a:glow>
                </a:effectLst>
                <a:latin typeface="Arial" charset="0"/>
                <a:ea typeface="ＭＳ Ｐゴシック" charset="0"/>
              </a:rPr>
              <a:t>4:12</a:t>
            </a:r>
            <a:r>
              <a:rPr lang="zh-CN" altLang="en-US" sz="2400" b="1" dirty="0">
                <a:effectLst>
                  <a:glow rad="215900">
                    <a:srgbClr val="000000"/>
                  </a:glow>
                </a:effectLst>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00"/>
                </a:solidFill>
                <a:effectLst>
                  <a:glow rad="215900">
                    <a:srgbClr val="000000"/>
                  </a:glow>
                </a:effectLst>
                <a:latin typeface="Arial" charset="0"/>
                <a:ea typeface="ＭＳ Ｐゴシック" charset="0"/>
              </a:rPr>
              <a:t>审判： </a:t>
            </a:r>
            <a:r>
              <a:rPr lang="zh-CN" altLang="en-US" sz="2400" b="1" dirty="0">
                <a:effectLst>
                  <a:glow rad="215900">
                    <a:srgbClr val="000000"/>
                  </a:glow>
                </a:effectLst>
                <a:latin typeface="Arial" charset="0"/>
                <a:ea typeface="ＭＳ Ｐゴシック" charset="0"/>
              </a:rPr>
              <a:t>“脚好像在炉中锻炼光明的铜”（</a:t>
            </a:r>
            <a:r>
              <a:rPr lang="en-US" altLang="zh-CN" sz="2400" b="1" dirty="0">
                <a:effectLst>
                  <a:glow rad="215900">
                    <a:srgbClr val="000000"/>
                  </a:glow>
                </a:effectLst>
                <a:latin typeface="Arial" charset="0"/>
                <a:ea typeface="ＭＳ Ｐゴシック" charset="0"/>
              </a:rPr>
              <a:t>1:15</a:t>
            </a:r>
            <a:r>
              <a:rPr lang="en-US" sz="2400" b="1" dirty="0">
                <a:effectLst>
                  <a:glow rad="215900">
                    <a:srgbClr val="000000"/>
                  </a:glow>
                </a:effectLst>
                <a:latin typeface="Arial" charset="0"/>
                <a:ea typeface="ＭＳ Ｐゴシック" charset="0"/>
              </a:rPr>
              <a:t>a；</a:t>
            </a:r>
            <a:r>
              <a:rPr lang="zh-CN" altLang="en-US" sz="2400" b="1" dirty="0">
                <a:effectLst>
                  <a:glow rad="215900">
                    <a:srgbClr val="000000"/>
                  </a:glow>
                </a:effectLst>
                <a:latin typeface="Arial" charset="0"/>
                <a:ea typeface="ＭＳ Ｐゴシック" charset="0"/>
              </a:rPr>
              <a:t>参见 启 </a:t>
            </a:r>
            <a:r>
              <a:rPr lang="en-US" altLang="zh-CN" sz="2400" b="1" dirty="0">
                <a:effectLst>
                  <a:glow rad="215900">
                    <a:srgbClr val="000000"/>
                  </a:glow>
                </a:effectLst>
                <a:latin typeface="Arial" charset="0"/>
                <a:ea typeface="ＭＳ Ｐゴシック" charset="0"/>
              </a:rPr>
              <a:t>19:12</a:t>
            </a:r>
            <a:r>
              <a:rPr lang="zh-CN" altLang="en-US" sz="2400" b="1" dirty="0">
                <a:effectLst>
                  <a:glow rad="215900">
                    <a:srgbClr val="000000"/>
                  </a:glow>
                </a:effectLst>
                <a:latin typeface="Arial" charset="0"/>
                <a:ea typeface="ＭＳ Ｐゴシック" charset="0"/>
              </a:rPr>
              <a:t>；来 </a:t>
            </a:r>
            <a:r>
              <a:rPr lang="en-US" altLang="zh-CN" sz="2400" b="1" dirty="0">
                <a:effectLst>
                  <a:glow rad="215900">
                    <a:srgbClr val="000000"/>
                  </a:glow>
                </a:effectLst>
                <a:latin typeface="Arial" charset="0"/>
                <a:ea typeface="ＭＳ Ｐゴシック" charset="0"/>
              </a:rPr>
              <a:t>4:12</a:t>
            </a:r>
            <a:r>
              <a:rPr lang="zh-CN" altLang="en-US" sz="2400" b="1" dirty="0">
                <a:effectLst>
                  <a:glow rad="215900">
                    <a:srgbClr val="000000"/>
                  </a:glow>
                </a:effectLst>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zh-CN" alt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沃伦</a:t>
            </a:r>
            <a:r>
              <a:rPr kumimoji="0" lang="en-US" altLang="zh-CN"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zh-CN" alt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威尔斯比，</a:t>
            </a:r>
            <a:r>
              <a:rPr kumimoji="0" lang="en-US" altLang="zh-CN"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zh-CN" alt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圣经释经注释</a:t>
            </a:r>
            <a:r>
              <a:rPr kumimoji="0" lang="en-US" altLang="zh-CN"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endParaRPr kumimoji="0" 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737590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zh-CN" altLang="en-US" sz="4000" b="1" dirty="0">
                <a:latin typeface="Arial" charset="0"/>
                <a:ea typeface="ＭＳ Ｐゴシック" charset="0"/>
              </a:rPr>
              <a:t>“</a:t>
            </a:r>
            <a:r>
              <a:rPr lang="en-US" altLang="zh-CN" sz="4000" b="1" dirty="0">
                <a:latin typeface="Arial" charset="0"/>
                <a:ea typeface="ＭＳ Ｐゴシック" charset="0"/>
              </a:rPr>
              <a:t>…</a:t>
            </a:r>
            <a:r>
              <a:rPr lang="zh-CN" altLang="en-US" sz="4000" b="1" dirty="0">
                <a:latin typeface="Arial" charset="0"/>
                <a:ea typeface="ＭＳ Ｐゴシック" charset="0"/>
              </a:rPr>
              <a:t>众水的声音</a:t>
            </a:r>
            <a:r>
              <a:rPr lang="en-US" altLang="zh-CN" sz="4000" b="1" dirty="0">
                <a:latin typeface="Arial" charset="0"/>
                <a:ea typeface="ＭＳ Ｐゴシック" charset="0"/>
              </a:rPr>
              <a:t>" </a:t>
            </a:r>
            <a:br>
              <a:rPr lang="en-US" altLang="zh-CN" b="1" dirty="0">
                <a:latin typeface="Arial" charset="0"/>
                <a:ea typeface="ＭＳ Ｐゴシック" charset="0"/>
              </a:rPr>
            </a:br>
            <a:r>
              <a:rPr lang="en-US" altLang="zh-CN" b="1" dirty="0">
                <a:latin typeface="Arial" charset="0"/>
                <a:ea typeface="ＭＳ Ｐゴシック" charset="0"/>
              </a:rPr>
              <a:t>(1:15)</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457200" rtl="0" eaLnBrk="0" fontAlgn="base" latinLnBrk="0" hangingPunct="0">
              <a:lnSpc>
                <a:spcPct val="100000"/>
              </a:lnSpc>
              <a:spcBef>
                <a:spcPct val="0"/>
              </a:spcBef>
              <a:spcAft>
                <a:spcPct val="0"/>
              </a:spcAft>
              <a:buClrTx/>
              <a:buSzTx/>
              <a:buFont typeface="+mj-lt"/>
              <a:buAutoNum type="arabicPeriod"/>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基督汇聚所有“启示的溪流”，并且是</a:t>
            </a:r>
            <a:r>
              <a:rPr kumimoji="0" lang="zh-CN" altLang="en-US" sz="2400" b="1" i="0" u="none" strike="noStrike" kern="1200" cap="none" spc="0" normalizeH="0" baseline="0" noProof="0" dirty="0">
                <a:ln>
                  <a:noFill/>
                </a:ln>
                <a:solidFill>
                  <a:srgbClr val="FFFF00"/>
                </a:solidFill>
                <a:effectLst/>
                <a:uLnTx/>
                <a:uFillTx/>
                <a:latin typeface="Arial" charset="0"/>
                <a:ea typeface="ＭＳ Ｐゴシック" charset="0"/>
                <a:cs typeface="Arial"/>
              </a:rPr>
              <a:t>天父给予人类的“最终话语”</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（希伯来书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a:rPr>
              <a:t>1:1-3</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p>
          <a:p>
            <a:pPr marL="514350" marR="0" lvl="0" indent="-514350" algn="l" defTabSz="457200" rtl="0" eaLnBrk="0" fontAlgn="base" latinLnBrk="0" hangingPunct="0">
              <a:lnSpc>
                <a:spcPct val="100000"/>
              </a:lnSpc>
              <a:spcBef>
                <a:spcPct val="0"/>
              </a:spcBef>
              <a:spcAft>
                <a:spcPct val="0"/>
              </a:spcAft>
              <a:buClrTx/>
              <a:buSzTx/>
              <a:buFont typeface="+mj-lt"/>
              <a:buAutoNum type="arabicPeriod"/>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祂说话带着</a:t>
            </a:r>
            <a:r>
              <a:rPr kumimoji="0" lang="zh-CN" altLang="en-US" sz="2400" b="1" i="0" u="none" strike="noStrike" kern="1200" cap="none" spc="0" normalizeH="0" baseline="0" noProof="0" dirty="0">
                <a:ln>
                  <a:noFill/>
                </a:ln>
                <a:solidFill>
                  <a:srgbClr val="FFFF00"/>
                </a:solidFill>
                <a:effectLst/>
                <a:uLnTx/>
                <a:uFillTx/>
                <a:latin typeface="Arial" charset="0"/>
                <a:ea typeface="ＭＳ Ｐゴシック" charset="0"/>
                <a:cs typeface="Arial"/>
              </a:rPr>
              <a:t>能力和权柄</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，必须被聆听（</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a:rPr>
              <a:t>Wiersbe</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p>
        </p:txBody>
      </p:sp>
    </p:spTree>
    <p:extLst>
      <p:ext uri="{BB962C8B-B14F-4D97-AF65-F5344CB8AC3E}">
        <p14:creationId xmlns:p14="http://schemas.microsoft.com/office/powerpoint/2010/main" val="13335115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zh-CN" altLang="en-US" sz="4800" b="1" dirty="0">
                <a:effectLst>
                  <a:glow rad="215900">
                    <a:schemeClr val="tx1"/>
                  </a:glow>
                </a:effectLst>
                <a:latin typeface="Arial" charset="0"/>
                <a:ea typeface="ＭＳ Ｐゴシック" charset="0"/>
              </a:rPr>
              <a:t>“口中的利剑</a:t>
            </a:r>
            <a:r>
              <a:rPr lang="en-US" altLang="zh-CN" sz="4800" b="1" dirty="0">
                <a:effectLst>
                  <a:glow rad="215900">
                    <a:schemeClr val="tx1"/>
                  </a:glow>
                </a:effectLst>
                <a:latin typeface="Arial" charset="0"/>
                <a:ea typeface="ＭＳ Ｐゴシック" charset="0"/>
              </a:rPr>
              <a:t>" </a:t>
            </a:r>
            <a:br>
              <a:rPr lang="en-US" altLang="zh-CN" sz="4800" b="1" dirty="0">
                <a:effectLst>
                  <a:glow rad="215900">
                    <a:schemeClr val="tx1"/>
                  </a:glow>
                </a:effectLst>
                <a:latin typeface="Arial" charset="0"/>
                <a:ea typeface="ＭＳ Ｐゴシック" charset="0"/>
              </a:rPr>
            </a:br>
            <a:r>
              <a:rPr lang="en-US" altLang="zh-CN" sz="4800" b="1" dirty="0">
                <a:effectLst>
                  <a:glow rad="215900">
                    <a:schemeClr val="tx1"/>
                  </a:glow>
                </a:effectLst>
                <a:latin typeface="Arial" charset="0"/>
                <a:ea typeface="ＭＳ Ｐゴシック" charset="0"/>
              </a:rPr>
              <a:t>(1:16)</a:t>
            </a:r>
            <a:endParaRPr lang="en-US" sz="4800" b="1" dirty="0">
              <a:effectLst>
                <a:glow rad="215900">
                  <a:schemeClr val="tx1"/>
                </a:glow>
              </a:effectLst>
              <a:latin typeface="Arial" charset="0"/>
              <a:ea typeface="ＭＳ Ｐゴシック"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 “</a:t>
            </a:r>
            <a:r>
              <a:rPr kumimoji="0" lang="en-US" altLang="zh-CN"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zh-CN" altLang="en-US" sz="28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a:rPr>
              <a:t>那活的神之道</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b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（希伯来书 </a:t>
            </a:r>
            <a:r>
              <a:rPr kumimoji="0" lang="en-US" altLang="zh-CN"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4:12</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；以弗所书 </a:t>
            </a:r>
            <a:r>
              <a:rPr kumimoji="0" lang="en-US" altLang="zh-CN"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6:17</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b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祂用祂的话语来攻击祂的敌人</a:t>
            </a:r>
            <a:b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（启示录 </a:t>
            </a:r>
            <a:r>
              <a:rPr kumimoji="0" lang="en-US" altLang="zh-CN"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2:16</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en-US" altLang="zh-CN"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19:19-21</a:t>
            </a: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b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zh-CN" alt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en-US" sz="2800" b="1" i="0" u="none" strike="noStrike" kern="1200" cap="none" spc="0" normalizeH="0" baseline="0" noProof="0" dirty="0" err="1">
                <a:ln>
                  <a:noFill/>
                </a:ln>
                <a:solidFill>
                  <a:srgbClr val="FFFFFF"/>
                </a:solidFill>
                <a:effectLst>
                  <a:glow rad="215900">
                    <a:srgbClr val="000000"/>
                  </a:glow>
                </a:effectLst>
                <a:uLnTx/>
                <a:uFillTx/>
                <a:latin typeface="Arial" charset="0"/>
                <a:ea typeface="ＭＳ Ｐゴシック" charset="0"/>
                <a:cs typeface="Arial"/>
              </a:rPr>
              <a:t>Wiersbe</a:t>
            </a: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p>
        </p:txBody>
      </p:sp>
    </p:spTree>
    <p:extLst>
      <p:ext uri="{BB962C8B-B14F-4D97-AF65-F5344CB8AC3E}">
        <p14:creationId xmlns:p14="http://schemas.microsoft.com/office/powerpoint/2010/main" val="10923016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2" y="609600"/>
            <a:ext cx="3917073" cy="2243138"/>
          </a:xfrm>
        </p:spPr>
        <p:txBody>
          <a:bodyPr/>
          <a:lstStyle/>
          <a:p>
            <a:r>
              <a:rPr lang="zh-CN" altLang="en-US" dirty="0">
                <a:latin typeface="Arial" charset="0"/>
              </a:rPr>
              <a:t>如何在挣扎中，</a:t>
            </a:r>
            <a:r>
              <a:rPr lang="zh-CN" altLang="en-US" dirty="0">
                <a:solidFill>
                  <a:srgbClr val="FFFF00"/>
                </a:solidFill>
                <a:latin typeface="Arial" charset="0"/>
              </a:rPr>
              <a:t>向上看</a:t>
            </a:r>
            <a:r>
              <a:rPr lang="zh-CN" altLang="en-US" dirty="0">
                <a:latin typeface="Arial" charset="0"/>
              </a:rPr>
              <a:t>，</a:t>
            </a:r>
            <a:br>
              <a:rPr lang="en-US" altLang="zh-CN" dirty="0">
                <a:latin typeface="Arial" charset="0"/>
              </a:rPr>
            </a:br>
            <a:r>
              <a:rPr lang="zh-CN" altLang="en-US" dirty="0">
                <a:latin typeface="Arial" charset="0"/>
              </a:rPr>
              <a:t>注视着神！</a:t>
            </a:r>
            <a:endParaRPr lang="en-US" dirty="0">
              <a:latin typeface="Arial" charset="0"/>
            </a:endParaRP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91768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a:t>
            </a:r>
            <a:r>
              <a:rPr lang="zh-TW" altLang="en-US" sz="3200" b="1" dirty="0">
                <a:effectLst>
                  <a:glow rad="190500">
                    <a:schemeClr val="tx1"/>
                  </a:glow>
                </a:effectLst>
                <a:latin typeface="Arial" charset="0"/>
                <a:ea typeface="ＭＳ Ｐゴシック" charset="0"/>
              </a:rPr>
              <a:t>我看见了他， 就仆倒在他脚前， 像死了一样。 他用右手按着我， 说： “不要怕！ 我是首先的， 我是末后的， </a:t>
            </a:r>
            <a:r>
              <a:rPr lang="en-US" altLang="zh-TW" sz="3200" b="1" dirty="0">
                <a:effectLst>
                  <a:glow rad="190500">
                    <a:schemeClr val="tx1"/>
                  </a:glow>
                </a:effectLst>
                <a:latin typeface="Arial" charset="0"/>
                <a:ea typeface="ＭＳ Ｐゴシック" charset="0"/>
              </a:rPr>
              <a:t>18 </a:t>
            </a:r>
            <a:r>
              <a:rPr lang="zh-TW" altLang="en-US" sz="3200" b="1" dirty="0">
                <a:effectLst>
                  <a:glow rad="190500">
                    <a:schemeClr val="tx1"/>
                  </a:glow>
                </a:effectLst>
                <a:latin typeface="Arial" charset="0"/>
                <a:ea typeface="ＭＳ Ｐゴシック" charset="0"/>
              </a:rPr>
              <a:t>又是永活的； 我曾经死过， 看哪， 现在又活着， 直活到永永远远， 并且拿着死亡和阴间的钥匙。</a:t>
            </a:r>
            <a:r>
              <a:rPr lang="en-US" sz="3200" b="1" dirty="0">
                <a:effectLst>
                  <a:glow rad="190500">
                    <a:schemeClr val="tx1"/>
                  </a:glow>
                </a:effectLst>
                <a:latin typeface="Arial" charset="0"/>
                <a:ea typeface="ＭＳ Ｐゴシック" charset="0"/>
              </a:rPr>
              <a:t>"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9823324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434445" y="3748535"/>
            <a:ext cx="7991475" cy="1756508"/>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altLang="zh-CN" sz="3600" dirty="0">
                <a:solidFill>
                  <a:srgbClr val="FFFFFF"/>
                </a:solidFill>
              </a:rPr>
              <a:t>19 </a:t>
            </a:r>
            <a:r>
              <a:rPr lang="zh-CN" altLang="en-US" sz="3600" dirty="0">
                <a:solidFill>
                  <a:srgbClr val="FFFFFF"/>
                </a:solidFill>
              </a:rPr>
              <a:t>所 以 你 要 把 所 看 见 的 ， 和 现 在 的 事 ， 并 将 来 必 成 的 事 ， 都 写 出 来 。启 示 录 </a:t>
            </a:r>
            <a:r>
              <a:rPr lang="en-US" altLang="zh-CN" sz="3600" dirty="0">
                <a:solidFill>
                  <a:srgbClr val="FFFFFF"/>
                </a:solidFill>
              </a:rPr>
              <a:t>1:17-19</a:t>
            </a:r>
            <a:endParaRPr lang="zh-CN" altLang="en-US" sz="3600" dirty="0">
              <a:solidFill>
                <a:srgbClr val="FFFFFF"/>
              </a:solidFill>
            </a:endParaRPr>
          </a:p>
        </p:txBody>
      </p:sp>
      <p:sp>
        <p:nvSpPr>
          <p:cNvPr id="764931" name="Text Box 2"/>
          <p:cNvSpPr txBox="1">
            <a:spLocks noChangeArrowheads="1"/>
          </p:cNvSpPr>
          <p:nvPr/>
        </p:nvSpPr>
        <p:spPr bwMode="auto">
          <a:xfrm>
            <a:off x="395288" y="152400"/>
            <a:ext cx="8569325" cy="830263"/>
          </a:xfrm>
          <a:prstGeom prst="rect">
            <a:avLst/>
          </a:prstGeom>
          <a:solidFill>
            <a:srgbClr val="660066"/>
          </a:solidFill>
          <a:ln w="222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4800" dirty="0">
                <a:solidFill>
                  <a:srgbClr val="FFFFFF"/>
                </a:solidFill>
                <a:latin typeface="Arial" charset="0"/>
                <a:cs typeface="Arial" charset="0"/>
              </a:rPr>
              <a:t>四个说明的原则</a:t>
            </a:r>
          </a:p>
        </p:txBody>
      </p:sp>
      <p:sp>
        <p:nvSpPr>
          <p:cNvPr id="553987" name="Text Box 3"/>
          <p:cNvSpPr txBox="1">
            <a:spLocks noChangeArrowheads="1"/>
          </p:cNvSpPr>
          <p:nvPr/>
        </p:nvSpPr>
        <p:spPr bwMode="auto">
          <a:xfrm>
            <a:off x="468312" y="1766888"/>
            <a:ext cx="684688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a:defRPr/>
            </a:pPr>
            <a:r>
              <a:rPr lang="zh-SG" altLang="en-US" sz="3200" dirty="0">
                <a:solidFill>
                  <a:srgbClr val="DAE9FC"/>
                </a:solidFill>
                <a:ea typeface="ＭＳ Ｐゴシック" charset="-128"/>
                <a:cs typeface="ＭＳ Ｐゴシック" charset="-128"/>
              </a:rPr>
              <a:t>启 示 录</a:t>
            </a:r>
            <a:r>
              <a:rPr lang="zh-CN" altLang="en-US" sz="3200" dirty="0">
                <a:solidFill>
                  <a:srgbClr val="DAE9FC"/>
                </a:solidFill>
                <a:ea typeface="ＭＳ Ｐゴシック" charset="-128"/>
                <a:cs typeface="ＭＳ Ｐゴシック" charset="-128"/>
              </a:rPr>
              <a:t> 启发</a:t>
            </a:r>
            <a:r>
              <a:rPr lang="zh-SG" altLang="en-US" sz="3200" dirty="0">
                <a:solidFill>
                  <a:srgbClr val="DAE9FC"/>
                </a:solidFill>
                <a:ea typeface="ＭＳ Ｐゴシック" charset="-128"/>
                <a:cs typeface="ＭＳ Ｐゴシック" charset="-128"/>
              </a:rPr>
              <a:t>概要 </a:t>
            </a:r>
            <a:endParaRPr lang="en-US" sz="3200" dirty="0">
              <a:solidFill>
                <a:srgbClr val="DAE9FC"/>
              </a:solidFill>
              <a:ea typeface="ＭＳ Ｐゴシック" charset="-128"/>
              <a:cs typeface="ＭＳ Ｐゴシック" charset="-128"/>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看到</a:t>
            </a:r>
            <a:endParaRPr lang="en-US" sz="2800" dirty="0">
              <a:solidFill>
                <a:srgbClr val="FFFF00"/>
              </a:solidFill>
            </a:endParaRPr>
          </a:p>
        </p:txBody>
      </p:sp>
      <p:sp>
        <p:nvSpPr>
          <p:cNvPr id="553994" name="Text Box 10"/>
          <p:cNvSpPr txBox="1">
            <a:spLocks noChangeArrowheads="1"/>
          </p:cNvSpPr>
          <p:nvPr/>
        </p:nvSpPr>
        <p:spPr bwMode="auto">
          <a:xfrm>
            <a:off x="3794125" y="6042025"/>
            <a:ext cx="849313"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将</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会发生</a:t>
            </a:r>
            <a:endParaRPr lang="en-US" sz="2800" dirty="0">
              <a:solidFill>
                <a:srgbClr val="FFFF00"/>
              </a:solidFill>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764938" name="Rectangle 14"/>
          <p:cNvSpPr>
            <a:spLocks noGrp="1" noChangeArrowheads="1"/>
          </p:cNvSpPr>
          <p:nvPr>
            <p:ph type="title" idx="4294967295"/>
          </p:nvPr>
        </p:nvSpPr>
        <p:spPr>
          <a:xfrm>
            <a:off x="533400" y="1017588"/>
            <a:ext cx="4110038" cy="586957"/>
          </a:xfrm>
          <a:noFill/>
        </p:spPr>
        <p:txBody>
          <a:bodyPr wrap="square" lIns="90000" tIns="46800" rIns="90000" bIns="46800" anchor="t">
            <a:spAutoFit/>
          </a:bodyPr>
          <a:lstStyle/>
          <a:p>
            <a:pPr algn="l">
              <a:spcBef>
                <a:spcPct val="50000"/>
              </a:spcBef>
            </a:pPr>
            <a:r>
              <a:rPr lang="zh-SG" altLang="en-US" sz="3200" b="1" i="1" dirty="0">
                <a:latin typeface="Comic Sans MS" charset="0"/>
                <a:ea typeface="ＭＳ Ｐゴシック" charset="0"/>
                <a:cs typeface="ＭＳ Ｐゴシック" charset="0"/>
              </a:rPr>
              <a:t>原则</a:t>
            </a:r>
            <a:r>
              <a:rPr lang="zh-CN" altLang="en-US" sz="3200" b="1" i="1" dirty="0">
                <a:latin typeface="Comic Sans MS" charset="0"/>
                <a:ea typeface="ＭＳ Ｐゴシック" charset="0"/>
                <a:cs typeface="ＭＳ Ｐゴシック" charset="0"/>
              </a:rPr>
              <a:t> </a:t>
            </a:r>
            <a:r>
              <a:rPr lang="en-US" sz="3200" b="1" i="1" dirty="0">
                <a:latin typeface="Comic Sans MS" charset="0"/>
                <a:ea typeface="ＭＳ Ｐゴシック" charset="0"/>
                <a:cs typeface="ＭＳ Ｐゴシック" charset="0"/>
              </a:rPr>
              <a:t>#4</a:t>
            </a:r>
          </a:p>
        </p:txBody>
      </p:sp>
      <p:pic>
        <p:nvPicPr>
          <p:cNvPr id="11" name="Picture 10"/>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1223521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229453104"/>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04799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81842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23831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黑体" pitchFamily="49" charset="-122"/>
                <a:ea typeface="黑体" pitchFamily="49" charset="-122"/>
              </a:rPr>
              <a:t>耶稣持有对各大教会的</a:t>
            </a:r>
            <a:r>
              <a:rPr lang="en-US" b="1" dirty="0">
                <a:latin typeface="黑体" pitchFamily="49" charset="-122"/>
                <a:ea typeface="黑体" pitchFamily="49" charset="-122"/>
              </a:rPr>
              <a:t> </a:t>
            </a:r>
            <a:r>
              <a:rPr lang="zh-SG" altLang="en-US" b="1" dirty="0">
                <a:latin typeface="黑体" pitchFamily="49" charset="-122"/>
                <a:ea typeface="黑体" pitchFamily="49" charset="-122"/>
              </a:rPr>
              <a:t>权威</a:t>
            </a:r>
            <a:endParaRPr lang="en-US" b="1" dirty="0">
              <a:latin typeface="黑体" pitchFamily="49" charset="-122"/>
              <a:ea typeface="黑体" pitchFamily="49" charset="-122"/>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770476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以 弗 所</a:t>
            </a:r>
            <a:endParaRPr kumimoji="0" lang="en-US" altLang="zh-SG"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士 每 拿</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别 迦 摩</a:t>
            </a:r>
            <a:endPar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推 雅 推 喇 城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撒 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非 拉 铁 非</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itchFamily="-108" charset="-128"/>
                <a:cs typeface="Arial"/>
              </a:rPr>
              <a:t>老 底 嘉</a:t>
            </a:r>
          </a:p>
        </p:txBody>
      </p:sp>
    </p:spTree>
    <p:extLst>
      <p:ext uri="{BB962C8B-B14F-4D97-AF65-F5344CB8AC3E}">
        <p14:creationId xmlns:p14="http://schemas.microsoft.com/office/powerpoint/2010/main" val="473722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rPr>
              <a:t>318</a:t>
            </a:r>
          </a:p>
        </p:txBody>
      </p:sp>
      <p:graphicFrame>
        <p:nvGraphicFramePr>
          <p:cNvPr id="9" name="Table 8"/>
          <p:cNvGraphicFramePr>
            <a:graphicFrameLocks noGrp="1"/>
          </p:cNvGraphicFramePr>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dirty="0">
                          <a:ln>
                            <a:noFill/>
                          </a:ln>
                          <a:solidFill>
                            <a:schemeClr val="tx1"/>
                          </a:solidFill>
                          <a:effectLst/>
                          <a:latin typeface="Arial"/>
                          <a:ea typeface="SimSun" pitchFamily="2" charset="-122"/>
                          <a:cs typeface="Arial"/>
                        </a:rPr>
                        <a:t>七教会</a:t>
                      </a:r>
                      <a:r>
                        <a:rPr kumimoji="0" lang="en-US" altLang="zh-CN" sz="16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老底嘉</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67362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许诺</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警告</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告诫</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训斥</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表扬</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监督</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以 弗 所</a:t>
            </a:r>
            <a:br>
              <a:rPr lang="en-US" sz="8800" dirty="0">
                <a:solidFill>
                  <a:schemeClr val="bg1"/>
                </a:solidFill>
                <a:latin typeface="Arial" charset="0"/>
                <a:ea typeface="Osaka" charset="0"/>
                <a:cs typeface="Arial" charset="0"/>
              </a:rPr>
            </a:br>
            <a:r>
              <a:rPr lang="zh-CN" altLang="en-US" sz="6000" dirty="0">
                <a:solidFill>
                  <a:srgbClr val="FFFFFF"/>
                </a:solidFill>
                <a:effectLst>
                  <a:outerShdw blurRad="38100" dist="38100" dir="2700000" algn="tl">
                    <a:srgbClr val="000000">
                      <a:alpha val="43137"/>
                    </a:srgbClr>
                  </a:outerShdw>
                </a:effectLst>
                <a:cs typeface="Arial"/>
              </a:rPr>
              <a:t>忙碌却</a:t>
            </a:r>
            <a:r>
              <a:rPr lang="zh-SG" altLang="en-US" sz="6000" dirty="0">
                <a:solidFill>
                  <a:srgbClr val="FFFFFF"/>
                </a:solidFill>
                <a:effectLst>
                  <a:outerShdw blurRad="38100" dist="38100" dir="2700000" algn="tl">
                    <a:srgbClr val="000000">
                      <a:alpha val="43137"/>
                    </a:srgbClr>
                  </a:outerShdw>
                </a:effectLst>
                <a:cs typeface="Arial"/>
              </a:rPr>
              <a:t>倒退</a:t>
            </a:r>
            <a:r>
              <a:rPr lang="en-US" sz="6000" dirty="0">
                <a:solidFill>
                  <a:srgbClr val="FFFFFF"/>
                </a:solidFill>
                <a:effectLst>
                  <a:outerShdw blurRad="38100" dist="38100" dir="2700000" algn="tl">
                    <a:srgbClr val="000000">
                      <a:alpha val="43137"/>
                    </a:srgbClr>
                  </a:outerShdw>
                </a:effectLst>
                <a:cs typeface="Arial"/>
              </a:rPr>
              <a:t> </a:t>
            </a:r>
            <a:br>
              <a:rPr lang="en-US" sz="6000" dirty="0">
                <a:solidFill>
                  <a:schemeClr val="bg1"/>
                </a:solidFill>
                <a:latin typeface="Arial" charset="0"/>
                <a:ea typeface="Osaka" charset="0"/>
                <a:cs typeface="Arial" charset="0"/>
              </a:rPr>
            </a:br>
            <a:r>
              <a:rPr lang="zh-CN" altLang="en-US" sz="4800" dirty="0">
                <a:latin typeface="Arial" charset="0"/>
                <a:ea typeface="Osaka" charset="0"/>
                <a:cs typeface="Arial" charset="0"/>
              </a:rPr>
              <a:t>启示录</a:t>
            </a:r>
            <a:r>
              <a:rPr lang="en-US" altLang="zh-CN" sz="4800" dirty="0">
                <a:latin typeface="Arial" charset="0"/>
                <a:ea typeface="Osaka" charset="0"/>
                <a:cs typeface="Arial" charset="0"/>
              </a:rPr>
              <a:t> </a:t>
            </a:r>
            <a:r>
              <a:rPr lang="en-US" sz="4800" dirty="0">
                <a:solidFill>
                  <a:schemeClr val="bg1"/>
                </a:solidFill>
                <a:latin typeface="Arial" charset="0"/>
                <a:ea typeface="Osaka" charset="0"/>
                <a:cs typeface="Arial" charset="0"/>
              </a:rPr>
              <a:t>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2093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a:latin typeface="Arial" charset="0"/>
              </a:rPr>
              <a:t>Don</a:t>
            </a:r>
            <a:r>
              <a:rPr lang="fr-FR" dirty="0">
                <a:latin typeface="Arial" charset="0"/>
              </a:rPr>
              <a:t>'</a:t>
            </a:r>
            <a:r>
              <a:rPr lang="en-US" dirty="0">
                <a:latin typeface="Arial" charset="0"/>
              </a:rPr>
              <a:t>t 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0163"/>
            <a:ext cx="6673850" cy="667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rot="10800000">
            <a:off x="2875321" y="1397348"/>
            <a:ext cx="3075103" cy="417646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7200" b="1" dirty="0">
                <a:effectLst>
                  <a:glow rad="228600">
                    <a:schemeClr val="accent4">
                      <a:satMod val="175000"/>
                      <a:alpha val="91000"/>
                    </a:schemeClr>
                  </a:glow>
                </a:effectLst>
              </a:rPr>
              <a:t>别往</a:t>
            </a:r>
            <a:endParaRPr lang="en-US" altLang="zh-CN" sz="7200" b="1" dirty="0">
              <a:effectLst>
                <a:glow rad="228600">
                  <a:schemeClr val="accent4">
                    <a:satMod val="175000"/>
                    <a:alpha val="91000"/>
                  </a:schemeClr>
                </a:glow>
              </a:effectLst>
            </a:endParaRPr>
          </a:p>
          <a:p>
            <a:r>
              <a:rPr lang="zh-CN" altLang="en-US" sz="7200" b="1" dirty="0">
                <a:effectLst>
                  <a:glow rad="228600">
                    <a:schemeClr val="accent4">
                      <a:satMod val="175000"/>
                      <a:alpha val="91000"/>
                    </a:schemeClr>
                  </a:glow>
                </a:effectLst>
              </a:rPr>
              <a:t>下看</a:t>
            </a:r>
            <a:endParaRPr lang="en-US" sz="7200" b="1" dirty="0">
              <a:effectLst>
                <a:glow rad="228600">
                  <a:schemeClr val="accent4">
                    <a:satMod val="175000"/>
                    <a:alpha val="91000"/>
                  </a:schemeClr>
                </a:glow>
              </a:effectLst>
            </a:endParaRPr>
          </a:p>
        </p:txBody>
      </p:sp>
    </p:spTree>
    <p:extLst>
      <p:ext uri="{BB962C8B-B14F-4D97-AF65-F5344CB8AC3E}">
        <p14:creationId xmlns:p14="http://schemas.microsoft.com/office/powerpoint/2010/main" val="85476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Yet I hold this against you: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You have forsaken </a:t>
            </a:r>
            <a:br>
              <a:rPr kumimoji="0" lang="en-US" sz="40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br>
            <a:r>
              <a:rPr kumimoji="0" lang="en-US" sz="40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38862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92333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还记得你的初恋吗？</a:t>
            </a:r>
            <a:endParaRPr kumimoji="0" lang="en-US" sz="5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pic>
        <p:nvPicPr>
          <p:cNvPr id="2" name="Picture 1" descr="rev 2v4 handshold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2885805337"/>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然而有一件事我要责备你、就是你把起初的爱心离弃了。 </a:t>
            </a:r>
            <a:endParaRPr kumimoji="0" lang="en-US" sz="4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dirty="0">
                <a:solidFill>
                  <a:srgbClr val="FFFFFF"/>
                </a:solidFill>
                <a:latin typeface="SimSun" pitchFamily="2" charset="-122"/>
                <a:ea typeface="SimSun" pitchFamily="2" charset="-122"/>
              </a:rPr>
              <a:t>启 示 录</a:t>
            </a:r>
            <a:r>
              <a:rPr lang="en-US" altLang="ja-JP" sz="4000" b="1" dirty="0">
                <a:solidFill>
                  <a:srgbClr val="FFFFFF"/>
                </a:solidFill>
                <a:latin typeface="SimSun" pitchFamily="2" charset="-122"/>
                <a:ea typeface="SimSun" pitchFamily="2" charset="-122"/>
              </a:rPr>
              <a:t> </a:t>
            </a:r>
            <a:r>
              <a:rPr lang="en-US" altLang="ja-JP" sz="4000" b="1" dirty="0">
                <a:solidFill>
                  <a:srgbClr val="FFFFFF"/>
                </a:solidFill>
              </a:rPr>
              <a:t>2:4</a:t>
            </a:r>
            <a:endParaRPr lang="en-US" sz="4000" b="1" dirty="0">
              <a:solidFill>
                <a:srgbClr val="FFFFFF"/>
              </a:solidFill>
            </a:endParaRPr>
          </a:p>
        </p:txBody>
      </p:sp>
    </p:spTree>
    <p:extLst>
      <p:ext uri="{BB962C8B-B14F-4D97-AF65-F5344CB8AC3E}">
        <p14:creationId xmlns:p14="http://schemas.microsoft.com/office/powerpoint/2010/main" val="2315350506"/>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TW" altLang="en-US" b="1" dirty="0">
                <a:latin typeface="Arial" charset="0"/>
                <a:ea typeface="ＭＳ Ｐゴシック" charset="0"/>
              </a:rPr>
              <a:t>痛苦 却坚定</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zh-CHT" alt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士 每 拿</a:t>
            </a: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a:t>
            </a:r>
            <a:r>
              <a:rPr kumimoji="0" lang="zh-CN" alt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启示录</a:t>
            </a:r>
            <a:r>
              <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 2:8-11)</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98942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0" y="158282"/>
            <a:ext cx="9144000" cy="1110478"/>
          </a:xfrm>
        </p:spPr>
        <p:txBody>
          <a:bodyPr/>
          <a:lstStyle/>
          <a:p>
            <a:r>
              <a:rPr lang="zh-SG" altLang="en-US" sz="3600" b="1" dirty="0">
                <a:latin typeface="Chalkduster"/>
                <a:ea typeface="ＭＳ Ｐゴシック" charset="0"/>
                <a:cs typeface="Chalkduster"/>
              </a:rPr>
              <a:t>你要忠心直到死” </a:t>
            </a:r>
            <a:r>
              <a:rPr lang="en-US" altLang="zh-SG" sz="3600" b="1" dirty="0">
                <a:latin typeface="Chalkduster"/>
                <a:ea typeface="ＭＳ Ｐゴシック" charset="0"/>
                <a:cs typeface="Chalkduster"/>
              </a:rPr>
              <a:t>(</a:t>
            </a:r>
            <a:r>
              <a:rPr lang="zh-SG" altLang="en-US" sz="3600" b="1" dirty="0">
                <a:latin typeface="Chalkduster"/>
                <a:ea typeface="ＭＳ Ｐゴシック" charset="0"/>
                <a:cs typeface="Chalkduster"/>
              </a:rPr>
              <a:t>启示录 </a:t>
            </a:r>
            <a:r>
              <a:rPr lang="en-US" altLang="zh-SG" sz="3600" b="1" dirty="0">
                <a:latin typeface="Chalkduster"/>
                <a:ea typeface="ＭＳ Ｐゴシック" charset="0"/>
                <a:cs typeface="Chalkduster"/>
              </a:rPr>
              <a:t>2:10c)</a:t>
            </a:r>
            <a:endParaRPr lang="en-US" sz="3600" b="1" dirty="0">
              <a:latin typeface="Chalkduster"/>
              <a:ea typeface="ＭＳ Ｐゴシック" charset="0"/>
              <a:cs typeface="Chalkduster"/>
            </a:endParaRPr>
          </a:p>
        </p:txBody>
      </p:sp>
      <p:pic>
        <p:nvPicPr>
          <p:cNvPr id="2" name="Picture 1" descr="rev 2 martr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8646"/>
            <a:ext cx="9144000" cy="5556738"/>
          </a:xfrm>
          <a:prstGeom prst="rect">
            <a:avLst/>
          </a:prstGeom>
        </p:spPr>
      </p:pic>
      <p:sp>
        <p:nvSpPr>
          <p:cNvPr id="6" name="Rectangle 2"/>
          <p:cNvSpPr txBox="1">
            <a:spLocks noChangeArrowheads="1"/>
          </p:cNvSpPr>
          <p:nvPr/>
        </p:nvSpPr>
        <p:spPr bwMode="auto">
          <a:xfrm>
            <a:off x="3923928" y="5445224"/>
            <a:ext cx="5220072"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Chalkduster"/>
                <a:ea typeface="ＭＳ Ｐゴシック" charset="0"/>
                <a:cs typeface="Chalkduster"/>
              </a:rPr>
              <a:t>“</a:t>
            </a:r>
            <a:r>
              <a:rPr kumimoji="0" lang="zh-CN" altLang="en-US" sz="2400" b="1" i="0" u="none" strike="noStrike" kern="1200" cap="none" spc="0" normalizeH="0" baseline="0" noProof="0" dirty="0">
                <a:ln>
                  <a:noFill/>
                </a:ln>
                <a:solidFill>
                  <a:srgbClr val="000000"/>
                </a:solidFill>
                <a:effectLst/>
                <a:uLnTx/>
                <a:uFillTx/>
                <a:latin typeface="Chalkduster"/>
                <a:ea typeface="ＭＳ Ｐゴシック" charset="0"/>
                <a:cs typeface="Chalkduster"/>
              </a:rPr>
              <a:t>魔 鬼 要 把 你 们 中 间 几 个 人 下 在 监 里 ， 叫 你 们 被 试 炼 ， 你 们 必 受 患 难 十 日</a:t>
            </a:r>
            <a:r>
              <a:rPr kumimoji="0" lang="en-US" altLang="ja-JP" sz="2400" b="1" i="0" u="none" strike="noStrike" kern="1200" cap="none" spc="0" normalizeH="0" baseline="0" noProof="0" dirty="0">
                <a:ln>
                  <a:noFill/>
                </a:ln>
                <a:solidFill>
                  <a:srgbClr val="000000"/>
                </a:solidFill>
                <a:effectLst/>
                <a:uLnTx/>
                <a:uFillTx/>
                <a:latin typeface="Chalkduster"/>
                <a:ea typeface="ＭＳ Ｐゴシック" charset="0"/>
                <a:cs typeface="Chalkduster"/>
              </a:rPr>
              <a:t>” (2:10b)</a:t>
            </a:r>
            <a:endParaRPr kumimoji="0" lang="en-US" sz="2400" b="1" i="0" u="none" strike="noStrike" kern="1200" cap="none" spc="0" normalizeH="0" baseline="0" noProof="0" dirty="0">
              <a:ln>
                <a:noFill/>
              </a:ln>
              <a:solidFill>
                <a:srgbClr val="000000"/>
              </a:solidFill>
              <a:effectLst/>
              <a:uLnTx/>
              <a:uFillTx/>
              <a:latin typeface="Chalkduster"/>
              <a:ea typeface="ＭＳ Ｐゴシック" charset="0"/>
              <a:cs typeface="Chalkduster"/>
            </a:endParaRPr>
          </a:p>
        </p:txBody>
      </p:sp>
    </p:spTree>
    <p:extLst>
      <p:ext uri="{BB962C8B-B14F-4D97-AF65-F5344CB8AC3E}">
        <p14:creationId xmlns:p14="http://schemas.microsoft.com/office/powerpoint/2010/main" val="2612484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7858"/>
          </a:xfrm>
          <a:prstGeom prst="rect">
            <a:avLst/>
          </a:prstGeom>
          <a:solidFill>
            <a:srgbClr val="49E9FF"/>
          </a:solidFill>
        </p:spPr>
      </p:pic>
      <p:sp>
        <p:nvSpPr>
          <p:cNvPr id="3" name="Rectangle 2"/>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118"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1618" name="Rectangle 2"/>
          <p:cNvSpPr>
            <a:spLocks noGrp="1" noChangeArrowheads="1"/>
          </p:cNvSpPr>
          <p:nvPr>
            <p:ph type="ctrTitle"/>
          </p:nvPr>
        </p:nvSpPr>
        <p:spPr>
          <a:xfrm>
            <a:off x="-2864" y="3922307"/>
            <a:ext cx="9144000" cy="980728"/>
          </a:xfrm>
          <a:noFill/>
          <a:ln>
            <a:noFill/>
          </a:ln>
        </p:spPr>
        <p:txBody>
          <a:bodyPr vert="horz" wrap="square" lIns="91407" tIns="45704" rIns="91407" bIns="45704" numCol="1" anchor="ctr" anchorCtr="0" compatLnSpc="1">
            <a:prstTxWarp prst="textNoShape">
              <a:avLst/>
            </a:prstTxWarp>
          </a:bodyPr>
          <a:lstStyle/>
          <a:p>
            <a:r>
              <a:rPr lang="zh-CN" altLang="en-US" sz="4800" b="1" dirty="0">
                <a:effectLst>
                  <a:glow rad="241300">
                    <a:schemeClr val="tx1"/>
                  </a:glow>
                </a:effectLst>
                <a:latin typeface="Arial" charset="0"/>
                <a:ea typeface="ＭＳ Ｐゴシック" charset="0"/>
              </a:rPr>
              <a:t>我们的反应</a:t>
            </a:r>
            <a:endParaRPr lang="en-US" sz="4800" b="1" dirty="0">
              <a:effectLst>
                <a:glow rad="241300">
                  <a:schemeClr val="tx1"/>
                </a:glow>
              </a:effectLst>
              <a:latin typeface="Arial" charset="0"/>
              <a:ea typeface="ＭＳ Ｐゴシック" charset="0"/>
            </a:endParaRPr>
          </a:p>
        </p:txBody>
      </p:sp>
      <p:sp>
        <p:nvSpPr>
          <p:cNvPr id="5" name="Rectangle 2"/>
          <p:cNvSpPr txBox="1">
            <a:spLocks noChangeArrowheads="1"/>
          </p:cNvSpPr>
          <p:nvPr/>
        </p:nvSpPr>
        <p:spPr bwMode="auto">
          <a:xfrm>
            <a:off x="0" y="3105807"/>
            <a:ext cx="9144000" cy="942514"/>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000000"/>
                </a:solidFill>
                <a:effectLst/>
                <a:uLnTx/>
                <a:uFillTx/>
                <a:latin typeface="Arial" charset="0"/>
                <a:ea typeface="ＭＳ Ｐゴシック" charset="0"/>
                <a:cs typeface="Arial"/>
              </a:rPr>
              <a:t>如果一个肢体受苦</a:t>
            </a:r>
            <a:r>
              <a:rPr kumimoji="0" lang="en-US" altLang="zh-CN" sz="6000" b="1" i="0" u="none" strike="noStrike" kern="1200" cap="none" spc="0" normalizeH="0" baseline="0" noProof="0" dirty="0">
                <a:ln>
                  <a:noFill/>
                </a:ln>
                <a:solidFill>
                  <a:srgbClr val="000000"/>
                </a:solidFill>
                <a:effectLst/>
                <a:uLnTx/>
                <a:uFillTx/>
                <a:latin typeface="Arial" charset="0"/>
                <a:ea typeface="ＭＳ Ｐゴシック" charset="0"/>
                <a:cs typeface="Arial"/>
              </a:rPr>
              <a:t>…</a:t>
            </a:r>
            <a:endPar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21717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zh-CN" altLang="en-US" b="1" i="1" dirty="0">
                <a:solidFill>
                  <a:schemeClr val="tx1"/>
                </a:solidFill>
                <a:latin typeface="Lucida Handwriting" charset="0"/>
                <a:ea typeface="ＭＳ Ｐゴシック" charset="0"/>
              </a:rPr>
              <a:t>亲爱的</a:t>
            </a:r>
            <a:r>
              <a:rPr lang="zh-SG" altLang="en-US" b="1" i="1" dirty="0">
                <a:solidFill>
                  <a:schemeClr val="tx1"/>
                </a:solidFill>
                <a:latin typeface="Lucida Handwriting" charset="0"/>
                <a:ea typeface="ＭＳ Ｐゴシック" charset="0"/>
              </a:rPr>
              <a:t>别 迦 摩</a:t>
            </a:r>
            <a:r>
              <a:rPr lang="en-US" altLang="en-US" b="1" i="1" dirty="0">
                <a:solidFill>
                  <a:schemeClr val="tx1"/>
                </a:solidFill>
                <a:latin typeface="Lucida Handwriting" charset="0"/>
                <a:ea typeface="ＭＳ Ｐゴシック" charset="0"/>
              </a:rPr>
              <a:t> </a:t>
            </a:r>
            <a:r>
              <a:rPr lang="zh-CN" altLang="en-US" b="1" i="1" dirty="0">
                <a:solidFill>
                  <a:schemeClr val="tx1"/>
                </a:solidFill>
                <a:latin typeface="Lucida Handwriting" charset="0"/>
                <a:ea typeface="ＭＳ Ｐゴシック" charset="0"/>
              </a:rPr>
              <a:t>教会</a:t>
            </a:r>
            <a:r>
              <a:rPr lang="en-US" altLang="zh-CN" b="1" i="1" dirty="0">
                <a:solidFill>
                  <a:schemeClr val="tx1"/>
                </a:solidFill>
                <a:latin typeface="Lucida Handwriting" charset="0"/>
                <a:ea typeface="ＭＳ Ｐゴシック" charset="0"/>
              </a:rPr>
              <a:t>…</a:t>
            </a:r>
            <a:r>
              <a:rPr lang="en-US" altLang="en-US" b="1" i="1" dirty="0">
                <a:solidFill>
                  <a:schemeClr val="tx1"/>
                </a:solidFill>
                <a:latin typeface="Lucida Handwriting" charset="0"/>
                <a:ea typeface="ＭＳ Ｐゴシック" charset="0"/>
              </a:rPr>
              <a:t>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zh-CN" altLang="en-US" sz="4000" b="1" dirty="0">
                <a:latin typeface="Times Roman Bold" charset="0"/>
                <a:ea typeface="ＭＳ Ｐゴシック" charset="0"/>
              </a:rPr>
              <a:t>妥协但继续的教会</a:t>
            </a:r>
            <a:endParaRPr lang="en-US" sz="4000" b="1" dirty="0">
              <a:latin typeface="Times Roman Bold" charset="0"/>
              <a:ea typeface="ＭＳ Ｐゴシック"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3" imgW="1505712" imgH="664464" progId="Word.Document.8">
                  <p:embed/>
                </p:oleObj>
              </mc:Choice>
              <mc:Fallback>
                <p:oleObj name="Document" r:id="rId3" imgW="1505712" imgH="664464" progId="Word.Document.8">
                  <p:embed/>
                  <p:pic>
                    <p:nvPicPr>
                      <p:cNvPr id="2560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rgbClr val="FF99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7" dir="2700000" algn="ctr" rotWithShape="0">
                                <a:srgbClr val="CC0066">
                                  <a:alpha val="74997"/>
                                </a:srgbClr>
                              </a:outerShdw>
                            </a:effectLst>
                          </a14:hiddenEffects>
                        </a:ext>
                      </a:extLst>
                    </p:spPr>
                  </p:pic>
                </p:oleObj>
              </mc:Fallback>
            </mc:AlternateContent>
          </a:graphicData>
        </a:graphic>
      </p:graphicFrame>
      <p:sp>
        <p:nvSpPr>
          <p:cNvPr id="3" name="文本框 2">
            <a:extLst>
              <a:ext uri="{FF2B5EF4-FFF2-40B4-BE49-F238E27FC236}">
                <a16:creationId xmlns:a16="http://schemas.microsoft.com/office/drawing/2014/main" id="{E35B21BA-006B-F806-0A43-E38D1219F09D}"/>
              </a:ext>
            </a:extLst>
          </p:cNvPr>
          <p:cNvSpPr txBox="1"/>
          <p:nvPr/>
        </p:nvSpPr>
        <p:spPr>
          <a:xfrm>
            <a:off x="3307278" y="6077892"/>
            <a:ext cx="4643252" cy="461665"/>
          </a:xfrm>
          <a:prstGeom prst="rect">
            <a:avLst/>
          </a:prstGeom>
          <a:noFill/>
        </p:spPr>
        <p:txBody>
          <a:bodyPr wrap="square">
            <a:spAutoFit/>
          </a:bodyPr>
          <a:lstStyle/>
          <a:p>
            <a:pPr defTabSz="914400"/>
            <a:r>
              <a:rPr lang="zh-CN" altLang="en-US" sz="2400" kern="0" dirty="0">
                <a:solidFill>
                  <a:schemeClr val="tx1"/>
                </a:solidFill>
                <a:latin typeface="Arial" charset="0"/>
                <a:ea typeface="Osaka" charset="0"/>
                <a:cs typeface="Arial" charset="0"/>
              </a:rPr>
              <a:t>启示录</a:t>
            </a:r>
            <a:r>
              <a:rPr lang="en-US" altLang="zh-CN" sz="2400" kern="0" dirty="0">
                <a:solidFill>
                  <a:schemeClr val="tx1"/>
                </a:solidFill>
                <a:latin typeface="Arial" charset="0"/>
                <a:ea typeface="Osaka" charset="0"/>
                <a:cs typeface="Arial" charset="0"/>
              </a:rPr>
              <a:t> 2:12-17</a:t>
            </a:r>
            <a:endParaRPr lang="en-US" altLang="zh-CN" sz="3200" kern="0" dirty="0">
              <a:solidFill>
                <a:schemeClr val="tx1"/>
              </a:solidFill>
              <a:latin typeface="Arial" charset="0"/>
              <a:ea typeface="Osaka" charset="0"/>
              <a:cs typeface="Arial" charset="0"/>
            </a:endParaRPr>
          </a:p>
        </p:txBody>
      </p:sp>
    </p:spTree>
    <p:extLst>
      <p:ext uri="{BB962C8B-B14F-4D97-AF65-F5344CB8AC3E}">
        <p14:creationId xmlns:p14="http://schemas.microsoft.com/office/powerpoint/2010/main" val="3591660381"/>
      </p:ext>
    </p:extLst>
  </p:cSld>
  <p:clrMapOvr>
    <a:overrideClrMapping bg1="dk2" tx1="lt1" bg2="dk1" tx2="lt2" accent1="accent1" accent2="accent2" accent3="accent3" accent4="accent4" accent5="accent5" accent6="accent6" hlink="hlink" folHlink="folHlink"/>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0"/>
            <a:ext cx="9144000" cy="838200"/>
          </a:xfrm>
          <a:solidFill>
            <a:srgbClr val="000000"/>
          </a:solidFill>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撒 但 座 位</a:t>
            </a:r>
            <a:r>
              <a:rPr lang="zh-CN" altLang="en-US" b="1" dirty="0">
                <a:ea typeface="ＭＳ Ｐゴシック" charset="0"/>
              </a:rPr>
              <a:t> </a:t>
            </a:r>
            <a:r>
              <a:rPr lang="en-US" b="1" dirty="0">
                <a:ea typeface="ＭＳ Ｐゴシック" charset="0"/>
              </a:rPr>
              <a:t>(2:11-1</a:t>
            </a:r>
            <a:r>
              <a:rPr lang="en-US" altLang="zh-CN" b="1" dirty="0">
                <a:ea typeface="ＭＳ Ｐゴシック" charset="0"/>
              </a:rPr>
              <a:t>3)</a:t>
            </a:r>
            <a:endParaRPr lang="en-US" b="1" dirty="0">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a:t>
            </a:r>
            <a:r>
              <a:rPr kumimoji="0" lang="zh-CHT" alt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我知道你居住的地方， 就是撒但王座所在的地方</a:t>
            </a:r>
            <a:r>
              <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 (2:13)</a:t>
            </a:r>
          </a:p>
        </p:txBody>
      </p:sp>
    </p:spTree>
    <p:extLst>
      <p:ext uri="{BB962C8B-B14F-4D97-AF65-F5344CB8AC3E}">
        <p14:creationId xmlns:p14="http://schemas.microsoft.com/office/powerpoint/2010/main" val="357415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a:latin typeface="Arial" charset="0"/>
                <a:ea typeface="ＭＳ Ｐゴシック" charset="0"/>
              </a:rPr>
              <a:t>推 雅 推 喇 城 : </a:t>
            </a:r>
            <a:br>
              <a:rPr lang="en-US" sz="6600" b="1" dirty="0">
                <a:latin typeface="Arial" charset="0"/>
                <a:ea typeface="ＭＳ Ｐゴシック" charset="0"/>
              </a:rPr>
            </a:br>
            <a:r>
              <a:rPr lang="en-US" altLang="zh-TW" sz="6600" b="1" dirty="0">
                <a:latin typeface="Arial" charset="0"/>
                <a:ea typeface="ＭＳ Ｐゴシック" charset="0"/>
              </a:rPr>
              <a:t>I</a:t>
            </a:r>
            <a:r>
              <a:rPr lang="zh-TW" altLang="en-US" sz="6600" b="1" dirty="0">
                <a:latin typeface="Arial" charset="0"/>
                <a:ea typeface="ＭＳ Ｐゴシック" charset="0"/>
              </a:rPr>
              <a:t>成员 却 不道德</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4185585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iscoll on Po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00800"/>
          </a:xfrm>
          <a:prstGeom prst="rect">
            <a:avLst/>
          </a:prstGeom>
        </p:spPr>
      </p:pic>
      <p:sp>
        <p:nvSpPr>
          <p:cNvPr id="111618" name="Rectangle 2"/>
          <p:cNvSpPr>
            <a:spLocks noGrp="1" noChangeArrowheads="1"/>
          </p:cNvSpPr>
          <p:nvPr>
            <p:ph type="ctrTitle"/>
          </p:nvPr>
        </p:nvSpPr>
        <p:spPr>
          <a:xfrm>
            <a:off x="4445418" y="-1184115"/>
            <a:ext cx="4698582" cy="1184115"/>
          </a:xfrm>
        </p:spPr>
        <p:txBody>
          <a:bodyPr/>
          <a:lstStyle/>
          <a:p>
            <a:r>
              <a:rPr lang="en-US" b="1" dirty="0">
                <a:effectLst>
                  <a:glow rad="177800">
                    <a:schemeClr val="tx1"/>
                  </a:glow>
                </a:effectLst>
                <a:latin typeface="Arial" charset="0"/>
                <a:ea typeface="ＭＳ Ｐゴシック" charset="0"/>
              </a:rPr>
              <a:t>Porn-Again Christian</a:t>
            </a:r>
          </a:p>
        </p:txBody>
      </p:sp>
      <p:sp>
        <p:nvSpPr>
          <p:cNvPr id="4" name="Rectangle 3"/>
          <p:cNvSpPr/>
          <p:nvPr/>
        </p:nvSpPr>
        <p:spPr bwMode="auto">
          <a:xfrm>
            <a:off x="5127078" y="1993022"/>
            <a:ext cx="3641834"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990000"/>
                </a:solidFill>
                <a:effectLst/>
                <a:uLnTx/>
                <a:uFillTx/>
                <a:latin typeface="Comic Sans MS" charset="0"/>
                <a:ea typeface="ＭＳ Ｐゴシック" charset="0"/>
              </a:rPr>
              <a:t>又是色情作品</a:t>
            </a:r>
            <a:endParaRPr kumimoji="0" lang="en-US" altLang="zh-CN" sz="2400" b="1" i="0" u="none" strike="noStrike" kern="1200" cap="none" spc="0" normalizeH="0" baseline="0" noProof="0" dirty="0">
              <a:ln>
                <a:noFill/>
              </a:ln>
              <a:solidFill>
                <a:srgbClr val="990000"/>
              </a:solidFill>
              <a:effectLst/>
              <a:uLnTx/>
              <a:uFillTx/>
              <a:latin typeface="Comic Sans M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charset="0"/>
                <a:ea typeface="ＭＳ Ｐゴシック" charset="0"/>
              </a:rPr>
              <a:t>基督徒</a:t>
            </a:r>
            <a:endParaRPr kumimoji="0" lang="en-US" sz="2400" b="1"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5" name="Rectangle 4"/>
          <p:cNvSpPr/>
          <p:nvPr/>
        </p:nvSpPr>
        <p:spPr bwMode="auto">
          <a:xfrm>
            <a:off x="0" y="0"/>
            <a:ext cx="4572000" cy="463846"/>
          </a:xfrm>
          <a:prstGeom prst="rect">
            <a:avLst/>
          </a:prstGeom>
          <a:solidFill>
            <a:schemeClr val="accent3">
              <a:lumMod val="65000"/>
            </a:schemeClr>
          </a:solidFill>
          <a:ln w="9525" cap="flat" cmpd="sng" algn="ctr">
            <a:solidFill>
              <a:schemeClr val="accent3">
                <a:lumMod val="65000"/>
              </a:schemeClr>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990000"/>
                </a:solidFill>
                <a:effectLst/>
                <a:uLnTx/>
                <a:uFillTx/>
                <a:latin typeface="Comic Sans MS" charset="0"/>
                <a:ea typeface="ＭＳ Ｐゴシック" charset="0"/>
              </a:rPr>
              <a:t>又是色情作品      </a:t>
            </a:r>
            <a:r>
              <a:rPr kumimoji="0" lang="zh-CN" altLang="en-US" sz="2400" b="1" i="0" u="none" strike="noStrike" kern="1200" cap="none" spc="0" normalizeH="0" baseline="0" noProof="0" dirty="0">
                <a:ln>
                  <a:noFill/>
                </a:ln>
                <a:solidFill>
                  <a:srgbClr val="000000"/>
                </a:solidFill>
                <a:effectLst/>
                <a:uLnTx/>
                <a:uFillTx/>
                <a:latin typeface="Comic Sans MS" charset="0"/>
                <a:ea typeface="ＭＳ Ｐゴシック" charset="0"/>
              </a:rPr>
              <a:t>基督徒</a:t>
            </a:r>
            <a:endParaRPr kumimoji="0" lang="en-US" sz="2400" b="1"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6" name="Rectangle 5"/>
          <p:cNvSpPr/>
          <p:nvPr/>
        </p:nvSpPr>
        <p:spPr bwMode="auto">
          <a:xfrm>
            <a:off x="523547" y="4294789"/>
            <a:ext cx="8135007" cy="1571842"/>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808080">
                    <a:lumMod val="75000"/>
                  </a:srgbClr>
                </a:solidFill>
                <a:effectLst/>
                <a:uLnTx/>
                <a:uFillTx/>
                <a:latin typeface="Comic Sans MS" charset="0"/>
                <a:ea typeface="ＭＳ Ｐゴシック" charset="0"/>
              </a:rPr>
              <a:t>上网阅读    下载打印和共享    购买书籍</a:t>
            </a:r>
            <a:endParaRPr kumimoji="0" lang="en-US" altLang="zh-CN" sz="3600" b="0" i="0" u="none" strike="noStrike" kern="1200" cap="none" spc="0" normalizeH="0" baseline="0" noProof="0" dirty="0">
              <a:ln>
                <a:noFill/>
              </a:ln>
              <a:solidFill>
                <a:srgbClr val="808080">
                  <a:lumMod val="75000"/>
                </a:srgbClr>
              </a:solidFill>
              <a:effectLst/>
              <a:uLnTx/>
              <a:uFillTx/>
              <a:latin typeface="Comic Sans M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76516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zh-CN" altLang="en-US" b="1" dirty="0">
                <a:solidFill>
                  <a:srgbClr val="FFFF00"/>
                </a:solidFill>
                <a:effectLst>
                  <a:glow rad="177800">
                    <a:schemeClr val="tx1"/>
                  </a:glow>
                </a:effectLst>
                <a:latin typeface="Arial" charset="0"/>
                <a:ea typeface="ＭＳ Ｐゴシック" charset="0"/>
              </a:rPr>
              <a:t>不道德</a:t>
            </a:r>
            <a:r>
              <a:rPr lang="zh-CN" altLang="en-US" b="1" dirty="0">
                <a:effectLst>
                  <a:glow rad="177800">
                    <a:schemeClr val="tx1"/>
                  </a:glow>
                </a:effectLst>
                <a:latin typeface="Arial" charset="0"/>
                <a:ea typeface="ＭＳ Ｐゴシック" charset="0"/>
              </a:rPr>
              <a:t>行为的反应如何</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 y="0"/>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我们要怎么在基督里</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得胜</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我们要了解基督的什么属性</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才能靠主得胜</a:t>
            </a:r>
            <a:r>
              <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A3230F26-CEBA-AA49-BD5C-5011DFCE67F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启示录</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97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zh-CN" altLang="en-US" sz="6600" b="1" dirty="0">
                <a:effectLst>
                  <a:glow rad="101600">
                    <a:schemeClr val="tx1"/>
                  </a:glow>
                </a:effectLst>
                <a:latin typeface="Arial"/>
                <a:cs typeface="Arial"/>
              </a:rPr>
              <a:t>服务是无法以一尘不所</a:t>
            </a:r>
            <a:r>
              <a:rPr lang="zh-CN" altLang="en-US" sz="6600" b="1" dirty="0">
                <a:solidFill>
                  <a:srgbClr val="FFFF00"/>
                </a:solidFill>
                <a:effectLst>
                  <a:glow rad="101600">
                    <a:schemeClr val="tx1"/>
                  </a:glow>
                </a:effectLst>
              </a:rPr>
              <a:t>取代</a:t>
            </a:r>
            <a:r>
              <a:rPr lang="zh-CN" altLang="en-US" sz="6600" b="1" dirty="0">
                <a:solidFill>
                  <a:srgbClr val="FFFFFF"/>
                </a:solidFill>
                <a:effectLst>
                  <a:glow rad="101600">
                    <a:schemeClr val="tx1"/>
                  </a:glow>
                </a:effectLst>
              </a:rPr>
              <a:t>的</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pitchFamily="-108" charset="-128"/>
                <a:cs typeface="Arial"/>
              </a:rPr>
              <a:t>       重点</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3698232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pPr>
              <a:defRPr/>
            </a:pP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与众不同</a:t>
            </a:r>
            <a:r>
              <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 </a:t>
            </a: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却死</a:t>
            </a:r>
            <a:r>
              <a:rPr lang="zh-CN"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亡</a:t>
            </a:r>
            <a:endPar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HT" alt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撒 狄</a:t>
            </a:r>
            <a:b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a:t>
            </a:r>
            <a:r>
              <a:rPr kumimoji="0" lang="zh-TW" alt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启示录 </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3:1-6)</a:t>
            </a:r>
          </a:p>
        </p:txBody>
      </p:sp>
    </p:spTree>
    <p:extLst>
      <p:ext uri="{BB962C8B-B14F-4D97-AF65-F5344CB8AC3E}">
        <p14:creationId xmlns:p14="http://schemas.microsoft.com/office/powerpoint/2010/main" val="1482758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宋体"/>
                <a:cs typeface="Arial"/>
              </a:rPr>
              <a:t>你 要 </a:t>
            </a:r>
            <a:r>
              <a:rPr kumimoji="0" lang="zh-CN" altLang="en-US" sz="3600" b="1" i="0" u="none" strike="noStrike" kern="1200" cap="none" spc="0" normalizeH="0" baseline="0" noProof="0" dirty="0">
                <a:ln>
                  <a:noFill/>
                </a:ln>
                <a:solidFill>
                  <a:srgbClr val="FFFF00"/>
                </a:solidFill>
                <a:effectLst/>
                <a:uLnTx/>
                <a:uFillTx/>
                <a:latin typeface="Arial"/>
                <a:ea typeface="宋体"/>
                <a:cs typeface="Arial"/>
              </a:rPr>
              <a:t>儆 醒</a:t>
            </a:r>
            <a:r>
              <a:rPr kumimoji="0" lang="zh-CN" altLang="en-US" sz="3600" b="1" i="0" u="none" strike="noStrike" kern="1200" cap="none" spc="0" normalizeH="0" baseline="0" noProof="0" dirty="0">
                <a:ln>
                  <a:noFill/>
                </a:ln>
                <a:solidFill>
                  <a:srgbClr val="FFFFFF"/>
                </a:solidFill>
                <a:effectLst/>
                <a:uLnTx/>
                <a:uFillTx/>
                <a:latin typeface="Arial"/>
                <a:ea typeface="宋体"/>
                <a:cs typeface="Arial"/>
              </a:rPr>
              <a:t> ， 坚 固 那 剩 下 将 要 衰 微 （ 原 文 是 死 ） 的 ；</a:t>
            </a:r>
            <a:r>
              <a:rPr kumimoji="0" lang="en-US" altLang="zh-CN" sz="3600" b="1" i="0" u="none" strike="noStrike" kern="1200" cap="none" spc="0" normalizeH="0" baseline="0" noProof="0" dirty="0">
                <a:ln>
                  <a:noFill/>
                </a:ln>
                <a:solidFill>
                  <a:srgbClr val="FFFFFF"/>
                </a:solidFill>
                <a:effectLst/>
                <a:uLnTx/>
                <a:uFillTx/>
                <a:latin typeface="Arial"/>
                <a:ea typeface="宋体"/>
                <a:cs typeface="Arial"/>
              </a:rPr>
              <a:t>. . .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宋体"/>
                <a:cs typeface="Arial"/>
              </a:rPr>
              <a:t>若 不 </a:t>
            </a:r>
            <a:r>
              <a:rPr kumimoji="0" lang="zh-CN" altLang="en-US" sz="3600" b="1" i="0" u="none" strike="noStrike" kern="1200" cap="none" spc="0" normalizeH="0" baseline="0" noProof="0" dirty="0">
                <a:ln>
                  <a:noFill/>
                </a:ln>
                <a:solidFill>
                  <a:srgbClr val="FFFF00"/>
                </a:solidFill>
                <a:effectLst/>
                <a:uLnTx/>
                <a:uFillTx/>
                <a:latin typeface="Arial"/>
                <a:ea typeface="宋体"/>
                <a:cs typeface="Arial"/>
              </a:rPr>
              <a:t>儆 醒</a:t>
            </a:r>
            <a:r>
              <a:rPr kumimoji="0" lang="zh-CN" altLang="en-US" sz="3600" b="1" i="0" u="none" strike="noStrike" kern="1200" cap="none" spc="0" normalizeH="0" baseline="0" noProof="0" dirty="0">
                <a:ln>
                  <a:noFill/>
                </a:ln>
                <a:solidFill>
                  <a:srgbClr val="FFFFFF"/>
                </a:solidFill>
                <a:effectLst/>
                <a:uLnTx/>
                <a:uFillTx/>
                <a:latin typeface="Arial"/>
                <a:ea typeface="宋体"/>
                <a:cs typeface="Arial"/>
              </a:rPr>
              <a:t> ， 我 必 临 到 你 那 里 ， 如 同 贼 一 样 。 我 几 时 临 到 ， 你 也 决 不 能 知 道 。</a:t>
            </a:r>
            <a:r>
              <a:rPr kumimoji="0" lang="en-US" altLang="zh-CN" sz="3600" b="1" i="0" u="none" strike="noStrike" kern="1200" cap="none" spc="0" normalizeH="0" baseline="0" noProof="0" dirty="0">
                <a:ln>
                  <a:noFill/>
                </a:ln>
                <a:solidFill>
                  <a:srgbClr val="FFFFFF"/>
                </a:solidFill>
                <a:effectLst/>
                <a:uLnTx/>
                <a:uFillTx/>
                <a:latin typeface="Arial"/>
                <a:ea typeface="宋体"/>
                <a:cs typeface="Arial"/>
              </a:rPr>
              <a:t>(3:2-3)</a:t>
            </a:r>
            <a:endParaRPr kumimoji="0" lang="zh-CN" altLang="en-US" sz="3600" b="1" i="0" u="none" strike="noStrike" kern="1200" cap="none" spc="0" normalizeH="0" baseline="0" noProof="0" dirty="0">
              <a:ln>
                <a:noFill/>
              </a:ln>
              <a:solidFill>
                <a:srgbClr val="FFFFFF"/>
              </a:solidFill>
              <a:effectLst/>
              <a:uLnTx/>
              <a:uFillTx/>
              <a:latin typeface="Arial"/>
              <a:ea typeface="宋体"/>
              <a:cs typeface="Arial"/>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p>
        </p:txBody>
      </p:sp>
    </p:spTree>
    <p:extLst>
      <p:ext uri="{BB962C8B-B14F-4D97-AF65-F5344CB8AC3E}">
        <p14:creationId xmlns:p14="http://schemas.microsoft.com/office/powerpoint/2010/main" val="33156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err="1">
                <a:effectLst>
                  <a:glow rad="177800">
                    <a:schemeClr val="tx1"/>
                  </a:glow>
                </a:effectLst>
                <a:latin typeface="Chalkboard"/>
                <a:ea typeface="ＭＳ Ｐゴシック" charset="0"/>
                <a:cs typeface="Chalkboard"/>
              </a:rPr>
              <a:t>你会</a:t>
            </a:r>
            <a:r>
              <a:rPr lang="zh-CN" altLang="en-US" sz="6600" dirty="0">
                <a:latin typeface="ＭＳ Ｐゴシック"/>
                <a:ea typeface="ＭＳ Ｐゴシック"/>
                <a:cs typeface="ＭＳ Ｐゴシック"/>
              </a:rPr>
              <a:t>醒悟</a:t>
            </a:r>
            <a:r>
              <a:rPr lang="en-US" sz="6600" b="1" dirty="0" err="1">
                <a:effectLst>
                  <a:glow rad="177800">
                    <a:schemeClr val="tx1"/>
                  </a:glow>
                </a:effectLst>
                <a:latin typeface="Chalkboard"/>
                <a:ea typeface="ＭＳ Ｐゴシック" charset="0"/>
                <a:cs typeface="Chalkboard"/>
              </a:rPr>
              <a:t>吗</a:t>
            </a:r>
            <a:r>
              <a:rPr lang="zh-CN" altLang="en-US" sz="6600" b="1" dirty="0">
                <a:effectLst>
                  <a:glow rad="177800">
                    <a:schemeClr val="tx1"/>
                  </a:glow>
                </a:effectLst>
                <a:latin typeface="Chalkboard"/>
                <a:ea typeface="ＭＳ Ｐゴシック" charset="0"/>
                <a:cs typeface="Chalkboard"/>
              </a:rPr>
              <a:t>？</a:t>
            </a:r>
            <a:endParaRPr lang="en-US" sz="6600" b="1" dirty="0">
              <a:effectLst>
                <a:glow rad="177800">
                  <a:schemeClr val="tx1"/>
                </a:glow>
              </a:effectLst>
              <a:latin typeface="Chalkboard"/>
              <a:ea typeface="ＭＳ Ｐゴシック" charset="0"/>
              <a:cs typeface="Chalkboard"/>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5400" b="1" i="0" u="none" strike="noStrike" kern="1200" cap="none" spc="0" normalizeH="0" baseline="0" noProof="0" dirty="0">
                <a:ln>
                  <a:noFill/>
                </a:ln>
                <a:solidFill>
                  <a:srgbClr val="FFFFFF"/>
                </a:solidFill>
                <a:effectLst>
                  <a:glow rad="177800">
                    <a:srgbClr val="000000"/>
                  </a:glow>
                </a:effectLst>
                <a:uLnTx/>
                <a:uFillTx/>
                <a:latin typeface="Chalkboard"/>
                <a:ea typeface="ＭＳ Ｐゴシック" charset="0"/>
                <a:cs typeface="Chalkboard"/>
              </a:rPr>
              <a:t>在即将到来的一年里，你如何能在灵命上更加警醒？</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Chalkboard"/>
              <a:ea typeface="ＭＳ Ｐゴシック" charset="0"/>
              <a:cs typeface="Chalkboard"/>
            </a:endParaRPr>
          </a:p>
        </p:txBody>
      </p:sp>
    </p:spTree>
    <p:extLst>
      <p:ext uri="{BB962C8B-B14F-4D97-AF65-F5344CB8AC3E}">
        <p14:creationId xmlns:p14="http://schemas.microsoft.com/office/powerpoint/2010/main" val="2726185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23490"/>
          <a:stretch/>
        </p:blipFill>
        <p:spPr>
          <a:xfrm>
            <a:off x="1" y="-1"/>
            <a:ext cx="9252632" cy="6858001"/>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430422"/>
            <a:ext cx="9144000" cy="980728"/>
          </a:xfrm>
          <a:noFill/>
        </p:spPr>
        <p:txBody>
          <a:bodyPr>
            <a:normAutofit fontScale="90000"/>
          </a:bodyPr>
          <a:lstStyle/>
          <a:p>
            <a:r>
              <a:rPr lang="zh-TW" altLang="en-US" sz="6000" b="1" dirty="0">
                <a:effectLst>
                  <a:glow rad="165100">
                    <a:schemeClr val="tx1"/>
                  </a:glow>
                </a:effectLst>
                <a:latin typeface="Arial" charset="0"/>
                <a:ea typeface="ＭＳ Ｐゴシック" charset="0"/>
              </a:rPr>
              <a:t>饱受折磨却传教使命</a:t>
            </a:r>
            <a:endParaRPr lang="en-US" sz="6000" b="1" dirty="0">
              <a:effectLst>
                <a:glow rad="1651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5400" b="1" i="0" u="none" strike="noStrike" kern="1200" cap="none" spc="0" normalizeH="0" baseline="0" noProof="0" dirty="0">
                <a:ln>
                  <a:noFill/>
                </a:ln>
                <a:solidFill>
                  <a:prstClr val="white"/>
                </a:solidFill>
                <a:effectLst>
                  <a:glow rad="165100">
                    <a:prstClr val="black"/>
                  </a:glow>
                </a:effectLst>
                <a:uLnTx/>
                <a:uFillTx/>
                <a:latin typeface="Arial" charset="0"/>
                <a:ea typeface="ＭＳ Ｐゴシック" charset="0"/>
                <a:cs typeface="Arial"/>
              </a:rPr>
              <a:t>非 拉 铁 非</a:t>
            </a:r>
            <a:br>
              <a:rPr kumimoji="0" lang="en-US" sz="5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sz="5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(3:7-13)</a:t>
            </a:r>
          </a:p>
        </p:txBody>
      </p:sp>
    </p:spTree>
    <p:extLst>
      <p:ext uri="{BB962C8B-B14F-4D97-AF65-F5344CB8AC3E}">
        <p14:creationId xmlns:p14="http://schemas.microsoft.com/office/powerpoint/2010/main" val="2953165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en-US" b="1" dirty="0">
                <a:latin typeface="MS PGothic" pitchFamily="34" charset="-128"/>
                <a:ea typeface="MS PGothic" pitchFamily="34" charset="-128"/>
              </a:rPr>
              <a:t>耶稣要我们做什么</a:t>
            </a:r>
            <a:r>
              <a:rPr lang="en-US" b="1" dirty="0">
                <a:effectLst>
                  <a:glow rad="165100">
                    <a:schemeClr val="tx1"/>
                  </a:glow>
                </a:effectLst>
                <a:ea typeface="ＭＳ Ｐゴシック" charset="0"/>
              </a:rPr>
              <a:t>?  </a:t>
            </a:r>
            <a:br>
              <a:rPr lang="en-US" b="1" dirty="0">
                <a:effectLst>
                  <a:glow rad="165100">
                    <a:schemeClr val="tx1"/>
                  </a:glow>
                </a:effectLst>
                <a:ea typeface="ＭＳ Ｐゴシック" charset="0"/>
              </a:rPr>
            </a:br>
            <a:r>
              <a:rPr lang="zh-CN" altLang="en-US" b="1" dirty="0">
                <a:latin typeface="MS PGothic" pitchFamily="34" charset="-128"/>
                <a:ea typeface="MS PGothic" pitchFamily="34" charset="-128"/>
              </a:rPr>
              <a:t>祂不是要我们传福音吗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祂如何鼓励我们</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传福音</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p>
        </p:txBody>
      </p:sp>
      <p:pic>
        <p:nvPicPr>
          <p:cNvPr id="3" name="Picture 2"/>
          <p:cNvPicPr>
            <a:picLocks noChangeAspect="1"/>
          </p:cNvPicPr>
          <p:nvPr/>
        </p:nvPicPr>
        <p:blipFill>
          <a:blip r:embed="rId3"/>
          <a:stretch>
            <a:fillRect/>
          </a:stretch>
        </p:blipFill>
        <p:spPr>
          <a:xfrm>
            <a:off x="0" y="1968500"/>
            <a:ext cx="9144000" cy="2895877"/>
          </a:xfrm>
          <a:prstGeom prst="rect">
            <a:avLst/>
          </a:prstGeom>
        </p:spPr>
      </p:pic>
    </p:spTree>
    <p:extLst>
      <p:ext uri="{BB962C8B-B14F-4D97-AF65-F5344CB8AC3E}">
        <p14:creationId xmlns:p14="http://schemas.microsoft.com/office/powerpoint/2010/main" val="21728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4064000" y="2972005"/>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zh-CN" altLang="en-US" sz="6000" b="1" dirty="0">
                <a:effectLst>
                  <a:glow rad="165100">
                    <a:schemeClr val="tx1"/>
                  </a:glow>
                </a:effectLst>
                <a:ea typeface="ＭＳ Ｐゴシック" charset="0"/>
              </a:rPr>
              <a:t>主旨</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耶稣给予我们见证的</a:t>
            </a:r>
            <a:r>
              <a:rPr kumimoji="0" lang="zh-CN" alt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机会</a:t>
            </a:r>
            <a:r>
              <a:rPr kumimoji="0" lang="zh-CN" alt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和</a:t>
            </a:r>
            <a:r>
              <a:rPr kumimoji="0" lang="zh-CN" alt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赏赐</a:t>
            </a:r>
            <a:endParaRPr kumimoji="0" 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9024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00CCFF"/>
                </a:solidFill>
                <a:effectLst/>
                <a:uLnTx/>
                <a:uFillTx/>
                <a:latin typeface="Arial"/>
                <a:ea typeface="ＭＳ Ｐゴシック" charset="0"/>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Bwgrki"/>
                <a:ea typeface="ＭＳ Ｐゴシック" charset="0"/>
                <a:cs typeface="Bwgrki"/>
              </a:rPr>
              <a:t>ei;j</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Bwgrkl" charset="0"/>
                <a:cs typeface="Arial"/>
              </a:rPr>
              <a:t>eis</a:t>
            </a:r>
            <a:endParaRPr kumimoji="0" lang="en-US" sz="3600" b="1" i="0"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3366FF"/>
                </a:solidFill>
                <a:effectLst/>
                <a:uLnTx/>
                <a:uFillTx/>
                <a:latin typeface="Arial"/>
                <a:ea typeface="ＭＳ Ｐゴシック" charset="0"/>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00CCFF"/>
                </a:solidFill>
                <a:effectLst/>
                <a:uLnTx/>
                <a:uFillTx/>
                <a:latin typeface="Arial"/>
                <a:ea typeface="ＭＳ Ｐゴシック" charset="0"/>
                <a:cs typeface="Arial"/>
              </a:rPr>
              <a:t>升天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磨难</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a:t>
            </a:r>
            <a:r>
              <a:rPr kumimoji="0" lang="zh-CN" altLang="en-US" sz="3600" b="1" i="0" u="none" strike="noStrike" kern="1200" cap="none" spc="0" normalizeH="0" baseline="0" noProof="0" dirty="0">
                <a:ln>
                  <a:noFill/>
                </a:ln>
                <a:solidFill>
                  <a:srgbClr val="FFFF00"/>
                </a:solidFill>
                <a:effectLst/>
                <a:uLnTx/>
                <a:uFillTx/>
                <a:latin typeface="Arial"/>
                <a:ea typeface="ＭＳ Ｐゴシック" charset="0"/>
                <a:cs typeface="Arial"/>
              </a:rPr>
              <a:t>年</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1000 </a:t>
            </a:r>
            <a:r>
              <a:rPr kumimoji="0" lang="zh-CN" altLang="en-US" sz="3600" b="1" i="0" u="none" strike="noStrike" kern="1200" cap="none" spc="0" normalizeH="0" baseline="0" noProof="0" dirty="0">
                <a:ln>
                  <a:noFill/>
                </a:ln>
                <a:solidFill>
                  <a:srgbClr val="FFFF00"/>
                </a:solidFill>
                <a:effectLst/>
                <a:uLnTx/>
                <a:uFillTx/>
                <a:latin typeface="Arial"/>
                <a:ea typeface="ＭＳ Ｐゴシック" charset="0"/>
                <a:cs typeface="Arial"/>
              </a:rPr>
              <a:t>年</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FFCC00"/>
                </a:solidFill>
                <a:effectLst/>
                <a:uLnTx/>
                <a:uFillTx/>
                <a:latin typeface="Arial"/>
                <a:ea typeface="ＭＳ Ｐゴシック" charset="0"/>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FFFF00"/>
                </a:solidFill>
                <a:effectLst/>
                <a:uLnTx/>
                <a:uFillTx/>
                <a:latin typeface="Arial"/>
                <a:ea typeface="ＭＳ Ｐゴシック" charset="0"/>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磨难前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69597" y="2579906"/>
            <a:ext cx="3810000" cy="42780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你 既 遵 守 我 忍 耐 的 道 ，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我 必 在 普 天 下 人 受 试 炼 的 时 候 ，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保 守 你 免 去 你 的 试 炼</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启 示 录</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Bwgrki"/>
                <a:ea typeface="ＭＳ Ｐゴシック" charset="0"/>
                <a:cs typeface="Bwgrki"/>
              </a:rPr>
              <a:t>e,k</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Bwgrkl" charset="0"/>
                <a:cs typeface="Arial"/>
              </a:rPr>
              <a:t>ek</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3600" b="1" i="0"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Bwgrki"/>
                <a:ea typeface="ＭＳ Ｐゴシック" charset="0"/>
                <a:cs typeface="Bwgrki"/>
              </a:rPr>
              <a:t>dia</a:t>
            </a:r>
            <a:r>
              <a:rPr kumimoji="0" lang="en-US" sz="3600" b="1" i="0" u="none" strike="noStrike" kern="1200" cap="none" spc="0" normalizeH="0" baseline="0" noProof="0" dirty="0">
                <a:ln>
                  <a:noFill/>
                </a:ln>
                <a:solidFill>
                  <a:srgbClr val="FFFFFF"/>
                </a:solidFill>
                <a:effectLst/>
                <a:uLnTx/>
                <a:uFillTx/>
                <a:latin typeface="Bwgrki"/>
                <a:ea typeface="ＭＳ Ｐゴシック" charset="0"/>
                <a:cs typeface="Bwgrki"/>
              </a:rPr>
              <a:t>, </a:t>
            </a:r>
            <a:r>
              <a:rPr kumimoji="0" lang="en-US" sz="3600" b="1" i="0" u="none" strike="noStrike" kern="1200" cap="none" spc="0" normalizeH="0" baseline="0" noProof="0" dirty="0" err="1">
                <a:ln>
                  <a:noFill/>
                </a:ln>
                <a:solidFill>
                  <a:srgbClr val="FFFFFF"/>
                </a:solidFill>
                <a:effectLst/>
                <a:uLnTx/>
                <a:uFillTx/>
                <a:latin typeface="Arial"/>
                <a:ea typeface="Bwgrkl" charset="0"/>
                <a:cs typeface="Arial"/>
              </a:rPr>
              <a:t>dia</a:t>
            </a:r>
            <a:endParaRPr kumimoji="0" lang="en-US" sz="3600" b="1" i="0"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进入</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经过</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从</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外面</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别处</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31934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noAutofit/>
          </a:bodyPr>
          <a:lstStyle/>
          <a:p>
            <a:r>
              <a:rPr lang="zh-TW" altLang="en-US" sz="6000" b="1" dirty="0">
                <a:effectLst>
                  <a:glow rad="152400">
                    <a:schemeClr val="tx1"/>
                  </a:glow>
                </a:effectLst>
                <a:latin typeface="Arial" charset="0"/>
                <a:ea typeface="ＭＳ Ｐゴシック" charset="0"/>
              </a:rPr>
              <a:t>既奢侈又不冷不热</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294535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8800" b="1" i="0" u="none" strike="noStrike" kern="1200" cap="none" spc="0" normalizeH="0" baseline="0" noProof="0" dirty="0">
                <a:ln>
                  <a:noFill/>
                </a:ln>
                <a:solidFill>
                  <a:prstClr val="white"/>
                </a:solidFill>
                <a:effectLst>
                  <a:glow rad="152400">
                    <a:prstClr val="black"/>
                  </a:glow>
                </a:effectLst>
                <a:uLnTx/>
                <a:uFillTx/>
                <a:latin typeface="Arial" charset="0"/>
                <a:ea typeface="ＭＳ Ｐゴシック" charset="0"/>
                <a:cs typeface="Arial"/>
              </a:rPr>
              <a:t>老底嘉</a:t>
            </a:r>
            <a:br>
              <a:rPr kumimoji="0" lang="en-US" sz="8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br>
            <a:r>
              <a:rPr kumimoji="0" lang="en-US" sz="6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(3:14-22)</a:t>
            </a: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Dr. Rick Griffith • Singapore Bible College • biblestudydownloads.com</a:t>
            </a:r>
          </a:p>
        </p:txBody>
      </p:sp>
    </p:spTree>
    <p:extLst>
      <p:ext uri="{BB962C8B-B14F-4D97-AF65-F5344CB8AC3E}">
        <p14:creationId xmlns:p14="http://schemas.microsoft.com/office/powerpoint/2010/main" val="2132799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"我巴不得你或冷或热</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(3:15b).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是吗</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为什么</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热</a:t>
              </a:r>
              <a:endParaRPr kumimoji="0" lang="en-US" sz="1800" b="1" i="0" u="none" strike="noStrike" kern="1200" cap="none" spc="0" normalizeH="0" baseline="0" noProof="0" dirty="0">
                <a:ln>
                  <a:noFill/>
                </a:ln>
                <a:solidFill>
                  <a:srgbClr val="FF0000"/>
                </a:solidFill>
                <a:effectLst/>
                <a:uLnTx/>
                <a:uFillTx/>
                <a:latin typeface="Arial"/>
                <a:ea typeface="ＭＳ Ｐゴシック" pitchFamily="-108" charset="-128"/>
                <a:cs typeface="Arial"/>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冷</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温水</a:t>
              </a:r>
              <a:endPar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拒绝基督</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伪装者</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0027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zh-CN" altLang="en-US" sz="8000" dirty="0">
                <a:latin typeface="Microsoft YaHei UI" panose="020B0503020204020204" pitchFamily="34" charset="-122"/>
                <a:ea typeface="Microsoft YaHei UI" panose="020B0503020204020204" pitchFamily="34" charset="-122"/>
                <a:cs typeface="Arial Rounded MT Bold" charset="0"/>
              </a:rPr>
              <a:t>启示录</a:t>
            </a:r>
            <a:endParaRPr lang="en-US" dirty="0">
              <a:solidFill>
                <a:srgbClr val="FF0000"/>
              </a:solidFill>
              <a:latin typeface="Microsoft YaHei UI" panose="020B0503020204020204" pitchFamily="34" charset="-122"/>
              <a:ea typeface="Microsoft YaHei UI" panose="020B0503020204020204" pitchFamily="34" charset="-122"/>
              <a:cs typeface="Arial Rounded MT Bold" charset="0"/>
            </a:endParaRPr>
          </a:p>
        </p:txBody>
      </p:sp>
      <p:sp>
        <p:nvSpPr>
          <p:cNvPr id="5" name="Rectangle 1029">
            <a:extLst>
              <a:ext uri="{FF2B5EF4-FFF2-40B4-BE49-F238E27FC236}">
                <a16:creationId xmlns:a16="http://schemas.microsoft.com/office/drawing/2014/main" id="{5E0D89A1-B6E6-CC4F-8147-EE4246DD4684}"/>
              </a:ext>
            </a:extLst>
          </p:cNvPr>
          <p:cNvSpPr txBox="1">
            <a:spLocks noChangeArrowheads="1"/>
          </p:cNvSpPr>
          <p:nvPr/>
        </p:nvSpPr>
        <p:spPr bwMode="auto">
          <a:xfrm>
            <a:off x="11430" y="4091940"/>
            <a:ext cx="5562600" cy="134493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Rounded MT Bold" charset="0"/>
              </a:rPr>
              <a:t>耶稣基督完全的视图</a:t>
            </a:r>
            <a:endParaRPr kumimoji="0" lang="en-US" sz="1400" b="1" i="1"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Arial Rounded MT Bold" charset="0"/>
            </a:endParaRPr>
          </a:p>
        </p:txBody>
      </p:sp>
    </p:spTree>
    <p:extLst>
      <p:ext uri="{BB962C8B-B14F-4D97-AF65-F5344CB8AC3E}">
        <p14:creationId xmlns:p14="http://schemas.microsoft.com/office/powerpoint/2010/main" val="93695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500" fill="hold"/>
                                        <p:tgtEl>
                                          <p:spTgt spid="86019"/>
                                        </p:tgtEl>
                                        <p:attrNameLst>
                                          <p:attrName>ppt_x</p:attrName>
                                        </p:attrNameLst>
                                      </p:cBhvr>
                                      <p:tavLst>
                                        <p:tav tm="0">
                                          <p:val>
                                            <p:strVal val="#ppt_x"/>
                                          </p:val>
                                        </p:tav>
                                        <p:tav tm="100000">
                                          <p:val>
                                            <p:strVal val="#ppt_x"/>
                                          </p:val>
                                        </p:tav>
                                      </p:tavLst>
                                    </p:anim>
                                    <p:anim calcmode="lin" valueType="num">
                                      <p:cBhvr additive="base">
                                        <p:cTn id="8" dur="500" fill="hold"/>
                                        <p:tgtEl>
                                          <p:spTgt spid="860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a:t>
            </a:r>
            <a:r>
              <a:rPr lang="en-US" altLang="en-US" sz="6000" b="1" dirty="0">
                <a:latin typeface="Arial" charset="0"/>
                <a:ea typeface="ＭＳ Ｐゴシック" charset="0"/>
              </a:rPr>
              <a:t>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16754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zh-CN" altLang="en-US" sz="5400" b="1" dirty="0">
                <a:effectLst>
                  <a:glow rad="152400">
                    <a:schemeClr val="tx1"/>
                  </a:glow>
                </a:effectLst>
                <a:latin typeface="Arial" charset="0"/>
                <a:ea typeface="ＭＳ Ｐゴシック" charset="0"/>
              </a:rPr>
              <a:t>仰望基督取代自我依靠</a:t>
            </a:r>
            <a:endParaRPr lang="en-US" sz="54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主旨</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4189161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我们的</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未来</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40559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880549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8741" y="220900"/>
            <a:ext cx="8985259" cy="1782762"/>
          </a:xfrm>
        </p:spPr>
        <p:txBody>
          <a:bodyPr anchor="t">
            <a:noAutofit/>
          </a:bodyPr>
          <a:lstStyle/>
          <a:p>
            <a:pPr marL="0" indent="0" algn="ctr">
              <a:buNone/>
            </a:pPr>
            <a:r>
              <a:rPr lang="mr-IN" sz="2800" b="1" dirty="0">
                <a:solidFill>
                  <a:schemeClr val="bg1"/>
                </a:solidFill>
                <a:effectLst>
                  <a:outerShdw blurRad="38100" dist="38100" dir="2700000" algn="tl">
                    <a:srgbClr val="000000">
                      <a:alpha val="43137"/>
                    </a:srgbClr>
                  </a:outerShdw>
                </a:effectLst>
                <a:latin typeface="Arial"/>
                <a:cs typeface="Arial"/>
              </a:rPr>
              <a:t>"</a:t>
            </a:r>
            <a:r>
              <a:rPr lang="zh-CN" altLang="en-US" sz="2800" b="1" dirty="0">
                <a:solidFill>
                  <a:schemeClr val="bg1"/>
                </a:solidFill>
                <a:effectLst>
                  <a:outerShdw blurRad="38100" dist="38100" dir="2700000" algn="tl">
                    <a:srgbClr val="000000">
                      <a:alpha val="43137"/>
                    </a:srgbClr>
                  </a:outerShdw>
                </a:effectLst>
                <a:latin typeface="Arial"/>
                <a:cs typeface="Arial"/>
              </a:rPr>
              <a:t>主、我们的　神，</a:t>
            </a:r>
          </a:p>
          <a:p>
            <a:pPr marL="0" indent="0" algn="ctr">
              <a:buNone/>
            </a:pPr>
            <a:r>
              <a:rPr lang="zh-CN" altLang="en-US" sz="2800" b="1" dirty="0">
                <a:solidFill>
                  <a:schemeClr val="bg1"/>
                </a:solidFill>
                <a:effectLst>
                  <a:outerShdw blurRad="38100" dist="38100" dir="2700000" algn="tl">
                    <a:srgbClr val="000000">
                      <a:alpha val="43137"/>
                    </a:srgbClr>
                  </a:outerShdw>
                </a:effectLst>
                <a:latin typeface="Arial"/>
                <a:cs typeface="Arial"/>
              </a:rPr>
              <a:t>你是配得荣耀、尊贵、权能的，</a:t>
            </a:r>
          </a:p>
          <a:p>
            <a:pPr marL="0" indent="0" algn="ctr">
              <a:buNone/>
            </a:pPr>
            <a:r>
              <a:rPr lang="zh-CN" altLang="en-US" sz="2800" b="1" dirty="0">
                <a:solidFill>
                  <a:schemeClr val="bg1"/>
                </a:solidFill>
                <a:effectLst>
                  <a:outerShdw blurRad="38100" dist="38100" dir="2700000" algn="tl">
                    <a:srgbClr val="000000">
                      <a:alpha val="43137"/>
                    </a:srgbClr>
                  </a:outerShdw>
                </a:effectLst>
                <a:latin typeface="Arial"/>
                <a:cs typeface="Arial"/>
              </a:rPr>
              <a:t>因为你创造了万有，</a:t>
            </a:r>
          </a:p>
          <a:p>
            <a:pPr marL="0" indent="0" algn="ctr">
              <a:buNone/>
            </a:pPr>
            <a:r>
              <a:rPr lang="zh-CN" altLang="en-US" sz="2800" b="1" dirty="0">
                <a:solidFill>
                  <a:schemeClr val="bg1"/>
                </a:solidFill>
                <a:effectLst>
                  <a:outerShdw blurRad="38100" dist="38100" dir="2700000" algn="tl">
                    <a:srgbClr val="000000">
                      <a:alpha val="43137"/>
                    </a:srgbClr>
                  </a:outerShdw>
                </a:effectLst>
                <a:latin typeface="Arial"/>
                <a:cs typeface="Arial"/>
              </a:rPr>
              <a:t>万有都是因着你的旨意而存在，而被造的。</a:t>
            </a:r>
          </a:p>
        </p:txBody>
      </p:sp>
    </p:spTree>
    <p:extLst>
      <p:ext uri="{BB962C8B-B14F-4D97-AF65-F5344CB8AC3E}">
        <p14:creationId xmlns:p14="http://schemas.microsoft.com/office/powerpoint/2010/main" val="246052847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976390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323850" y="6069013"/>
            <a:ext cx="8210550" cy="646331"/>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黑体"/>
                <a:ea typeface="黑体"/>
                <a:cs typeface="黑体"/>
              </a:rPr>
              <a:t>紧紧握在天父的右手中！</a:t>
            </a:r>
            <a:endParaRPr kumimoji="0" lang="en-US" sz="3600" b="1" i="0" u="none" strike="noStrike" kern="1200" cap="none" spc="0" normalizeH="0" baseline="0" noProof="0" dirty="0">
              <a:ln>
                <a:noFill/>
              </a:ln>
              <a:solidFill>
                <a:srgbClr val="000000"/>
              </a:solidFill>
              <a:effectLst/>
              <a:uLnTx/>
              <a:uFillTx/>
              <a:latin typeface="黑体"/>
              <a:ea typeface="黑体"/>
              <a:cs typeface="黑体"/>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300" b="1" i="0" u="none" strike="noStrike" kern="1200" cap="none" spc="0" normalizeH="0" baseline="0" noProof="0" dirty="0">
                <a:ln>
                  <a:noFill/>
                </a:ln>
                <a:solidFill>
                  <a:srgbClr val="000000"/>
                </a:solidFill>
                <a:effectLst/>
                <a:uLnTx/>
                <a:uFillTx/>
                <a:latin typeface="黑体"/>
                <a:ea typeface="黑体"/>
                <a:cs typeface="黑体"/>
              </a:rPr>
              <a:t>用七印封严的书卷。。。</a:t>
            </a:r>
            <a:endParaRPr kumimoji="0" lang="en-US" sz="3300" b="1" i="0" u="none" strike="noStrike" kern="1200" cap="none" spc="0" normalizeH="0" baseline="0" noProof="0" dirty="0">
              <a:ln>
                <a:noFill/>
              </a:ln>
              <a:solidFill>
                <a:srgbClr val="000000"/>
              </a:solidFill>
              <a:effectLst/>
              <a:uLnTx/>
              <a:uFillTx/>
              <a:latin typeface="黑体"/>
              <a:ea typeface="黑体"/>
              <a:cs typeface="黑体"/>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zh-TW" altLang="en-US" sz="3200" b="1" dirty="0">
                <a:solidFill>
                  <a:srgbClr val="0000FF"/>
                </a:solidFill>
                <a:latin typeface="黑体"/>
                <a:ea typeface="黑体"/>
                <a:cs typeface="黑体"/>
              </a:rPr>
              <a:t>印的审判</a:t>
            </a:r>
            <a:endParaRPr lang="en-US" sz="3200" b="1" dirty="0">
              <a:solidFill>
                <a:srgbClr val="0000FF"/>
              </a:solidFill>
              <a:latin typeface="黑体"/>
              <a:ea typeface="黑体"/>
              <a:cs typeface="黑体"/>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charset="0"/>
                <a:cs typeface="Arial"/>
              </a:rPr>
              <a:t>369</a:t>
            </a:r>
          </a:p>
        </p:txBody>
      </p:sp>
    </p:spTree>
    <p:extLst>
      <p:ext uri="{BB962C8B-B14F-4D97-AF65-F5344CB8AC3E}">
        <p14:creationId xmlns:p14="http://schemas.microsoft.com/office/powerpoint/2010/main" val="1069482023"/>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304800"/>
            <a:ext cx="8613648" cy="1319606"/>
          </a:xfrm>
        </p:spPr>
        <p:txBody>
          <a:bodyPr/>
          <a:lstStyle/>
          <a:p>
            <a:r>
              <a:rPr lang="zh-CN" altLang="en-US" sz="4400" b="1" u="sng" dirty="0">
                <a:solidFill>
                  <a:srgbClr val="000090"/>
                </a:solidFill>
                <a:effectLst>
                  <a:outerShdw blurRad="38100" dist="38100" dir="2700000" algn="tl">
                    <a:srgbClr val="000000">
                      <a:alpha val="43137"/>
                    </a:srgbClr>
                  </a:outerShdw>
                </a:effectLst>
              </a:rPr>
              <a:t>谁</a:t>
            </a:r>
            <a:r>
              <a:rPr lang="zh-CN" altLang="en-US" sz="4400" b="1" dirty="0">
                <a:solidFill>
                  <a:srgbClr val="895D1C"/>
                </a:solidFill>
                <a:effectLst>
                  <a:outerShdw blurRad="38100" dist="38100" dir="2700000" algn="tl">
                    <a:srgbClr val="000000">
                      <a:alpha val="43137"/>
                    </a:srgbClr>
                  </a:outerShdw>
                </a:effectLst>
              </a:rPr>
              <a:t>配展开那书卷，揭开它的七印？（启示录 </a:t>
            </a:r>
            <a:r>
              <a:rPr lang="en-US" altLang="zh-CN" sz="4400" b="1" dirty="0">
                <a:solidFill>
                  <a:srgbClr val="895D1C"/>
                </a:solidFill>
                <a:effectLst>
                  <a:outerShdw blurRad="38100" dist="38100" dir="2700000" algn="tl">
                    <a:srgbClr val="000000">
                      <a:alpha val="43137"/>
                    </a:srgbClr>
                  </a:outerShdw>
                </a:effectLst>
              </a:rPr>
              <a:t>5:1-4</a:t>
            </a:r>
            <a:r>
              <a:rPr lang="zh-CN" altLang="en-US" sz="4400" b="1" dirty="0">
                <a:solidFill>
                  <a:srgbClr val="895D1C"/>
                </a:solidFill>
                <a:effectLst>
                  <a:outerShdw blurRad="38100" dist="38100" dir="2700000" algn="tl">
                    <a:srgbClr val="000000">
                      <a:alpha val="43137"/>
                    </a:srgbClr>
                  </a:outerShdw>
                </a:effectLst>
              </a:rPr>
              <a:t>）</a:t>
            </a:r>
            <a:endParaRPr lang="en-US" sz="4400" b="1" dirty="0">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val="0"/>
              </a:ext>
            </a:extLst>
          </a:blip>
          <a:srcRect/>
          <a:stretch/>
        </p:blipFill>
        <p:spPr bwMode="auto">
          <a:xfrm>
            <a:off x="0" y="2209799"/>
            <a:ext cx="9137073" cy="3540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45673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1" name="Picture 1" descr="Rev 5.5 Lion Background.jpg"/>
          <p:cNvPicPr>
            <a:picLocks noGrp="1" noChangeAspect="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0"/>
            <a:ext cx="9525000" cy="7173913"/>
          </a:xfrm>
          <a:noFill/>
        </p:spPr>
      </p:pic>
      <p:sp>
        <p:nvSpPr>
          <p:cNvPr id="670722" name="Rectangle 2"/>
          <p:cNvSpPr>
            <a:spLocks noGrp="1" noChangeArrowheads="1"/>
          </p:cNvSpPr>
          <p:nvPr>
            <p:ph type="title"/>
          </p:nvPr>
        </p:nvSpPr>
        <p:spPr>
          <a:xfrm>
            <a:off x="228600" y="1143000"/>
            <a:ext cx="4724400" cy="5061778"/>
          </a:xfrm>
        </p:spPr>
        <p:txBody>
          <a:bodyPr/>
          <a:lstStyle/>
          <a:p>
            <a:r>
              <a:rPr lang="zh-CN" altLang="en-US" sz="8000" dirty="0">
                <a:solidFill>
                  <a:srgbClr val="FFFFFF"/>
                </a:solidFill>
                <a:effectLst>
                  <a:glow rad="101600">
                    <a:schemeClr val="tx1">
                      <a:alpha val="95000"/>
                    </a:schemeClr>
                  </a:glow>
                </a:effectLst>
                <a:latin typeface="黑体"/>
                <a:ea typeface="黑体"/>
                <a:cs typeface="黑体"/>
              </a:rPr>
              <a:t>犹大</a:t>
            </a:r>
            <a:br>
              <a:rPr lang="en-US" altLang="zh-CN" sz="8000" dirty="0">
                <a:solidFill>
                  <a:srgbClr val="FFFFFF"/>
                </a:solidFill>
                <a:effectLst>
                  <a:glow rad="101600">
                    <a:schemeClr val="tx1">
                      <a:alpha val="95000"/>
                    </a:schemeClr>
                  </a:glow>
                </a:effectLst>
                <a:latin typeface="黑体"/>
                <a:ea typeface="黑体"/>
                <a:cs typeface="黑体"/>
              </a:rPr>
            </a:br>
            <a:r>
              <a:rPr lang="zh-CN" altLang="en-US" sz="8000" dirty="0">
                <a:solidFill>
                  <a:srgbClr val="FFFFFF"/>
                </a:solidFill>
                <a:effectLst>
                  <a:glow rad="101600">
                    <a:schemeClr val="tx1">
                      <a:alpha val="95000"/>
                    </a:schemeClr>
                  </a:glow>
                </a:effectLst>
                <a:latin typeface="黑体"/>
                <a:ea typeface="黑体"/>
                <a:cs typeface="黑体"/>
              </a:rPr>
              <a:t>的</a:t>
            </a:r>
            <a:br>
              <a:rPr lang="en-US" altLang="zh-CN" sz="8000" dirty="0">
                <a:solidFill>
                  <a:srgbClr val="FFFFFF"/>
                </a:solidFill>
                <a:effectLst>
                  <a:glow rad="101600">
                    <a:schemeClr val="tx1">
                      <a:alpha val="95000"/>
                    </a:schemeClr>
                  </a:glow>
                </a:effectLst>
                <a:latin typeface="黑体"/>
                <a:ea typeface="黑体"/>
                <a:cs typeface="黑体"/>
              </a:rPr>
            </a:br>
            <a:r>
              <a:rPr lang="zh-CN" altLang="en-US" sz="8000" b="1" dirty="0">
                <a:solidFill>
                  <a:srgbClr val="FFCC66"/>
                </a:solidFill>
                <a:effectLst>
                  <a:glow rad="101600">
                    <a:schemeClr val="tx1">
                      <a:alpha val="95000"/>
                    </a:schemeClr>
                  </a:glow>
                </a:effectLst>
                <a:latin typeface="黑体"/>
                <a:ea typeface="黑体"/>
                <a:cs typeface="黑体"/>
              </a:rPr>
              <a:t>狮子</a:t>
            </a:r>
            <a:br>
              <a:rPr lang="en-US" altLang="zh-CN" sz="6000" dirty="0">
                <a:solidFill>
                  <a:srgbClr val="FFCC66"/>
                </a:solidFill>
                <a:effectLst>
                  <a:glow rad="101600">
                    <a:schemeClr val="tx1">
                      <a:alpha val="95000"/>
                    </a:schemeClr>
                  </a:glow>
                </a:effectLst>
                <a:latin typeface="黑体"/>
                <a:ea typeface="黑体"/>
                <a:cs typeface="黑体"/>
              </a:rPr>
            </a:br>
            <a:br>
              <a:rPr lang="zh-CN" altLang="en-US" sz="6000" dirty="0">
                <a:solidFill>
                  <a:srgbClr val="FFFFFF"/>
                </a:solidFill>
                <a:effectLst>
                  <a:glow rad="101600">
                    <a:schemeClr val="tx1">
                      <a:alpha val="95000"/>
                    </a:schemeClr>
                  </a:glow>
                </a:effectLst>
                <a:latin typeface="黑体"/>
                <a:ea typeface="黑体"/>
                <a:cs typeface="黑体"/>
              </a:rPr>
            </a:br>
            <a:r>
              <a:rPr lang="zh-CN" altLang="en-US" sz="3600" dirty="0">
                <a:solidFill>
                  <a:srgbClr val="FFFFFF"/>
                </a:solidFill>
                <a:effectLst>
                  <a:glow rad="101600">
                    <a:schemeClr val="tx1">
                      <a:alpha val="95000"/>
                    </a:schemeClr>
                  </a:glow>
                </a:effectLst>
                <a:latin typeface="黑体"/>
                <a:ea typeface="黑体"/>
                <a:cs typeface="黑体"/>
              </a:rPr>
              <a:t>启</a:t>
            </a:r>
            <a:r>
              <a:rPr lang="en-US" altLang="zh-CN" sz="3600" dirty="0">
                <a:solidFill>
                  <a:srgbClr val="FFFFFF"/>
                </a:solidFill>
                <a:effectLst>
                  <a:glow rad="101600">
                    <a:schemeClr val="tx1">
                      <a:alpha val="95000"/>
                    </a:schemeClr>
                  </a:glow>
                </a:effectLst>
                <a:latin typeface="黑体"/>
                <a:ea typeface="黑体"/>
                <a:cs typeface="黑体"/>
              </a:rPr>
              <a:t>5</a:t>
            </a:r>
            <a:r>
              <a:rPr lang="zh-CN" altLang="en-US" sz="3600" dirty="0">
                <a:solidFill>
                  <a:srgbClr val="FFFFFF"/>
                </a:solidFill>
                <a:effectLst>
                  <a:glow rad="101600">
                    <a:schemeClr val="tx1">
                      <a:alpha val="95000"/>
                    </a:schemeClr>
                  </a:glow>
                </a:effectLst>
                <a:latin typeface="黑体"/>
                <a:ea typeface="黑体"/>
                <a:cs typeface="黑体"/>
              </a:rPr>
              <a:t>：</a:t>
            </a:r>
            <a:r>
              <a:rPr lang="en-US" altLang="zh-CN" sz="3600" dirty="0">
                <a:solidFill>
                  <a:srgbClr val="FFFFFF"/>
                </a:solidFill>
                <a:effectLst>
                  <a:glow rad="101600">
                    <a:schemeClr val="tx1">
                      <a:alpha val="95000"/>
                    </a:schemeClr>
                  </a:glow>
                </a:effectLst>
                <a:latin typeface="黑体"/>
                <a:ea typeface="黑体"/>
                <a:cs typeface="黑体"/>
              </a:rPr>
              <a:t>5</a:t>
            </a:r>
          </a:p>
        </p:txBody>
      </p:sp>
    </p:spTree>
    <p:extLst>
      <p:ext uri="{BB962C8B-B14F-4D97-AF65-F5344CB8AC3E}">
        <p14:creationId xmlns:p14="http://schemas.microsoft.com/office/powerpoint/2010/main" val="4247660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buNone/>
            </a:pPr>
            <a:r>
              <a:rPr lang="en-US" sz="3200" b="1" dirty="0">
                <a:solidFill>
                  <a:schemeClr val="bg1"/>
                </a:solidFill>
                <a:effectLst>
                  <a:outerShdw blurRad="38100" dist="38100" dir="2700000" algn="tl">
                    <a:srgbClr val="000000">
                      <a:alpha val="43137"/>
                    </a:srgbClr>
                  </a:outerShdw>
                </a:effectLst>
                <a:latin typeface="Arial"/>
                <a:cs typeface="Arial"/>
              </a:rPr>
              <a:t>J</a:t>
            </a:r>
            <a:r>
              <a:rPr lang="zh-CN" altLang="en-US" sz="3200" b="1" dirty="0">
                <a:solidFill>
                  <a:schemeClr val="bg1"/>
                </a:solidFill>
                <a:effectLst>
                  <a:outerShdw blurRad="38100" dist="38100" dir="2700000" algn="tl">
                    <a:srgbClr val="000000">
                      <a:alpha val="43137"/>
                    </a:srgbClr>
                  </a:outerShdw>
                </a:effectLst>
                <a:latin typeface="Arial"/>
                <a:cs typeface="Arial"/>
              </a:rPr>
              <a:t>耶稣配得揭示未来并受敬拜，因祂是神圣的弥赛亚，救赎我们脱离罪的刑罚，使我们成为祭司的国度。</a:t>
            </a:r>
          </a:p>
        </p:txBody>
      </p:sp>
      <p:sp>
        <p:nvSpPr>
          <p:cNvPr id="3" name="Title 2"/>
          <p:cNvSpPr>
            <a:spLocks noGrp="1"/>
          </p:cNvSpPr>
          <p:nvPr>
            <p:ph type="title"/>
          </p:nvPr>
        </p:nvSpPr>
        <p:spPr/>
        <p:txBody>
          <a:bodyPr/>
          <a:lstStyle/>
          <a:p>
            <a:r>
              <a:rPr lang="zh-CN" altLang="en-US" b="1" dirty="0">
                <a:solidFill>
                  <a:schemeClr val="bg1"/>
                </a:solidFill>
                <a:effectLst>
                  <a:outerShdw blurRad="38100" dist="38100" dir="2700000" algn="tl">
                    <a:srgbClr val="000000">
                      <a:alpha val="43137"/>
                    </a:srgbClr>
                  </a:outerShdw>
                </a:effectLst>
                <a:latin typeface="Arial"/>
                <a:cs typeface="Arial"/>
              </a:rPr>
              <a:t>启示录 </a:t>
            </a:r>
            <a:r>
              <a:rPr lang="en-US" altLang="zh-CN" b="1" dirty="0">
                <a:solidFill>
                  <a:schemeClr val="bg1"/>
                </a:solidFill>
                <a:effectLst>
                  <a:outerShdw blurRad="38100" dist="38100" dir="2700000" algn="tl">
                    <a:srgbClr val="000000">
                      <a:alpha val="43137"/>
                    </a:srgbClr>
                  </a:outerShdw>
                </a:effectLst>
                <a:latin typeface="Arial"/>
                <a:cs typeface="Arial"/>
              </a:rPr>
              <a:t>5 </a:t>
            </a:r>
            <a:r>
              <a:rPr lang="zh-CN" altLang="en-US" b="1" dirty="0">
                <a:solidFill>
                  <a:schemeClr val="bg1"/>
                </a:solidFill>
                <a:effectLst>
                  <a:outerShdw blurRad="38100" dist="38100" dir="2700000" algn="tl">
                    <a:srgbClr val="000000">
                      <a:alpha val="43137"/>
                    </a:srgbClr>
                  </a:outerShdw>
                </a:effectLst>
                <a:latin typeface="Arial"/>
                <a:cs typeface="Arial"/>
              </a:rPr>
              <a:t>的</a:t>
            </a:r>
            <a:br>
              <a:rPr lang="en-US" altLang="zh-CN"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主要思想</a:t>
            </a:r>
            <a:endParaRPr lang="en-US"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99195771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9EED7C1-41AD-E445-AA0B-52D80BEBEBA0}"/>
              </a:ext>
            </a:extLst>
          </p:cNvPr>
          <p:cNvGrpSpPr/>
          <p:nvPr/>
        </p:nvGrpSpPr>
        <p:grpSpPr>
          <a:xfrm>
            <a:off x="0" y="-16712"/>
            <a:ext cx="9306914" cy="6874712"/>
            <a:chOff x="0" y="-16712"/>
            <a:chExt cx="9306914" cy="6874712"/>
          </a:xfrm>
        </p:grpSpPr>
        <p:pic>
          <p:nvPicPr>
            <p:cNvPr id="4" name="Picture 3"/>
            <p:cNvPicPr/>
            <p:nvPr/>
          </p:nvPicPr>
          <p:blipFill rotWithShape="1">
            <a:blip r:embed="rId2">
              <a:extLst>
                <a:ext uri="{28A0092B-C50C-407E-A947-70E740481C1C}">
                  <a14:useLocalDpi xmlns:a14="http://schemas.microsoft.com/office/drawing/2010/main" val="0"/>
                </a:ext>
              </a:extLst>
            </a:blip>
            <a:srcRect l="4131"/>
            <a:stretch/>
          </p:blipFill>
          <p:spPr bwMode="auto">
            <a:xfrm>
              <a:off x="0" y="-16712"/>
              <a:ext cx="9306914" cy="6874712"/>
            </a:xfrm>
            <a:prstGeom prst="rect">
              <a:avLst/>
            </a:prstGeom>
            <a:noFill/>
            <a:ln>
              <a:noFill/>
            </a:ln>
          </p:spPr>
        </p:pic>
        <p:sp>
          <p:nvSpPr>
            <p:cNvPr id="8" name="Rectangle 7">
              <a:extLst>
                <a:ext uri="{FF2B5EF4-FFF2-40B4-BE49-F238E27FC236}">
                  <a16:creationId xmlns:a16="http://schemas.microsoft.com/office/drawing/2014/main" id="{E5860DC8-C5FF-544F-920A-13E7CD5DEF7F}"/>
                </a:ext>
              </a:extLst>
            </p:cNvPr>
            <p:cNvSpPr/>
            <p:nvPr/>
          </p:nvSpPr>
          <p:spPr bwMode="auto">
            <a:xfrm>
              <a:off x="159026" y="308113"/>
              <a:ext cx="4648940"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Rectangle 16">
              <a:extLst>
                <a:ext uri="{FF2B5EF4-FFF2-40B4-BE49-F238E27FC236}">
                  <a16:creationId xmlns:a16="http://schemas.microsoft.com/office/drawing/2014/main" id="{6E6AEE4B-8116-8F42-A7DD-9DDFE3B508F2}"/>
                </a:ext>
              </a:extLst>
            </p:cNvPr>
            <p:cNvSpPr/>
            <p:nvPr/>
          </p:nvSpPr>
          <p:spPr bwMode="auto">
            <a:xfrm>
              <a:off x="4807966" y="4784482"/>
              <a:ext cx="4377602"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7" name="Title 1"/>
          <p:cNvSpPr txBox="1">
            <a:spLocks/>
          </p:cNvSpPr>
          <p:nvPr/>
        </p:nvSpPr>
        <p:spPr bwMode="auto">
          <a:xfrm>
            <a:off x="4807966" y="79960"/>
            <a:ext cx="4300538" cy="55589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启示录</a:t>
            </a:r>
          </a:p>
        </p:txBody>
      </p:sp>
      <p:sp>
        <p:nvSpPr>
          <p:cNvPr id="6" name="Rectangle 5"/>
          <p:cNvSpPr/>
          <p:nvPr/>
        </p:nvSpPr>
        <p:spPr bwMode="auto">
          <a:xfrm>
            <a:off x="-12576" y="79960"/>
            <a:ext cx="77381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TextBox 12"/>
          <p:cNvSpPr txBox="1"/>
          <p:nvPr/>
        </p:nvSpPr>
        <p:spPr>
          <a:xfrm>
            <a:off x="211676" y="261155"/>
            <a:ext cx="2217771" cy="156966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约翰在</a:t>
            </a: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拔摩</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岛的异象</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四教会被谴责</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其余三个教会被谴责</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神宝座的图视</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圣洁羔羊被高举</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印被揭开</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从大患难中出来的人群</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四个号角带来的轭</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TextBox 13"/>
          <p:cNvSpPr txBox="1"/>
          <p:nvPr/>
        </p:nvSpPr>
        <p:spPr>
          <a:xfrm>
            <a:off x="2624479" y="245934"/>
            <a:ext cx="2506309" cy="101566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9"/>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无底坑释放更多号角</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9"/>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约翰把小书卷吃尽</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9"/>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有人想要害两位证人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9"/>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大红龙</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不屈的抵抗</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9"/>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敌基督的印记</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Box 14"/>
          <p:cNvSpPr txBox="1"/>
          <p:nvPr/>
        </p:nvSpPr>
        <p:spPr>
          <a:xfrm>
            <a:off x="6615691" y="5021001"/>
            <a:ext cx="2703799" cy="1200329"/>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妓女未来的毁灭</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巴比伦完全的凄惶</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羔羊得胜的宴席</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最终的复活与审判</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新耶路撒冷的启示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7"/>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永恒的城市与世界</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TextBox 15"/>
          <p:cNvSpPr txBox="1"/>
          <p:nvPr/>
        </p:nvSpPr>
        <p:spPr>
          <a:xfrm>
            <a:off x="4842718" y="5021001"/>
            <a:ext cx="1731405" cy="646331"/>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收成的时候到</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琴为神而奏</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碗被倒空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411947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757127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4" descr="Rev 6 Four Hor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4" name="Rectangle 2"/>
          <p:cNvSpPr>
            <a:spLocks noGrp="1" noChangeArrowheads="1"/>
          </p:cNvSpPr>
          <p:nvPr>
            <p:ph type="ctrTitle"/>
          </p:nvPr>
        </p:nvSpPr>
        <p:spPr>
          <a:xfrm>
            <a:off x="838200" y="4800600"/>
            <a:ext cx="7772400" cy="762000"/>
          </a:xfrm>
          <a:solidFill>
            <a:srgbClr val="AAE2CA"/>
          </a:solidFill>
          <a:effectLst>
            <a:outerShdw blurRad="63500" dist="35921" dir="2700000" algn="ctr" rotWithShape="0">
              <a:schemeClr val="bg1"/>
            </a:outerShdw>
          </a:effectLst>
        </p:spPr>
        <p:txBody>
          <a:bodyPr/>
          <a:lstStyle/>
          <a:p>
            <a:pPr eaLnBrk="1" hangingPunct="1"/>
            <a:r>
              <a:rPr lang="zh-TW" altLang="en-US" b="1">
                <a:solidFill>
                  <a:schemeClr val="tx1"/>
                </a:solidFill>
                <a:ea typeface="PMingLiU" pitchFamily="18" charset="-120"/>
              </a:rPr>
              <a:t>四</a:t>
            </a:r>
            <a:r>
              <a:rPr lang="zh-TW" altLang="ja-JP" b="1">
                <a:solidFill>
                  <a:schemeClr val="tx1"/>
                </a:solidFill>
                <a:ea typeface="PMingLiU" pitchFamily="18" charset="-120"/>
              </a:rPr>
              <a:t> </a:t>
            </a:r>
            <a:r>
              <a:rPr lang="zh-TW" altLang="en-US" b="1">
                <a:solidFill>
                  <a:schemeClr val="tx1"/>
                </a:solidFill>
                <a:ea typeface="PMingLiU" pitchFamily="18" charset="-120"/>
              </a:rPr>
              <a:t>匹</a:t>
            </a:r>
            <a:r>
              <a:rPr lang="zh-TW" altLang="ja-JP" b="1">
                <a:solidFill>
                  <a:schemeClr val="tx1"/>
                </a:solidFill>
                <a:ea typeface="PMingLiU" pitchFamily="18" charset="-120"/>
              </a:rPr>
              <a:t> </a:t>
            </a:r>
            <a:r>
              <a:rPr lang="zh-TW" altLang="en-US" b="1">
                <a:solidFill>
                  <a:schemeClr val="tx1"/>
                </a:solidFill>
                <a:ea typeface="PMingLiU" pitchFamily="18" charset="-120"/>
              </a:rPr>
              <a:t>馬</a:t>
            </a:r>
            <a:r>
              <a:rPr lang="zh-CN" altLang="en-US" b="1">
                <a:latin typeface="Arial" pitchFamily="34" charset="0"/>
                <a:ea typeface="SimSun" pitchFamily="2" charset="-122"/>
              </a:rPr>
              <a:t> 之悲剧</a:t>
            </a:r>
            <a:r>
              <a:rPr lang="en-US" altLang="zh-CN" b="1">
                <a:latin typeface="Arial" pitchFamily="34" charset="0"/>
                <a:ea typeface="SimSun" pitchFamily="2" charset="-122"/>
              </a:rPr>
              <a:t>(6:1-8)</a:t>
            </a:r>
          </a:p>
        </p:txBody>
      </p:sp>
      <p:grpSp>
        <p:nvGrpSpPr>
          <p:cNvPr id="2" name="Group 4"/>
          <p:cNvGrpSpPr>
            <a:grpSpLocks/>
          </p:cNvGrpSpPr>
          <p:nvPr/>
        </p:nvGrpSpPr>
        <p:grpSpPr bwMode="auto">
          <a:xfrm>
            <a:off x="0" y="5559425"/>
            <a:ext cx="2438400" cy="1295400"/>
            <a:chOff x="0" y="3456"/>
            <a:chExt cx="1536" cy="816"/>
          </a:xfrm>
          <a:solidFill>
            <a:schemeClr val="accent5"/>
          </a:solidFill>
        </p:grpSpPr>
        <p:sp>
          <p:nvSpPr>
            <p:cNvPr id="132110" name="AutoShape 5"/>
            <p:cNvSpPr>
              <a:spLocks noChangeArrowheads="1"/>
            </p:cNvSpPr>
            <p:nvPr/>
          </p:nvSpPr>
          <p:spPr bwMode="auto">
            <a:xfrm>
              <a:off x="0" y="3456"/>
              <a:ext cx="1536" cy="816"/>
            </a:xfrm>
            <a:prstGeom prst="horizontalScroll">
              <a:avLst>
                <a:gd name="adj" fmla="val 12500"/>
              </a:avLst>
            </a:prstGeom>
            <a:grp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132111" name="Rectangle 6"/>
            <p:cNvSpPr>
              <a:spLocks noChangeArrowheads="1"/>
            </p:cNvSpPr>
            <p:nvPr/>
          </p:nvSpPr>
          <p:spPr bwMode="auto">
            <a:xfrm>
              <a:off x="192" y="3648"/>
              <a:ext cx="1248" cy="432"/>
            </a:xfrm>
            <a:prstGeom prst="rect">
              <a:avLst/>
            </a:prstGeom>
            <a:grp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宋体" charset="-122"/>
                  <a:cs typeface="宋体" charset="-122"/>
                </a:rPr>
                <a:t>占领</a:t>
              </a:r>
              <a:endParaRPr kumimoji="0" lang="zh-CN" altLang="en-US" sz="4800" b="1" i="0" u="none" strike="noStrike" kern="1200" cap="none" spc="0" normalizeH="0" baseline="0" noProof="0" dirty="0">
                <a:ln>
                  <a:noFill/>
                </a:ln>
                <a:solidFill>
                  <a:srgbClr val="000000"/>
                </a:solidFill>
                <a:effectLst/>
                <a:uLnTx/>
                <a:uFillTx/>
                <a:latin typeface="Arial" charset="0"/>
                <a:ea typeface="宋体" charset="-122"/>
                <a:cs typeface="宋体" charset="-122"/>
              </a:endParaRPr>
            </a:p>
          </p:txBody>
        </p:sp>
      </p:grpSp>
      <p:grpSp>
        <p:nvGrpSpPr>
          <p:cNvPr id="3" name="Group 7"/>
          <p:cNvGrpSpPr>
            <a:grpSpLocks/>
          </p:cNvGrpSpPr>
          <p:nvPr/>
        </p:nvGrpSpPr>
        <p:grpSpPr bwMode="auto">
          <a:xfrm>
            <a:off x="2387600" y="5559425"/>
            <a:ext cx="2286000" cy="1295400"/>
            <a:chOff x="0" y="3456"/>
            <a:chExt cx="1536" cy="816"/>
          </a:xfrm>
          <a:solidFill>
            <a:schemeClr val="accent5"/>
          </a:solidFill>
        </p:grpSpPr>
        <p:sp>
          <p:nvSpPr>
            <p:cNvPr id="132108" name="AutoShape 8"/>
            <p:cNvSpPr>
              <a:spLocks noChangeArrowheads="1"/>
            </p:cNvSpPr>
            <p:nvPr/>
          </p:nvSpPr>
          <p:spPr bwMode="auto">
            <a:xfrm>
              <a:off x="0" y="3456"/>
              <a:ext cx="1536" cy="816"/>
            </a:xfrm>
            <a:prstGeom prst="horizontalScroll">
              <a:avLst>
                <a:gd name="adj" fmla="val 12500"/>
              </a:avLst>
            </a:prstGeom>
            <a:grp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132109" name="Rectangle 9"/>
            <p:cNvSpPr>
              <a:spLocks noChangeArrowheads="1"/>
            </p:cNvSpPr>
            <p:nvPr/>
          </p:nvSpPr>
          <p:spPr bwMode="auto">
            <a:xfrm>
              <a:off x="192" y="3648"/>
              <a:ext cx="1248" cy="432"/>
            </a:xfrm>
            <a:prstGeom prst="rect">
              <a:avLst/>
            </a:prstGeom>
            <a:grp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宋体" charset="-122"/>
                  <a:cs typeface="宋体" charset="-122"/>
                </a:rPr>
                <a:t>战争</a:t>
              </a:r>
              <a:endParaRPr kumimoji="0" lang="zh-CN" altLang="en-US" sz="4800" b="1" i="0" u="none" strike="noStrike" kern="1200" cap="none" spc="0" normalizeH="0" baseline="0" noProof="0" dirty="0">
                <a:ln>
                  <a:noFill/>
                </a:ln>
                <a:solidFill>
                  <a:srgbClr val="000000"/>
                </a:solidFill>
                <a:effectLst/>
                <a:uLnTx/>
                <a:uFillTx/>
                <a:latin typeface="Arial" charset="0"/>
                <a:ea typeface="宋体" charset="-122"/>
                <a:cs typeface="宋体" charset="-122"/>
              </a:endParaRPr>
            </a:p>
          </p:txBody>
        </p:sp>
      </p:grpSp>
      <p:grpSp>
        <p:nvGrpSpPr>
          <p:cNvPr id="4" name="Group 10"/>
          <p:cNvGrpSpPr>
            <a:grpSpLocks/>
          </p:cNvGrpSpPr>
          <p:nvPr/>
        </p:nvGrpSpPr>
        <p:grpSpPr bwMode="auto">
          <a:xfrm>
            <a:off x="4622800" y="5559425"/>
            <a:ext cx="2286000" cy="1295400"/>
            <a:chOff x="0" y="3456"/>
            <a:chExt cx="1536" cy="816"/>
          </a:xfrm>
          <a:solidFill>
            <a:schemeClr val="accent5"/>
          </a:solidFill>
        </p:grpSpPr>
        <p:sp>
          <p:nvSpPr>
            <p:cNvPr id="132106" name="AutoShape 11"/>
            <p:cNvSpPr>
              <a:spLocks noChangeArrowheads="1"/>
            </p:cNvSpPr>
            <p:nvPr/>
          </p:nvSpPr>
          <p:spPr bwMode="auto">
            <a:xfrm>
              <a:off x="0" y="3456"/>
              <a:ext cx="1536" cy="816"/>
            </a:xfrm>
            <a:prstGeom prst="horizontalScroll">
              <a:avLst>
                <a:gd name="adj" fmla="val 12500"/>
              </a:avLst>
            </a:prstGeom>
            <a:grp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132107" name="Rectangle 12"/>
            <p:cNvSpPr>
              <a:spLocks noChangeArrowheads="1"/>
            </p:cNvSpPr>
            <p:nvPr/>
          </p:nvSpPr>
          <p:spPr bwMode="auto">
            <a:xfrm>
              <a:off x="192" y="3648"/>
              <a:ext cx="1248" cy="432"/>
            </a:xfrm>
            <a:prstGeom prst="rect">
              <a:avLst/>
            </a:prstGeom>
            <a:grp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宋体" charset="-122"/>
                  <a:cs typeface="宋体" charset="-122"/>
                </a:rPr>
                <a:t>饥荒</a:t>
              </a:r>
              <a:endParaRPr kumimoji="0" lang="zh-CN" altLang="en-US" sz="4800" b="1" i="0" u="none" strike="noStrike" kern="1200" cap="none" spc="0" normalizeH="0" baseline="0" noProof="0" dirty="0">
                <a:ln>
                  <a:noFill/>
                </a:ln>
                <a:solidFill>
                  <a:srgbClr val="000000"/>
                </a:solidFill>
                <a:effectLst/>
                <a:uLnTx/>
                <a:uFillTx/>
                <a:latin typeface="Arial" charset="0"/>
                <a:ea typeface="宋体" charset="-122"/>
                <a:cs typeface="宋体" charset="-122"/>
              </a:endParaRPr>
            </a:p>
          </p:txBody>
        </p:sp>
      </p:grpSp>
      <p:grpSp>
        <p:nvGrpSpPr>
          <p:cNvPr id="5" name="Group 13"/>
          <p:cNvGrpSpPr>
            <a:grpSpLocks/>
          </p:cNvGrpSpPr>
          <p:nvPr/>
        </p:nvGrpSpPr>
        <p:grpSpPr bwMode="auto">
          <a:xfrm>
            <a:off x="6858000" y="5559425"/>
            <a:ext cx="2286000" cy="1295400"/>
            <a:chOff x="0" y="3456"/>
            <a:chExt cx="1536" cy="816"/>
          </a:xfrm>
          <a:solidFill>
            <a:schemeClr val="accent5"/>
          </a:solidFill>
        </p:grpSpPr>
        <p:sp>
          <p:nvSpPr>
            <p:cNvPr id="132104" name="AutoShape 14"/>
            <p:cNvSpPr>
              <a:spLocks noChangeArrowheads="1"/>
            </p:cNvSpPr>
            <p:nvPr/>
          </p:nvSpPr>
          <p:spPr bwMode="auto">
            <a:xfrm>
              <a:off x="0" y="3456"/>
              <a:ext cx="1536" cy="816"/>
            </a:xfrm>
            <a:prstGeom prst="horizontalScroll">
              <a:avLst>
                <a:gd name="adj" fmla="val 12500"/>
              </a:avLst>
            </a:prstGeom>
            <a:grp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132105" name="Rectangle 15"/>
            <p:cNvSpPr>
              <a:spLocks noChangeArrowheads="1"/>
            </p:cNvSpPr>
            <p:nvPr/>
          </p:nvSpPr>
          <p:spPr bwMode="auto">
            <a:xfrm>
              <a:off x="192" y="3648"/>
              <a:ext cx="1248" cy="432"/>
            </a:xfrm>
            <a:prstGeom prst="rect">
              <a:avLst/>
            </a:prstGeom>
            <a:grp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宋体" charset="-122"/>
                  <a:cs typeface="宋体" charset="-122"/>
                </a:rPr>
                <a:t>死亡</a:t>
              </a:r>
              <a:endParaRPr kumimoji="0" lang="zh-CN" altLang="en-US" sz="4800" b="1" i="0" u="none" strike="noStrike" kern="1200" cap="none" spc="0" normalizeH="0" baseline="0" noProof="0" dirty="0">
                <a:ln>
                  <a:noFill/>
                </a:ln>
                <a:solidFill>
                  <a:srgbClr val="000000"/>
                </a:solidFill>
                <a:effectLst/>
                <a:uLnTx/>
                <a:uFillTx/>
                <a:latin typeface="Arial" charset="0"/>
                <a:ea typeface="宋体" charset="-122"/>
                <a:cs typeface="宋体" charset="-122"/>
              </a:endParaRPr>
            </a:p>
          </p:txBody>
        </p:sp>
      </p:grpSp>
    </p:spTree>
    <p:extLst>
      <p:ext uri="{BB962C8B-B14F-4D97-AF65-F5344CB8AC3E}">
        <p14:creationId xmlns:p14="http://schemas.microsoft.com/office/powerpoint/2010/main" val="333457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被</a:t>
            </a:r>
            <a:r>
              <a:rPr kumimoji="0" lang="ja-JP"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提</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Arial"/>
                <a:ea typeface="MS PGothic" pitchFamily="34" charset="-128"/>
                <a:cs typeface="Arial"/>
              </a:rPr>
              <a:t>教会揭露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r>
              <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你看到什么</a:t>
            </a: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endPar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(1:19</a:t>
            </a:r>
            <a:r>
              <a:rPr kumimoji="0" 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第 </a:t>
            </a:r>
            <a:r>
              <a:rPr kumimoji="0" 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1 </a:t>
            </a: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现在是什么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(1:19b)</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第 </a:t>
            </a:r>
            <a:r>
              <a:rPr kumimoji="0" lang="en-US" altLang="zh-TW" sz="1600" b="1" i="0" u="none" strike="noStrike" kern="1200" cap="none" spc="0" normalizeH="0" baseline="0" noProof="0" dirty="0">
                <a:ln>
                  <a:noFill/>
                </a:ln>
                <a:solidFill>
                  <a:srgbClr val="000000"/>
                </a:solidFill>
                <a:effectLst/>
                <a:uLnTx/>
                <a:uFillTx/>
                <a:latin typeface="Arial"/>
                <a:ea typeface="MS PGothic" pitchFamily="34" charset="-128"/>
                <a:cs typeface="Arial"/>
              </a:rPr>
              <a:t>2–3 </a:t>
            </a: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以后会发生什么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第 </a:t>
            </a: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4–22 </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章</a:t>
            </a:r>
            <a:endParaRPr kumimoji="0" lang="en-US" altLang="zh-CN"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基督揭露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下半年</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苦难</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第二</a:t>
            </a:r>
            <a:br>
              <a:rPr kumimoji="0" lang="en-US" altLang="zh-CN" sz="1400" b="1" i="0" u="none" strike="noStrike" kern="1200" cap="none" spc="0" normalizeH="0" baseline="0" noProof="0" dirty="0">
                <a:ln>
                  <a:noFill/>
                </a:ln>
                <a:solidFill>
                  <a:srgbClr val="000000"/>
                </a:solidFill>
                <a:effectLst/>
                <a:uLnTx/>
                <a:uFillTx/>
                <a:latin typeface="Arial"/>
                <a:ea typeface="SimSun" pitchFamily="2" charset="-122"/>
                <a:cs typeface="Arial"/>
              </a:rPr>
            </a:b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次来</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千禧年</a:t>
            </a:r>
            <a:endParaRPr kumimoji="0" lang="en-US" altLang="ja-JP" sz="14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永恒的状态</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Comic Sans MS" charset="0"/>
                <a:ea typeface="ＭＳ Ｐゴシック" charset="0"/>
              </a:rPr>
              <a:t>白色的大宝座的审判</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上半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535941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9703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0" y="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我听见以色列人、各支派中受印的数目、有</a:t>
            </a:r>
            <a:r>
              <a:rPr kumimoji="0" lang="zh-TW" altLang="en-US" sz="2800" b="1"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en-US" altLang="zh-TW" sz="2800" b="1" i="0" u="none" strike="noStrike" kern="1200" cap="none" spc="0" normalizeH="0" baseline="0" noProof="0" dirty="0">
                <a:ln>
                  <a:noFill/>
                </a:ln>
                <a:solidFill>
                  <a:srgbClr val="FFFF99"/>
                </a:solidFill>
                <a:effectLst/>
                <a:uLnTx/>
                <a:uFillTx/>
                <a:latin typeface="Comic Sans MS" charset="0"/>
                <a:ea typeface="PMingLiU" pitchFamily="18" charset="-120"/>
              </a:rPr>
              <a:t>144,000:</a:t>
            </a:r>
            <a:r>
              <a:rPr kumimoji="0" lang="zh-CN" altLang="en-US" sz="2400" b="1" i="0" u="none" strike="noStrike" kern="1200" cap="none" spc="0" normalizeH="0" baseline="0" noProof="0" dirty="0">
                <a:ln>
                  <a:noFill/>
                </a:ln>
                <a:solidFill>
                  <a:srgbClr val="FFFF99"/>
                </a:solidFill>
                <a:effectLst/>
                <a:uLnTx/>
                <a:uFillTx/>
                <a:latin typeface="Comic Sans MS" charset="0"/>
                <a:ea typeface="SimSun" pitchFamily="2" charset="-122"/>
              </a:rPr>
              <a:t> </a:t>
            </a:r>
            <a:br>
              <a:rPr kumimoji="0" lang="zh-CN" altLang="en-US"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SimSun" pitchFamily="2" charset="-122"/>
                <a:ea typeface="SimSun" pitchFamily="2" charset="-122"/>
              </a:rPr>
              <a:t>犹大支派中受印的有</a:t>
            </a:r>
            <a:r>
              <a:rPr kumimoji="0" lang="en-US" altLang="zh-TW" sz="2800" b="1" i="0" u="none" strike="noStrike" kern="1200" cap="none" spc="0" normalizeH="0" baseline="0" noProof="0" dirty="0">
                <a:ln>
                  <a:noFill/>
                </a:ln>
                <a:solidFill>
                  <a:srgbClr val="FFFF99"/>
                </a:solidFill>
                <a:effectLst/>
                <a:uLnTx/>
                <a:uFillTx/>
                <a:latin typeface="Comic Sans MS" charset="0"/>
                <a:ea typeface="PMingLiU" pitchFamily="18" charset="-120"/>
              </a:rPr>
              <a:t>12,000</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 </a:t>
            </a:r>
            <a:br>
              <a:rPr kumimoji="0" lang="en-US" altLang="zh-CN" sz="2400" b="1"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1"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流便支派中有</a:t>
            </a:r>
            <a:r>
              <a:rPr kumimoji="0" lang="en-US" altLang="zh-TW" sz="2800" b="1" i="0" u="none" strike="noStrike" kern="1200" cap="none" spc="0" normalizeH="0" baseline="0" noProof="0" dirty="0">
                <a:ln>
                  <a:noFill/>
                </a:ln>
                <a:solidFill>
                  <a:srgbClr val="FFFF99"/>
                </a:solidFill>
                <a:effectLst/>
                <a:uLnTx/>
                <a:uFillTx/>
                <a:latin typeface="Comic Sans MS" charset="0"/>
                <a:ea typeface="PMingLiU" pitchFamily="18" charset="-120"/>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迦得支派中有</a:t>
            </a:r>
            <a:r>
              <a:rPr kumimoji="0" lang="en-US" altLang="zh-TW" sz="2800" b="1" i="0" u="none" strike="noStrike" kern="1200" cap="none" spc="0" normalizeH="0" baseline="0" noProof="0" dirty="0">
                <a:ln>
                  <a:noFill/>
                </a:ln>
                <a:solidFill>
                  <a:srgbClr val="FFFF99"/>
                </a:solidFill>
                <a:effectLst/>
                <a:uLnTx/>
                <a:uFillTx/>
                <a:latin typeface="Comic Sans MS" charset="0"/>
                <a:ea typeface="PMingLiU" pitchFamily="18" charset="-120"/>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亚设支派中有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拿弗他利支派中有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玛拿西支派中有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TW" altLang="en-US" sz="2400" b="0" i="0" u="none" strike="noStrike" kern="1200" cap="none" spc="0" normalizeH="0" baseline="0" noProof="0" dirty="0">
                <a:ln>
                  <a:noFill/>
                </a:ln>
                <a:solidFill>
                  <a:srgbClr val="FFFF99"/>
                </a:solidFill>
                <a:effectLst/>
                <a:uLnTx/>
                <a:uFillTx/>
                <a:latin typeface="Comic Sans MS" charset="0"/>
                <a:ea typeface="PMingLiU" pitchFamily="18" charset="-120"/>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西缅支派中有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利未支派中有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CN" altLang="en-US" sz="2400" b="0" i="0" u="none" strike="noStrike" kern="1200" cap="none" spc="0" normalizeH="0" baseline="0" noProof="0" dirty="0">
                <a:ln>
                  <a:noFill/>
                </a:ln>
                <a:solidFill>
                  <a:srgbClr val="FFFF99"/>
                </a:solidFill>
                <a:effectLst/>
                <a:uLnTx/>
                <a:uFillTx/>
                <a:latin typeface="Comic Sans MS" charset="0"/>
                <a:ea typeface="SimSun" pitchFamily="2" charset="-122"/>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以萨迦支派中有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西布伦支派中有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r>
              <a:rPr kumimoji="0" lang="zh-CN" altLang="en-US" sz="2800" b="0" i="0" u="none" strike="noStrike" kern="1200" cap="none" spc="0" normalizeH="0" baseline="0" noProof="0" dirty="0">
                <a:ln>
                  <a:noFill/>
                </a:ln>
                <a:solidFill>
                  <a:srgbClr val="FFFF99"/>
                </a:solidFill>
                <a:effectLst/>
                <a:uLnTx/>
                <a:uFillTx/>
                <a:latin typeface="Comic Sans MS" charset="0"/>
                <a:ea typeface="SimSun" pitchFamily="2" charset="-122"/>
              </a:rPr>
              <a:t> </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zh-CN" altLang="en-US" sz="2400" b="0" i="0" u="none" strike="noStrike" kern="1200" cap="none" spc="0" normalizeH="0" baseline="0" noProof="0" dirty="0">
                <a:ln>
                  <a:noFill/>
                </a:ln>
                <a:solidFill>
                  <a:srgbClr val="FFFF99"/>
                </a:solidFill>
                <a:effectLst/>
                <a:uLnTx/>
                <a:uFillTx/>
                <a:latin typeface="Comic Sans MS" charset="0"/>
                <a:ea typeface="SimSun" pitchFamily="2" charset="-122"/>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约瑟支派中有 </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b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br>
            <a:r>
              <a:rPr kumimoji="0" lang="en-US" altLang="zh-CN" sz="2400" b="0" i="0" u="none" strike="noStrike" kern="1200" cap="none" spc="0" normalizeH="0" baseline="0" noProof="0" dirty="0">
                <a:ln>
                  <a:noFill/>
                </a:ln>
                <a:solidFill>
                  <a:srgbClr val="FFFF99"/>
                </a:solidFill>
                <a:effectLst/>
                <a:uLnTx/>
                <a:uFillTx/>
                <a:latin typeface="Comic Sans MS" charset="0"/>
                <a:ea typeface="SimSun" pitchFamily="2" charset="-122"/>
              </a:rPr>
              <a:t>                                            </a:t>
            </a:r>
            <a:r>
              <a:rPr kumimoji="0" lang="zh-CN" altLang="en-US" sz="2800" b="1" i="0" u="none" strike="noStrike" kern="1200" cap="none" spc="0" normalizeH="0" baseline="0" noProof="0" dirty="0">
                <a:ln>
                  <a:noFill/>
                </a:ln>
                <a:solidFill>
                  <a:srgbClr val="FFFF99"/>
                </a:solidFill>
                <a:effectLst/>
                <a:uLnTx/>
                <a:uFillTx/>
                <a:latin typeface="Comic Sans MS" charset="0"/>
                <a:ea typeface="SimSun" pitchFamily="2" charset="-122"/>
              </a:rPr>
              <a:t>便雅悯支派中受印的有</a:t>
            </a:r>
            <a:r>
              <a:rPr kumimoji="0" lang="en-US" altLang="zh-CN" sz="2800" b="1" i="0" u="none" strike="noStrike" kern="1200" cap="none" spc="0" normalizeH="0" baseline="0" noProof="0" dirty="0">
                <a:ln>
                  <a:noFill/>
                </a:ln>
                <a:solidFill>
                  <a:srgbClr val="FFFF99"/>
                </a:solidFill>
                <a:effectLst/>
                <a:uLnTx/>
                <a:uFillTx/>
                <a:latin typeface="Comic Sans MS" charset="0"/>
                <a:ea typeface="SimSun" pitchFamily="2" charset="-122"/>
              </a:rPr>
              <a:t>12,000</a:t>
            </a:r>
            <a:r>
              <a:rPr kumimoji="0" lang="zh-CN" altLang="en-US" sz="2800" b="1" i="0" u="none" strike="noStrike" kern="1200" cap="none" spc="0" normalizeH="0" baseline="0" noProof="0" dirty="0">
                <a:ln>
                  <a:noFill/>
                </a:ln>
                <a:solidFill>
                  <a:srgbClr val="FFC000"/>
                </a:solidFill>
                <a:effectLst/>
                <a:uLnTx/>
                <a:uFillTx/>
                <a:latin typeface="Comic Sans MS" charset="0"/>
                <a:ea typeface="SimSun" pitchFamily="2" charset="-122"/>
              </a:rPr>
              <a:t> </a:t>
            </a:r>
            <a:endParaRPr kumimoji="0" lang="en-US" sz="2800" b="1" i="0" u="none" strike="noStrike" kern="1200" cap="none" spc="0" normalizeH="0" baseline="0" noProof="0" dirty="0">
              <a:ln>
                <a:noFill/>
              </a:ln>
              <a:solidFill>
                <a:srgbClr val="FFC000"/>
              </a:solidFill>
              <a:effectLst/>
              <a:uLnTx/>
              <a:uFillTx/>
              <a:latin typeface="Comic Sans MS" charset="0"/>
              <a:ea typeface="SimSun" pitchFamily="2" charset="-122"/>
            </a:endParaRPr>
          </a:p>
        </p:txBody>
      </p:sp>
      <p:sp>
        <p:nvSpPr>
          <p:cNvPr id="7" name="Rectangle 2"/>
          <p:cNvSpPr txBox="1">
            <a:spLocks noChangeArrowheads="1"/>
          </p:cNvSpPr>
          <p:nvPr/>
        </p:nvSpPr>
        <p:spPr bwMode="auto">
          <a:xfrm>
            <a:off x="0" y="5334000"/>
            <a:ext cx="5029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FF99"/>
                </a:solidFill>
                <a:effectLst/>
                <a:uLnTx/>
                <a:uFillTx/>
                <a:latin typeface="SimSun" pitchFamily="2" charset="-122"/>
                <a:ea typeface="SimSun" pitchFamily="2" charset="-122"/>
              </a:rPr>
              <a:t>144,000 </a:t>
            </a:r>
            <a:r>
              <a:rPr kumimoji="0" lang="zh-CN" altLang="en-US" sz="4000" b="1" i="0" u="none" strike="noStrike" kern="1200" cap="none" spc="0" normalizeH="0" baseline="0" noProof="0">
                <a:ln>
                  <a:noFill/>
                </a:ln>
                <a:solidFill>
                  <a:srgbClr val="FFFF99"/>
                </a:solidFill>
                <a:effectLst/>
                <a:uLnTx/>
                <a:uFillTx/>
                <a:latin typeface="SimSun" pitchFamily="2" charset="-122"/>
                <a:ea typeface="SimSun" pitchFamily="2" charset="-122"/>
              </a:rPr>
              <a:t>聚在一处 </a:t>
            </a:r>
            <a:r>
              <a:rPr kumimoji="0" lang="en-US" altLang="zh-CN" sz="4000" b="1" i="0" u="none" strike="noStrike" kern="1200" cap="none" spc="0" normalizeH="0" baseline="0" noProof="0">
                <a:ln>
                  <a:noFill/>
                </a:ln>
                <a:solidFill>
                  <a:srgbClr val="FFFF99"/>
                </a:solidFill>
                <a:effectLst/>
                <a:uLnTx/>
                <a:uFillTx/>
                <a:latin typeface="SimSun" pitchFamily="2" charset="-122"/>
                <a:ea typeface="SimSun" pitchFamily="2" charset="-122"/>
              </a:rPr>
              <a:t>(7:1-8)</a:t>
            </a:r>
            <a:endParaRPr kumimoji="0" lang="en-US" altLang="zh-CN" sz="4000" b="1" i="0" u="none" strike="noStrike" kern="1200" cap="none" spc="0" normalizeH="0" baseline="0" noProof="0" dirty="0">
              <a:ln>
                <a:noFill/>
              </a:ln>
              <a:solidFill>
                <a:srgbClr val="FFFF99"/>
              </a:solidFill>
              <a:effectLst/>
              <a:uLnTx/>
              <a:uFillTx/>
              <a:latin typeface="SimSun" pitchFamily="2" charset="-122"/>
              <a:ea typeface="SimSun" pitchFamily="2" charset="-122"/>
            </a:endParaRPr>
          </a:p>
        </p:txBody>
      </p:sp>
    </p:spTree>
    <p:extLst>
      <p:ext uri="{BB962C8B-B14F-4D97-AF65-F5344CB8AC3E}">
        <p14:creationId xmlns:p14="http://schemas.microsoft.com/office/powerpoint/2010/main" val="2569041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1201" name="Picture 3" descr="Rev 7v9 Multiracia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7"/>
              </a:srgbClr>
            </a:outerShdw>
          </a:effectLst>
        </p:spPr>
        <p:txBody>
          <a:bodyPr/>
          <a:lstStyle/>
          <a:p>
            <a:r>
              <a:rPr lang="zh-CN" altLang="en-US" b="1">
                <a:solidFill>
                  <a:schemeClr val="bg1"/>
                </a:solidFill>
                <a:latin typeface="Arial" pitchFamily="34" charset="0"/>
              </a:rPr>
              <a:t>多种族的人们</a:t>
            </a:r>
            <a:endParaRPr lang="en-US" b="1">
              <a:latin typeface="Arial" pitchFamily="34" charset="0"/>
            </a:endParaRPr>
          </a:p>
        </p:txBody>
      </p:sp>
    </p:spTree>
    <p:extLst>
      <p:ext uri="{BB962C8B-B14F-4D97-AF65-F5344CB8AC3E}">
        <p14:creationId xmlns:p14="http://schemas.microsoft.com/office/powerpoint/2010/main" val="2652663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12742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5" descr="rev 8 trumpetsapocalipsis_trompeta_5_grafic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953000" y="228600"/>
            <a:ext cx="4191000" cy="1371600"/>
          </a:xfrm>
          <a:effectLst/>
        </p:spPr>
        <p:txBody>
          <a:bodyPr/>
          <a:lstStyle/>
          <a:p>
            <a:pPr>
              <a:defRPr/>
            </a:pPr>
            <a:r>
              <a:rPr lang="ja-JP" altLang="en-US" sz="3600">
                <a:solidFill>
                  <a:srgbClr val="FFFFFF"/>
                </a:solidFill>
                <a:effectLst>
                  <a:glow rad="139700">
                    <a:srgbClr val="000000"/>
                  </a:glow>
                </a:effectLst>
                <a:latin typeface="Arial" charset="0"/>
                <a:ea typeface="ＭＳ Ｐゴシック" charset="-128"/>
                <a:cs typeface="ＭＳ Ｐゴシック" charset="-128"/>
              </a:rPr>
              <a:t>七小号判决</a:t>
            </a:r>
            <a:br>
              <a:rPr lang="en-US" sz="3600">
                <a:solidFill>
                  <a:srgbClr val="FFFFFF"/>
                </a:solidFill>
                <a:effectLst>
                  <a:glow rad="139700">
                    <a:srgbClr val="000000"/>
                  </a:glow>
                </a:effectLst>
                <a:latin typeface="Arial" charset="0"/>
                <a:ea typeface="ＭＳ Ｐゴシック" charset="-128"/>
                <a:cs typeface="ＭＳ Ｐゴシック" charset="-128"/>
              </a:rPr>
            </a:br>
            <a:r>
              <a:rPr lang="en-US" sz="3600">
                <a:solidFill>
                  <a:srgbClr val="FFFFFF"/>
                </a:solidFill>
                <a:effectLst>
                  <a:glow rad="139700">
                    <a:srgbClr val="000000"/>
                  </a:glow>
                </a:effectLst>
                <a:latin typeface="Arial" charset="0"/>
                <a:ea typeface="ＭＳ Ｐゴシック" charset="-128"/>
                <a:cs typeface="ＭＳ Ｐゴシック" charset="-128"/>
              </a:rPr>
              <a:t>(</a:t>
            </a:r>
            <a:r>
              <a:rPr lang="zh-TW" altLang="en-US" sz="3600">
                <a:solidFill>
                  <a:srgbClr val="FFFFFF"/>
                </a:solidFill>
                <a:effectLst>
                  <a:glow rad="139700">
                    <a:srgbClr val="000000"/>
                  </a:glow>
                </a:effectLst>
                <a:latin typeface="宋体" charset="-122"/>
                <a:ea typeface="宋体" charset="-122"/>
                <a:cs typeface="宋体" charset="-122"/>
              </a:rPr>
              <a:t>启 示 录 </a:t>
            </a:r>
            <a:r>
              <a:rPr lang="en-US" sz="3600">
                <a:solidFill>
                  <a:srgbClr val="FFFFFF"/>
                </a:solidFill>
                <a:effectLst>
                  <a:glow rad="139700">
                    <a:srgbClr val="000000"/>
                  </a:glow>
                </a:effectLst>
                <a:latin typeface="Arial" charset="0"/>
                <a:ea typeface="ＭＳ Ｐゴシック" charset="-128"/>
                <a:cs typeface="ＭＳ Ｐゴシック" charset="-128"/>
              </a:rPr>
              <a:t>. 8–9)</a:t>
            </a:r>
            <a:endParaRPr lang="en-US" sz="3600">
              <a:solidFill>
                <a:srgbClr val="FFFFFF"/>
              </a:solidFill>
              <a:effectLst>
                <a:glow rad="139700">
                  <a:srgbClr val="000000"/>
                </a:glow>
              </a:effectLst>
              <a:latin typeface="Times New Roman" charset="0"/>
              <a:ea typeface="ＭＳ Ｐゴシック" charset="-128"/>
              <a:cs typeface="ＭＳ Ｐゴシック" charset="-128"/>
            </a:endParaRPr>
          </a:p>
        </p:txBody>
      </p:sp>
      <p:sp>
        <p:nvSpPr>
          <p:cNvPr id="143364" name="Rectangle 1026"/>
          <p:cNvSpPr txBox="1">
            <a:spLocks noChangeArrowheads="1"/>
          </p:cNvSpPr>
          <p:nvPr/>
        </p:nvSpPr>
        <p:spPr bwMode="auto">
          <a:xfrm>
            <a:off x="152400" y="304800"/>
            <a:ext cx="3429000" cy="6477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“当羔羊开第七印上滚动，但在整个天上寂静了大约半小时。我看到的七位天使谁站在上帝面，他们赐给七枝</a:t>
            </a:r>
            <a:r>
              <a:rPr kumimoji="0" lang="ja-JP" altLang="en-US" sz="3600" b="0"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小</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号“</a:t>
            </a:r>
            <a:br>
              <a:rPr kumimoji="0" lang="en-US" altLang="ja-JP"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br>
            <a:r>
              <a:rPr kumimoji="0" lang="en-US" altLang="ja-JP"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a:t>
            </a:r>
            <a:r>
              <a:rPr kumimoji="0" lang="zh-TW" altLang="en-US" sz="2800" b="0" i="0" u="none" strike="noStrike" kern="1200" cap="none" spc="0" normalizeH="0" baseline="0" noProof="0" dirty="0">
                <a:ln>
                  <a:noFill/>
                </a:ln>
                <a:solidFill>
                  <a:srgbClr val="FFFFFF"/>
                </a:solidFill>
                <a:effectLst>
                  <a:glow rad="139700">
                    <a:srgbClr val="000000"/>
                  </a:glow>
                </a:effectLst>
                <a:uLnTx/>
                <a:uFillTx/>
                <a:latin typeface="宋体" charset="-122"/>
                <a:ea typeface="宋体" charset="-122"/>
                <a:cs typeface="宋体" charset="-122"/>
              </a:rPr>
              <a:t>启 示 录</a:t>
            </a:r>
            <a:r>
              <a:rPr kumimoji="0" lang="en-US" altLang="ja-JP"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 8:1-2 </a:t>
            </a:r>
            <a:r>
              <a:rPr kumimoji="0" lang="en-US" altLang="ja-JP" sz="2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NLT</a:t>
            </a:r>
            <a:r>
              <a:rPr kumimoji="0" lang="en-US" altLang="ja-JP"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128"/>
                <a:cs typeface="ＭＳ Ｐゴシック" charset="-128"/>
              </a:rPr>
              <a:t>).</a:t>
            </a:r>
            <a:endParaRPr kumimoji="0" lang="en-US" sz="2800" b="0"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15151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847080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67200" y="0"/>
            <a:ext cx="4876800" cy="6858000"/>
          </a:xfrm>
          <a:prstGeom prst="rect">
            <a:avLst/>
          </a:prstGeom>
          <a:solidFill>
            <a:srgbClr val="000066"/>
          </a:solid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SimSun" pitchFamily="2" charset="-122"/>
              </a:rPr>
              <a:t>启示录   </a:t>
            </a:r>
            <a:r>
              <a:rPr kumimoji="0" lang="en-US" sz="2800" b="1" i="0" u="none" strike="noStrike" kern="1200" cap="none" spc="0" normalizeH="0" baseline="0" noProof="0">
                <a:ln>
                  <a:noFill/>
                </a:ln>
                <a:solidFill>
                  <a:srgbClr val="FFFFFF"/>
                </a:solidFill>
                <a:effectLst/>
                <a:uLnTx/>
                <a:uFillTx/>
                <a:latin typeface="Times New Roman" pitchFamily="18" charset="0"/>
                <a:ea typeface="SimSun" pitchFamily="2" charset="-122"/>
              </a:rPr>
              <a:t>9:13-16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SimSun" pitchFamily="2" charset="-12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Comic Sans MS" pitchFamily="66" charset="0"/>
                <a:ea typeface="SimSun" pitchFamily="2" charset="-122"/>
              </a:rPr>
              <a:t>13 </a:t>
            </a:r>
            <a:r>
              <a:rPr kumimoji="0" lang="zh-CN" altLang="en-US" sz="3200" b="1" i="0" u="none" strike="noStrike" kern="1200" cap="none" spc="0" normalizeH="0" baseline="0" noProof="0">
                <a:ln>
                  <a:noFill/>
                </a:ln>
                <a:solidFill>
                  <a:srgbClr val="FFFFFF"/>
                </a:solidFill>
                <a:effectLst/>
                <a:uLnTx/>
                <a:uFillTx/>
                <a:latin typeface="Comic Sans MS" pitchFamily="66" charset="0"/>
                <a:ea typeface="SimSun" pitchFamily="2" charset="-122"/>
              </a:rPr>
              <a:t>第六位天使吹号，我就听见有声音从神面前金坛的四角出来，</a:t>
            </a:r>
            <a:r>
              <a:rPr kumimoji="0" lang="en-US" altLang="zh-CN" sz="3200" b="1" i="0" u="none" strike="noStrike" kern="1200" cap="none" spc="0" normalizeH="0" baseline="0" noProof="0">
                <a:ln>
                  <a:noFill/>
                </a:ln>
                <a:solidFill>
                  <a:srgbClr val="FFFFFF"/>
                </a:solidFill>
                <a:effectLst/>
                <a:uLnTx/>
                <a:uFillTx/>
                <a:latin typeface="Comic Sans MS" pitchFamily="66" charset="0"/>
                <a:ea typeface="SimSun" pitchFamily="2" charset="-122"/>
              </a:rPr>
              <a:t>14 </a:t>
            </a:r>
            <a:r>
              <a:rPr kumimoji="0" lang="zh-CN" altLang="en-US" sz="3200" b="1" i="0" u="none" strike="noStrike" kern="1200" cap="none" spc="0" normalizeH="0" baseline="0" noProof="0">
                <a:ln>
                  <a:noFill/>
                </a:ln>
                <a:solidFill>
                  <a:srgbClr val="FFFFFF"/>
                </a:solidFill>
                <a:effectLst/>
                <a:uLnTx/>
                <a:uFillTx/>
                <a:latin typeface="Comic Sans MS" pitchFamily="66" charset="0"/>
                <a:ea typeface="SimSun" pitchFamily="2" charset="-122"/>
              </a:rPr>
              <a:t>吩咐那吹号的第六位天使，说：把那捆绑在幼发拉底大河的四个使者释放了。</a:t>
            </a:r>
            <a:r>
              <a:rPr kumimoji="0" lang="en-US" altLang="zh-CN" sz="3200" b="1" i="0" u="none" strike="noStrike" kern="1200" cap="none" spc="0" normalizeH="0" baseline="0" noProof="0">
                <a:ln>
                  <a:noFill/>
                </a:ln>
                <a:solidFill>
                  <a:srgbClr val="FFFFFF"/>
                </a:solidFill>
                <a:effectLst/>
                <a:uLnTx/>
                <a:uFillTx/>
                <a:latin typeface="Comic Sans MS" pitchFamily="66" charset="0"/>
                <a:ea typeface="SimSun" pitchFamily="2" charset="-122"/>
              </a:rPr>
              <a:t>15 </a:t>
            </a:r>
            <a:r>
              <a:rPr kumimoji="0" lang="zh-CN" altLang="en-US" sz="3200" b="1" i="0" u="none" strike="noStrike" kern="1200" cap="none" spc="0" normalizeH="0" baseline="0" noProof="0">
                <a:ln>
                  <a:noFill/>
                </a:ln>
                <a:solidFill>
                  <a:srgbClr val="FFFFFF"/>
                </a:solidFill>
                <a:effectLst/>
                <a:uLnTx/>
                <a:uFillTx/>
                <a:latin typeface="Comic Sans MS" pitchFamily="66" charset="0"/>
                <a:ea typeface="SimSun" pitchFamily="2" charset="-122"/>
              </a:rPr>
              <a:t>那四个使者就被释放；他们原是预备好了，到某年某月某日某时，</a:t>
            </a:r>
            <a:r>
              <a:rPr kumimoji="0" lang="zh-CN" altLang="en-US" sz="3200" b="1" i="0" u="none" strike="noStrike" kern="1200" cap="none" spc="0" normalizeH="0" baseline="0" noProof="0">
                <a:ln>
                  <a:noFill/>
                </a:ln>
                <a:solidFill>
                  <a:srgbClr val="FFFF00"/>
                </a:solidFill>
                <a:effectLst/>
                <a:uLnTx/>
                <a:uFillTx/>
                <a:latin typeface="Comic Sans MS" pitchFamily="66" charset="0"/>
                <a:ea typeface="SimSun" pitchFamily="2" charset="-122"/>
              </a:rPr>
              <a:t>要杀人的三分之一</a:t>
            </a:r>
            <a:r>
              <a:rPr kumimoji="0" lang="zh-CN" altLang="en-US" sz="3200" b="1" i="0" u="none" strike="noStrike" kern="1200" cap="none" spc="0" normalizeH="0" baseline="0" noProof="0">
                <a:ln>
                  <a:noFill/>
                </a:ln>
                <a:solidFill>
                  <a:srgbClr val="FFFFFF"/>
                </a:solidFill>
                <a:effectLst/>
                <a:uLnTx/>
                <a:uFillTx/>
                <a:latin typeface="Comic Sans MS" pitchFamily="66" charset="0"/>
                <a:ea typeface="SimSun" pitchFamily="2" charset="-122"/>
              </a:rPr>
              <a:t>。</a:t>
            </a:r>
            <a:r>
              <a:rPr kumimoji="0" lang="en-US" altLang="zh-CN" sz="3200" b="1" i="0" u="none" strike="noStrike" kern="1200" cap="none" spc="0" normalizeH="0" baseline="0" noProof="0">
                <a:ln>
                  <a:noFill/>
                </a:ln>
                <a:solidFill>
                  <a:srgbClr val="FFFFFF"/>
                </a:solidFill>
                <a:effectLst/>
                <a:uLnTx/>
                <a:uFillTx/>
                <a:latin typeface="Comic Sans MS" pitchFamily="66" charset="0"/>
                <a:ea typeface="SimSun" pitchFamily="2" charset="-122"/>
              </a:rPr>
              <a:t>16 </a:t>
            </a:r>
            <a:r>
              <a:rPr kumimoji="0" lang="zh-CN" altLang="en-US" sz="3200" b="1" i="0" u="none" strike="noStrike" kern="1200" cap="none" spc="0" normalizeH="0" baseline="0" noProof="0">
                <a:ln>
                  <a:noFill/>
                </a:ln>
                <a:solidFill>
                  <a:srgbClr val="FFFF00"/>
                </a:solidFill>
                <a:effectLst/>
                <a:uLnTx/>
                <a:uFillTx/>
                <a:latin typeface="Comic Sans MS" pitchFamily="66" charset="0"/>
                <a:ea typeface="SimSun" pitchFamily="2" charset="-122"/>
              </a:rPr>
              <a:t>马军有二万万</a:t>
            </a:r>
            <a:r>
              <a:rPr kumimoji="0" lang="zh-CN" altLang="en-US" sz="3200" b="1" i="0" u="none" strike="noStrike" kern="1200" cap="none" spc="0" normalizeH="0" baseline="0" noProof="0">
                <a:ln>
                  <a:noFill/>
                </a:ln>
                <a:solidFill>
                  <a:srgbClr val="FFFFFF"/>
                </a:solidFill>
                <a:effectLst/>
                <a:uLnTx/>
                <a:uFillTx/>
                <a:latin typeface="Comic Sans MS" pitchFamily="66" charset="0"/>
                <a:ea typeface="SimSun" pitchFamily="2" charset="-122"/>
              </a:rPr>
              <a:t>；他们的数目我听见了。 </a:t>
            </a:r>
            <a:endParaRPr kumimoji="0" lang="en-US" sz="3200" b="1" i="0" u="none" strike="noStrike" kern="1200" cap="none" spc="0" normalizeH="0" baseline="0" noProof="0">
              <a:ln>
                <a:noFill/>
              </a:ln>
              <a:solidFill>
                <a:srgbClr val="FFFFFF"/>
              </a:solidFill>
              <a:effectLst/>
              <a:uLnTx/>
              <a:uFillTx/>
              <a:latin typeface="Times New Roman" pitchFamily="18" charset="0"/>
              <a:ea typeface="SimSun" pitchFamily="2" charset="-122"/>
            </a:endParaRPr>
          </a:p>
        </p:txBody>
      </p:sp>
      <p:sp>
        <p:nvSpPr>
          <p:cNvPr id="615430" name="Freeform 6"/>
          <p:cNvSpPr>
            <a:spLocks/>
          </p:cNvSpPr>
          <p:nvPr/>
        </p:nvSpPr>
        <p:spPr bwMode="auto">
          <a:xfrm rot="1694376">
            <a:off x="736600" y="2838450"/>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586756"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615436" name="Freeform 12"/>
          <p:cNvSpPr>
            <a:spLocks/>
          </p:cNvSpPr>
          <p:nvPr/>
        </p:nvSpPr>
        <p:spPr bwMode="auto">
          <a:xfrm>
            <a:off x="561975" y="1752600"/>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586758" name="Rectangle 18"/>
          <p:cNvSpPr>
            <a:spLocks noGrp="1" noChangeArrowheads="1"/>
          </p:cNvSpPr>
          <p:nvPr>
            <p:ph type="title" idx="4294967295"/>
          </p:nvPr>
        </p:nvSpPr>
        <p:spPr>
          <a:xfrm>
            <a:off x="914400" y="685800"/>
            <a:ext cx="3276600" cy="1143000"/>
          </a:xfrm>
          <a:solidFill>
            <a:srgbClr val="FF0000"/>
          </a:solidFill>
        </p:spPr>
        <p:txBody>
          <a:bodyPr/>
          <a:lstStyle/>
          <a:p>
            <a:r>
              <a:rPr lang="en-US" altLang="zh-TW" sz="4000" b="1">
                <a:solidFill>
                  <a:srgbClr val="FFFF00"/>
                </a:solidFill>
                <a:ea typeface="PMingLiU" pitchFamily="18" charset="-120"/>
              </a:rPr>
              <a:t>200 </a:t>
            </a:r>
            <a:r>
              <a:rPr lang="zh-TW" altLang="en-US" sz="4000" b="1">
                <a:solidFill>
                  <a:srgbClr val="FFFF00"/>
                </a:solidFill>
                <a:ea typeface="PMingLiU" pitchFamily="18" charset="-120"/>
              </a:rPr>
              <a:t>万士兵</a:t>
            </a:r>
            <a:endParaRPr lang="en-US" sz="4000" b="1">
              <a:solidFill>
                <a:srgbClr val="FFFF00"/>
              </a:solidFill>
            </a:endParaRPr>
          </a:p>
        </p:txBody>
      </p:sp>
      <p:sp>
        <p:nvSpPr>
          <p:cNvPr id="586759" name="Text Box 19"/>
          <p:cNvSpPr txBox="1">
            <a:spLocks noChangeArrowheads="1"/>
          </p:cNvSpPr>
          <p:nvPr/>
        </p:nvSpPr>
        <p:spPr bwMode="auto">
          <a:xfrm>
            <a:off x="8382000" y="15875"/>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omic Sans MS" pitchFamily="66" charset="0"/>
                <a:ea typeface="MS PGothic" pitchFamily="34" charset="-128"/>
              </a:rPr>
              <a:t>339</a:t>
            </a: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Tree>
    <p:extLst>
      <p:ext uri="{BB962C8B-B14F-4D97-AF65-F5344CB8AC3E}">
        <p14:creationId xmlns:p14="http://schemas.microsoft.com/office/powerpoint/2010/main" val="12345337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4" descr="j0285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“耶稣基督的启示，就是神赐给他以示他的仆人的事情，必须尽快进行。他派遣他的使者，将他的仆人约翰，见证了上帝的话和对耶稣基督的见证，甚至说，他看到的所有“（</a:t>
            </a:r>
            <a:r>
              <a:rPr lang="en-US" altLang="zh-CN"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1:1-2</a:t>
            </a: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148484" name="Rectangle 6"/>
          <p:cNvSpPr>
            <a:spLocks noChangeArrowheads="1"/>
          </p:cNvSpPr>
          <p:nvPr/>
        </p:nvSpPr>
        <p:spPr bwMode="auto">
          <a:xfrm>
            <a:off x="34925" y="4546600"/>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关键词：胜利</a:t>
            </a:r>
          </a:p>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关键句：“写，因此，你所看到的，什么是现在，以后会发生什么”（</a:t>
            </a:r>
            <a:r>
              <a:rPr lang="en-US" altLang="zh-CN"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1:19</a:t>
            </a: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32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6" name="Rectangle 2"/>
          <p:cNvSpPr txBox="1">
            <a:spLocks noChangeArrowheads="1"/>
          </p:cNvSpPr>
          <p:nvPr/>
        </p:nvSpPr>
        <p:spPr bwMode="auto">
          <a:xfrm>
            <a:off x="7470775" y="1844675"/>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cs typeface="+mn-cs"/>
              </a:rPr>
              <a:t>上帝</a:t>
            </a:r>
            <a:endParaRPr lang="en-US" sz="3200" b="1">
              <a:solidFill>
                <a:srgbClr val="000000"/>
              </a:solidFill>
              <a:latin typeface="Arial" pitchFamily="34" charset="0"/>
              <a:cs typeface="Arial" pitchFamily="34" charset="0"/>
            </a:endParaRPr>
          </a:p>
        </p:txBody>
      </p:sp>
      <p:sp>
        <p:nvSpPr>
          <p:cNvPr id="7" name="Rectangle 2"/>
          <p:cNvSpPr txBox="1">
            <a:spLocks noChangeArrowheads="1"/>
          </p:cNvSpPr>
          <p:nvPr/>
        </p:nvSpPr>
        <p:spPr bwMode="auto">
          <a:xfrm>
            <a:off x="7470775" y="2757488"/>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cs typeface="+mn-cs"/>
              </a:rPr>
              <a:t>天使</a:t>
            </a:r>
            <a:endParaRPr lang="en-US" sz="3200" b="1">
              <a:solidFill>
                <a:srgbClr val="000000"/>
              </a:solidFill>
              <a:latin typeface="Arial" pitchFamily="34" charset="0"/>
              <a:cs typeface="Arial" pitchFamily="34" charset="0"/>
            </a:endParaRPr>
          </a:p>
        </p:txBody>
      </p:sp>
      <p:sp>
        <p:nvSpPr>
          <p:cNvPr id="8" name="Rectangle 2"/>
          <p:cNvSpPr txBox="1">
            <a:spLocks noChangeArrowheads="1"/>
          </p:cNvSpPr>
          <p:nvPr/>
        </p:nvSpPr>
        <p:spPr bwMode="auto">
          <a:xfrm>
            <a:off x="7470775" y="3668713"/>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b="1">
                <a:solidFill>
                  <a:srgbClr val="000000"/>
                </a:solidFill>
                <a:latin typeface="Arial" pitchFamily="34" charset="0"/>
                <a:cs typeface="Arial" pitchFamily="34" charset="0"/>
              </a:rPr>
              <a:t>约翰</a:t>
            </a:r>
            <a:endParaRPr lang="en-US" sz="3200" b="1">
              <a:solidFill>
                <a:srgbClr val="000000"/>
              </a:solidFill>
              <a:latin typeface="Arial" pitchFamily="34" charset="0"/>
              <a:cs typeface="Arial" pitchFamily="34" charset="0"/>
            </a:endParaRPr>
          </a:p>
        </p:txBody>
      </p:sp>
      <p:sp>
        <p:nvSpPr>
          <p:cNvPr id="9" name="Rectangle 2"/>
          <p:cNvSpPr txBox="1">
            <a:spLocks noChangeArrowheads="1"/>
          </p:cNvSpPr>
          <p:nvPr/>
        </p:nvSpPr>
        <p:spPr bwMode="auto">
          <a:xfrm>
            <a:off x="7345363" y="4729163"/>
            <a:ext cx="1835150" cy="197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3200" b="1">
                <a:solidFill>
                  <a:srgbClr val="000000"/>
                </a:solidFill>
                <a:cs typeface="+mn-cs"/>
              </a:rPr>
              <a:t>读者</a:t>
            </a:r>
            <a:endParaRPr lang="en-US" altLang="zh-CN" sz="3200" b="1">
              <a:solidFill>
                <a:srgbClr val="000000"/>
              </a:solidFill>
              <a:cs typeface="+mn-cs"/>
            </a:endParaRPr>
          </a:p>
          <a:p>
            <a:pPr algn="ctr"/>
            <a:r>
              <a:rPr lang="en-US" altLang="zh-CN" sz="3200" b="1">
                <a:solidFill>
                  <a:srgbClr val="000000"/>
                </a:solidFill>
                <a:cs typeface="+mn-cs"/>
              </a:rPr>
              <a:t>(</a:t>
            </a:r>
            <a:r>
              <a:rPr lang="zh-CN" altLang="en-US" sz="3200" b="1">
                <a:solidFill>
                  <a:srgbClr val="000000"/>
                </a:solidFill>
                <a:cs typeface="+mn-cs"/>
              </a:rPr>
              <a:t>耶和华的仆人</a:t>
            </a:r>
            <a:r>
              <a:rPr lang="en-US" altLang="zh-CN" sz="3200" b="1">
                <a:solidFill>
                  <a:srgbClr val="000000"/>
                </a:solidFill>
                <a:cs typeface="+mn-cs"/>
              </a:rPr>
              <a:t>)</a:t>
            </a:r>
          </a:p>
        </p:txBody>
      </p:sp>
      <p:sp>
        <p:nvSpPr>
          <p:cNvPr id="2" name="Down Arrow 1"/>
          <p:cNvSpPr>
            <a:spLocks noChangeArrowheads="1"/>
          </p:cNvSpPr>
          <p:nvPr/>
        </p:nvSpPr>
        <p:spPr bwMode="auto">
          <a:xfrm>
            <a:off x="7956550" y="2492375"/>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11" name="Down Arrow 10"/>
          <p:cNvSpPr>
            <a:spLocks noChangeArrowheads="1"/>
          </p:cNvSpPr>
          <p:nvPr/>
        </p:nvSpPr>
        <p:spPr bwMode="auto">
          <a:xfrm>
            <a:off x="7956550" y="34290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12" name="Down Arrow 11"/>
          <p:cNvSpPr>
            <a:spLocks noChangeArrowheads="1"/>
          </p:cNvSpPr>
          <p:nvPr/>
        </p:nvSpPr>
        <p:spPr bwMode="auto">
          <a:xfrm>
            <a:off x="7956550" y="42926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570379" name="Rectangle 2"/>
          <p:cNvSpPr>
            <a:spLocks noGrp="1" noChangeArrowheads="1"/>
          </p:cNvSpPr>
          <p:nvPr>
            <p:ph type="title"/>
          </p:nvPr>
        </p:nvSpPr>
        <p:spPr>
          <a:xfrm>
            <a:off x="3132138" y="404813"/>
            <a:ext cx="4391025" cy="1295400"/>
          </a:xfrm>
          <a:solidFill>
            <a:schemeClr val="bg1"/>
          </a:solidFill>
        </p:spPr>
        <p:txBody>
          <a:bodyPr/>
          <a:lstStyle/>
          <a:p>
            <a:r>
              <a:rPr lang="ja-JP" altLang="en-US" b="1">
                <a:latin typeface="Arial" pitchFamily="34" charset="0"/>
              </a:rPr>
              <a:t>启示</a:t>
            </a:r>
            <a:r>
              <a:rPr lang="zh-CN" altLang="en-US" b="1">
                <a:solidFill>
                  <a:schemeClr val="tx1"/>
                </a:solidFill>
                <a:ea typeface="SimSun" pitchFamily="2" charset="-122"/>
              </a:rPr>
              <a:t>录</a:t>
            </a:r>
            <a:r>
              <a:rPr lang="ja-JP" altLang="en-US" b="1">
                <a:latin typeface="Arial" pitchFamily="34" charset="0"/>
              </a:rPr>
              <a:t>的关键</a:t>
            </a:r>
            <a:endParaRPr lang="en-US" b="1">
              <a:latin typeface="Arial" pitchFamily="34" charset="0"/>
            </a:endParaRPr>
          </a:p>
        </p:txBody>
      </p:sp>
      <p:sp>
        <p:nvSpPr>
          <p:cNvPr id="13" name="Text Box 1034"/>
          <p:cNvSpPr txBox="1">
            <a:spLocks noChangeArrowheads="1"/>
          </p:cNvSpPr>
          <p:nvPr/>
        </p:nvSpPr>
        <p:spPr bwMode="auto">
          <a:xfrm>
            <a:off x="7596188" y="7938"/>
            <a:ext cx="1744662" cy="1201737"/>
          </a:xfrm>
          <a:prstGeom prst="rect">
            <a:avLst/>
          </a:prstGeom>
          <a:noFill/>
          <a:ln>
            <a:noFill/>
          </a:ln>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000000"/>
                </a:solidFill>
                <a:effectLst>
                  <a:outerShdw blurRad="38100" dist="38100" dir="2700000" algn="tl">
                    <a:srgbClr val="C0C0C0"/>
                  </a:outerShdw>
                </a:effectLst>
                <a:latin typeface="Arial" pitchFamily="34" charset="0"/>
                <a:cs typeface="Arial" pitchFamily="34" charset="0"/>
              </a:rPr>
              <a:t>320</a:t>
            </a:r>
          </a:p>
          <a:p>
            <a:pPr algn="ctr"/>
            <a:r>
              <a:rPr lang="en-US" b="1">
                <a:solidFill>
                  <a:srgbClr val="000000"/>
                </a:solidFill>
                <a:effectLst>
                  <a:outerShdw blurRad="38100" dist="38100" dir="2700000" algn="tl">
                    <a:srgbClr val="C0C0C0"/>
                  </a:outerShdw>
                </a:effectLst>
                <a:latin typeface="Arial" pitchFamily="34" charset="0"/>
                <a:cs typeface="Arial" pitchFamily="34" charset="0"/>
              </a:rPr>
              <a:t>Points E, F, J, M</a:t>
            </a:r>
          </a:p>
        </p:txBody>
      </p:sp>
    </p:spTree>
    <p:extLst>
      <p:ext uri="{BB962C8B-B14F-4D97-AF65-F5344CB8AC3E}">
        <p14:creationId xmlns:p14="http://schemas.microsoft.com/office/powerpoint/2010/main" val="2472543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324651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手 里 拿 著 小 书 卷 的 天 使</a:t>
            </a:r>
            <a:br>
              <a:rPr lang="zh-CN" altLang="en-US" b="1" dirty="0">
                <a:latin typeface="Arial" charset="0"/>
                <a:ea typeface="ＭＳ Ｐゴシック" charset="0"/>
                <a:cs typeface="ＭＳ Ｐゴシック" charset="0"/>
              </a:rPr>
            </a:br>
            <a:r>
              <a:rPr lang="en-US" altLang="zh-CN" b="1" dirty="0">
                <a:latin typeface="Arial" charset="0"/>
                <a:ea typeface="ＭＳ Ｐゴシック" charset="0"/>
                <a:cs typeface="ＭＳ Ｐゴシック" charset="0"/>
              </a:rPr>
              <a:t>(10:1)</a:t>
            </a:r>
            <a:endParaRPr lang="en-US" dirty="0">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741918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658251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0"/>
            <a:ext cx="2843212" cy="685800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有 一 根 苇 子 赐 给 我 ， 当 作 量 度 的 杖 ， 且 有 话 说 ： 起 来 ！ 将 神 的 殿 和 祭 坛 ， 并 在 殿 中 礼 拜 的 人 都 量 一 量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2 只 是 殿 外 的 院 子 要 留 下 不 用 量 ， 因 为 这 是 给 了 外 邦 人 的 ； 他 们 要 践 踏 圣 城 四 十 二 个 月 。</a:t>
            </a:r>
          </a:p>
        </p:txBody>
      </p:sp>
    </p:spTree>
    <p:extLst>
      <p:ext uri="{BB962C8B-B14F-4D97-AF65-F5344CB8AC3E}">
        <p14:creationId xmlns:p14="http://schemas.microsoft.com/office/powerpoint/2010/main" val="1924233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dirty="0">
                <a:latin typeface="Times New Roman" charset="0"/>
                <a:ea typeface="ＭＳ Ｐゴシック" charset="0"/>
                <a:cs typeface="ＭＳ Ｐゴシック" charset="0"/>
              </a:rPr>
              <a:t>重新建立的殿？</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6353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901573649"/>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sz="80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妇人</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“1. </a:t>
            </a:r>
            <a:r>
              <a:rPr kumimoji="0" lang="en-US" sz="3600" b="1" i="0"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那时</a:t>
            </a:r>
            <a:r>
              <a:rPr kumimoji="0" lang="en-US"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 天上出现了一个奇伟的景象： 有一个妇人， 身披太阳， 脚踏月亮， 头戴十二颗星的冠冕。 2. 她怀了孕， 在生产的痛苦中疼痛呼叫" (12:1-2).</a:t>
            </a:r>
            <a:endParaRPr kumimoji="0" lang="en-US"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901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939011" name="Picture 1" descr="Rev 12 woman_clothed_in_su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1666" name="Rectangle 2"/>
          <p:cNvSpPr>
            <a:spLocks noGrp="1" noChangeArrowheads="1"/>
          </p:cNvSpPr>
          <p:nvPr>
            <p:ph type="ctrTitle"/>
          </p:nvPr>
        </p:nvSpPr>
        <p:spPr>
          <a:xfrm>
            <a:off x="5105400" y="457200"/>
            <a:ext cx="4038600" cy="3810000"/>
          </a:xfrm>
          <a:effectLst>
            <a:outerShdw blurRad="63500" dist="35921" dir="2700000" algn="ctr" rotWithShape="0">
              <a:schemeClr val="tx2">
                <a:alpha val="74998"/>
              </a:schemeClr>
            </a:outerShdw>
          </a:effectLst>
        </p:spPr>
        <p:txBody>
          <a:bodyPr/>
          <a:lstStyle/>
          <a:p>
            <a:pPr>
              <a:defRPr/>
            </a:pPr>
            <a:r>
              <a:rPr lang="zh-CN" altLang="en-US" sz="6600" b="1" dirty="0">
                <a:solidFill>
                  <a:srgbClr val="FFFFFF"/>
                </a:solidFill>
                <a:latin typeface="Times New Roman"/>
                <a:ea typeface="SimSun" pitchFamily="2" charset="-122"/>
              </a:rPr>
              <a:t>妇 人 </a:t>
            </a:r>
            <a:br>
              <a:rPr lang="en-US" altLang="zh-CN" sz="6600" b="1" dirty="0">
                <a:solidFill>
                  <a:srgbClr val="FFFFFF"/>
                </a:solidFill>
                <a:latin typeface="Times New Roman"/>
                <a:ea typeface="SimSun" pitchFamily="2" charset="-122"/>
              </a:rPr>
            </a:br>
            <a:r>
              <a:rPr lang="zh-TW" altLang="en-US" sz="6600" b="1" dirty="0">
                <a:solidFill>
                  <a:srgbClr val="FFFFFF"/>
                </a:solidFill>
                <a:latin typeface="Times New Roman"/>
                <a:ea typeface="PMingLiU" pitchFamily="18" charset="-120"/>
              </a:rPr>
              <a:t>和 </a:t>
            </a:r>
            <a:br>
              <a:rPr lang="en-US" altLang="zh-TW" sz="6600" b="1" dirty="0">
                <a:solidFill>
                  <a:srgbClr val="FFFFFF"/>
                </a:solidFill>
                <a:latin typeface="Times New Roman"/>
                <a:ea typeface="PMingLiU" pitchFamily="18" charset="-120"/>
              </a:rPr>
            </a:br>
            <a:r>
              <a:rPr lang="zh-CN" altLang="en-US" sz="6600" b="1" dirty="0">
                <a:solidFill>
                  <a:srgbClr val="FFFFFF"/>
                </a:solidFill>
                <a:latin typeface="Times New Roman"/>
                <a:ea typeface="SimSun" pitchFamily="2" charset="-122"/>
              </a:rPr>
              <a:t>大 红 龙</a:t>
            </a:r>
            <a:r>
              <a:rPr lang="zh-CN" altLang="en-US" sz="6600" b="1" dirty="0">
                <a:solidFill>
                  <a:srgbClr val="FFFFFF"/>
                </a:solidFill>
                <a:latin typeface="Arial" pitchFamily="34" charset="0"/>
                <a:ea typeface="SimSun" pitchFamily="2" charset="-122"/>
              </a:rPr>
              <a:t> </a:t>
            </a:r>
            <a:r>
              <a:rPr lang="en-US" altLang="zh-CN" sz="4000" b="1" dirty="0">
                <a:solidFill>
                  <a:srgbClr val="FFFFFF"/>
                </a:solidFill>
                <a:latin typeface="SimSun" pitchFamily="2" charset="-122"/>
                <a:ea typeface="SimSun" pitchFamily="2" charset="-122"/>
              </a:rPr>
              <a:t>(12:1-6)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2496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启示录</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人子的迹象</a:t>
            </a:r>
            <a:br>
              <a:rPr kumimoji="0" lang="en-US" altLang="zh-CN"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马太福音</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盟约</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rPr>
                  <a:t> 30</a:t>
                </a:r>
                <a:r>
                  <a:rPr kumimoji="0" lang="zh-CN" altLang="en-US" sz="20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当选那兽</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启示录</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第二来临</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altLang="zh-CN" sz="1800" b="1" i="1" u="none" strike="noStrike" kern="1200" cap="none" spc="-11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基督的到来以完成</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违反盟约</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礼拜中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灾</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祸</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900" b="0" i="0" u="none" strike="noStrike" kern="1200" cap="none" spc="0" normalizeH="0" baseline="0" noProof="0" dirty="0">
                <a:ln>
                  <a:noFill/>
                </a:ln>
                <a:solidFill>
                  <a:srgbClr val="FFFFFF"/>
                </a:solidFill>
                <a:effectLst/>
                <a:uLnTx/>
                <a:uFillTx/>
                <a:latin typeface="Comic Sans MS" charset="0"/>
                <a:ea typeface="ＭＳ Ｐゴシック" charset="0"/>
              </a:rPr>
              <a:t>最激烈的灾祸</a:t>
            </a:r>
            <a:endParaRPr kumimoji="0" lang="en-US" sz="29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65" name="Cloud Callout 64"/>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TextBox 65"/>
          <p:cNvSpPr txBox="1"/>
          <p:nvPr/>
        </p:nvSpPr>
        <p:spPr>
          <a:xfrm>
            <a:off x="561479" y="446592"/>
            <a:ext cx="3809994"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1200" cap="none" spc="0" normalizeH="0" baseline="0" noProof="0" dirty="0">
                <a:ln>
                  <a:noFill/>
                </a:ln>
                <a:solidFill>
                  <a:srgbClr val="FFFFFF"/>
                </a:solidFill>
                <a:effectLst/>
                <a:uLnTx/>
                <a:uFillTx/>
                <a:latin typeface="Comic Sans MS" charset="0"/>
                <a:ea typeface="ＭＳ Ｐゴシック" charset="0"/>
              </a:rPr>
              <a:t>妇 人 就 逃 到 旷 野 ， 在 那 里 有 神 给 他 预 备 的 地 方 ， 使 他 被 养 活 一 千 二 百 六 十 天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(12:6).</a:t>
            </a:r>
          </a:p>
        </p:txBody>
      </p:sp>
    </p:spTree>
    <p:extLst>
      <p:ext uri="{BB962C8B-B14F-4D97-AF65-F5344CB8AC3E}">
        <p14:creationId xmlns:p14="http://schemas.microsoft.com/office/powerpoint/2010/main" val="266658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539049566"/>
      </p:ext>
    </p:extLst>
  </p:cSld>
  <p:clrMapOvr>
    <a:masterClrMapping/>
  </p:clrMapOvr>
</p:sld>
</file>

<file path=ppt/theme/_rels/them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52425</TotalTime>
  <Words>9175</Words>
  <Application>Microsoft Macintosh PowerPoint</Application>
  <PresentationFormat>全屏显示(4:3)</PresentationFormat>
  <Paragraphs>1069</Paragraphs>
  <Slides>139</Slides>
  <Notes>95</Notes>
  <HiddenSlides>0</HiddenSlides>
  <MMClips>0</MMClips>
  <ScaleCrop>false</ScaleCrop>
  <HeadingPairs>
    <vt:vector size="8" baseType="variant">
      <vt:variant>
        <vt:lpstr>已用的字体</vt:lpstr>
      </vt:variant>
      <vt:variant>
        <vt:i4>30</vt:i4>
      </vt:variant>
      <vt:variant>
        <vt:lpstr>主题</vt:lpstr>
      </vt:variant>
      <vt:variant>
        <vt:i4>55</vt:i4>
      </vt:variant>
      <vt:variant>
        <vt:lpstr>嵌入 OLE 服务器</vt:lpstr>
      </vt:variant>
      <vt:variant>
        <vt:i4>1</vt:i4>
      </vt:variant>
      <vt:variant>
        <vt:lpstr>幻灯片标题</vt:lpstr>
      </vt:variant>
      <vt:variant>
        <vt:i4>139</vt:i4>
      </vt:variant>
    </vt:vector>
  </HeadingPairs>
  <TitlesOfParts>
    <vt:vector size="225" baseType="lpstr">
      <vt:lpstr>26</vt:lpstr>
      <vt:lpstr>黑体</vt:lpstr>
      <vt:lpstr>宋体</vt:lpstr>
      <vt:lpstr>宋体</vt:lpstr>
      <vt:lpstr>Bwgrki</vt:lpstr>
      <vt:lpstr>Bwgrkl</vt:lpstr>
      <vt:lpstr>Microsoft YaHei UI</vt:lpstr>
      <vt:lpstr>MS Gothic</vt:lpstr>
      <vt:lpstr>ＭＳ Ｐゴシック</vt:lpstr>
      <vt:lpstr>ＭＳ Ｐゴシック</vt:lpstr>
      <vt:lpstr>Osaka</vt:lpstr>
      <vt:lpstr>PMingLiU</vt:lpstr>
      <vt:lpstr>Times</vt:lpstr>
      <vt:lpstr>Times Roman Bold</vt:lpstr>
      <vt:lpstr>Arial</vt:lpstr>
      <vt:lpstr>Arial Black</vt:lpstr>
      <vt:lpstr>Arial Narrow</vt:lpstr>
      <vt:lpstr>Book Antiqua</vt:lpstr>
      <vt:lpstr>Calibri</vt:lpstr>
      <vt:lpstr>Chalkboard</vt:lpstr>
      <vt:lpstr>Chalkduster</vt:lpstr>
      <vt:lpstr>Comic Sans MS</vt:lpstr>
      <vt:lpstr>Geneva</vt:lpstr>
      <vt:lpstr>Helvetica Neue Black Condensed</vt:lpstr>
      <vt:lpstr>Lucida Handwriting</vt:lpstr>
      <vt:lpstr>Monotype Sorts</vt:lpstr>
      <vt:lpstr>Symbol</vt:lpstr>
      <vt:lpstr>Times New Roman</vt:lpstr>
      <vt:lpstr>Trebuchet MS</vt:lpstr>
      <vt:lpstr>Wingdings</vt:lpstr>
      <vt:lpstr>Blank Presentation</vt:lpstr>
      <vt:lpstr>預設簡報設計</vt:lpstr>
      <vt:lpstr>13_Blank Presentation</vt:lpstr>
      <vt:lpstr>17_Office Theme</vt:lpstr>
      <vt:lpstr>25_Blank Presentation</vt:lpstr>
      <vt:lpstr>26_Blank Presentation</vt:lpstr>
      <vt:lpstr>27_Blank Presentation</vt:lpstr>
      <vt:lpstr>32_Blank Presentation</vt:lpstr>
      <vt:lpstr>33_Blank Presentation</vt:lpstr>
      <vt:lpstr>34_Blank Presentation</vt:lpstr>
      <vt:lpstr>39_Blank Presentation</vt:lpstr>
      <vt:lpstr>57_Blank Presentation</vt:lpstr>
      <vt:lpstr>63_Blank Presentation</vt:lpstr>
      <vt:lpstr>65_Blank Presentation</vt:lpstr>
      <vt:lpstr>2_Blank Presentation</vt:lpstr>
      <vt:lpstr>66_Blank Presentation</vt:lpstr>
      <vt:lpstr>1_Blank Presentation</vt:lpstr>
      <vt:lpstr>6_Default Design</vt:lpstr>
      <vt:lpstr>5_Office Theme</vt:lpstr>
      <vt:lpstr>3_Beam</vt:lpstr>
      <vt:lpstr>8_Executive</vt:lpstr>
      <vt:lpstr>68_Blank Presentation</vt:lpstr>
      <vt:lpstr>22_Blank Presentation</vt:lpstr>
      <vt:lpstr>19_Office Theme</vt:lpstr>
      <vt:lpstr>3_untitled 1</vt:lpstr>
      <vt:lpstr>3_Blank Presentation</vt:lpstr>
      <vt:lpstr>4_Office Theme</vt:lpstr>
      <vt:lpstr>4_Blank Presentation</vt:lpstr>
      <vt:lpstr>2_預設簡報設計</vt:lpstr>
      <vt:lpstr>14_Blank Presentation</vt:lpstr>
      <vt:lpstr>15_Blank Presentation</vt:lpstr>
      <vt:lpstr>16_Blank Presentation</vt:lpstr>
      <vt:lpstr>18_Blank Presentation</vt:lpstr>
      <vt:lpstr>Lock And Key</vt:lpstr>
      <vt:lpstr>6_Office Theme</vt:lpstr>
      <vt:lpstr>23_Blank Presentation</vt:lpstr>
      <vt:lpstr>Dads Tie</vt:lpstr>
      <vt:lpstr>69_Blank Presentation</vt:lpstr>
      <vt:lpstr>14_Hardcover</vt:lpstr>
      <vt:lpstr>Hardcover</vt:lpstr>
      <vt:lpstr>5_Default Design</vt:lpstr>
      <vt:lpstr>Orbit</vt:lpstr>
      <vt:lpstr>76_Blank Presentation</vt:lpstr>
      <vt:lpstr>3_Crumple</vt:lpstr>
      <vt:lpstr>82_Blank Presentation</vt:lpstr>
      <vt:lpstr>84_Blank Presentation</vt:lpstr>
      <vt:lpstr>1_Crumple</vt:lpstr>
      <vt:lpstr>Stream</vt:lpstr>
      <vt:lpstr>96_Blank Presentation</vt:lpstr>
      <vt:lpstr>14_Office Theme</vt:lpstr>
      <vt:lpstr>16_Office Theme</vt:lpstr>
      <vt:lpstr>97_Blank Presentation</vt:lpstr>
      <vt:lpstr>99_Blank Presentation</vt:lpstr>
      <vt:lpstr>102_Blank Presentation</vt:lpstr>
      <vt:lpstr>1_Default Design</vt:lpstr>
      <vt:lpstr>Document</vt:lpstr>
      <vt:lpstr>要常胜</vt:lpstr>
      <vt:lpstr>什么使你</vt:lpstr>
      <vt:lpstr>新冠疫情 2020</vt:lpstr>
      <vt:lpstr>如何在挣扎中，向上看， 注视着神！</vt:lpstr>
      <vt:lpstr>Don't Look Down</vt:lpstr>
      <vt:lpstr>我们要怎么在基督里得胜?</vt:lpstr>
      <vt:lpstr>启示录</vt:lpstr>
      <vt:lpstr>PowerPoint 演示文稿</vt:lpstr>
      <vt:lpstr>启示录的关键</vt:lpstr>
      <vt:lpstr>启示录告诉我们往上看…</vt:lpstr>
      <vt:lpstr>耶稣基督的主权</vt:lpstr>
      <vt:lpstr>伊朗穆斯林在演耶稣基督（2008年4月29日）</vt:lpstr>
      <vt:lpstr>耶稣在80年代的形象是合适的</vt:lpstr>
      <vt:lpstr>但是，耶稣后来变得懦弱</vt:lpstr>
      <vt:lpstr>What's the big deal about Jesus?</vt:lpstr>
      <vt:lpstr>或耶稣成为一个穴居人</vt:lpstr>
      <vt:lpstr>谁是真正的国王？</vt:lpstr>
      <vt:lpstr>豆米仙 (主后81-96年)</vt:lpstr>
      <vt:lpstr>新约综览(书卷＋关键字)</vt:lpstr>
      <vt:lpstr>PowerPoint 演示文稿</vt:lpstr>
      <vt:lpstr>主题</vt:lpstr>
      <vt:lpstr>我们若要得胜，就必须看到耶稣在以下的事中掌权…</vt:lpstr>
      <vt:lpstr>启示录</vt:lpstr>
      <vt:lpstr>Slides on  启示录 1</vt:lpstr>
      <vt:lpstr>我们若要得胜，就必须看到耶稣在以下的事中掌权…</vt:lpstr>
      <vt:lpstr>约翰在拔摩岛 (1:9-10)</vt:lpstr>
      <vt:lpstr>本书的双重背景</vt:lpstr>
      <vt:lpstr>我们为什么应当知道耶稣统治这个世界?</vt:lpstr>
      <vt:lpstr>I. 阅读并谨守耶稣统管万有（拥有主权），这个启示带来祝福(1:1-3). </vt:lpstr>
      <vt:lpstr>特征</vt:lpstr>
      <vt:lpstr>II.  我们应该敬拜三一神，因为耶稣很快就要回来 (1:4-8). </vt:lpstr>
      <vt:lpstr>"看哪， 他驾着云降临， 每一个人都要看见他，   连那些刺过他的人也要看见他，   地上的万族都要因他哀号。   这是必定的， 阿们。"</vt:lpstr>
      <vt:lpstr>" 主 神说： “我是阿拉法， 我是俄梅格； 我是今在、 昔在、 以后要来， 全能的 神"  (1:8 CNV).</vt:lpstr>
      <vt:lpstr>III.  荣耀的基督必能解决你的问题 (1:9-20). </vt:lpstr>
      <vt:lpstr>七 个 教 会 (启示录 2–3)</vt:lpstr>
      <vt:lpstr>基 督 在 燈 台 中  (启 示 录 1 章 )</vt:lpstr>
      <vt:lpstr>审判之王： “身穿垂到脚的长袍，胸间佩戴金带”（1:13）</vt:lpstr>
      <vt:lpstr>“…众水的声音"  (1:15)</vt:lpstr>
      <vt:lpstr>“口中的利剑"  (1:16)</vt:lpstr>
      <vt:lpstr>"我看见了他， 就仆倒在他脚前， 像死了一样。 他用右手按着我， 说： “不要怕！ 我是首先的， 我是末后的， 18 又是永活的； 我曾经死过， 看哪， 现在又活着， 直活到永永远远， 并且拿着死亡和阴间的钥匙。"  (1:17-18 NLT)</vt:lpstr>
      <vt:lpstr>原则 #4</vt:lpstr>
      <vt:lpstr>启示录</vt:lpstr>
      <vt:lpstr>我们若要得胜，就必须看到耶稣在以下的事中掌权…</vt:lpstr>
      <vt:lpstr>Slides on  启示录 2</vt:lpstr>
      <vt:lpstr>耶稣持有对各大教会的 权威</vt:lpstr>
      <vt:lpstr>耶稣写信给了七间教会  (启示录 2–3)</vt:lpstr>
      <vt:lpstr>启示录</vt:lpstr>
      <vt:lpstr>七 个 教 会 (启2–3)</vt:lpstr>
      <vt:lpstr>以 弗 所 忙碌却倒退  启示录 2:1-7</vt:lpstr>
      <vt:lpstr>Revelation 2:4 (NIV)</vt:lpstr>
      <vt:lpstr>启 示 录 2:4</vt:lpstr>
      <vt:lpstr>痛苦 却坚定</vt:lpstr>
      <vt:lpstr>你要忠心直到死” (启示录 2:10c)</vt:lpstr>
      <vt:lpstr>我们的反应</vt:lpstr>
      <vt:lpstr>亲爱的别 迦 摩 教会… </vt:lpstr>
      <vt:lpstr>撒 但 座 位 (2:11-13)</vt:lpstr>
      <vt:lpstr>推 雅 推 喇 城 :  I成员 却 不道德</vt:lpstr>
      <vt:lpstr>Porn-Again Christian</vt:lpstr>
      <vt:lpstr>耶稣对信徒不道德行为的反应如何?</vt:lpstr>
      <vt:lpstr>服务是无法以一尘不所取代的</vt:lpstr>
      <vt:lpstr>与众不同 却死亡</vt:lpstr>
      <vt:lpstr>撒 狄</vt:lpstr>
      <vt:lpstr>你会醒悟吗？</vt:lpstr>
      <vt:lpstr>饱受折磨却传教使命</vt:lpstr>
      <vt:lpstr>耶稣要我们做什么?   祂不是要我们传福音吗?</vt:lpstr>
      <vt:lpstr>主旨</vt:lpstr>
      <vt:lpstr>"磨难前" - 升天</vt:lpstr>
      <vt:lpstr>既奢侈又不冷不热</vt:lpstr>
      <vt:lpstr>为基督复兴!</vt:lpstr>
      <vt:lpstr>你如何胜过属灵的冷淡?</vt:lpstr>
      <vt:lpstr>仰望基督取代自我依靠</vt:lpstr>
      <vt:lpstr>我们若要得胜，就必须看到耶稣在以下的事中掌权…</vt:lpstr>
      <vt:lpstr>Slides on  启示录 4</vt:lpstr>
      <vt:lpstr>PowerPoint 演示文稿</vt:lpstr>
      <vt:lpstr>Slides on  启示录 5</vt:lpstr>
      <vt:lpstr>印的审判</vt:lpstr>
      <vt:lpstr>谁配展开那书卷，揭开它的七印？（启示录 5:1-4）</vt:lpstr>
      <vt:lpstr>犹大 的 狮子  启5：5</vt:lpstr>
      <vt:lpstr>启示录 5 的 主要思想</vt:lpstr>
      <vt:lpstr>Slides on  启示录 6</vt:lpstr>
      <vt:lpstr>四 匹 馬 之悲剧(6:1-8)</vt:lpstr>
      <vt:lpstr>启 示 录 的 年 表</vt:lpstr>
      <vt:lpstr>Slides on  启示录 7</vt:lpstr>
      <vt:lpstr>PowerPoint 演示文稿</vt:lpstr>
      <vt:lpstr>多种族的人们</vt:lpstr>
      <vt:lpstr>Slides on  启示录 8</vt:lpstr>
      <vt:lpstr>七小号判决 (启 示 录 . 8–9)</vt:lpstr>
      <vt:lpstr>Slides on  启示录 9</vt:lpstr>
      <vt:lpstr>200 万士兵</vt:lpstr>
      <vt:lpstr>Slides on  启示录 10</vt:lpstr>
      <vt:lpstr>手 里 拿 著 小 书 卷 的 天 使 (10:1)</vt:lpstr>
      <vt:lpstr>Slides on  启示录 11</vt:lpstr>
      <vt:lpstr>神的殿(11:1-2)</vt:lpstr>
      <vt:lpstr>重新建立的殿？</vt:lpstr>
      <vt:lpstr>Slides on  启示录 12</vt:lpstr>
      <vt:lpstr>妇人(12:1-6)</vt:lpstr>
      <vt:lpstr>妇 人  和  大 红 龙 (12:1-6)</vt:lpstr>
      <vt:lpstr>第七十“礼拜”的排列顺序</vt:lpstr>
      <vt:lpstr>Slides on  启示录 13</vt:lpstr>
      <vt:lpstr>启示录 13 章的兽</vt:lpstr>
      <vt:lpstr>世界将拜兽 </vt:lpstr>
      <vt:lpstr>Slides on  启示录 14</vt:lpstr>
      <vt:lpstr>The 144,000 Sing (14:1-5)</vt:lpstr>
      <vt:lpstr>Slides on  启示录 15</vt:lpstr>
      <vt:lpstr>审判的内容</vt:lpstr>
      <vt:lpstr>Slides on  启示录 16</vt:lpstr>
      <vt:lpstr>金碗的审判 (启示录 16)</vt:lpstr>
      <vt:lpstr>哈 米 吉 多 的征战 (16:16)</vt:lpstr>
      <vt:lpstr>Slides on  启示录 17</vt:lpstr>
      <vt:lpstr>大淫妇 与兽</vt:lpstr>
      <vt:lpstr>Slides on  启示录 18</vt:lpstr>
      <vt:lpstr>巴比伦一小时内被火焚毁</vt:lpstr>
      <vt:lpstr>Slides on  启示录 19</vt:lpstr>
      <vt:lpstr>羔羊的婚礼与婚宴</vt:lpstr>
      <vt:lpstr>“...有 一 匹 白 马，骑 在 马 上 的 称 为 诚 信 真 实...” (19:11)</vt:lpstr>
      <vt:lpstr>Slides on  启示录 20</vt:lpstr>
      <vt:lpstr>“他捉住那龙…把他捆绑一千年，扔在无底坑里，将无底坑关闭，用印封上” (20:2-3a)</vt:lpstr>
      <vt:lpstr>启示录 20:1-6 时间顺序</vt:lpstr>
      <vt:lpstr>千年耶路撒冷</vt:lpstr>
      <vt:lpstr>每个人都将提交到基督千年？</vt:lpstr>
      <vt:lpstr>撒旦是一个主骗子</vt:lpstr>
      <vt:lpstr>撒旦的背水一战 (译20:7-10 NLT)</vt:lpstr>
      <vt:lpstr>“我又看见一个白色的大宝座 …”  (20:11)</vt:lpstr>
      <vt:lpstr>这书 (20:12)</vt:lpstr>
      <vt:lpstr>“任何人的名字没有被发现记录在生命之书被扔进火湖”（20:15）)</vt:lpstr>
      <vt:lpstr>Slides on  启示录 21</vt:lpstr>
      <vt:lpstr>一切事物的完善</vt:lpstr>
      <vt:lpstr>四 方 城</vt:lpstr>
      <vt:lpstr>“…如同新妇妆饰整齐，等候丈夫……”</vt:lpstr>
      <vt:lpstr>新 耶 路 撒 冷 超 越 现 有 的 耶 路 撒 冷</vt:lpstr>
      <vt:lpstr>Slides on  启示录 22</vt:lpstr>
      <vt:lpstr>耶稣基督鼓励 我们过圣洁的生活，等候祂随时的到来 (启22:7-17).</vt:lpstr>
      <vt:lpstr>要旨:</vt:lpstr>
      <vt:lpstr>我们要怎么在基督里得胜?</vt:lpstr>
      <vt:lpstr>耶稣 统治全世界!   祂可定能解决你 任何的小问题。 </vt:lpstr>
      <vt:lpstr>我们若要得胜，就必须看到耶稣在以下的事中掌权…</vt:lpstr>
      <vt:lpstr>对于慕道友： 你是否已顺服于基督的掌权？</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Raymond Zou</cp:lastModifiedBy>
  <cp:revision>1508</cp:revision>
  <cp:lastPrinted>2006-06-01T06:54:22Z</cp:lastPrinted>
  <dcterms:created xsi:type="dcterms:W3CDTF">2011-03-20T06:56:13Z</dcterms:created>
  <dcterms:modified xsi:type="dcterms:W3CDTF">2025-03-15T12:07:24Z</dcterms:modified>
</cp:coreProperties>
</file>