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slideLayouts/slideLayout76.xml" ContentType="application/vnd.openxmlformats-officedocument.presentationml.slideLayout+xml"/>
  <Override PartName="/ppt/theme/theme9.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0.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1.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2.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3.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4.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5.xml" ContentType="application/vnd.openxmlformats-officedocument.theme+xml"/>
  <Override PartName="/ppt/slideLayouts/slideLayout143.xml" ContentType="application/vnd.openxmlformats-officedocument.presentationml.slideLayout+xml"/>
  <Override PartName="/ppt/theme/theme16.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7.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8.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9.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20.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21.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2.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3.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4.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3.xml" ContentType="application/vnd.openxmlformats-officedocument.themeOverride+xml"/>
  <Override PartName="/ppt/charts/chart2.xml" ContentType="application/vnd.openxmlformats-officedocument.drawingml.chart+xml"/>
  <Override PartName="/ppt/theme/themeOverride4.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5.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802" r:id="rId2"/>
    <p:sldMasterId id="2147483804" r:id="rId3"/>
    <p:sldMasterId id="2147483830" r:id="rId4"/>
    <p:sldMasterId id="2147483844" r:id="rId5"/>
    <p:sldMasterId id="2147483847" r:id="rId6"/>
    <p:sldMasterId id="2147483859" r:id="rId7"/>
    <p:sldMasterId id="2147483885" r:id="rId8"/>
    <p:sldMasterId id="2147483897" r:id="rId9"/>
    <p:sldMasterId id="2147483899" r:id="rId10"/>
    <p:sldMasterId id="2147483924" r:id="rId11"/>
    <p:sldMasterId id="2147483936" r:id="rId12"/>
    <p:sldMasterId id="2147484106" r:id="rId13"/>
    <p:sldMasterId id="2147484118" r:id="rId14"/>
    <p:sldMasterId id="2147484130" r:id="rId15"/>
    <p:sldMasterId id="2147484185" r:id="rId16"/>
    <p:sldMasterId id="2147484237" r:id="rId17"/>
    <p:sldMasterId id="2147484249" r:id="rId18"/>
    <p:sldMasterId id="2147484261" r:id="rId19"/>
    <p:sldMasterId id="2147484333" r:id="rId20"/>
    <p:sldMasterId id="2147484336" r:id="rId21"/>
    <p:sldMasterId id="2147484350" r:id="rId22"/>
    <p:sldMasterId id="2147484496" r:id="rId23"/>
    <p:sldMasterId id="2147484525" r:id="rId24"/>
    <p:sldMasterId id="2147484589" r:id="rId25"/>
  </p:sldMasterIdLst>
  <p:notesMasterIdLst>
    <p:notesMasterId r:id="rId120"/>
  </p:notesMasterIdLst>
  <p:sldIdLst>
    <p:sldId id="4180" r:id="rId26"/>
    <p:sldId id="273" r:id="rId27"/>
    <p:sldId id="458" r:id="rId28"/>
    <p:sldId id="457" r:id="rId29"/>
    <p:sldId id="459" r:id="rId30"/>
    <p:sldId id="460" r:id="rId31"/>
    <p:sldId id="461" r:id="rId32"/>
    <p:sldId id="462" r:id="rId33"/>
    <p:sldId id="463" r:id="rId34"/>
    <p:sldId id="1182" r:id="rId35"/>
    <p:sldId id="294" r:id="rId36"/>
    <p:sldId id="295" r:id="rId37"/>
    <p:sldId id="284" r:id="rId38"/>
    <p:sldId id="296" r:id="rId39"/>
    <p:sldId id="1183" r:id="rId40"/>
    <p:sldId id="258" r:id="rId41"/>
    <p:sldId id="259" r:id="rId42"/>
    <p:sldId id="282" r:id="rId43"/>
    <p:sldId id="440"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441" r:id="rId59"/>
    <p:sldId id="313" r:id="rId60"/>
    <p:sldId id="314" r:id="rId61"/>
    <p:sldId id="315" r:id="rId62"/>
    <p:sldId id="316" r:id="rId63"/>
    <p:sldId id="317" r:id="rId64"/>
    <p:sldId id="318" r:id="rId65"/>
    <p:sldId id="319" r:id="rId66"/>
    <p:sldId id="320" r:id="rId67"/>
    <p:sldId id="419" r:id="rId68"/>
    <p:sldId id="322" r:id="rId69"/>
    <p:sldId id="420" r:id="rId70"/>
    <p:sldId id="541" r:id="rId71"/>
    <p:sldId id="421"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429" r:id="rId90"/>
    <p:sldId id="344" r:id="rId91"/>
    <p:sldId id="345" r:id="rId92"/>
    <p:sldId id="346" r:id="rId93"/>
    <p:sldId id="347" r:id="rId94"/>
    <p:sldId id="1160" r:id="rId95"/>
    <p:sldId id="1161" r:id="rId96"/>
    <p:sldId id="1162" r:id="rId97"/>
    <p:sldId id="351" r:id="rId98"/>
    <p:sldId id="352" r:id="rId99"/>
    <p:sldId id="353" r:id="rId100"/>
    <p:sldId id="354" r:id="rId101"/>
    <p:sldId id="1164" r:id="rId102"/>
    <p:sldId id="1165" r:id="rId103"/>
    <p:sldId id="1166" r:id="rId104"/>
    <p:sldId id="1167" r:id="rId105"/>
    <p:sldId id="1168" r:id="rId106"/>
    <p:sldId id="360" r:id="rId107"/>
    <p:sldId id="1186" r:id="rId108"/>
    <p:sldId id="4182" r:id="rId109"/>
    <p:sldId id="1187" r:id="rId110"/>
    <p:sldId id="1188" r:id="rId111"/>
    <p:sldId id="1189" r:id="rId112"/>
    <p:sldId id="1190" r:id="rId113"/>
    <p:sldId id="442" r:id="rId114"/>
    <p:sldId id="443" r:id="rId115"/>
    <p:sldId id="444" r:id="rId116"/>
    <p:sldId id="445" r:id="rId117"/>
    <p:sldId id="371" r:id="rId118"/>
    <p:sldId id="1977" r:id="rId11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155076"/>
    <a:srgbClr val="CAAA82"/>
    <a:srgbClr val="AC637A"/>
    <a:srgbClr val="FFFFFF"/>
    <a:srgbClr val="996633"/>
    <a:srgbClr val="003399"/>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533" autoAdjust="0"/>
    <p:restoredTop sz="86036" autoAdjust="0"/>
  </p:normalViewPr>
  <p:slideViewPr>
    <p:cSldViewPr>
      <p:cViewPr varScale="1">
        <p:scale>
          <a:sx n="134" d="100"/>
          <a:sy n="134" d="100"/>
        </p:scale>
        <p:origin x="552" y="176"/>
      </p:cViewPr>
      <p:guideLst>
        <p:guide orient="horz" pos="2160"/>
        <p:guide pos="2880"/>
      </p:guideLst>
    </p:cSldViewPr>
  </p:slideViewPr>
  <p:outlineViewPr>
    <p:cViewPr>
      <p:scale>
        <a:sx n="33" d="100"/>
        <a:sy n="33" d="100"/>
      </p:scale>
      <p:origin x="0" y="-4137"/>
    </p:cViewPr>
  </p:outlineViewPr>
  <p:notesTextViewPr>
    <p:cViewPr>
      <p:scale>
        <a:sx n="100" d="100"/>
        <a:sy n="100" d="100"/>
      </p:scale>
      <p:origin x="0" y="0"/>
    </p:cViewPr>
  </p:notesTextViewPr>
  <p:sorterViewPr>
    <p:cViewPr>
      <p:scale>
        <a:sx n="1" d="1"/>
        <a:sy n="1" d="1"/>
      </p:scale>
      <p:origin x="0" y="-118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117" Type="http://schemas.openxmlformats.org/officeDocument/2006/relationships/slide" Target="slides/slide92.xml"/><Relationship Id="rId21" Type="http://schemas.openxmlformats.org/officeDocument/2006/relationships/slideMaster" Target="slideMasters/slideMaster21.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84" Type="http://schemas.openxmlformats.org/officeDocument/2006/relationships/slide" Target="slides/slide59.xml"/><Relationship Id="rId89" Type="http://schemas.openxmlformats.org/officeDocument/2006/relationships/slide" Target="slides/slide64.xml"/><Relationship Id="rId112" Type="http://schemas.openxmlformats.org/officeDocument/2006/relationships/slide" Target="slides/slide87.xml"/><Relationship Id="rId16" Type="http://schemas.openxmlformats.org/officeDocument/2006/relationships/slideMaster" Target="slideMasters/slideMaster16.xml"/><Relationship Id="rId107" Type="http://schemas.openxmlformats.org/officeDocument/2006/relationships/slide" Target="slides/slide82.xml"/><Relationship Id="rId11" Type="http://schemas.openxmlformats.org/officeDocument/2006/relationships/slideMaster" Target="slideMasters/slideMaster11.xml"/><Relationship Id="rId32" Type="http://schemas.openxmlformats.org/officeDocument/2006/relationships/slide" Target="slides/slide7.xml"/><Relationship Id="rId37" Type="http://schemas.openxmlformats.org/officeDocument/2006/relationships/slide" Target="slides/slide12.xml"/><Relationship Id="rId53" Type="http://schemas.openxmlformats.org/officeDocument/2006/relationships/slide" Target="slides/slide28.xml"/><Relationship Id="rId58" Type="http://schemas.openxmlformats.org/officeDocument/2006/relationships/slide" Target="slides/slide33.xml"/><Relationship Id="rId74" Type="http://schemas.openxmlformats.org/officeDocument/2006/relationships/slide" Target="slides/slide49.xml"/><Relationship Id="rId79" Type="http://schemas.openxmlformats.org/officeDocument/2006/relationships/slide" Target="slides/slide54.xml"/><Relationship Id="rId102" Type="http://schemas.openxmlformats.org/officeDocument/2006/relationships/slide" Target="slides/slide77.xml"/><Relationship Id="rId123"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65.xml"/><Relationship Id="rId95" Type="http://schemas.openxmlformats.org/officeDocument/2006/relationships/slide" Target="slides/slide70.xml"/><Relationship Id="rId22" Type="http://schemas.openxmlformats.org/officeDocument/2006/relationships/slideMaster" Target="slideMasters/slideMaster22.xml"/><Relationship Id="rId27" Type="http://schemas.openxmlformats.org/officeDocument/2006/relationships/slide" Target="slides/slide2.xml"/><Relationship Id="rId43" Type="http://schemas.openxmlformats.org/officeDocument/2006/relationships/slide" Target="slides/slide18.xml"/><Relationship Id="rId48" Type="http://schemas.openxmlformats.org/officeDocument/2006/relationships/slide" Target="slides/slide23.xml"/><Relationship Id="rId64" Type="http://schemas.openxmlformats.org/officeDocument/2006/relationships/slide" Target="slides/slide39.xml"/><Relationship Id="rId69" Type="http://schemas.openxmlformats.org/officeDocument/2006/relationships/slide" Target="slides/slide44.xml"/><Relationship Id="rId113" Type="http://schemas.openxmlformats.org/officeDocument/2006/relationships/slide" Target="slides/slide88.xml"/><Relationship Id="rId118" Type="http://schemas.openxmlformats.org/officeDocument/2006/relationships/slide" Target="slides/slide93.xml"/><Relationship Id="rId80" Type="http://schemas.openxmlformats.org/officeDocument/2006/relationships/slide" Target="slides/slide55.xml"/><Relationship Id="rId85" Type="http://schemas.openxmlformats.org/officeDocument/2006/relationships/slide" Target="slides/slide60.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8.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slide" Target="slides/slide78.xml"/><Relationship Id="rId108" Type="http://schemas.openxmlformats.org/officeDocument/2006/relationships/slide" Target="slides/slide83.xml"/><Relationship Id="rId124" Type="http://schemas.openxmlformats.org/officeDocument/2006/relationships/tableStyles" Target="tableStyles.xml"/><Relationship Id="rId54" Type="http://schemas.openxmlformats.org/officeDocument/2006/relationships/slide" Target="slides/slide29.xml"/><Relationship Id="rId70" Type="http://schemas.openxmlformats.org/officeDocument/2006/relationships/slide" Target="slides/slide45.xml"/><Relationship Id="rId75" Type="http://schemas.openxmlformats.org/officeDocument/2006/relationships/slide" Target="slides/slide50.xml"/><Relationship Id="rId91" Type="http://schemas.openxmlformats.org/officeDocument/2006/relationships/slide" Target="slides/slide66.xml"/><Relationship Id="rId96"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3.xml"/><Relationship Id="rId49" Type="http://schemas.openxmlformats.org/officeDocument/2006/relationships/slide" Target="slides/slide24.xml"/><Relationship Id="rId114" Type="http://schemas.openxmlformats.org/officeDocument/2006/relationships/slide" Target="slides/slide89.xml"/><Relationship Id="rId119" Type="http://schemas.openxmlformats.org/officeDocument/2006/relationships/slide" Target="slides/slide94.xml"/><Relationship Id="rId44" Type="http://schemas.openxmlformats.org/officeDocument/2006/relationships/slide" Target="slides/slide19.xml"/><Relationship Id="rId60" Type="http://schemas.openxmlformats.org/officeDocument/2006/relationships/slide" Target="slides/slide35.xml"/><Relationship Id="rId65" Type="http://schemas.openxmlformats.org/officeDocument/2006/relationships/slide" Target="slides/slide40.xml"/><Relationship Id="rId81" Type="http://schemas.openxmlformats.org/officeDocument/2006/relationships/slide" Target="slides/slide56.xml"/><Relationship Id="rId86"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109" Type="http://schemas.openxmlformats.org/officeDocument/2006/relationships/slide" Target="slides/slide8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slide" Target="slides/slide79.xml"/><Relationship Id="rId120"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4.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slide" Target="slides/slide85.xml"/><Relationship Id="rId115" Type="http://schemas.openxmlformats.org/officeDocument/2006/relationships/slide" Target="slides/slide90.xml"/><Relationship Id="rId61" Type="http://schemas.openxmlformats.org/officeDocument/2006/relationships/slide" Target="slides/slide36.xml"/><Relationship Id="rId82" Type="http://schemas.openxmlformats.org/officeDocument/2006/relationships/slide" Target="slides/slide5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slide" Target="slides/slide80.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98" Type="http://schemas.openxmlformats.org/officeDocument/2006/relationships/slide" Target="slides/slide73.xml"/><Relationship Id="rId121"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1.xml"/><Relationship Id="rId67" Type="http://schemas.openxmlformats.org/officeDocument/2006/relationships/slide" Target="slides/slide42.xml"/><Relationship Id="rId116" Type="http://schemas.openxmlformats.org/officeDocument/2006/relationships/slide" Target="slides/slide91.xml"/><Relationship Id="rId20" Type="http://schemas.openxmlformats.org/officeDocument/2006/relationships/slideMaster" Target="slideMasters/slideMaster20.xml"/><Relationship Id="rId41" Type="http://schemas.openxmlformats.org/officeDocument/2006/relationships/slide" Target="slides/slide16.xml"/><Relationship Id="rId62" Type="http://schemas.openxmlformats.org/officeDocument/2006/relationships/slide" Target="slides/slide37.xml"/><Relationship Id="rId83" Type="http://schemas.openxmlformats.org/officeDocument/2006/relationships/slide" Target="slides/slide58.xml"/><Relationship Id="rId88" Type="http://schemas.openxmlformats.org/officeDocument/2006/relationships/slide" Target="slides/slide63.xml"/><Relationship Id="rId111" Type="http://schemas.openxmlformats.org/officeDocument/2006/relationships/slide" Target="slides/slide86.xml"/><Relationship Id="rId15" Type="http://schemas.openxmlformats.org/officeDocument/2006/relationships/slideMaster" Target="slideMasters/slideMaster15.xml"/><Relationship Id="rId36" Type="http://schemas.openxmlformats.org/officeDocument/2006/relationships/slide" Target="slides/slide11.xml"/><Relationship Id="rId57" Type="http://schemas.openxmlformats.org/officeDocument/2006/relationships/slide" Target="slides/slide32.xml"/><Relationship Id="rId106" Type="http://schemas.openxmlformats.org/officeDocument/2006/relationships/slide" Target="slides/slide81.xml"/><Relationship Id="rId10" Type="http://schemas.openxmlformats.org/officeDocument/2006/relationships/slideMaster" Target="slideMasters/slideMaster10.xml"/><Relationship Id="rId31" Type="http://schemas.openxmlformats.org/officeDocument/2006/relationships/slide" Target="slides/slide6.xml"/><Relationship Id="rId52" Type="http://schemas.openxmlformats.org/officeDocument/2006/relationships/slide" Target="slides/slide27.xml"/><Relationship Id="rId73" Type="http://schemas.openxmlformats.org/officeDocument/2006/relationships/slide" Target="slides/slide48.xml"/><Relationship Id="rId78" Type="http://schemas.openxmlformats.org/officeDocument/2006/relationships/slide" Target="slides/slide53.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122"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3.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8D4A-4E5E-AD7C-F77C0A071705}"/>
            </c:ext>
          </c:extLst>
        </c:ser>
        <c:dLbls>
          <c:showLegendKey val="0"/>
          <c:showVal val="0"/>
          <c:showCatName val="0"/>
          <c:showSerName val="0"/>
          <c:showPercent val="0"/>
          <c:showBubbleSize val="0"/>
        </c:dLbls>
        <c:gapWidth val="150"/>
        <c:shape val="box"/>
        <c:axId val="1851601944"/>
        <c:axId val="1851609144"/>
        <c:axId val="0"/>
      </c:bar3DChart>
      <c:catAx>
        <c:axId val="1851601944"/>
        <c:scaling>
          <c:orientation val="minMax"/>
        </c:scaling>
        <c:delete val="0"/>
        <c:axPos val="b"/>
        <c:numFmt formatCode="General" sourceLinked="0"/>
        <c:majorTickMark val="out"/>
        <c:minorTickMark val="none"/>
        <c:tickLblPos val="nextTo"/>
        <c:txPr>
          <a:bodyPr/>
          <a:lstStyle/>
          <a:p>
            <a:pPr>
              <a:defRPr sz="1600" b="1"/>
            </a:pPr>
            <a:endParaRPr lang="zh-CN"/>
          </a:p>
        </c:txPr>
        <c:crossAx val="1851609144"/>
        <c:crosses val="autoZero"/>
        <c:auto val="1"/>
        <c:lblAlgn val="ctr"/>
        <c:lblOffset val="100"/>
        <c:noMultiLvlLbl val="0"/>
      </c:catAx>
      <c:valAx>
        <c:axId val="1851609144"/>
        <c:scaling>
          <c:orientation val="minMax"/>
        </c:scaling>
        <c:delete val="0"/>
        <c:axPos val="l"/>
        <c:majorGridlines/>
        <c:numFmt formatCode="General" sourceLinked="1"/>
        <c:majorTickMark val="out"/>
        <c:minorTickMark val="none"/>
        <c:tickLblPos val="nextTo"/>
        <c:txPr>
          <a:bodyPr/>
          <a:lstStyle/>
          <a:p>
            <a:pPr>
              <a:defRPr sz="2000" b="1"/>
            </a:pPr>
            <a:endParaRPr lang="zh-CN"/>
          </a:p>
        </c:txPr>
        <c:crossAx val="1851601944"/>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871A-417D-AE3E-10533377B1DD}"/>
            </c:ext>
          </c:extLst>
        </c:ser>
        <c:dLbls>
          <c:showLegendKey val="0"/>
          <c:showVal val="0"/>
          <c:showCatName val="0"/>
          <c:showSerName val="0"/>
          <c:showPercent val="0"/>
          <c:showBubbleSize val="0"/>
        </c:dLbls>
        <c:gapWidth val="150"/>
        <c:shape val="box"/>
        <c:axId val="1851704136"/>
        <c:axId val="1851707160"/>
        <c:axId val="0"/>
      </c:bar3DChart>
      <c:catAx>
        <c:axId val="1851704136"/>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zh-CN"/>
          </a:p>
        </c:txPr>
        <c:crossAx val="1851707160"/>
        <c:crosses val="autoZero"/>
        <c:auto val="1"/>
        <c:lblAlgn val="ctr"/>
        <c:lblOffset val="100"/>
        <c:noMultiLvlLbl val="0"/>
      </c:catAx>
      <c:valAx>
        <c:axId val="1851707160"/>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zh-CN"/>
          </a:p>
        </c:txPr>
        <c:crossAx val="1851704136"/>
        <c:crosses val="autoZero"/>
        <c:crossBetween val="between"/>
      </c:valAx>
      <c:spPr>
        <a:ln>
          <a:noFill/>
        </a:ln>
      </c:spPr>
    </c:plotArea>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6761E29C-C207-4993-B6A6-D43966F5A76F}" type="datetime1">
              <a:rPr lang="en-US" altLang="en-US"/>
              <a:pPr/>
              <a:t>3/14/25</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34E3016-A3DA-47DB-880B-3B6E413F9DAA}" type="slidenum">
              <a:rPr lang="en-US" altLang="en-US"/>
              <a:pPr/>
              <a:t>‹#›</a:t>
            </a:fld>
            <a:endParaRPr lang="en-US" altLang="en-US"/>
          </a:p>
        </p:txBody>
      </p:sp>
    </p:spTree>
    <p:extLst>
      <p:ext uri="{BB962C8B-B14F-4D97-AF65-F5344CB8AC3E}">
        <p14:creationId xmlns:p14="http://schemas.microsoft.com/office/powerpoint/2010/main" val="20112620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deliveredbygrace.com/?author=1"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deliveredbygrace.com/?p=234"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890441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Times New Roman" charset="0"/>
                <a:ea typeface="ＭＳ Ｐゴシック" charset="0"/>
                <a:cs typeface="ＭＳ Ｐゴシック" charset="0"/>
              </a:rPr>
              <a:t>Tell believers about their riches in Christ</a:t>
            </a:r>
            <a:r>
              <a:rPr lang="en-SG" sz="1200" kern="1200" dirty="0">
                <a:solidFill>
                  <a:schemeClr val="tx1"/>
                </a:solidFill>
                <a:effectLst/>
                <a:latin typeface="Times New Roman" charset="0"/>
                <a:ea typeface="ＭＳ Ｐゴシック" charset="0"/>
                <a:cs typeface="ＭＳ Ｐゴシック" charset="0"/>
              </a:rPr>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告诉信徒他们在基督里的丰盛。</a:t>
            </a:r>
          </a:p>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normAutofit lnSpcReduction="10000"/>
          </a:bodyPr>
          <a:lstStyle/>
          <a:p>
            <a:pPr marL="0" marR="0" lvl="1"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t>God himself calls us to salvation (1a).</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t>God himself loves us (1b).</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t>God himself keeps us in his forever family (1c).</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t>God himself gives us mercy, peace, and love (2).</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t>Mercy is the first grace to be multiplied as God's protection from merciless pretenders (2a).</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t>Peace is wished upon the readers in the midst of their war against false teachers (2b).</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t>Love from God is wished upon the readers as protection and assurance in their trials (2c). </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dirty="0"/>
          </a:p>
          <a:p>
            <a:pPr>
              <a:buFont typeface="Arial" panose="020B0604020202020204" pitchFamily="34" charset="0"/>
              <a:buChar char="•"/>
            </a:pPr>
            <a:r>
              <a:rPr lang="zh-CN" altLang="en-US" b="1" dirty="0"/>
              <a:t>神亲自呼召我们得救</a:t>
            </a:r>
            <a:r>
              <a:rPr lang="zh-CN" altLang="en-US" dirty="0"/>
              <a:t>（</a:t>
            </a:r>
            <a:r>
              <a:rPr lang="en-US" altLang="zh-CN" dirty="0"/>
              <a:t>1a</a:t>
            </a:r>
            <a:r>
              <a:rPr lang="zh-CN" altLang="en-US" dirty="0"/>
              <a:t>）。</a:t>
            </a:r>
          </a:p>
          <a:p>
            <a:pPr>
              <a:buFont typeface="Arial" panose="020B0604020202020204" pitchFamily="34" charset="0"/>
              <a:buChar char="•"/>
            </a:pPr>
            <a:r>
              <a:rPr lang="zh-CN" altLang="en-US" b="1" dirty="0"/>
              <a:t>神亲自爱我们</a:t>
            </a:r>
            <a:r>
              <a:rPr lang="zh-CN" altLang="en-US" dirty="0"/>
              <a:t>（</a:t>
            </a:r>
            <a:r>
              <a:rPr lang="en-US" altLang="zh-CN" dirty="0"/>
              <a:t>1b</a:t>
            </a:r>
            <a:r>
              <a:rPr lang="zh-CN" altLang="en-US" dirty="0"/>
              <a:t>）。</a:t>
            </a:r>
          </a:p>
          <a:p>
            <a:pPr>
              <a:buFont typeface="Arial" panose="020B0604020202020204" pitchFamily="34" charset="0"/>
              <a:buChar char="•"/>
            </a:pPr>
            <a:r>
              <a:rPr lang="zh-CN" altLang="en-US" b="1" dirty="0"/>
              <a:t>神亲自保守我们在祂永恒的家中</a:t>
            </a:r>
            <a:r>
              <a:rPr lang="zh-CN" altLang="en-US" dirty="0"/>
              <a:t>（</a:t>
            </a:r>
            <a:r>
              <a:rPr lang="en-US" altLang="zh-CN" dirty="0"/>
              <a:t>1c</a:t>
            </a:r>
            <a:r>
              <a:rPr lang="zh-CN" altLang="en-US" dirty="0"/>
              <a:t>）。</a:t>
            </a:r>
          </a:p>
          <a:p>
            <a:pPr>
              <a:buFont typeface="Arial" panose="020B0604020202020204" pitchFamily="34" charset="0"/>
              <a:buChar char="•"/>
            </a:pPr>
            <a:r>
              <a:rPr lang="zh-CN" altLang="en-US" b="1" dirty="0"/>
              <a:t>神亲自赐给我们怜悯、平安和爱</a:t>
            </a:r>
            <a:r>
              <a:rPr lang="zh-CN" altLang="en-US" dirty="0"/>
              <a:t>（</a:t>
            </a:r>
            <a:r>
              <a:rPr lang="en-US" altLang="zh-CN" dirty="0"/>
              <a:t>2</a:t>
            </a:r>
            <a:r>
              <a:rPr lang="zh-CN" altLang="en-US" dirty="0"/>
              <a:t>）。</a:t>
            </a:r>
          </a:p>
          <a:p>
            <a:pPr>
              <a:buFont typeface="Arial" panose="020B0604020202020204" pitchFamily="34" charset="0"/>
              <a:buChar char="•"/>
            </a:pPr>
            <a:r>
              <a:rPr lang="zh-CN" altLang="en-US" b="1" dirty="0"/>
              <a:t>怜悯是首先加增的恩典，作为神对无怜悯伪装者的保护</a:t>
            </a:r>
            <a:r>
              <a:rPr lang="zh-CN" altLang="en-US" dirty="0"/>
              <a:t>（</a:t>
            </a:r>
            <a:r>
              <a:rPr lang="en-US" altLang="zh-CN" dirty="0"/>
              <a:t>2a</a:t>
            </a:r>
            <a:r>
              <a:rPr lang="zh-CN" altLang="en-US" dirty="0"/>
              <a:t>）。</a:t>
            </a:r>
          </a:p>
          <a:p>
            <a:pPr>
              <a:buFont typeface="Arial" panose="020B0604020202020204" pitchFamily="34" charset="0"/>
              <a:buChar char="•"/>
            </a:pPr>
            <a:r>
              <a:rPr lang="zh-CN" altLang="en-US" b="1" dirty="0"/>
              <a:t>平安是在与假教师争战中，愿赐给读者的祝福</a:t>
            </a:r>
            <a:r>
              <a:rPr lang="zh-CN" altLang="en-US" dirty="0"/>
              <a:t>（</a:t>
            </a:r>
            <a:r>
              <a:rPr lang="en-US" altLang="zh-CN" dirty="0"/>
              <a:t>2b</a:t>
            </a:r>
            <a:r>
              <a:rPr lang="zh-CN" altLang="en-US" dirty="0"/>
              <a:t>）。</a:t>
            </a:r>
          </a:p>
          <a:p>
            <a:pPr>
              <a:buFont typeface="Arial" panose="020B0604020202020204" pitchFamily="34" charset="0"/>
              <a:buChar char="•"/>
            </a:pPr>
            <a:r>
              <a:rPr lang="zh-CN" altLang="en-US" b="1" dirty="0"/>
              <a:t>来自神的爱，是在试炼中给读者的保护和确据</a:t>
            </a:r>
            <a:r>
              <a:rPr lang="zh-CN" altLang="en-US" dirty="0"/>
              <a:t>（</a:t>
            </a:r>
            <a:r>
              <a:rPr lang="en-US" altLang="zh-CN" dirty="0"/>
              <a:t>2c</a:t>
            </a:r>
            <a:r>
              <a:rPr lang="zh-CN" altLang="en-US" dirty="0"/>
              <a:t>）。</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Times New Roman" charset="0"/>
                <a:ea typeface="ＭＳ Ｐゴシック" charset="0"/>
                <a:cs typeface="ＭＳ Ｐゴシック" charset="0"/>
              </a:rPr>
              <a:t>Our first defense against nominal Christians is to affirm the true believers of their high position in Christ. But shouldn’t also make sure we know who we’re talking about? Yes! Verses 3-16 tell us to…</a:t>
            </a:r>
          </a:p>
          <a:p>
            <a:endParaRPr lang="en-US" sz="1200" kern="1200" dirty="0">
              <a:solidFill>
                <a:schemeClr val="tx1"/>
              </a:solidFill>
              <a:effectLst/>
              <a:latin typeface="Times New Roman" charset="0"/>
              <a:ea typeface="ＭＳ Ｐゴシック" charset="0"/>
            </a:endParaRPr>
          </a:p>
          <a:p>
            <a:r>
              <a:rPr lang="zh-CN" altLang="en-US" dirty="0"/>
              <a:t>我们对抗名义上基督徒的第一道防线，就是坚定真实信徒在基督里崇高的地位。</a:t>
            </a:r>
          </a:p>
          <a:p>
            <a:r>
              <a:rPr lang="zh-CN" altLang="en-US" dirty="0"/>
              <a:t>但我们难道不应该先确定我们所谈论的人是谁吗？</a:t>
            </a:r>
            <a:r>
              <a:rPr lang="zh-CN" altLang="en-US" b="1" dirty="0"/>
              <a:t>当然应该！</a:t>
            </a:r>
            <a:endParaRPr lang="zh-CN" altLang="en-US" dirty="0"/>
          </a:p>
          <a:p>
            <a:r>
              <a:rPr lang="zh-CN" altLang="en-US" dirty="0"/>
              <a:t>第</a:t>
            </a:r>
            <a:r>
              <a:rPr lang="en-US" altLang="zh-CN" dirty="0"/>
              <a:t>3-16</a:t>
            </a:r>
            <a:r>
              <a:rPr lang="zh-CN" altLang="en-US" dirty="0"/>
              <a:t>节告诉我们要</a:t>
            </a:r>
            <a:r>
              <a:rPr lang="en-US" altLang="zh-CN" dirty="0"/>
              <a:t>……</a:t>
            </a:r>
          </a:p>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Times New Roman" charset="0"/>
                <a:ea typeface="ＭＳ Ｐゴシック" charset="0"/>
                <a:cs typeface="ＭＳ Ｐゴシック" charset="0"/>
              </a:rPr>
              <a:t>Know the evil nature of the apostates who pretend to know God</a:t>
            </a:r>
            <a:r>
              <a:rPr lang="en-SG" sz="1200" kern="1200" dirty="0">
                <a:solidFill>
                  <a:schemeClr val="tx1"/>
                </a:solidFill>
                <a:effectLst/>
                <a:latin typeface="Times New Roman" charset="0"/>
                <a:ea typeface="ＭＳ Ｐゴシック" charset="0"/>
                <a:cs typeface="ＭＳ Ｐゴシック" charset="0"/>
              </a:rPr>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要认识那些假装认识神的背道者的邪恶本性。</a:t>
            </a:r>
          </a:p>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His original purpose was to write on the salvation he shared with his readers (3a).</a:t>
            </a:r>
          </a:p>
          <a:p>
            <a:r>
              <a:rPr lang="en-US" dirty="0"/>
              <a:t>After learning that his readers faced apostates among them, and through the Spirit's leading, Jude changed his theme to defend doctrinal truth (3b).</a:t>
            </a:r>
          </a:p>
          <a:p>
            <a:pPr>
              <a:buFont typeface="Arial" panose="020B0604020202020204" pitchFamily="34" charset="0"/>
              <a:buChar char="•"/>
            </a:pPr>
            <a:r>
              <a:rPr lang="zh-CN" altLang="en-US" b="1" dirty="0"/>
              <a:t>他最初的目的是写关于他与读者共享的救恩</a:t>
            </a:r>
            <a:r>
              <a:rPr lang="zh-CN" altLang="en-US" dirty="0"/>
              <a:t>（</a:t>
            </a:r>
            <a:r>
              <a:rPr lang="en-US" altLang="zh-CN" dirty="0"/>
              <a:t>3a</a:t>
            </a:r>
            <a:r>
              <a:rPr lang="zh-CN" altLang="en-US" dirty="0"/>
              <a:t>）。</a:t>
            </a:r>
          </a:p>
          <a:p>
            <a:pPr>
              <a:buFont typeface="Arial" panose="020B0604020202020204" pitchFamily="34" charset="0"/>
              <a:buChar char="•"/>
            </a:pPr>
            <a:r>
              <a:rPr lang="zh-CN" altLang="en-US" b="1" dirty="0"/>
              <a:t>但在得知读者中有人受到背道者的影响，并在圣灵的引导下，犹大改变了主题，转而捍卫教义真理</a:t>
            </a:r>
            <a:r>
              <a:rPr lang="zh-CN" altLang="en-US" dirty="0"/>
              <a:t>（</a:t>
            </a:r>
            <a:r>
              <a:rPr lang="en-US" altLang="zh-CN" dirty="0"/>
              <a:t>3b</a:t>
            </a:r>
            <a:r>
              <a:rPr lang="zh-CN" altLang="en-US" dirty="0"/>
              <a:t>）。</a:t>
            </a:r>
          </a:p>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1C1290-D7ED-6C41-B7B4-250511FB79D6}" type="slidenum">
              <a:rPr lang="en-US" sz="1200">
                <a:solidFill>
                  <a:prstClr val="black"/>
                </a:solidFill>
              </a:rPr>
              <a:pPr eaLnBrk="1" hangingPunct="1"/>
              <a:t>27</a:t>
            </a:fld>
            <a:endParaRPr lang="en-US" sz="1200">
              <a:solidFill>
                <a:prstClr val="black"/>
              </a:solidFill>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1C1290-D7ED-6C41-B7B4-250511FB79D6}" type="slidenum">
              <a:rPr lang="en-US" sz="1200">
                <a:solidFill>
                  <a:prstClr val="black"/>
                </a:solidFill>
              </a:rPr>
              <a:pPr eaLnBrk="1" hangingPunct="1"/>
              <a:t>28</a:t>
            </a:fld>
            <a:endParaRPr lang="en-US" sz="1200">
              <a:solidFill>
                <a:prstClr val="black"/>
              </a:solidFill>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17A46A6-7489-AA44-A35D-C07C84E93EDE}" type="slidenum">
              <a:rPr lang="en-US" sz="1200">
                <a:solidFill>
                  <a:prstClr val="black"/>
                </a:solidFill>
              </a:rPr>
              <a:pPr eaLnBrk="1" hangingPunct="1"/>
              <a:t>29</a:t>
            </a:fld>
            <a:endParaRPr lang="en-US" sz="1200">
              <a:solidFill>
                <a:prstClr val="black"/>
              </a:solidFill>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812878C-5FD4-0448-B5C8-A6201FDBD20D}" type="slidenum">
              <a:rPr lang="en-US" sz="1200">
                <a:solidFill>
                  <a:prstClr val="black"/>
                </a:solidFill>
              </a:rPr>
              <a:pPr eaLnBrk="1" hangingPunct="1"/>
              <a:t>31</a:t>
            </a:fld>
            <a:endParaRPr lang="en-US" sz="1200">
              <a:solidFill>
                <a:prstClr val="black"/>
              </a:solidFill>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ormAutofit fontScale="85000" lnSpcReduction="20000"/>
          </a:bodyPr>
          <a:lstStyle/>
          <a:p>
            <a:pPr eaLnBrk="1" hangingPunct="1"/>
            <a:r>
              <a:rPr lang="ru-RU" dirty="0"/>
              <a:t>"</a:t>
            </a:r>
            <a:r>
              <a:rPr lang="en-US" dirty="0"/>
              <a:t>As a proponent of the </a:t>
            </a:r>
            <a:r>
              <a:rPr lang="en-US" b="1" dirty="0"/>
              <a:t>Word of Faith</a:t>
            </a:r>
            <a:r>
              <a:rPr lang="en-US" dirty="0"/>
              <a:t> movement, the Benny </a:t>
            </a:r>
            <a:r>
              <a:rPr lang="en-US" dirty="0" err="1"/>
              <a:t>Hinn</a:t>
            </a:r>
            <a:r>
              <a:rPr lang="en-US" dirty="0"/>
              <a:t> Ministry works within the bounds of the </a:t>
            </a:r>
            <a:r>
              <a:rPr lang="ru-RU" b="1" i="1" dirty="0"/>
              <a:t>"</a:t>
            </a:r>
            <a:r>
              <a:rPr lang="en-US" b="1" i="1" dirty="0"/>
              <a:t>Prosperity Gospel</a:t>
            </a:r>
            <a:r>
              <a:rPr lang="ru-RU" b="1" i="1" dirty="0"/>
              <a:t>"</a:t>
            </a:r>
            <a:r>
              <a:rPr lang="en-US" altLang="ja-JP" dirty="0"/>
              <a:t> asking for money and telling people to expect a miracle in return. With large crusades, Benny </a:t>
            </a:r>
            <a:r>
              <a:rPr lang="en-US" altLang="ja-JP" dirty="0" err="1"/>
              <a:t>Hinn</a:t>
            </a:r>
            <a:r>
              <a:rPr lang="en-US" altLang="ja-JP" dirty="0"/>
              <a:t> travels the world doing what he refers to as the </a:t>
            </a:r>
            <a:r>
              <a:rPr lang="ru-RU" dirty="0"/>
              <a:t>"</a:t>
            </a:r>
            <a:r>
              <a:rPr lang="en-US" altLang="ja-JP" dirty="0"/>
              <a:t>Lord</a:t>
            </a:r>
            <a:r>
              <a:rPr lang="uk-UA" dirty="0"/>
              <a:t>'</a:t>
            </a:r>
            <a:r>
              <a:rPr lang="en-US" altLang="ja-JP" dirty="0"/>
              <a:t>s work.</a:t>
            </a:r>
            <a:r>
              <a:rPr lang="ru-RU" dirty="0"/>
              <a:t>"</a:t>
            </a:r>
            <a:r>
              <a:rPr lang="en-US" altLang="ja-JP" dirty="0"/>
              <a:t> The crusades involve prayer and Scripture reading, but the grand stage and central focus of each crusade is the miracle healing portion of each crusade. According to Benny </a:t>
            </a:r>
            <a:r>
              <a:rPr lang="en-US" altLang="ja-JP" dirty="0" err="1"/>
              <a:t>Hinn</a:t>
            </a:r>
            <a:r>
              <a:rPr lang="en-US" altLang="ja-JP" dirty="0"/>
              <a:t>, the miracles that are performed have medical documentation and evidence to back up the miracles. However, when people start searching for such documentation, it is nowhere to be </a:t>
            </a:r>
            <a:r>
              <a:rPr lang="en-US" altLang="ja-JP" dirty="0" err="1"/>
              <a:t>found.One</a:t>
            </a:r>
            <a:r>
              <a:rPr lang="en-US" altLang="ja-JP" dirty="0"/>
              <a:t> such person who has done extensive research is Justin Peters. Justin is an evangelist who is crippled by a well known disease called Cerebral Palsy. While doing his Master</a:t>
            </a:r>
            <a:r>
              <a:rPr lang="uk-UA" dirty="0"/>
              <a:t>'</a:t>
            </a:r>
            <a:r>
              <a:rPr lang="en-US" altLang="ja-JP" dirty="0"/>
              <a:t>s Thesis research at Southwestern Baptist Theological Seminary, Peters sought out to interview Benny </a:t>
            </a:r>
            <a:r>
              <a:rPr lang="en-US" altLang="ja-JP" dirty="0" err="1"/>
              <a:t>Hinn</a:t>
            </a:r>
            <a:r>
              <a:rPr lang="en-US" altLang="ja-JP" dirty="0"/>
              <a:t>, but his requests were denied. Justin also tried to make it to the stage during a miracle crusade of Benny </a:t>
            </a:r>
            <a:r>
              <a:rPr lang="en-US" altLang="ja-JP" dirty="0" err="1"/>
              <a:t>Hinn</a:t>
            </a:r>
            <a:r>
              <a:rPr lang="en-US" altLang="ja-JP" dirty="0"/>
              <a:t>, but since he was obviously crippled, he was denied the opportunity to go onto the stage with the miracle healer. Justin, like many others, were stopped by members of the Benny </a:t>
            </a:r>
            <a:r>
              <a:rPr lang="en-US" altLang="ja-JP" dirty="0" err="1"/>
              <a:t>Hinn</a:t>
            </a:r>
            <a:r>
              <a:rPr lang="en-US" altLang="ja-JP" dirty="0"/>
              <a:t> staff who screen people before they go onto the stage</a:t>
            </a:r>
            <a:r>
              <a:rPr lang="ru-RU" dirty="0"/>
              <a:t>"</a:t>
            </a:r>
            <a:r>
              <a:rPr lang="en-US" altLang="ja-JP" dirty="0"/>
              <a:t> (</a:t>
            </a:r>
            <a:r>
              <a:rPr lang="ru-RU" dirty="0"/>
              <a:t>"</a:t>
            </a:r>
            <a:r>
              <a:rPr lang="en-US" altLang="ja-JP" dirty="0"/>
              <a:t>Benny </a:t>
            </a:r>
            <a:r>
              <a:rPr lang="en-US" altLang="ja-JP" dirty="0" err="1"/>
              <a:t>Hinn</a:t>
            </a:r>
            <a:r>
              <a:rPr lang="en-US" altLang="ja-JP" dirty="0"/>
              <a:t> Exposed,</a:t>
            </a:r>
            <a:r>
              <a:rPr lang="ru-RU" dirty="0"/>
              <a:t>"</a:t>
            </a:r>
            <a:r>
              <a:rPr lang="en-US" altLang="ja-JP" dirty="0"/>
              <a:t> posted by </a:t>
            </a:r>
            <a:r>
              <a:rPr lang="en-US" altLang="ja-JP" dirty="0">
                <a:hlinkClick r:id="rId3" tooltip="Posts by Josh Buice"/>
              </a:rPr>
              <a:t>Josh Buice</a:t>
            </a:r>
            <a:r>
              <a:rPr lang="en-US" altLang="ja-JP" dirty="0"/>
              <a:t> on Mar 26, 2008 at http://</a:t>
            </a:r>
            <a:r>
              <a:rPr lang="en-US" altLang="ja-JP" dirty="0" err="1"/>
              <a:t>deliveredbygrace.com</a:t>
            </a:r>
            <a:r>
              <a:rPr lang="en-US" altLang="ja-JP" dirty="0"/>
              <a:t>/?p=234).</a:t>
            </a:r>
          </a:p>
          <a:p>
            <a:pPr eaLnBrk="1" hangingPunct="1"/>
            <a:endParaRPr lang="en-US" dirty="0"/>
          </a:p>
          <a:p>
            <a:r>
              <a:rPr lang="zh-CN" altLang="en-US" b="1" dirty="0"/>
              <a:t>作为“信心之道”运动（</a:t>
            </a:r>
            <a:r>
              <a:rPr lang="en-US" altLang="zh-CN" b="1" dirty="0"/>
              <a:t>Word of Faith movement</a:t>
            </a:r>
            <a:r>
              <a:rPr lang="zh-CN" altLang="en-US" b="1" dirty="0"/>
              <a:t>）的倡导者，</a:t>
            </a:r>
            <a:r>
              <a:rPr lang="en-US" altLang="zh-CN" b="1" dirty="0"/>
              <a:t>Benny Hinn</a:t>
            </a:r>
            <a:r>
              <a:rPr lang="zh-CN" altLang="en-US" b="1" dirty="0"/>
              <a:t>（班尼</a:t>
            </a:r>
            <a:r>
              <a:rPr lang="en-US" altLang="zh-CN" b="1" dirty="0"/>
              <a:t>·</a:t>
            </a:r>
            <a:r>
              <a:rPr lang="zh-CN" altLang="en-US" b="1" dirty="0"/>
              <a:t>辛恩）的事工在“成功神学”（</a:t>
            </a:r>
            <a:r>
              <a:rPr lang="en-US" altLang="zh-CN" b="1" dirty="0"/>
              <a:t>Prosperity Gospel</a:t>
            </a:r>
            <a:r>
              <a:rPr lang="zh-CN" altLang="en-US" b="1" dirty="0"/>
              <a:t>）的框架内运作，向人们募款，并告诉他们可以期待奇迹作为回报。</a:t>
            </a:r>
            <a:endParaRPr lang="zh-CN" altLang="en-US" dirty="0"/>
          </a:p>
          <a:p>
            <a:r>
              <a:rPr lang="en-US" altLang="zh-CN" b="1" dirty="0"/>
              <a:t>Benny Hinn </a:t>
            </a:r>
            <a:r>
              <a:rPr lang="zh-CN" altLang="en-US" b="1" dirty="0"/>
              <a:t>举办大型布道大会，走遍世界，宣称自己在做“主的工作”。这些布道大会包括祷告和读经，但每次大会的核心和主要焦点，都是奇迹医治环节。</a:t>
            </a:r>
            <a:endParaRPr lang="zh-CN" altLang="en-US" dirty="0"/>
          </a:p>
          <a:p>
            <a:r>
              <a:rPr lang="zh-CN" altLang="en-US" b="1" dirty="0"/>
              <a:t>据 </a:t>
            </a:r>
            <a:r>
              <a:rPr lang="en-US" altLang="zh-CN" b="1" dirty="0"/>
              <a:t>Benny Hinn </a:t>
            </a:r>
            <a:r>
              <a:rPr lang="zh-CN" altLang="en-US" b="1" dirty="0"/>
              <a:t>声称，他所施行的神迹都有医疗文件和证据支持。然而，当人们试图寻找这些文件时，却根本找不到任何相关证明。</a:t>
            </a:r>
            <a:endParaRPr lang="zh-CN" altLang="en-US" dirty="0"/>
          </a:p>
          <a:p>
            <a:r>
              <a:rPr lang="en-US" altLang="zh-CN" b="1" dirty="0"/>
              <a:t>Justin Peters </a:t>
            </a:r>
            <a:r>
              <a:rPr lang="zh-CN" altLang="en-US" b="1" dirty="0"/>
              <a:t>是一位对此进行深入研究的人之一。他是一名布道家，患有一种众所周知的疾病</a:t>
            </a:r>
            <a:r>
              <a:rPr lang="en-US" altLang="zh-CN" b="1" dirty="0"/>
              <a:t>——</a:t>
            </a:r>
            <a:r>
              <a:rPr lang="zh-CN" altLang="en-US" b="1" dirty="0"/>
              <a:t>脑瘫（</a:t>
            </a:r>
            <a:r>
              <a:rPr lang="en-US" altLang="zh-CN" b="1" dirty="0"/>
              <a:t>Cerebral Palsy</a:t>
            </a:r>
            <a:r>
              <a:rPr lang="zh-CN" altLang="en-US" b="1" dirty="0"/>
              <a:t>）。在美国西南浸信会神学院（</a:t>
            </a:r>
            <a:r>
              <a:rPr lang="en-US" altLang="zh-CN" b="1" dirty="0"/>
              <a:t>Southwestern Baptist Theological Seminary</a:t>
            </a:r>
            <a:r>
              <a:rPr lang="zh-CN" altLang="en-US" b="1" dirty="0"/>
              <a:t>）攻读硕士论文期间，</a:t>
            </a:r>
            <a:r>
              <a:rPr lang="en-US" altLang="zh-CN" b="1" dirty="0"/>
              <a:t>Peters </a:t>
            </a:r>
            <a:r>
              <a:rPr lang="zh-CN" altLang="en-US" b="1" dirty="0"/>
              <a:t>曾试图采访 </a:t>
            </a:r>
            <a:r>
              <a:rPr lang="en-US" altLang="zh-CN" b="1" dirty="0"/>
              <a:t>Benny Hinn</a:t>
            </a:r>
            <a:r>
              <a:rPr lang="zh-CN" altLang="en-US" b="1" dirty="0"/>
              <a:t>，但他的请求被拒绝。</a:t>
            </a:r>
            <a:endParaRPr lang="zh-CN" altLang="en-US" dirty="0"/>
          </a:p>
          <a:p>
            <a:r>
              <a:rPr lang="zh-CN" altLang="en-US" b="1" dirty="0"/>
              <a:t>此外，</a:t>
            </a:r>
            <a:r>
              <a:rPr lang="en-US" altLang="zh-CN" b="1" dirty="0"/>
              <a:t>Justin </a:t>
            </a:r>
            <a:r>
              <a:rPr lang="zh-CN" altLang="en-US" b="1" dirty="0"/>
              <a:t>也曾试图在 </a:t>
            </a:r>
            <a:r>
              <a:rPr lang="en-US" altLang="zh-CN" b="1" dirty="0"/>
              <a:t>Benny Hinn </a:t>
            </a:r>
            <a:r>
              <a:rPr lang="zh-CN" altLang="en-US" b="1" dirty="0"/>
              <a:t>的神迹布道大会上走上讲台，但由于他显然是残疾人，他被拒绝登台接受“神迹医治”。和许多其他人一样，</a:t>
            </a:r>
            <a:r>
              <a:rPr lang="en-US" altLang="zh-CN" b="1" dirty="0"/>
              <a:t>Justin </a:t>
            </a:r>
            <a:r>
              <a:rPr lang="zh-CN" altLang="en-US" b="1" dirty="0"/>
              <a:t>被 </a:t>
            </a:r>
            <a:r>
              <a:rPr lang="en-US" altLang="zh-CN" b="1" dirty="0"/>
              <a:t>Benny Hinn </a:t>
            </a:r>
            <a:r>
              <a:rPr lang="zh-CN" altLang="en-US" b="1" dirty="0"/>
              <a:t>的工作人员拦住，这些工作人员会在进入舞台之前筛选人群。</a:t>
            </a:r>
            <a:endParaRPr lang="zh-CN" altLang="en-US" dirty="0"/>
          </a:p>
          <a:p>
            <a:r>
              <a:rPr lang="zh-CN" altLang="en-US" b="1" dirty="0"/>
              <a:t>（“</a:t>
            </a:r>
            <a:r>
              <a:rPr lang="en-US" altLang="zh-CN" b="1" dirty="0"/>
              <a:t>Benny Hinn </a:t>
            </a:r>
            <a:r>
              <a:rPr lang="zh-CN" altLang="en-US" b="1" dirty="0"/>
              <a:t>揭露”，作者 </a:t>
            </a:r>
            <a:r>
              <a:rPr lang="en-US" altLang="zh-CN" b="1" dirty="0"/>
              <a:t>Josh </a:t>
            </a:r>
            <a:r>
              <a:rPr lang="en-US" altLang="zh-CN" b="1" dirty="0" err="1"/>
              <a:t>Buice</a:t>
            </a:r>
            <a:r>
              <a:rPr lang="zh-CN" altLang="en-US" b="1" dirty="0"/>
              <a:t>，发布于 </a:t>
            </a:r>
            <a:r>
              <a:rPr lang="en-US" altLang="zh-CN" b="1" dirty="0"/>
              <a:t>2008 </a:t>
            </a:r>
            <a:r>
              <a:rPr lang="zh-CN" altLang="en-US" b="1" dirty="0"/>
              <a:t>年 </a:t>
            </a:r>
            <a:r>
              <a:rPr lang="en-US" altLang="zh-CN" b="1" dirty="0"/>
              <a:t>3 </a:t>
            </a:r>
            <a:r>
              <a:rPr lang="zh-CN" altLang="en-US" b="1" dirty="0"/>
              <a:t>月 </a:t>
            </a:r>
            <a:r>
              <a:rPr lang="en-US" altLang="zh-CN" b="1" dirty="0"/>
              <a:t>26 </a:t>
            </a:r>
            <a:r>
              <a:rPr lang="zh-CN" altLang="en-US" b="1" dirty="0"/>
              <a:t>日，原文链接：</a:t>
            </a:r>
            <a:r>
              <a:rPr lang="en-US" altLang="zh-CN" b="1" dirty="0">
                <a:hlinkClick r:id="rId4"/>
              </a:rPr>
              <a:t>http://deliveredbygrace.com/?p=234</a:t>
            </a:r>
            <a:r>
              <a:rPr lang="zh-CN" altLang="en-US" b="1" dirty="0"/>
              <a:t>）</a:t>
            </a:r>
            <a:endParaRPr lang="en-US" altLang="zh-CN"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4098E5EC-D061-BC46-AA62-5FF63F6BC05F}"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1615474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4E3016-A3DA-47DB-880B-3B6E413F9DAA}" type="slidenum">
              <a:rPr lang="en-US" altLang="en-US" smtClean="0"/>
              <a:pPr/>
              <a:t>36</a:t>
            </a:fld>
            <a:endParaRPr lang="en-US" altLang="en-US"/>
          </a:p>
        </p:txBody>
      </p:sp>
    </p:spTree>
    <p:extLst>
      <p:ext uri="{BB962C8B-B14F-4D97-AF65-F5344CB8AC3E}">
        <p14:creationId xmlns:p14="http://schemas.microsoft.com/office/powerpoint/2010/main" val="4251761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These men should never slander angels since the archangel himself, Michael, did not argue with Satan, chief of the fallen angels, over where Moses' body is buried (9a).</a:t>
            </a:r>
          </a:p>
          <a:p>
            <a:r>
              <a:rPr lang="en-US" dirty="0"/>
              <a:t>Instead of arguing with Satan, Michael left the matter in God's hands [9b, as recorded in the Pseudepigrapha book, The Assumption of Moses].</a:t>
            </a:r>
          </a:p>
          <a:p>
            <a:endParaRPr lang="en-US" dirty="0"/>
          </a:p>
          <a:p>
            <a:r>
              <a:rPr lang="zh-CN" altLang="en-US" dirty="0"/>
              <a:t>这些人不应该诽谤天使，因为连大天使 </a:t>
            </a:r>
            <a:r>
              <a:rPr lang="zh-CN" altLang="en-US" b="1" dirty="0"/>
              <a:t>米迦勒</a:t>
            </a:r>
            <a:r>
              <a:rPr lang="zh-CN" altLang="en-US" dirty="0"/>
              <a:t> 本人都没有与堕落天使的首领 </a:t>
            </a:r>
            <a:r>
              <a:rPr lang="zh-CN" altLang="en-US" b="1" dirty="0"/>
              <a:t>撒但</a:t>
            </a:r>
            <a:r>
              <a:rPr lang="zh-CN" altLang="en-US" dirty="0"/>
              <a:t> 争论 </a:t>
            </a:r>
            <a:r>
              <a:rPr lang="zh-CN" altLang="en-US" b="1" dirty="0"/>
              <a:t>摩西的身体被埋葬在哪里</a:t>
            </a:r>
            <a:r>
              <a:rPr lang="zh-CN" altLang="en-US" dirty="0"/>
              <a:t>（</a:t>
            </a:r>
            <a:r>
              <a:rPr lang="en-US" altLang="zh-CN" dirty="0"/>
              <a:t>9a</a:t>
            </a:r>
            <a:r>
              <a:rPr lang="zh-CN" altLang="en-US" dirty="0"/>
              <a:t>）。</a:t>
            </a:r>
          </a:p>
          <a:p>
            <a:r>
              <a:rPr lang="zh-CN" altLang="en-US" dirty="0"/>
              <a:t>米迦勒没有与撒但争辩，而是将此事交托在 </a:t>
            </a:r>
            <a:r>
              <a:rPr lang="zh-CN" altLang="en-US" b="1" dirty="0"/>
              <a:t>神的手中</a:t>
            </a:r>
            <a:r>
              <a:rPr lang="zh-CN" altLang="en-US" dirty="0"/>
              <a:t>（</a:t>
            </a:r>
            <a:r>
              <a:rPr lang="en-US" altLang="zh-CN" dirty="0"/>
              <a:t>9b</a:t>
            </a:r>
            <a:r>
              <a:rPr lang="zh-CN" altLang="en-US" dirty="0"/>
              <a:t>，记载于</a:t>
            </a:r>
            <a:r>
              <a:rPr lang="zh-CN" altLang="en-US" b="1" dirty="0"/>
              <a:t>伪经</a:t>
            </a:r>
            <a:r>
              <a:rPr lang="en-US" altLang="zh-CN" b="1" dirty="0"/>
              <a:t>《</a:t>
            </a:r>
            <a:r>
              <a:rPr lang="zh-CN" altLang="en-US" b="1" dirty="0"/>
              <a:t>摩西升天记</a:t>
            </a:r>
            <a:r>
              <a:rPr lang="en-US" altLang="zh-CN" b="1" dirty="0"/>
              <a:t>》</a:t>
            </a:r>
            <a:r>
              <a:rPr lang="zh-CN" altLang="en-US" dirty="0"/>
              <a:t>）。</a:t>
            </a:r>
          </a:p>
          <a:p>
            <a:endParaRPr lang="en-US" dirty="0"/>
          </a:p>
        </p:txBody>
      </p:sp>
      <p:sp>
        <p:nvSpPr>
          <p:cNvPr id="4" name="Slide Number Placeholder 3"/>
          <p:cNvSpPr>
            <a:spLocks noGrp="1"/>
          </p:cNvSpPr>
          <p:nvPr>
            <p:ph type="sldNum" sz="quarter" idx="10"/>
          </p:nvPr>
        </p:nvSpPr>
        <p:spPr/>
        <p:txBody>
          <a:bodyPr/>
          <a:lstStyle/>
          <a:p>
            <a:pPr>
              <a:defRPr/>
            </a:pPr>
            <a:fld id="{A5B2899F-37A6-974E-BB32-E906C72B040E}" type="slidenum">
              <a:rPr lang="en-US">
                <a:solidFill>
                  <a:prstClr val="black"/>
                </a:solidFill>
              </a:rPr>
              <a:pPr>
                <a:defRPr/>
              </a:pPr>
              <a:t>40</a:t>
            </a:fld>
            <a:endParaRPr lang="en-US">
              <a:solidFill>
                <a:prstClr val="black"/>
              </a:solidFill>
            </a:endParaRPr>
          </a:p>
        </p:txBody>
      </p:sp>
    </p:spTree>
    <p:extLst>
      <p:ext uri="{BB962C8B-B14F-4D97-AF65-F5344CB8AC3E}">
        <p14:creationId xmlns:p14="http://schemas.microsoft.com/office/powerpoint/2010/main" val="7093382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34E3016-A3DA-47DB-880B-3B6E413F9DAA}" type="slidenum">
              <a:rPr lang="en-US" altLang="en-US" smtClean="0"/>
              <a:pPr/>
              <a:t>41</a:t>
            </a:fld>
            <a:endParaRPr lang="en-US" altLang="en-US"/>
          </a:p>
        </p:txBody>
      </p:sp>
    </p:spTree>
    <p:extLst>
      <p:ext uri="{BB962C8B-B14F-4D97-AF65-F5344CB8AC3E}">
        <p14:creationId xmlns:p14="http://schemas.microsoft.com/office/powerpoint/2010/main" val="38353832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The pretenders slander angels whom they don't understand and, like unreasoning animals, fall into destruction by practices whose effects they know full well (10).</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Their religion will kill others as Cain killed his brother Abel [Gen. 4:8] (11a). </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p>
          <a:p>
            <a:r>
              <a:rPr lang="zh-CN" altLang="en-US" dirty="0"/>
              <a:t>这些假冒为善的人诽谤他们所不明白的天使，并且像无理性的畜类一样，因自己明知后果的行为而走向灭亡（</a:t>
            </a:r>
            <a:r>
              <a:rPr lang="en-US" altLang="zh-CN" dirty="0"/>
              <a:t>10</a:t>
            </a:r>
            <a:r>
              <a:rPr lang="zh-CN" altLang="en-US" dirty="0"/>
              <a:t>）。</a:t>
            </a:r>
          </a:p>
          <a:p>
            <a:r>
              <a:rPr lang="zh-CN" altLang="en-US" dirty="0"/>
              <a:t>他们的信仰将害死人，就像该隐杀死他的兄弟亚伯一样 </a:t>
            </a:r>
            <a:r>
              <a:rPr lang="zh-CN" altLang="en-US" b="1" dirty="0"/>
              <a:t>（创世记 </a:t>
            </a:r>
            <a:r>
              <a:rPr lang="en-US" altLang="zh-CN" b="1" dirty="0"/>
              <a:t>4:8</a:t>
            </a:r>
            <a:r>
              <a:rPr lang="zh-CN" altLang="en-US" b="1" dirty="0"/>
              <a:t>）</a:t>
            </a:r>
            <a:r>
              <a:rPr lang="zh-CN" altLang="en-US" dirty="0"/>
              <a:t>（</a:t>
            </a:r>
            <a:r>
              <a:rPr lang="en-US" altLang="zh-CN" dirty="0"/>
              <a:t>11a</a:t>
            </a:r>
            <a:r>
              <a:rPr lang="zh-CN" altLang="en-US" dirty="0"/>
              <a:t>）。</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fld id="{2B632C4B-F6FC-8B43-923F-2AE905C2FFF3}" type="slidenum">
              <a:rPr lang="zh-CN" altLang="en-US" sz="1200">
                <a:solidFill>
                  <a:prstClr val="black"/>
                </a:solidFill>
                <a:latin typeface="Times" charset="0"/>
                <a:cs typeface="Times New Roman" charset="0"/>
              </a:rPr>
              <a:pPr/>
              <a:t>43</a:t>
            </a:fld>
            <a:endParaRPr lang="en-US" altLang="zh-CN" sz="1200">
              <a:solidFill>
                <a:prstClr val="black"/>
              </a:solidFill>
              <a:latin typeface="Times" charset="0"/>
              <a:cs typeface="Times New Roman" charset="0"/>
            </a:endParaRP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90B233-8073-1448-BD8B-CED031E08747}" type="slidenum">
              <a:rPr lang="en-US" sz="1200" b="1">
                <a:solidFill>
                  <a:srgbClr val="000000"/>
                </a:solidFill>
                <a:latin typeface="Times" charset="0"/>
              </a:rPr>
              <a:pPr eaLnBrk="1" hangingPunct="1"/>
              <a:t>44</a:t>
            </a:fld>
            <a:endParaRPr lang="en-US" sz="1200" b="1">
              <a:solidFill>
                <a:srgbClr val="000000"/>
              </a:solidFill>
              <a:latin typeface="Times" charset="0"/>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4098E5EC-D061-BC46-AA62-5FF63F6BC05F}"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4242867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fld id="{4F83A08F-804C-794D-AB58-43F2686C741F}" type="slidenum">
              <a:rPr lang="zh-CN" altLang="en-US" sz="1200">
                <a:solidFill>
                  <a:prstClr val="black"/>
                </a:solidFill>
                <a:latin typeface="Times" charset="0"/>
                <a:cs typeface="Times New Roman" charset="0"/>
              </a:rPr>
              <a:pPr/>
              <a:t>45</a:t>
            </a:fld>
            <a:endParaRPr lang="en-US" altLang="zh-CN" sz="1200">
              <a:solidFill>
                <a:prstClr val="black"/>
              </a:solidFill>
              <a:latin typeface="Times" charset="0"/>
              <a:cs typeface="Times New Roman"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 typeface="Wingdings" charset="0"/>
              <a:buChar char="§"/>
              <a:tabLst/>
              <a:defRPr/>
            </a:pPr>
            <a:fld id="{F42EE717-DB24-1540-A89C-E60322C5C8D4}"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 typeface="Wingdings" charset="0"/>
                <a:buChar char="§"/>
                <a:tabLst/>
                <a:defRPr/>
              </a:pPr>
              <a:t>46</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20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0208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extLst>
      <p:ext uri="{BB962C8B-B14F-4D97-AF65-F5344CB8AC3E}">
        <p14:creationId xmlns:p14="http://schemas.microsoft.com/office/powerpoint/2010/main" val="19142470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fld id="{434E1D55-C989-014C-95B9-1EAED582CC26}" type="slidenum">
              <a:rPr lang="zh-CN" altLang="en-US" sz="1200">
                <a:solidFill>
                  <a:prstClr val="black"/>
                </a:solidFill>
                <a:latin typeface="Times" charset="0"/>
                <a:cs typeface="Times New Roman" charset="0"/>
              </a:rPr>
              <a:pPr/>
              <a:t>47</a:t>
            </a:fld>
            <a:endParaRPr lang="en-US" altLang="zh-CN" sz="1200">
              <a:solidFill>
                <a:prstClr val="black"/>
              </a:solidFill>
              <a:latin typeface="Times" charset="0"/>
              <a:cs typeface="Times New Roman" charset="0"/>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34A41C-63A0-724E-BF61-05738DFD17E1}" type="slidenum">
              <a:rPr lang="en-US" sz="1200" b="1">
                <a:solidFill>
                  <a:srgbClr val="000000"/>
                </a:solidFill>
                <a:latin typeface="Times" charset="0"/>
              </a:rPr>
              <a:pPr eaLnBrk="1" hangingPunct="1"/>
              <a:t>48</a:t>
            </a:fld>
            <a:endParaRPr lang="en-US" sz="1200" b="1">
              <a:solidFill>
                <a:srgbClr val="000000"/>
              </a:solidFill>
              <a:latin typeface="Times" charset="0"/>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C7379-9A75-024D-B2F0-29356D552FE1}" type="slidenum">
              <a:rPr lang="en-US" sz="1200" b="1">
                <a:solidFill>
                  <a:srgbClr val="000000"/>
                </a:solidFill>
                <a:latin typeface="Times" charset="0"/>
              </a:rPr>
              <a:pPr eaLnBrk="1" hangingPunct="1"/>
              <a:t>49</a:t>
            </a:fld>
            <a:endParaRPr lang="en-US" sz="1200" b="1">
              <a:solidFill>
                <a:srgbClr val="000000"/>
              </a:solidFill>
              <a:latin typeface="Times" charset="0"/>
            </a:endParaRPr>
          </a:p>
        </p:txBody>
      </p:sp>
      <p:sp>
        <p:nvSpPr>
          <p:cNvPr id="2816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1603"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3DC0ECE-40D7-E247-8859-D4920F943B70}" type="slidenum">
              <a:rPr lang="en-US" sz="1200" b="1">
                <a:solidFill>
                  <a:srgbClr val="000000"/>
                </a:solidFill>
                <a:latin typeface="Times" charset="0"/>
              </a:rPr>
              <a:pPr eaLnBrk="1" hangingPunct="1"/>
              <a:t>50</a:t>
            </a:fld>
            <a:endParaRPr lang="en-US" sz="1200" b="1">
              <a:solidFill>
                <a:srgbClr val="000000"/>
              </a:solidFill>
              <a:latin typeface="Times" charset="0"/>
            </a:endParaRPr>
          </a:p>
        </p:txBody>
      </p:sp>
      <p:sp>
        <p:nvSpPr>
          <p:cNvPr id="287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7747"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Like shepherds who feed themselves rather than the sheep, these leaders seek only their own desires (12b).</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Like clouds seemingly filled but waterless and blown around, these men appear saintly but have no teaching for thirsty souls since they don’t understand even major doctrines and are easy seduction by the latest theological trends (12c).</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Like trees lacking the expected autumn fruit, they lack Christian character but are dead in their sins and will experience eternal separation from God (12d). </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p>
          <a:p>
            <a:pPr>
              <a:buFont typeface="Arial" panose="020B0604020202020204" pitchFamily="34" charset="0"/>
              <a:buChar char="•"/>
            </a:pPr>
            <a:r>
              <a:rPr lang="zh-CN" altLang="en-US" b="0" dirty="0"/>
              <a:t>这些领袖就像牧人只喂养自己，而不牧养羊群一样，他们只追求自己的私欲（</a:t>
            </a:r>
            <a:r>
              <a:rPr lang="en-US" altLang="zh-CN" b="0" dirty="0"/>
              <a:t>12b</a:t>
            </a:r>
            <a:r>
              <a:rPr lang="zh-CN" altLang="en-US" b="0" dirty="0"/>
              <a:t>）。</a:t>
            </a:r>
          </a:p>
          <a:p>
            <a:pPr>
              <a:buFont typeface="Arial" panose="020B0604020202020204" pitchFamily="34" charset="0"/>
              <a:buChar char="•"/>
            </a:pPr>
            <a:r>
              <a:rPr lang="zh-CN" altLang="en-US" b="0" dirty="0"/>
              <a:t>他们像看似充满水分却空无一物、被风吹来吹去的云彩，这些人外表圣洁，却无法供应干渴灵魂的教导，因为他们连基本的教义都不明白，且容易被最新的神学潮流所迷惑（</a:t>
            </a:r>
            <a:r>
              <a:rPr lang="en-US" altLang="zh-CN" b="0" dirty="0"/>
              <a:t>12c</a:t>
            </a:r>
            <a:r>
              <a:rPr lang="zh-CN" altLang="en-US" b="0" dirty="0"/>
              <a:t>）。</a:t>
            </a:r>
          </a:p>
          <a:p>
            <a:pPr>
              <a:buFont typeface="Arial" panose="020B0604020202020204" pitchFamily="34" charset="0"/>
              <a:buChar char="•"/>
            </a:pPr>
            <a:r>
              <a:rPr lang="zh-CN" altLang="en-US" b="0" dirty="0"/>
              <a:t>他们像秋天不结果子的树，缺乏基督徒应有的品格，在罪中死亡，最终将永远与神隔绝（</a:t>
            </a:r>
            <a:r>
              <a:rPr lang="en-US" altLang="zh-CN" b="0" dirty="0"/>
              <a:t>12d</a:t>
            </a:r>
            <a:r>
              <a:rPr lang="zh-CN" altLang="en-US" b="0" dirty="0"/>
              <a:t>）。</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Each Sunday 45,000 attend</a:t>
            </a:r>
            <a:r>
              <a:rPr lang="en-US" baseline="0" dirty="0"/>
              <a:t> the various services, making Lakewood the largest church ever in the USA.</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每个主日有 </a:t>
            </a:r>
            <a:r>
              <a:rPr lang="en-US" altLang="zh-CN" b="1" dirty="0"/>
              <a:t>45,000</a:t>
            </a:r>
            <a:r>
              <a:rPr lang="zh-CN" altLang="en-US" dirty="0"/>
              <a:t> 人参加各类聚会，使 </a:t>
            </a:r>
            <a:r>
              <a:rPr lang="zh-CN" altLang="en-US" b="1" dirty="0"/>
              <a:t>湖木教会（</a:t>
            </a:r>
            <a:r>
              <a:rPr lang="en-US" altLang="zh-CN" b="1" dirty="0"/>
              <a:t>Lakewood Church</a:t>
            </a:r>
            <a:r>
              <a:rPr lang="zh-CN" altLang="en-US" b="1" dirty="0"/>
              <a:t>）</a:t>
            </a:r>
            <a:r>
              <a:rPr lang="en-US" altLang="zh-CN" dirty="0"/>
              <a:t> </a:t>
            </a:r>
            <a:r>
              <a:rPr lang="zh-CN" altLang="en-US" dirty="0"/>
              <a:t>成为美国历史上规模最大的教会。</a:t>
            </a:r>
          </a:p>
          <a:p>
            <a:endParaRPr lang="en-US" dirty="0"/>
          </a:p>
        </p:txBody>
      </p:sp>
      <p:sp>
        <p:nvSpPr>
          <p:cNvPr id="4" name="Slide Number Placeholder 3"/>
          <p:cNvSpPr>
            <a:spLocks noGrp="1"/>
          </p:cNvSpPr>
          <p:nvPr>
            <p:ph type="sldNum" sz="quarter" idx="10"/>
          </p:nvPr>
        </p:nvSpPr>
        <p:spPr/>
        <p:txBody>
          <a:bodyPr/>
          <a:lstStyle/>
          <a:p>
            <a:pPr>
              <a:defRPr/>
            </a:pPr>
            <a:fld id="{A5B2899F-37A6-974E-BB32-E906C72B040E}" type="slidenum">
              <a:rPr lang="en-US">
                <a:solidFill>
                  <a:prstClr val="black"/>
                </a:solidFill>
              </a:rPr>
              <a:pPr>
                <a:defRPr/>
              </a:pPr>
              <a:t>56</a:t>
            </a:fld>
            <a:endParaRPr lang="en-US">
              <a:solidFill>
                <a:prstClr val="black"/>
              </a:solidFill>
            </a:endParaRPr>
          </a:p>
        </p:txBody>
      </p:sp>
    </p:spTree>
    <p:extLst>
      <p:ext uri="{BB962C8B-B14F-4D97-AF65-F5344CB8AC3E}">
        <p14:creationId xmlns:p14="http://schemas.microsoft.com/office/powerpoint/2010/main" val="18271005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Like waves of the sea that direct ships nowhere, these men give no helpful or edifying guidance but instead practice shameful actions (13a).</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Like “shooting stars” which move across the sky then vanish without producing light or providing direction, these men lead unwary followers astray from God's truth to join them in eternal judgment (13b). </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p>
          <a:p>
            <a:pPr>
              <a:buFont typeface="Arial" panose="020B0604020202020204" pitchFamily="34" charset="0"/>
              <a:buChar char="•"/>
            </a:pPr>
            <a:r>
              <a:rPr lang="zh-CN" altLang="en-US" b="0" dirty="0"/>
              <a:t>他们像海浪一样，无法引导船只驶向目的地，不提供任何有益或造就人的指引，反而行事可耻（</a:t>
            </a:r>
            <a:r>
              <a:rPr lang="en-US" altLang="zh-CN" b="0" dirty="0"/>
              <a:t>13a</a:t>
            </a:r>
            <a:r>
              <a:rPr lang="zh-CN" altLang="en-US" b="0" dirty="0"/>
              <a:t>）。</a:t>
            </a:r>
          </a:p>
          <a:p>
            <a:pPr>
              <a:buFont typeface="Arial" panose="020B0604020202020204" pitchFamily="34" charset="0"/>
              <a:buChar char="•"/>
            </a:pPr>
            <a:r>
              <a:rPr lang="zh-CN" altLang="en-US" b="0" dirty="0"/>
              <a:t>他们像“流星”划过天空，却不发光，也不指引方向，使那些不警觉的跟随者偏离神的真理，与他们一同走向永远的审判（</a:t>
            </a:r>
            <a:r>
              <a:rPr lang="en-US" altLang="zh-CN" b="0" dirty="0"/>
              <a:t>13b</a:t>
            </a:r>
            <a:r>
              <a:rPr lang="zh-CN" altLang="en-US" b="0" dirty="0"/>
              <a:t>）。</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9</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=KwL1DThtxYg&amp;hl=</a:t>
            </a:r>
            <a:r>
              <a:rPr lang="en-US" dirty="0" err="1"/>
              <a:t>en-GB&amp;gl</a:t>
            </a:r>
            <a:r>
              <a:rPr lang="en-US" dirty="0"/>
              <a:t>=SG</a:t>
            </a:r>
          </a:p>
          <a:p>
            <a:endParaRPr lang="en-US" dirty="0"/>
          </a:p>
        </p:txBody>
      </p:sp>
      <p:sp>
        <p:nvSpPr>
          <p:cNvPr id="4" name="Slide Number Placeholder 3"/>
          <p:cNvSpPr>
            <a:spLocks noGrp="1"/>
          </p:cNvSpPr>
          <p:nvPr>
            <p:ph type="sldNum" sz="quarter" idx="10"/>
          </p:nvPr>
        </p:nvSpPr>
        <p:spPr/>
        <p:txBody>
          <a:bodyPr/>
          <a:lstStyle/>
          <a:p>
            <a:pPr>
              <a:defRPr/>
            </a:pPr>
            <a:fld id="{A5B2899F-37A6-974E-BB32-E906C72B040E}" type="slidenum">
              <a:rPr lang="en-US" smtClean="0">
                <a:solidFill>
                  <a:prstClr val="black"/>
                </a:solidFill>
              </a:rPr>
              <a:pPr>
                <a:defRPr/>
              </a:pPr>
              <a:t>61</a:t>
            </a:fld>
            <a:endParaRPr lang="en-US">
              <a:solidFill>
                <a:prstClr val="black"/>
              </a:solidFill>
            </a:endParaRPr>
          </a:p>
        </p:txBody>
      </p:sp>
    </p:spTree>
    <p:extLst>
      <p:ext uri="{BB962C8B-B14F-4D97-AF65-F5344CB8AC3E}">
        <p14:creationId xmlns:p14="http://schemas.microsoft.com/office/powerpoint/2010/main" val="10050423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https://</a:t>
            </a:r>
            <a:r>
              <a:rPr lang="en-US" dirty="0" err="1"/>
              <a:t>www.youtube.com</a:t>
            </a:r>
            <a:r>
              <a:rPr lang="en-US" dirty="0"/>
              <a:t>/</a:t>
            </a:r>
            <a:r>
              <a:rPr lang="en-US" dirty="0" err="1"/>
              <a:t>watch?v</a:t>
            </a:r>
            <a:r>
              <a:rPr lang="en-US" dirty="0"/>
              <a:t>=RTcLqZSuCP8</a:t>
            </a:r>
          </a:p>
          <a:p>
            <a:r>
              <a:rPr lang="en-US" dirty="0"/>
              <a:t>Text from http://</a:t>
            </a:r>
            <a:r>
              <a:rPr lang="en-US" dirty="0" err="1"/>
              <a:t>www.deliveredbygrace.com</a:t>
            </a:r>
            <a:r>
              <a:rPr lang="en-US" dirty="0"/>
              <a:t>/</a:t>
            </a:r>
            <a:r>
              <a:rPr lang="en-US" dirty="0" err="1"/>
              <a:t>joel</a:t>
            </a:r>
            <a:r>
              <a:rPr lang="en-US" dirty="0"/>
              <a:t>-</a:t>
            </a:r>
            <a:r>
              <a:rPr lang="en-US" dirty="0" err="1"/>
              <a:t>osteen</a:t>
            </a:r>
            <a:r>
              <a:rPr lang="en-US" dirty="0"/>
              <a:t>-does-it-again/</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A5B2899F-37A6-974E-BB32-E906C72B040E}" type="slidenum">
              <a:rPr lang="en-US" smtClean="0">
                <a:solidFill>
                  <a:prstClr val="black"/>
                </a:solidFill>
              </a:rPr>
              <a:pPr>
                <a:defRPr/>
              </a:pPr>
              <a:t>62</a:t>
            </a:fld>
            <a:endParaRPr lang="en-US">
              <a:solidFill>
                <a:prstClr val="black"/>
              </a:solidFill>
            </a:endParaRPr>
          </a:p>
        </p:txBody>
      </p:sp>
    </p:spTree>
    <p:extLst>
      <p:ext uri="{BB962C8B-B14F-4D97-AF65-F5344CB8AC3E}">
        <p14:creationId xmlns:p14="http://schemas.microsoft.com/office/powerpoint/2010/main" val="6123303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Times New Roman" charset="0"/>
                <a:ea typeface="ＭＳ Ｐゴシック" charset="0"/>
                <a:cs typeface="ＭＳ Ｐゴシック" charset="0"/>
              </a:rPr>
              <a:t>Enoch prophesied the judgment of pretenders at Christ’s Second Coming to warn people to avoid them (14-15).</a:t>
            </a:r>
            <a:r>
              <a:rPr lang="en-SG" dirty="0">
                <a:effectLst/>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以诺预言了 </a:t>
            </a:r>
            <a:r>
              <a:rPr lang="zh-CN" altLang="en-US" b="1" dirty="0"/>
              <a:t>基督再临时对假冒为善之人的审判</a:t>
            </a:r>
            <a:r>
              <a:rPr lang="zh-CN" altLang="en-US" dirty="0"/>
              <a:t>，以警告世人远离他们（</a:t>
            </a:r>
            <a:r>
              <a:rPr lang="en-US" altLang="zh-CN" dirty="0"/>
              <a:t>14-15</a:t>
            </a:r>
            <a:r>
              <a:rPr lang="zh-CN" altLang="en-US" dirty="0"/>
              <a:t>）。</a:t>
            </a:r>
          </a:p>
          <a:p>
            <a:endParaRPr lang="en-US" dirty="0"/>
          </a:p>
        </p:txBody>
      </p:sp>
      <p:sp>
        <p:nvSpPr>
          <p:cNvPr id="4" name="Slide Number Placeholder 3"/>
          <p:cNvSpPr>
            <a:spLocks noGrp="1"/>
          </p:cNvSpPr>
          <p:nvPr>
            <p:ph type="sldNum" sz="quarter" idx="10"/>
          </p:nvPr>
        </p:nvSpPr>
        <p:spPr/>
        <p:txBody>
          <a:bodyPr/>
          <a:lstStyle/>
          <a:p>
            <a:pPr>
              <a:defRPr/>
            </a:pPr>
            <a:fld id="{A5B2899F-37A6-974E-BB32-E906C72B040E}" type="slidenum">
              <a:rPr lang="en-US">
                <a:solidFill>
                  <a:prstClr val="black"/>
                </a:solidFill>
              </a:rPr>
              <a:pPr>
                <a:defRPr/>
              </a:pPr>
              <a:t>64</a:t>
            </a:fld>
            <a:endParaRPr lang="en-US">
              <a:solidFill>
                <a:prstClr val="black"/>
              </a:solidFill>
            </a:endParaRPr>
          </a:p>
        </p:txBody>
      </p:sp>
    </p:spTree>
    <p:extLst>
      <p:ext uri="{BB962C8B-B14F-4D97-AF65-F5344CB8AC3E}">
        <p14:creationId xmlns:p14="http://schemas.microsoft.com/office/powerpoint/2010/main" val="34136665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2B802708-5D74-3F49-811F-64EAF4F22D2D}" type="slidenum">
              <a:rPr lang="zh-CN" altLang="en-US" sz="1200">
                <a:solidFill>
                  <a:srgbClr val="000000"/>
                </a:solidFill>
              </a:rPr>
              <a:pPr eaLnBrk="1" hangingPunct="1"/>
              <a:t>65</a:t>
            </a:fld>
            <a:endParaRPr lang="en-US" altLang="zh-CN" sz="1200">
              <a:solidFill>
                <a:srgbClr val="000000"/>
              </a:solidFill>
            </a:endParaRPr>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Times New Roman" charset="0"/>
                <a:ea typeface="ＭＳ Ｐゴシック" charset="0"/>
                <a:cs typeface="ＭＳ Ｐゴシック" charset="0"/>
              </a:rPr>
              <a:t>Enoch, accurately quoted by the Pseudepigrapha</a:t>
            </a:r>
            <a:r>
              <a:rPr lang="en-US" sz="1200" i="1" kern="1200" dirty="0">
                <a:solidFill>
                  <a:schemeClr val="tx1"/>
                </a:solidFill>
                <a:effectLst/>
                <a:latin typeface="Times New Roman" charset="0"/>
                <a:ea typeface="ＭＳ Ｐゴシック" charset="0"/>
                <a:cs typeface="ＭＳ Ｐゴシック" charset="0"/>
              </a:rPr>
              <a:t> Book of Enoch</a:t>
            </a:r>
            <a:r>
              <a:rPr lang="en-US" sz="1200" kern="1200" dirty="0">
                <a:solidFill>
                  <a:schemeClr val="tx1"/>
                </a:solidFill>
                <a:effectLst/>
                <a:latin typeface="Times New Roman" charset="0"/>
                <a:ea typeface="ＭＳ Ｐゴシック" charset="0"/>
                <a:cs typeface="ＭＳ Ｐゴシック" charset="0"/>
              </a:rPr>
              <a:t> [1:9], prophesied of the pretenders' judgment to guard believers from them (14a).</a:t>
            </a:r>
            <a:r>
              <a:rPr lang="en-SG" dirty="0">
                <a:effectLst/>
              </a:rPr>
              <a:t> </a:t>
            </a:r>
          </a:p>
          <a:p>
            <a:r>
              <a:rPr lang="zh-CN" altLang="en-US" b="1" dirty="0"/>
              <a:t>以诺</a:t>
            </a:r>
            <a:r>
              <a:rPr lang="zh-CN" altLang="en-US" dirty="0"/>
              <a:t> 在</a:t>
            </a:r>
            <a:r>
              <a:rPr lang="zh-CN" altLang="en-US" b="1" dirty="0"/>
              <a:t>伪经</a:t>
            </a:r>
            <a:r>
              <a:rPr lang="en-US" altLang="zh-CN" b="1" dirty="0"/>
              <a:t>《</a:t>
            </a:r>
            <a:r>
              <a:rPr lang="zh-CN" altLang="en-US" b="1" dirty="0"/>
              <a:t>以诺书</a:t>
            </a:r>
            <a:r>
              <a:rPr lang="en-US" altLang="zh-CN" b="1" dirty="0"/>
              <a:t>》</a:t>
            </a:r>
            <a:r>
              <a:rPr lang="zh-CN" altLang="en-US" dirty="0"/>
              <a:t>（</a:t>
            </a:r>
            <a:r>
              <a:rPr lang="en-US" altLang="zh-CN" dirty="0"/>
              <a:t>1:9</a:t>
            </a:r>
            <a:r>
              <a:rPr lang="zh-CN" altLang="en-US" dirty="0"/>
              <a:t>）中被准确引用，预言了对</a:t>
            </a:r>
            <a:r>
              <a:rPr lang="zh-CN" altLang="en-US" b="1" dirty="0"/>
              <a:t>假冒为善之人的审判</a:t>
            </a:r>
            <a:r>
              <a:rPr lang="zh-CN" altLang="en-US" dirty="0"/>
              <a:t>，以保护信徒免受他们的影响（</a:t>
            </a:r>
            <a:r>
              <a:rPr lang="en-US" altLang="zh-CN" dirty="0"/>
              <a:t>14a</a:t>
            </a:r>
            <a:r>
              <a:rPr lang="zh-CN" altLang="en-US" dirty="0"/>
              <a:t>）。</a:t>
            </a:r>
            <a:endParaRPr lang="en-US" dirty="0"/>
          </a:p>
        </p:txBody>
      </p:sp>
      <p:sp>
        <p:nvSpPr>
          <p:cNvPr id="4" name="Slide Number Placeholder 3"/>
          <p:cNvSpPr>
            <a:spLocks noGrp="1"/>
          </p:cNvSpPr>
          <p:nvPr>
            <p:ph type="sldNum" sz="quarter" idx="10"/>
          </p:nvPr>
        </p:nvSpPr>
        <p:spPr/>
        <p:txBody>
          <a:bodyPr/>
          <a:lstStyle/>
          <a:p>
            <a:pPr>
              <a:defRPr/>
            </a:pPr>
            <a:fld id="{A5B2899F-37A6-974E-BB32-E906C72B040E}" type="slidenum">
              <a:rPr lang="en-US">
                <a:solidFill>
                  <a:prstClr val="black"/>
                </a:solidFill>
              </a:rPr>
              <a:pPr>
                <a:defRPr/>
              </a:pPr>
              <a:t>66</a:t>
            </a:fld>
            <a:endParaRPr lang="en-US">
              <a:solidFill>
                <a:prstClr val="black"/>
              </a:solidFill>
            </a:endParaRPr>
          </a:p>
        </p:txBody>
      </p:sp>
    </p:spTree>
    <p:extLst>
      <p:ext uri="{BB962C8B-B14F-4D97-AF65-F5344CB8AC3E}">
        <p14:creationId xmlns:p14="http://schemas.microsoft.com/office/powerpoint/2010/main" val="3856962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Times New Roman" charset="0"/>
                <a:ea typeface="ＭＳ Ｐゴシック" charset="0"/>
                <a:cs typeface="ＭＳ Ｐゴシック" charset="0"/>
              </a:rPr>
              <a:t>At His Second Coming with saints and angels with Him, Christ will judge these men for their ungodly actions and words spoken against Him (14b-15).</a:t>
            </a:r>
            <a:r>
              <a:rPr lang="en-SG" dirty="0">
                <a:effectLst/>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在 </a:t>
            </a:r>
            <a:r>
              <a:rPr lang="zh-CN" altLang="en-US" b="1" dirty="0"/>
              <a:t>基督再临</a:t>
            </a:r>
            <a:r>
              <a:rPr lang="zh-CN" altLang="en-US" dirty="0"/>
              <a:t> 之时，祂将带着圣徒和天使一同降临，审判这些人一切 </a:t>
            </a:r>
            <a:r>
              <a:rPr lang="zh-CN" altLang="en-US" b="1" dirty="0"/>
              <a:t>不敬虔的行为</a:t>
            </a:r>
            <a:r>
              <a:rPr lang="zh-CN" altLang="en-US" dirty="0"/>
              <a:t>，以及他们所说 </a:t>
            </a:r>
            <a:r>
              <a:rPr lang="zh-CN" altLang="en-US" b="1" dirty="0"/>
              <a:t>亵渎祂的话语</a:t>
            </a:r>
            <a:r>
              <a:rPr lang="zh-CN" altLang="en-US" dirty="0"/>
              <a:t>（</a:t>
            </a:r>
            <a:r>
              <a:rPr lang="en-US" altLang="zh-CN" dirty="0"/>
              <a:t>14b-15</a:t>
            </a:r>
            <a:r>
              <a:rPr lang="zh-CN" altLang="en-US" dirty="0"/>
              <a:t>）。</a:t>
            </a:r>
          </a:p>
          <a:p>
            <a:endParaRPr lang="en-US" dirty="0"/>
          </a:p>
        </p:txBody>
      </p:sp>
      <p:sp>
        <p:nvSpPr>
          <p:cNvPr id="4" name="Slide Number Placeholder 3"/>
          <p:cNvSpPr>
            <a:spLocks noGrp="1"/>
          </p:cNvSpPr>
          <p:nvPr>
            <p:ph type="sldNum" sz="quarter" idx="10"/>
          </p:nvPr>
        </p:nvSpPr>
        <p:spPr/>
        <p:txBody>
          <a:bodyPr/>
          <a:lstStyle/>
          <a:p>
            <a:pPr>
              <a:defRPr/>
            </a:pPr>
            <a:fld id="{A5B2899F-37A6-974E-BB32-E906C72B040E}" type="slidenum">
              <a:rPr lang="en-US">
                <a:solidFill>
                  <a:prstClr val="black"/>
                </a:solidFill>
              </a:rPr>
              <a:pPr>
                <a:defRPr/>
              </a:pPr>
              <a:t>67</a:t>
            </a:fld>
            <a:endParaRPr lang="en-US">
              <a:solidFill>
                <a:prstClr val="black"/>
              </a:solidFill>
            </a:endParaRPr>
          </a:p>
        </p:txBody>
      </p:sp>
    </p:spTree>
    <p:extLst>
      <p:ext uri="{BB962C8B-B14F-4D97-AF65-F5344CB8AC3E}">
        <p14:creationId xmlns:p14="http://schemas.microsoft.com/office/powerpoint/2010/main" val="3259589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Their selfish lifestyles show us to recognize and avoid them (16).</a:t>
            </a:r>
          </a:p>
          <a:p>
            <a:r>
              <a:rPr lang="en-US" dirty="0"/>
              <a:t>They complain about difficulties rather than rejoice in them (16a).</a:t>
            </a:r>
          </a:p>
          <a:p>
            <a:r>
              <a:rPr lang="en-US" dirty="0"/>
              <a:t>They find fault in others rather than encourage them (16b).</a:t>
            </a:r>
          </a:p>
          <a:p>
            <a:r>
              <a:rPr lang="en-US" dirty="0"/>
              <a:t>They lust for their own, sensual advantage rather than serve others (16c).</a:t>
            </a:r>
          </a:p>
          <a:p>
            <a:r>
              <a:rPr lang="en-US" dirty="0"/>
              <a:t>They boast about their own achievements rather than praise others (16d).</a:t>
            </a:r>
          </a:p>
          <a:p>
            <a:r>
              <a:rPr lang="en-US" dirty="0"/>
              <a:t>They flatter others for special treatment rather than minister to them unselfishly (16e).</a:t>
            </a:r>
          </a:p>
          <a:p>
            <a:endParaRPr lang="en-US" b="1" dirty="0"/>
          </a:p>
          <a:p>
            <a:pPr>
              <a:buFont typeface="Arial" panose="020B0604020202020204" pitchFamily="34" charset="0"/>
              <a:buChar char="•"/>
            </a:pPr>
            <a:r>
              <a:rPr lang="zh-CN" altLang="en-US" b="0" dirty="0"/>
              <a:t>他们自私的生活方式提醒我们要认出并远离他们（</a:t>
            </a:r>
            <a:r>
              <a:rPr lang="en-US" altLang="zh-CN" b="0" dirty="0"/>
              <a:t>16</a:t>
            </a:r>
            <a:r>
              <a:rPr lang="zh-CN" altLang="en-US" b="0" dirty="0"/>
              <a:t>）。</a:t>
            </a:r>
          </a:p>
          <a:p>
            <a:pPr>
              <a:buFont typeface="Arial" panose="020B0604020202020204" pitchFamily="34" charset="0"/>
              <a:buChar char="•"/>
            </a:pPr>
            <a:r>
              <a:rPr lang="zh-CN" altLang="en-US" b="0" dirty="0"/>
              <a:t>他们抱怨困难，而不是在困难中喜乐（</a:t>
            </a:r>
            <a:r>
              <a:rPr lang="en-US" altLang="zh-CN" b="0" dirty="0"/>
              <a:t>16a</a:t>
            </a:r>
            <a:r>
              <a:rPr lang="zh-CN" altLang="en-US" b="0" dirty="0"/>
              <a:t>）。</a:t>
            </a:r>
          </a:p>
          <a:p>
            <a:pPr>
              <a:buFont typeface="Arial" panose="020B0604020202020204" pitchFamily="34" charset="0"/>
              <a:buChar char="•"/>
            </a:pPr>
            <a:r>
              <a:rPr lang="zh-CN" altLang="en-US" b="0" dirty="0"/>
              <a:t>他们专注于挑剔他人的缺点，而不是鼓励别人（</a:t>
            </a:r>
            <a:r>
              <a:rPr lang="en-US" altLang="zh-CN" b="0" dirty="0"/>
              <a:t>16b</a:t>
            </a:r>
            <a:r>
              <a:rPr lang="zh-CN" altLang="en-US" b="0" dirty="0"/>
              <a:t>）。</a:t>
            </a:r>
          </a:p>
          <a:p>
            <a:pPr>
              <a:buFont typeface="Arial" panose="020B0604020202020204" pitchFamily="34" charset="0"/>
              <a:buChar char="•"/>
            </a:pPr>
            <a:r>
              <a:rPr lang="zh-CN" altLang="en-US" b="0" dirty="0"/>
              <a:t>他们追求自己的情欲利益，而不是服事他人（</a:t>
            </a:r>
            <a:r>
              <a:rPr lang="en-US" altLang="zh-CN" b="0" dirty="0"/>
              <a:t>16c</a:t>
            </a:r>
            <a:r>
              <a:rPr lang="zh-CN" altLang="en-US" b="0" dirty="0"/>
              <a:t>）。</a:t>
            </a:r>
          </a:p>
          <a:p>
            <a:pPr>
              <a:buFont typeface="Arial" panose="020B0604020202020204" pitchFamily="34" charset="0"/>
              <a:buChar char="•"/>
            </a:pPr>
            <a:r>
              <a:rPr lang="zh-CN" altLang="en-US" b="0" dirty="0"/>
              <a:t>他们夸耀自己的成就，而不是称赞他人（</a:t>
            </a:r>
            <a:r>
              <a:rPr lang="en-US" altLang="zh-CN" b="0" dirty="0"/>
              <a:t>16d</a:t>
            </a:r>
            <a:r>
              <a:rPr lang="zh-CN" altLang="en-US" b="0" dirty="0"/>
              <a:t>）。</a:t>
            </a:r>
          </a:p>
          <a:p>
            <a:pPr>
              <a:buFont typeface="Arial" panose="020B0604020202020204" pitchFamily="34" charset="0"/>
              <a:buChar char="•"/>
            </a:pPr>
            <a:r>
              <a:rPr lang="zh-CN" altLang="en-US" b="0" dirty="0"/>
              <a:t>他们奉承他人以获取特殊待遇，而不是无私地服事他人（</a:t>
            </a:r>
            <a:r>
              <a:rPr lang="en-US" altLang="zh-CN" b="0" dirty="0"/>
              <a:t>16e</a:t>
            </a:r>
            <a:r>
              <a:rPr lang="zh-CN" altLang="en-US" b="0" dirty="0"/>
              <a:t>）。</a:t>
            </a:r>
          </a:p>
          <a:p>
            <a:endParaRPr lang="en-US" dirty="0"/>
          </a:p>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Tell believers about their riches in Christ.</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告诉信徒他们在基督里的丰盛。</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06174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Know the evil nature of the apostates who pretend to know God.</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要认识那些假装认识神的背道者的邪恶本性。</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6458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929864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charset="0"/>
                <a:ea typeface="ＭＳ Ｐゴシック" charset="0"/>
                <a:cs typeface="ＭＳ Ｐゴシック" charset="0"/>
              </a:rPr>
              <a:t>Build yourself up by following three practices</a:t>
            </a:r>
            <a:r>
              <a:rPr lang="en-SG" sz="1200" kern="1200" dirty="0">
                <a:solidFill>
                  <a:schemeClr val="tx1"/>
                </a:solidFill>
                <a:effectLst/>
                <a:latin typeface="Times New Roman" charset="0"/>
                <a:ea typeface="ＭＳ Ｐゴシック" charset="0"/>
                <a:cs typeface="ＭＳ Ｐゴシック" charset="0"/>
              </a:rPr>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通过遵行三种实践来建立自己。</a:t>
            </a:r>
          </a:p>
          <a:p>
            <a:endParaRPr lang="en-US" dirty="0"/>
          </a:p>
        </p:txBody>
      </p:sp>
    </p:spTree>
    <p:extLst>
      <p:ext uri="{BB962C8B-B14F-4D97-AF65-F5344CB8AC3E}">
        <p14:creationId xmlns:p14="http://schemas.microsoft.com/office/powerpoint/2010/main" val="41099895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6AE01D3-FA11-FB42-ABA6-FC6E05C4BAC2}" type="slidenum">
              <a:rPr lang="en-US" sz="1200">
                <a:solidFill>
                  <a:prstClr val="black"/>
                </a:solidFill>
              </a:rPr>
              <a:pPr eaLnBrk="1" hangingPunct="1"/>
              <a:t>73</a:t>
            </a:fld>
            <a:endParaRPr lang="en-US" sz="1200">
              <a:solidFill>
                <a:prstClr val="black"/>
              </a:solidFill>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They scoff at the things which God and believers hold sacred (18a).</a:t>
            </a:r>
          </a:p>
          <a:p>
            <a:r>
              <a:rPr lang="en-US" dirty="0"/>
              <a:t>They are led by desires that a godly person resists (18b).</a:t>
            </a:r>
          </a:p>
          <a:p>
            <a:r>
              <a:rPr lang="en-US" dirty="0"/>
              <a:t>They divide the church into various camps with competing leaders, doctrines and emphases (19a).</a:t>
            </a:r>
          </a:p>
          <a:p>
            <a:r>
              <a:rPr lang="en-US" dirty="0"/>
              <a:t>They follow sensual instincts without restraint (19b).</a:t>
            </a:r>
          </a:p>
          <a:p>
            <a:r>
              <a:rPr lang="en-US" dirty="0"/>
              <a:t>They do not have the indwelling ministry of the Spirit as believers do (19c).</a:t>
            </a:r>
          </a:p>
          <a:p>
            <a:endParaRPr lang="en-US" dirty="0"/>
          </a:p>
          <a:p>
            <a:pPr>
              <a:buFont typeface="Arial" panose="020B0604020202020204" pitchFamily="34" charset="0"/>
              <a:buChar char="•"/>
            </a:pPr>
            <a:r>
              <a:rPr lang="zh-CN" altLang="en-US" b="1" dirty="0"/>
              <a:t>他们讥诮神和信徒所看为神圣的事物</a:t>
            </a:r>
            <a:r>
              <a:rPr lang="zh-CN" altLang="en-US" dirty="0"/>
              <a:t>（</a:t>
            </a:r>
            <a:r>
              <a:rPr lang="en-US" altLang="zh-CN" dirty="0"/>
              <a:t>18a</a:t>
            </a:r>
            <a:r>
              <a:rPr lang="zh-CN" altLang="en-US" dirty="0"/>
              <a:t>）。</a:t>
            </a:r>
          </a:p>
          <a:p>
            <a:pPr>
              <a:buFont typeface="Arial" panose="020B0604020202020204" pitchFamily="34" charset="0"/>
              <a:buChar char="•"/>
            </a:pPr>
            <a:r>
              <a:rPr lang="zh-CN" altLang="en-US" b="1" dirty="0"/>
              <a:t>他们随从那些敬虔之人所抵制的私欲</a:t>
            </a:r>
            <a:r>
              <a:rPr lang="zh-CN" altLang="en-US" dirty="0"/>
              <a:t>（</a:t>
            </a:r>
            <a:r>
              <a:rPr lang="en-US" altLang="zh-CN" dirty="0"/>
              <a:t>18b</a:t>
            </a:r>
            <a:r>
              <a:rPr lang="zh-CN" altLang="en-US" dirty="0"/>
              <a:t>）。</a:t>
            </a:r>
          </a:p>
          <a:p>
            <a:pPr>
              <a:buFont typeface="Arial" panose="020B0604020202020204" pitchFamily="34" charset="0"/>
              <a:buChar char="•"/>
            </a:pPr>
            <a:r>
              <a:rPr lang="zh-CN" altLang="en-US" b="1" dirty="0"/>
              <a:t>他们使教会分裂成不同的派别，各自拥护不同的领袖、教义和重点</a:t>
            </a:r>
            <a:r>
              <a:rPr lang="zh-CN" altLang="en-US" dirty="0"/>
              <a:t>（</a:t>
            </a:r>
            <a:r>
              <a:rPr lang="en-US" altLang="zh-CN" dirty="0"/>
              <a:t>19a</a:t>
            </a:r>
            <a:r>
              <a:rPr lang="zh-CN" altLang="en-US" dirty="0"/>
              <a:t>）。</a:t>
            </a:r>
          </a:p>
          <a:p>
            <a:pPr>
              <a:buFont typeface="Arial" panose="020B0604020202020204" pitchFamily="34" charset="0"/>
              <a:buChar char="•"/>
            </a:pPr>
            <a:r>
              <a:rPr lang="zh-CN" altLang="en-US" b="1" dirty="0"/>
              <a:t>他们放纵情欲，毫无节制</a:t>
            </a:r>
            <a:r>
              <a:rPr lang="zh-CN" altLang="en-US" dirty="0"/>
              <a:t>（</a:t>
            </a:r>
            <a:r>
              <a:rPr lang="en-US" altLang="zh-CN" dirty="0"/>
              <a:t>19b</a:t>
            </a:r>
            <a:r>
              <a:rPr lang="zh-CN" altLang="en-US" dirty="0"/>
              <a:t>）。</a:t>
            </a:r>
          </a:p>
          <a:p>
            <a:pPr>
              <a:buFont typeface="Arial" panose="020B0604020202020204" pitchFamily="34" charset="0"/>
              <a:buChar char="•"/>
            </a:pPr>
            <a:r>
              <a:rPr lang="zh-CN" altLang="en-US" b="1" dirty="0"/>
              <a:t>他们不像信徒那样拥有圣灵内住的事工</a:t>
            </a:r>
            <a:r>
              <a:rPr lang="zh-CN" altLang="en-US" dirty="0"/>
              <a:t>（</a:t>
            </a:r>
            <a:r>
              <a:rPr lang="en-US" altLang="zh-CN" dirty="0"/>
              <a:t>19c</a:t>
            </a:r>
            <a:r>
              <a:rPr lang="zh-CN" altLang="en-US" dirty="0"/>
              <a:t>）。</a:t>
            </a:r>
          </a:p>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Nurture yourself in God</a:t>
            </a:r>
            <a:r>
              <a:rPr lang="uk-UA" dirty="0"/>
              <a:t>'</a:t>
            </a:r>
            <a:r>
              <a:rPr lang="en-US" dirty="0"/>
              <a:t>s love by studying their holy faith as revealed in the Scriptures to protect them from the wiles of the pretenders (20a).</a:t>
            </a:r>
          </a:p>
          <a:p>
            <a:r>
              <a:rPr lang="en-US" dirty="0"/>
              <a:t>Nurture yourself in God</a:t>
            </a:r>
            <a:r>
              <a:rPr lang="uk-UA" dirty="0"/>
              <a:t>'</a:t>
            </a:r>
            <a:r>
              <a:rPr lang="en-US" dirty="0"/>
              <a:t>s love by praying in the power of the Spirit in fellowship with God so the Spirit</a:t>
            </a:r>
            <a:r>
              <a:rPr lang="uk-UA" dirty="0"/>
              <a:t>'</a:t>
            </a:r>
            <a:r>
              <a:rPr lang="en-US" dirty="0"/>
              <a:t>s thoughts are your thoughts (20b).</a:t>
            </a:r>
          </a:p>
          <a:p>
            <a:r>
              <a:rPr lang="en-US" dirty="0"/>
              <a:t>Nurture yourself in God</a:t>
            </a:r>
            <a:r>
              <a:rPr lang="uk-UA" dirty="0"/>
              <a:t>'</a:t>
            </a:r>
            <a:r>
              <a:rPr lang="en-US" dirty="0"/>
              <a:t>s love by eagerly anticipating God</a:t>
            </a:r>
            <a:r>
              <a:rPr lang="uk-UA" dirty="0"/>
              <a:t>'</a:t>
            </a:r>
            <a:r>
              <a:rPr lang="en-US" dirty="0"/>
              <a:t>s mercy that will be shown when He removes us from the earth at the Rapture, thus beginning our eternal life in His presence (21).</a:t>
            </a:r>
          </a:p>
          <a:p>
            <a:endParaRPr lang="en-US" dirty="0"/>
          </a:p>
          <a:p>
            <a:pPr>
              <a:buFont typeface="Arial" panose="020B0604020202020204" pitchFamily="34" charset="0"/>
              <a:buChar char="•"/>
            </a:pPr>
            <a:r>
              <a:rPr lang="zh-CN" altLang="en-US" b="0" dirty="0"/>
              <a:t>在神的爱中建立自己，通过研读圣经所启示的圣洁信仰，以保护自己免受假冒者的诡计（</a:t>
            </a:r>
            <a:r>
              <a:rPr lang="en-US" altLang="zh-CN" b="0" dirty="0"/>
              <a:t>20a</a:t>
            </a:r>
            <a:r>
              <a:rPr lang="zh-CN" altLang="en-US" b="0" dirty="0"/>
              <a:t>）。</a:t>
            </a:r>
          </a:p>
          <a:p>
            <a:pPr>
              <a:buFont typeface="Arial" panose="020B0604020202020204" pitchFamily="34" charset="0"/>
              <a:buChar char="•"/>
            </a:pPr>
            <a:r>
              <a:rPr lang="zh-CN" altLang="en-US" b="0" dirty="0"/>
              <a:t>在神的爱中建立自己，通过靠圣灵的能力祷告，与神相交，使圣灵的思想成为你的思想（</a:t>
            </a:r>
            <a:r>
              <a:rPr lang="en-US" altLang="zh-CN" b="0" dirty="0"/>
              <a:t>20b</a:t>
            </a:r>
            <a:r>
              <a:rPr lang="zh-CN" altLang="en-US" b="0" dirty="0"/>
              <a:t>）。</a:t>
            </a:r>
          </a:p>
          <a:p>
            <a:pPr>
              <a:buFont typeface="Arial" panose="020B0604020202020204" pitchFamily="34" charset="0"/>
              <a:buChar char="•"/>
            </a:pPr>
            <a:r>
              <a:rPr lang="zh-CN" altLang="en-US" b="0" dirty="0"/>
              <a:t>在神的爱中建立自己，热切盼望神的怜悯，当祂在被提时将我们从世界中带走，使我们开始在祂面前的永恒生命（</a:t>
            </a:r>
            <a:r>
              <a:rPr lang="en-US" altLang="zh-CN" b="0" dirty="0"/>
              <a:t>21</a:t>
            </a:r>
            <a:r>
              <a:rPr lang="zh-CN" altLang="en-US" b="0" dirty="0"/>
              <a:t>）。</a:t>
            </a:r>
          </a:p>
          <a:p>
            <a:endParaRPr lang="en-US" b="0" dirty="0"/>
          </a:p>
          <a:p>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Show mercy on and encourage, rather than slander or accuse, believers confused by the pretenders (22).</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Share Christ with unbelievers following the pretenders rather than joining pretenders in eternal fire in Hell (23a).</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Show mercy to other pretender followers to guard from becoming defiled by them like a disease that easily spreads from a dirty garment (23b). </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p>
          <a:p>
            <a:pPr>
              <a:buFont typeface="Arial" panose="020B0604020202020204" pitchFamily="34" charset="0"/>
              <a:buChar char="•"/>
            </a:pPr>
            <a:r>
              <a:rPr lang="zh-CN" altLang="en-US" b="0" dirty="0"/>
              <a:t>在神的爱中建立自己，通过研读圣经所启示的圣洁信仰，以保护自己免受假冒者的诡计（</a:t>
            </a:r>
            <a:r>
              <a:rPr lang="en-US" altLang="zh-CN" b="0" dirty="0"/>
              <a:t>20a</a:t>
            </a:r>
            <a:r>
              <a:rPr lang="zh-CN" altLang="en-US" b="0" dirty="0"/>
              <a:t>）。</a:t>
            </a:r>
          </a:p>
          <a:p>
            <a:pPr>
              <a:buFont typeface="Arial" panose="020B0604020202020204" pitchFamily="34" charset="0"/>
              <a:buChar char="•"/>
            </a:pPr>
            <a:r>
              <a:rPr lang="zh-CN" altLang="en-US" b="0" dirty="0"/>
              <a:t>在神的爱中建立自己，通过靠圣灵的能力祷告，与神相交，使圣灵的思想成为你的思想（</a:t>
            </a:r>
            <a:r>
              <a:rPr lang="en-US" altLang="zh-CN" b="0" dirty="0"/>
              <a:t>20b</a:t>
            </a:r>
            <a:r>
              <a:rPr lang="zh-CN" altLang="en-US" b="0" dirty="0"/>
              <a:t>）。</a:t>
            </a:r>
          </a:p>
          <a:p>
            <a:pPr>
              <a:buFont typeface="Arial" panose="020B0604020202020204" pitchFamily="34" charset="0"/>
              <a:buChar char="•"/>
            </a:pPr>
            <a:r>
              <a:rPr lang="zh-CN" altLang="en-US" b="0" dirty="0"/>
              <a:t>在神的爱中建立自己，热切盼望神的怜悯，当祂在被提时将我们从世界中带走，使我们开始在祂面前的永恒生命（</a:t>
            </a:r>
            <a:r>
              <a:rPr lang="en-US" altLang="zh-CN" b="0" dirty="0"/>
              <a:t>21</a:t>
            </a:r>
            <a:r>
              <a:rPr lang="zh-CN" altLang="en-US" b="0" dirty="0"/>
              <a:t>）。</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8907511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Tell believers about their riches in Christ.</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告诉信徒他们在基督里的丰盛。</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29548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Know the evil nature of the apostates who pretend to know God.</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要认识那些假装认识神的背道者的邪恶本性。</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35716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charset="0"/>
                <a:ea typeface="ＭＳ Ｐゴシック" charset="0"/>
                <a:cs typeface="ＭＳ Ｐゴシック" charset="0"/>
              </a:rPr>
              <a:t>Build yourself up by following three practices</a:t>
            </a:r>
            <a:r>
              <a:rPr lang="en-SG" sz="1200" kern="1200" dirty="0">
                <a:solidFill>
                  <a:schemeClr val="tx1"/>
                </a:solidFill>
                <a:effectLst/>
                <a:latin typeface="Times New Roman" charset="0"/>
                <a:ea typeface="ＭＳ Ｐゴシック" charset="0"/>
                <a:cs typeface="ＭＳ Ｐゴシック" charset="0"/>
              </a:rPr>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通过遵行三种实践来建立自己。</a:t>
            </a:r>
          </a:p>
          <a:p>
            <a:endParaRPr lang="en-US" dirty="0"/>
          </a:p>
        </p:txBody>
      </p:sp>
    </p:spTree>
    <p:extLst>
      <p:ext uri="{BB962C8B-B14F-4D97-AF65-F5344CB8AC3E}">
        <p14:creationId xmlns:p14="http://schemas.microsoft.com/office/powerpoint/2010/main" val="1402630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Be assured of your final victory.</a:t>
            </a:r>
            <a:r>
              <a:rPr lang="en-SG" dirty="0">
                <a:effectLst/>
                <a:latin typeface="Arial" panose="020B0604020202020204" pitchFamily="34" charset="0"/>
                <a:cs typeface="Arial" panose="020B0604020202020204" pitchFamily="34" charset="0"/>
              </a:rPr>
              <a:t> </a:t>
            </a:r>
          </a:p>
          <a:p>
            <a:r>
              <a:rPr lang="zh-CN" altLang="en-US" dirty="0"/>
              <a:t>确信你最终的得胜。</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5680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867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7C6FE9E-D470-4008-B3AD-F2CA6478D623}" type="slidenum">
              <a:rPr lang="zh-CN" altLang="en-US" sz="1200"/>
              <a:pPr eaLnBrk="1" hangingPunct="1"/>
              <a:t>13</a:t>
            </a:fld>
            <a:endParaRPr lang="en-US" altLang="zh-CN" sz="120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Praise God as the only one who can keep us from apostasy (24a).</a:t>
            </a:r>
          </a:p>
          <a:p>
            <a:r>
              <a:rPr lang="en-US" dirty="0"/>
              <a:t>Praise God alone that he will present us before him in heaven sinless and with great joy to encourage us to live for God now (24b).</a:t>
            </a:r>
          </a:p>
          <a:p>
            <a:r>
              <a:rPr lang="en-US" dirty="0"/>
              <a:t>Honor God alone as the only Savior with unlimited majesty, strength and dominion through Christ in eternity past, present and future to encourage that His unlimited resources can protect us from apostasy (25).</a:t>
            </a:r>
          </a:p>
          <a:p>
            <a:pPr>
              <a:buFont typeface="Arial" panose="020B0604020202020204" pitchFamily="34" charset="0"/>
              <a:buChar char="•"/>
            </a:pPr>
            <a:r>
              <a:rPr lang="zh-CN" altLang="en-US" b="0" dirty="0"/>
              <a:t>赞美神，因祂是唯一能保守我们不致背道的主（</a:t>
            </a:r>
            <a:r>
              <a:rPr lang="en-US" altLang="zh-CN" b="0" dirty="0"/>
              <a:t>24a</a:t>
            </a:r>
            <a:r>
              <a:rPr lang="zh-CN" altLang="en-US" b="0" dirty="0"/>
              <a:t>）。</a:t>
            </a:r>
          </a:p>
          <a:p>
            <a:pPr>
              <a:buFont typeface="Arial" panose="020B0604020202020204" pitchFamily="34" charset="0"/>
              <a:buChar char="•"/>
            </a:pPr>
            <a:r>
              <a:rPr lang="zh-CN" altLang="en-US" b="0" dirty="0"/>
              <a:t>单单赞美神，因祂将使我们毫无瑕疵、满有喜乐地站立在祂面前，这激励我们现在就为神而活（</a:t>
            </a:r>
            <a:r>
              <a:rPr lang="en-US" altLang="zh-CN" b="0" dirty="0"/>
              <a:t>24b</a:t>
            </a:r>
            <a:r>
              <a:rPr lang="zh-CN" altLang="en-US" b="0" dirty="0"/>
              <a:t>）。</a:t>
            </a:r>
          </a:p>
          <a:p>
            <a:pPr>
              <a:buFont typeface="Arial" panose="020B0604020202020204" pitchFamily="34" charset="0"/>
              <a:buChar char="•"/>
            </a:pPr>
            <a:r>
              <a:rPr lang="zh-CN" altLang="en-US" b="0" dirty="0"/>
              <a:t>唯独尊荣神，因祂是唯一的救主，拥有无限的威严、能力和权柄，借着基督在永恒的过去、现在和未来掌权，这激励我们相信祂无限的资源能保守我们不致背道（</a:t>
            </a:r>
            <a:r>
              <a:rPr lang="en-US" altLang="zh-CN" b="0" dirty="0"/>
              <a:t>25</a:t>
            </a:r>
            <a:r>
              <a:rPr lang="zh-CN" altLang="en-US" b="0" dirty="0"/>
              <a:t>）。</a:t>
            </a:r>
          </a:p>
          <a:p>
            <a:endParaRPr lang="en-US" dirty="0"/>
          </a:p>
        </p:txBody>
      </p:sp>
      <p:sp>
        <p:nvSpPr>
          <p:cNvPr id="4" name="Slide Number Placeholder 3"/>
          <p:cNvSpPr>
            <a:spLocks noGrp="1"/>
          </p:cNvSpPr>
          <p:nvPr>
            <p:ph type="sldNum" sz="quarter" idx="10"/>
          </p:nvPr>
        </p:nvSpPr>
        <p:spPr/>
        <p:txBody>
          <a:bodyPr/>
          <a:lstStyle/>
          <a:p>
            <a:pPr>
              <a:defRPr/>
            </a:pPr>
            <a:fld id="{A5B2899F-37A6-974E-BB32-E906C72B040E}" type="slidenum">
              <a:rPr lang="en-US">
                <a:solidFill>
                  <a:prstClr val="black"/>
                </a:solidFill>
              </a:rPr>
              <a:pPr>
                <a:defRPr/>
              </a:pPr>
              <a:t>82</a:t>
            </a:fld>
            <a:endParaRPr lang="en-US">
              <a:solidFill>
                <a:prstClr val="black"/>
              </a:solidFill>
            </a:endParaRPr>
          </a:p>
        </p:txBody>
      </p:sp>
    </p:spTree>
    <p:extLst>
      <p:ext uri="{BB962C8B-B14F-4D97-AF65-F5344CB8AC3E}">
        <p14:creationId xmlns:p14="http://schemas.microsoft.com/office/powerpoint/2010/main" val="9106378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1323953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Defend against apostasy by fighting non-Christian leaders who lead believers astray.</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通过抵挡引诱信徒偏离正道的非基督徒领袖来防范背道。</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83855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Tell believers about their riches in Christ.</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告诉信徒他们在基督里的丰盛。</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98361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Know the evil nature of the apostates who pretend to know God.</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要认识那些假装认识神的背道者的邪恶本性。</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44786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charset="0"/>
                <a:ea typeface="ＭＳ Ｐゴシック" charset="0"/>
                <a:cs typeface="ＭＳ Ｐゴシック" charset="0"/>
              </a:rPr>
              <a:t>Build yourself up by following three practices</a:t>
            </a:r>
            <a:r>
              <a:rPr lang="en-SG" sz="1200" kern="1200" dirty="0">
                <a:solidFill>
                  <a:schemeClr val="tx1"/>
                </a:solidFill>
                <a:effectLst/>
                <a:latin typeface="Times New Roman" charset="0"/>
                <a:ea typeface="ＭＳ Ｐゴシック" charset="0"/>
                <a:cs typeface="ＭＳ Ｐゴシック" charset="0"/>
              </a:rPr>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通过遵行三种实践来建立自己。</a:t>
            </a:r>
          </a:p>
          <a:p>
            <a:endParaRPr lang="en-US" dirty="0"/>
          </a:p>
        </p:txBody>
      </p:sp>
    </p:spTree>
    <p:extLst>
      <p:ext uri="{BB962C8B-B14F-4D97-AF65-F5344CB8AC3E}">
        <p14:creationId xmlns:p14="http://schemas.microsoft.com/office/powerpoint/2010/main" val="29141560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Be assured of your final victory.</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确信你最终的得胜。</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80960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ln/>
        </p:spPr>
      </p:sp>
      <p:sp>
        <p:nvSpPr>
          <p:cNvPr id="289795" name="Notes Placeholder 2"/>
          <p:cNvSpPr>
            <a:spLocks noGrp="1"/>
          </p:cNvSpPr>
          <p:nvPr>
            <p:ph type="body" idx="1"/>
          </p:nvPr>
        </p:nvSpPr>
        <p:spPr>
          <a:noFill/>
          <a:ln/>
        </p:spPr>
        <p:txBody>
          <a:bodyPr>
            <a:normAutofit fontScale="70000" lnSpcReduction="20000"/>
          </a:bodyPr>
          <a:lstStyle/>
          <a:p>
            <a:r>
              <a:rPr lang="en-US" altLang="en-US" sz="2000" dirty="0">
                <a:latin typeface="Arial" pitchFamily="34" charset="0"/>
                <a:ea typeface="ＭＳ Ｐゴシック" pitchFamily="34" charset="-128"/>
              </a:rPr>
              <a:t>The Apostle’s Creed was the earliest doctrinal formation outside of the NT.  It was written sometime between the 1</a:t>
            </a:r>
            <a:r>
              <a:rPr lang="en-US" altLang="en-US" sz="2000" baseline="30000" dirty="0">
                <a:latin typeface="Arial" pitchFamily="34" charset="0"/>
                <a:ea typeface="ＭＳ Ｐゴシック" pitchFamily="34" charset="-128"/>
              </a:rPr>
              <a:t>st</a:t>
            </a:r>
            <a:r>
              <a:rPr lang="en-US" altLang="en-US" sz="2000" dirty="0">
                <a:latin typeface="Arial" pitchFamily="34" charset="0"/>
                <a:ea typeface="ＭＳ Ｐゴシック" pitchFamily="34" charset="-128"/>
              </a:rPr>
              <a:t> and 3</a:t>
            </a:r>
            <a:r>
              <a:rPr lang="en-US" altLang="en-US" sz="2000" baseline="30000" dirty="0">
                <a:latin typeface="Arial" pitchFamily="34" charset="0"/>
                <a:ea typeface="ＭＳ Ｐゴシック" pitchFamily="34" charset="-128"/>
              </a:rPr>
              <a:t>rd</a:t>
            </a:r>
            <a:r>
              <a:rPr lang="en-US" altLang="en-US" sz="2000" dirty="0">
                <a:latin typeface="Arial" pitchFamily="34" charset="0"/>
                <a:ea typeface="ＭＳ Ｐゴシック" pitchFamily="34" charset="-128"/>
              </a:rPr>
              <a:t> centuries as an affirmation against Gnosticism.  Since it was believed to come from the teaching of the 12 apostles themselves, it became known as The Apostle’s Creed.  There is only one Latin version but at least 6 English translations.  I will share the Lutheran version.</a:t>
            </a:r>
          </a:p>
          <a:p>
            <a:r>
              <a:rPr lang="zh-CN" altLang="en-US" sz="3200" b="1" dirty="0"/>
              <a:t>使徒信经</a:t>
            </a:r>
            <a:r>
              <a:rPr lang="zh-CN" altLang="en-US" sz="3200" dirty="0"/>
              <a:t> 是新约之外最早的教义性表述。它大约写于 </a:t>
            </a:r>
            <a:r>
              <a:rPr lang="zh-CN" altLang="en-US" sz="3200" b="1" dirty="0"/>
              <a:t>公元</a:t>
            </a:r>
            <a:r>
              <a:rPr lang="en-US" altLang="zh-CN" sz="3200" b="1" dirty="0"/>
              <a:t>1</a:t>
            </a:r>
            <a:r>
              <a:rPr lang="zh-CN" altLang="en-US" sz="3200" b="1" dirty="0"/>
              <a:t>至</a:t>
            </a:r>
            <a:r>
              <a:rPr lang="en-US" altLang="zh-CN" sz="3200" b="1" dirty="0"/>
              <a:t>3</a:t>
            </a:r>
            <a:r>
              <a:rPr lang="zh-CN" altLang="en-US" sz="3200" b="1" dirty="0"/>
              <a:t>世纪</a:t>
            </a:r>
            <a:r>
              <a:rPr lang="zh-CN" altLang="en-US" sz="3200" dirty="0"/>
              <a:t>，作为对**诺斯替主义（</a:t>
            </a:r>
            <a:r>
              <a:rPr lang="en-US" altLang="zh-CN" sz="3200" dirty="0"/>
              <a:t>Gnosticism</a:t>
            </a:r>
            <a:r>
              <a:rPr lang="zh-CN" altLang="en-US" sz="3200" dirty="0"/>
              <a:t>）**的回应和确认。</a:t>
            </a:r>
          </a:p>
          <a:p>
            <a:r>
              <a:rPr lang="zh-CN" altLang="en-US" sz="3200" dirty="0"/>
              <a:t>由于人们认为它源自 </a:t>
            </a:r>
            <a:r>
              <a:rPr lang="zh-CN" altLang="en-US" sz="3200" b="1" dirty="0"/>
              <a:t>十二使徒的教导</a:t>
            </a:r>
            <a:r>
              <a:rPr lang="zh-CN" altLang="en-US" sz="3200" dirty="0"/>
              <a:t>，因此被称为 </a:t>
            </a:r>
            <a:r>
              <a:rPr lang="en-US" altLang="zh-CN" sz="3200" b="1" dirty="0"/>
              <a:t>《</a:t>
            </a:r>
            <a:r>
              <a:rPr lang="zh-CN" altLang="en-US" sz="3200" b="1" dirty="0"/>
              <a:t>使徒信经</a:t>
            </a:r>
            <a:r>
              <a:rPr lang="en-US" altLang="zh-CN" sz="3200" b="1" dirty="0"/>
              <a:t>》</a:t>
            </a:r>
            <a:r>
              <a:rPr lang="zh-CN" altLang="en-US" sz="3200" b="1" dirty="0"/>
              <a:t>（</a:t>
            </a:r>
            <a:r>
              <a:rPr lang="en-US" altLang="zh-CN" sz="3200" b="1" dirty="0"/>
              <a:t>The Apostle’s Creed</a:t>
            </a:r>
            <a:r>
              <a:rPr lang="zh-CN" altLang="en-US" sz="3200" b="1" dirty="0"/>
              <a:t>）</a:t>
            </a:r>
            <a:r>
              <a:rPr lang="zh-CN" altLang="en-US" sz="3200" dirty="0"/>
              <a:t>。</a:t>
            </a:r>
          </a:p>
          <a:p>
            <a:r>
              <a:rPr lang="zh-CN" altLang="en-US" sz="3200" dirty="0"/>
              <a:t>此信经仅有 </a:t>
            </a:r>
            <a:r>
              <a:rPr lang="zh-CN" altLang="en-US" sz="3200" b="1" dirty="0"/>
              <a:t>一个拉丁文版本</a:t>
            </a:r>
            <a:r>
              <a:rPr lang="zh-CN" altLang="en-US" sz="3200" dirty="0"/>
              <a:t>，但至少有 </a:t>
            </a:r>
            <a:r>
              <a:rPr lang="zh-CN" altLang="en-US" sz="3200" b="1" dirty="0"/>
              <a:t>六种英文译本</a:t>
            </a:r>
            <a:r>
              <a:rPr lang="zh-CN" altLang="en-US" sz="3200" dirty="0"/>
              <a:t>。</a:t>
            </a:r>
            <a:br>
              <a:rPr lang="zh-CN" altLang="en-US" sz="3200" dirty="0"/>
            </a:br>
            <a:r>
              <a:rPr lang="zh-CN" altLang="en-US" sz="3200" dirty="0"/>
              <a:t>我将分享 </a:t>
            </a:r>
            <a:r>
              <a:rPr lang="zh-CN" altLang="en-US" sz="3200" b="1" dirty="0"/>
              <a:t>路德宗（</a:t>
            </a:r>
            <a:r>
              <a:rPr lang="en-US" altLang="zh-CN" sz="3200" b="1" dirty="0"/>
              <a:t>Lutheran</a:t>
            </a:r>
            <a:r>
              <a:rPr lang="zh-CN" altLang="en-US" sz="3200" b="1" dirty="0"/>
              <a:t>）版本</a:t>
            </a:r>
            <a:r>
              <a:rPr lang="zh-CN" altLang="en-US" sz="3200" dirty="0"/>
              <a:t>。</a:t>
            </a:r>
          </a:p>
          <a:p>
            <a:endParaRPr lang="en-US" altLang="en-US" sz="2000" dirty="0">
              <a:latin typeface="Arial" pitchFamily="34" charset="0"/>
              <a:ea typeface="ＭＳ Ｐゴシック" pitchFamily="34" charset="-128"/>
            </a:endParaRPr>
          </a:p>
        </p:txBody>
      </p:sp>
      <p:sp>
        <p:nvSpPr>
          <p:cNvPr id="289796" name="Slide Number Placeholder 3"/>
          <p:cNvSpPr>
            <a:spLocks noGrp="1"/>
          </p:cNvSpPr>
          <p:nvPr>
            <p:ph type="sldNum" sz="quarter" idx="5"/>
          </p:nvPr>
        </p:nvSpPr>
        <p:spPr>
          <a:noFill/>
        </p:spPr>
        <p:txBody>
          <a:bodyPr/>
          <a:lstStyle/>
          <a:p>
            <a:fld id="{FEA0FF0F-59A4-41EE-9C2D-551897BD7167}" type="slidenum">
              <a:rPr lang="en-US" altLang="en-US" smtClean="0">
                <a:solidFill>
                  <a:srgbClr val="000000"/>
                </a:solidFill>
                <a:latin typeface="Arial" pitchFamily="34" charset="0"/>
                <a:ea typeface="ＭＳ Ｐゴシック" pitchFamily="34" charset="-128"/>
              </a:rPr>
              <a:pPr/>
              <a:t>89</a:t>
            </a:fld>
            <a:endParaRPr lang="en-US" altLang="en-US">
              <a:solidFill>
                <a:srgbClr val="000000"/>
              </a:solidFill>
              <a:latin typeface="Arial" pitchFamily="34" charset="0"/>
              <a:ea typeface="ＭＳ Ｐゴシック"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a:ln/>
        </p:spPr>
      </p:sp>
      <p:sp>
        <p:nvSpPr>
          <p:cNvPr id="290819" name="Notes Placeholder 2"/>
          <p:cNvSpPr>
            <a:spLocks noGrp="1"/>
          </p:cNvSpPr>
          <p:nvPr>
            <p:ph type="body" idx="1"/>
          </p:nvPr>
        </p:nvSpPr>
        <p:spPr>
          <a:noFill/>
          <a:ln/>
        </p:spPr>
        <p:txBody>
          <a:bodyPr/>
          <a:lstStyle/>
          <a:p>
            <a:endParaRPr lang="en-US" altLang="en-US" sz="2000">
              <a:latin typeface="Arial" pitchFamily="34" charset="0"/>
              <a:ea typeface="ＭＳ Ｐゴシック" pitchFamily="34" charset="-128"/>
            </a:endParaRPr>
          </a:p>
        </p:txBody>
      </p:sp>
      <p:sp>
        <p:nvSpPr>
          <p:cNvPr id="290820" name="Slide Number Placeholder 3"/>
          <p:cNvSpPr>
            <a:spLocks noGrp="1"/>
          </p:cNvSpPr>
          <p:nvPr>
            <p:ph type="sldNum" sz="quarter" idx="5"/>
          </p:nvPr>
        </p:nvSpPr>
        <p:spPr>
          <a:noFill/>
        </p:spPr>
        <p:txBody>
          <a:bodyPr/>
          <a:lstStyle/>
          <a:p>
            <a:fld id="{11307654-9DB3-4C7B-B767-F108958A1CA6}" type="slidenum">
              <a:rPr lang="en-US" altLang="en-US" smtClean="0">
                <a:solidFill>
                  <a:srgbClr val="000000"/>
                </a:solidFill>
                <a:latin typeface="Arial" pitchFamily="34" charset="0"/>
                <a:ea typeface="ＭＳ Ｐゴシック" pitchFamily="34" charset="-128"/>
              </a:rPr>
              <a:pPr/>
              <a:t>90</a:t>
            </a:fld>
            <a:endParaRPr lang="en-US" altLang="en-US">
              <a:solidFill>
                <a:srgbClr val="000000"/>
              </a:solidFill>
              <a:latin typeface="Arial" pitchFamily="34" charset="0"/>
              <a:ea typeface="ＭＳ Ｐゴシック"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a:ln/>
        </p:spPr>
      </p:sp>
      <p:sp>
        <p:nvSpPr>
          <p:cNvPr id="291843" name="Notes Placeholder 2"/>
          <p:cNvSpPr>
            <a:spLocks noGrp="1"/>
          </p:cNvSpPr>
          <p:nvPr>
            <p:ph type="body" idx="1"/>
          </p:nvPr>
        </p:nvSpPr>
        <p:spPr>
          <a:noFill/>
          <a:ln/>
        </p:spPr>
        <p:txBody>
          <a:bodyPr/>
          <a:lstStyle/>
          <a:p>
            <a:endParaRPr lang="en-US" altLang="en-US" sz="2000">
              <a:latin typeface="Arial" pitchFamily="34" charset="0"/>
              <a:ea typeface="ＭＳ Ｐゴシック" pitchFamily="34" charset="-128"/>
            </a:endParaRPr>
          </a:p>
        </p:txBody>
      </p:sp>
      <p:sp>
        <p:nvSpPr>
          <p:cNvPr id="291844" name="Slide Number Placeholder 3"/>
          <p:cNvSpPr>
            <a:spLocks noGrp="1"/>
          </p:cNvSpPr>
          <p:nvPr>
            <p:ph type="sldNum" sz="quarter" idx="5"/>
          </p:nvPr>
        </p:nvSpPr>
        <p:spPr>
          <a:noFill/>
        </p:spPr>
        <p:txBody>
          <a:bodyPr/>
          <a:lstStyle/>
          <a:p>
            <a:fld id="{F562BDF9-7599-43EC-A7A5-C91B2DD8F5A7}" type="slidenum">
              <a:rPr lang="en-US" altLang="en-US" smtClean="0">
                <a:solidFill>
                  <a:srgbClr val="000000"/>
                </a:solidFill>
                <a:latin typeface="Arial" pitchFamily="34" charset="0"/>
                <a:ea typeface="ＭＳ Ｐゴシック" pitchFamily="34" charset="-128"/>
              </a:rPr>
              <a:pPr/>
              <a:t>91</a:t>
            </a:fld>
            <a:endParaRPr lang="en-US" altLang="en-US">
              <a:solidFill>
                <a:srgbClr val="000000"/>
              </a:solidFill>
              <a:latin typeface="Arial" pitchFamily="34"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a:ln/>
        </p:spPr>
      </p:sp>
      <p:sp>
        <p:nvSpPr>
          <p:cNvPr id="292867" name="Notes Placeholder 2"/>
          <p:cNvSpPr>
            <a:spLocks noGrp="1"/>
          </p:cNvSpPr>
          <p:nvPr>
            <p:ph type="body" idx="1"/>
          </p:nvPr>
        </p:nvSpPr>
        <p:spPr>
          <a:noFill/>
          <a:ln/>
        </p:spPr>
        <p:txBody>
          <a:bodyPr/>
          <a:lstStyle/>
          <a:p>
            <a:endParaRPr lang="en-US" altLang="en-US" sz="2000">
              <a:latin typeface="Arial" pitchFamily="34" charset="0"/>
              <a:ea typeface="ＭＳ Ｐゴシック" pitchFamily="34" charset="-128"/>
            </a:endParaRPr>
          </a:p>
        </p:txBody>
      </p:sp>
      <p:sp>
        <p:nvSpPr>
          <p:cNvPr id="292868" name="Slide Number Placeholder 3"/>
          <p:cNvSpPr>
            <a:spLocks noGrp="1"/>
          </p:cNvSpPr>
          <p:nvPr>
            <p:ph type="sldNum" sz="quarter" idx="5"/>
          </p:nvPr>
        </p:nvSpPr>
        <p:spPr>
          <a:noFill/>
        </p:spPr>
        <p:txBody>
          <a:bodyPr/>
          <a:lstStyle/>
          <a:p>
            <a:fld id="{3960151D-F7E8-4448-BDF1-E00BDE0C97A7}" type="slidenum">
              <a:rPr lang="en-US" altLang="en-US" smtClean="0">
                <a:solidFill>
                  <a:srgbClr val="000000"/>
                </a:solidFill>
                <a:latin typeface="Arial" pitchFamily="34" charset="0"/>
                <a:ea typeface="ＭＳ Ｐゴシック" pitchFamily="34" charset="-128"/>
              </a:rPr>
              <a:pPr/>
              <a:t>92</a:t>
            </a:fld>
            <a:endParaRPr lang="en-US" altLang="en-US">
              <a:solidFill>
                <a:srgbClr val="000000"/>
              </a:solidFill>
              <a:latin typeface="Arial" pitchFamily="34" charset="0"/>
              <a:ea typeface="ＭＳ Ｐゴシック"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p:spPr>
        <p:txBody>
          <a:bodyPr/>
          <a:lstStyle/>
          <a:p>
            <a:fld id="{6E7D143E-A774-4E16-916A-21ABE62CB106}" type="slidenum">
              <a:rPr lang="en-US">
                <a:solidFill>
                  <a:srgbClr val="000000"/>
                </a:solidFill>
                <a:latin typeface="Times" charset="0"/>
              </a:rPr>
              <a:pPr/>
              <a:t>19</a:t>
            </a:fld>
            <a:endParaRPr lang="en-US">
              <a:solidFill>
                <a:srgbClr val="000000"/>
              </a:solidFill>
              <a:latin typeface="Times" charset="0"/>
            </a:endParaRPr>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endParaRPr lang="en-US">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endParaRPr lang="en-US" alt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endParaRPr lang="en-US" alt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fld id="{B3B6A764-CC73-4C26-9354-18D3D3496CD1}" type="slidenum">
              <a:rPr lang="en-US" altLang="en-US"/>
              <a:pPr/>
              <a:t>‹#›</a:t>
            </a:fld>
            <a:endParaRPr lang="en-US" altLang="en-US"/>
          </a:p>
        </p:txBody>
      </p:sp>
    </p:spTree>
    <p:extLst>
      <p:ext uri="{BB962C8B-B14F-4D97-AF65-F5344CB8AC3E}">
        <p14:creationId xmlns:p14="http://schemas.microsoft.com/office/powerpoint/2010/main" val="2180363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6815D5C5-C426-48CC-B265-CE633AAB2FE2}" type="slidenum">
              <a:rPr lang="en-US" altLang="en-US"/>
              <a:pPr/>
              <a:t>‹#›</a:t>
            </a:fld>
            <a:endParaRPr lang="en-US" altLang="en-US"/>
          </a:p>
        </p:txBody>
      </p:sp>
    </p:spTree>
    <p:extLst>
      <p:ext uri="{BB962C8B-B14F-4D97-AF65-F5344CB8AC3E}">
        <p14:creationId xmlns:p14="http://schemas.microsoft.com/office/powerpoint/2010/main" val="341648597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11EC7A0-8EF1-B047-B467-1CE981745E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3627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AF9B200A-3719-EF44-B86B-CB2BB9072F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61024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5404A8E7-E83B-664E-BEBC-AA781831A2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76465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51B1CBCE-3240-2943-9FD9-16FF1A0562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34525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4A35F016-5B9E-4940-BC1C-DEA2AFFF56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84097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06B3B0DB-7364-E448-A411-FA36A9FC4A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240467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28C5958-BD30-A54C-919F-5A63AB9AEB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33662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67BF87F6-3B79-C14C-AA5D-0567465116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203994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28FB4C13-D500-F241-B94B-227310C62B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48853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3DF28AA6-BEDB-F042-8B28-7530F2314B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59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5DB9B211-B703-4810-A5BD-8FF10713C012}" type="slidenum">
              <a:rPr lang="en-US" altLang="en-US"/>
              <a:pPr/>
              <a:t>‹#›</a:t>
            </a:fld>
            <a:endParaRPr lang="en-US" altLang="en-US"/>
          </a:p>
        </p:txBody>
      </p:sp>
    </p:spTree>
    <p:extLst>
      <p:ext uri="{BB962C8B-B14F-4D97-AF65-F5344CB8AC3E}">
        <p14:creationId xmlns:p14="http://schemas.microsoft.com/office/powerpoint/2010/main" val="17561238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99F1600-706A-F041-8706-06E403B4DB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906599"/>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DA88ADE-D948-DA4C-A539-D08FEE1A47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40261"/>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A3DBA4-2344-2A4E-9380-AA89A69D608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0054523"/>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31C30CF-5132-764F-B6FA-3559E17346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8876662"/>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0AD7EC6-E0C7-5947-B96F-835D8D7AA7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7363756"/>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B206D54-AB86-094E-BB8E-7CA5CC604B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4332352"/>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4209932-1764-8045-882E-2892DAE5F2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480936"/>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7399988-9824-F343-B41E-BAE057E5E3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4284639"/>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D8190E3-EACE-BD4C-925C-3FC98320C3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8291353"/>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EB10544-A543-4D47-8A69-D3716C547B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7635391"/>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B328D9-7FBB-0142-AD1D-8204C9532713}" type="slidenum">
              <a:rPr lang="en-US"/>
              <a:pPr>
                <a:defRPr/>
              </a:pPr>
              <a:t>‹#›</a:t>
            </a:fld>
            <a:endParaRPr lang="en-US"/>
          </a:p>
        </p:txBody>
      </p:sp>
    </p:spTree>
    <p:extLst>
      <p:ext uri="{BB962C8B-B14F-4D97-AF65-F5344CB8AC3E}">
        <p14:creationId xmlns:p14="http://schemas.microsoft.com/office/powerpoint/2010/main" val="18779690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254B61A-F622-534A-AF4C-F4D27C51E6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1130809"/>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99F1600-706A-F041-8706-06E403B4DB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1062725"/>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DA88ADE-D948-DA4C-A539-D08FEE1A47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1332905"/>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A3DBA4-2344-2A4E-9380-AA89A69D608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298948"/>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31C30CF-5132-764F-B6FA-3559E17346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1000237"/>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0AD7EC6-E0C7-5947-B96F-835D8D7AA7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4351875"/>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B206D54-AB86-094E-BB8E-7CA5CC604B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831773"/>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4209932-1764-8045-882E-2892DAE5F2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0790807"/>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7399988-9824-F343-B41E-BAE057E5E3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8236454"/>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D8190E3-EACE-BD4C-925C-3FC98320C3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150397"/>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9739303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EB10544-A543-4D47-8A69-D3716C547B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4062878"/>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254B61A-F622-534A-AF4C-F4D27C51E6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7587806"/>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99F1600-706A-F041-8706-06E403B4DB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3430061"/>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DA88ADE-D948-DA4C-A539-D08FEE1A47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4022133"/>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A3DBA4-2344-2A4E-9380-AA89A69D608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0797511"/>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31C30CF-5132-764F-B6FA-3559E17346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3914307"/>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0AD7EC6-E0C7-5947-B96F-835D8D7AA7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0932863"/>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B206D54-AB86-094E-BB8E-7CA5CC604B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9972619"/>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4209932-1764-8045-882E-2892DAE5F2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2398610"/>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7399988-9824-F343-B41E-BAE057E5E3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3019147"/>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09709815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D8190E3-EACE-BD4C-925C-3FC98320C3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873835"/>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EB10544-A543-4D47-8A69-D3716C547B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5971132"/>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254B61A-F622-534A-AF4C-F4D27C51E6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1903345"/>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ea typeface="+mn-ea"/>
                <a:cs typeface="+mn-cs"/>
              </a:defRPr>
            </a:lvl1pPr>
          </a:lstStyle>
          <a:p>
            <a:pPr>
              <a:defRPr/>
            </a:pPr>
            <a:endParaRPr lang="en-US"/>
          </a:p>
        </p:txBody>
      </p:sp>
      <p:sp>
        <p:nvSpPr>
          <p:cNvPr id="13" name="Rectangle 13"/>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73FDBE08-C15B-1749-94BF-263D7C3336A7}" type="slidenum">
              <a:rPr lang="zh-CN" altLang="en-US"/>
              <a:pPr>
                <a:defRPr/>
              </a:pPr>
              <a:t>‹#›</a:t>
            </a:fld>
            <a:endParaRPr lang="en-US" altLang="zh-CN"/>
          </a:p>
        </p:txBody>
      </p:sp>
    </p:spTree>
    <p:extLst>
      <p:ext uri="{BB962C8B-B14F-4D97-AF65-F5344CB8AC3E}">
        <p14:creationId xmlns:p14="http://schemas.microsoft.com/office/powerpoint/2010/main" val="412423930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w="9525">
                <a:noFill/>
                <a:miter lim="800000"/>
                <a:headEnd/>
                <a:tailEnd/>
              </a:ln>
            </p:spPr>
            <p:txBody>
              <a:bodyPr wrap="none" anchor="ctr"/>
              <a:lstStyle/>
              <a:p>
                <a:endParaRPr lang="en-US">
                  <a:solidFill>
                    <a:srgbClr val="8383AD"/>
                  </a:solidFill>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grpSp>
        </p:grpSp>
      </p:grpSp>
      <p:pic>
        <p:nvPicPr>
          <p:cNvPr id="243" name="Picture 319" descr="posbul1a"/>
          <p:cNvPicPr>
            <a:picLocks noChangeAspect="1" noChangeArrowheads="1" noCrop="1"/>
          </p:cNvPicPr>
          <p:nvPr/>
        </p:nvPicPr>
        <p:blipFill>
          <a:blip r:embed="rId2"/>
          <a:srcRect/>
          <a:stretch>
            <a:fillRect/>
          </a:stretch>
        </p:blipFill>
        <p:spPr bwMode="auto">
          <a:xfrm>
            <a:off x="4456113" y="3403600"/>
            <a:ext cx="246062" cy="246063"/>
          </a:xfrm>
          <a:prstGeom prst="rect">
            <a:avLst/>
          </a:prstGeom>
          <a:noFill/>
          <a:ln w="9525">
            <a:noFill/>
            <a:miter lim="800000"/>
            <a:headEnd/>
            <a:tailEnd/>
          </a:ln>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fld id="{68EAD863-B60B-460E-832A-8EC704954366}"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35138831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52B885D2-E705-40FD-BFDE-C3E56FFD9080}"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300797436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CD4CCB8E-14DA-4E02-8A71-7B49E3ECDE3D}"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71817911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fld id="{97CD8DE6-CACA-4709-8F62-101905B2BF9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4321881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fld id="{B0F40F11-70B0-4BCA-BD00-819228E104C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208535543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fld id="{DC75DD5E-1F67-4CFD-83B7-341C11C357F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3213934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7016273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fld id="{359D7B45-8C79-4657-8F40-54BD25EB3805}"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267240727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fld id="{405381B5-36E6-4A49-B615-EF850FE9BF3E}"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89055868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fld id="{27613AF9-A47C-4B8E-8917-509B3B71BCB7}"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249370464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9E82D444-4A06-4E7D-96FE-BB9A3C8E8F33}"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69792867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994E291C-8DF7-4ECF-B58D-FD02EA5BBDB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24034110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04544726"/>
      </p:ext>
    </p:extLst>
  </p:cSld>
  <p:clrMapOvr>
    <a:masterClrMapping/>
  </p:clrMapOvr>
  <p:transition>
    <p:wheel spokes="0"/>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765539"/>
      </p:ext>
    </p:extLst>
  </p:cSld>
  <p:clrMapOvr>
    <a:masterClrMapping/>
  </p:clrMapOvr>
  <p:transition>
    <p:wheel spokes="0"/>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15741151"/>
      </p:ext>
    </p:extLst>
  </p:cSld>
  <p:clrMapOvr>
    <a:masterClrMapping/>
  </p:clrMapOvr>
  <p:transition>
    <p:wheel spokes="0"/>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9588542"/>
      </p:ext>
    </p:extLst>
  </p:cSld>
  <p:clrMapOvr>
    <a:masterClrMapping/>
  </p:clrMapOvr>
  <p:transition>
    <p:wheel spokes="0"/>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5011035"/>
      </p:ext>
    </p:extLst>
  </p:cSld>
  <p:clrMapOvr>
    <a:masterClrMapping/>
  </p:clrMapOvr>
  <p:transition>
    <p:wheel spokes="0"/>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7457389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967367901"/>
      </p:ext>
    </p:extLst>
  </p:cSld>
  <p:clrMapOvr>
    <a:masterClrMapping/>
  </p:clrMapOvr>
  <p:transition>
    <p:wheel spokes="0"/>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479072"/>
      </p:ext>
    </p:extLst>
  </p:cSld>
  <p:clrMapOvr>
    <a:masterClrMapping/>
  </p:clrMapOvr>
  <p:transition>
    <p:wheel spokes="0"/>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90607280"/>
      </p:ext>
    </p:extLst>
  </p:cSld>
  <p:clrMapOvr>
    <a:masterClrMapping/>
  </p:clrMapOvr>
  <p:transition>
    <p:wheel spokes="0"/>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71408867"/>
      </p:ext>
    </p:extLst>
  </p:cSld>
  <p:clrMapOvr>
    <a:masterClrMapping/>
  </p:clrMapOvr>
  <p:transition>
    <p:wheel spokes="0"/>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3836274"/>
      </p:ext>
    </p:extLst>
  </p:cSld>
  <p:clrMapOvr>
    <a:masterClrMapping/>
  </p:clrMapOvr>
  <p:transition>
    <p:wheel spokes="0"/>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0711426"/>
      </p:ext>
    </p:extLst>
  </p:cSld>
  <p:clrMapOvr>
    <a:masterClrMapping/>
  </p:clrMapOvr>
  <p:transition>
    <p:wheel spokes="0"/>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30" indent="0" algn="ctr">
              <a:buNone/>
              <a:defRPr/>
            </a:lvl2pPr>
            <a:lvl3pPr marL="914259" indent="0" algn="ctr">
              <a:buNone/>
              <a:defRPr/>
            </a:lvl3pPr>
            <a:lvl4pPr marL="1371390" indent="0" algn="ctr">
              <a:buNone/>
              <a:defRPr/>
            </a:lvl4pPr>
            <a:lvl5pPr marL="1828519" indent="0" algn="ctr">
              <a:buNone/>
              <a:defRPr/>
            </a:lvl5pPr>
            <a:lvl6pPr marL="2285649" indent="0" algn="ctr">
              <a:buNone/>
              <a:defRPr/>
            </a:lvl6pPr>
            <a:lvl7pPr marL="2742780" indent="0" algn="ctr">
              <a:buNone/>
              <a:defRPr/>
            </a:lvl7pPr>
            <a:lvl8pPr marL="3199908" indent="0" algn="ctr">
              <a:buNone/>
              <a:defRPr/>
            </a:lvl8pPr>
            <a:lvl9pPr marL="3657039" indent="0" algn="ctr">
              <a:buNone/>
              <a:defRPr/>
            </a:lvl9pPr>
          </a:lstStyle>
          <a:p>
            <a:r>
              <a:rPr lang="en-US"/>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C71CF925-1766-481B-AAF4-10D15E3444AF}"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237402815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2DDCC6B0-68C5-425B-94B5-2AE36E72208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274766357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E9C45656-040F-4FF4-AFF0-86116D2EA0E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137164873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Footer Placeholder 5"/>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3FFB2BAB-0CD8-4A78-B781-47FBB2228A10}"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1423361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1232317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8" name="Footer Placeholder 7"/>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A68EBB15-E8F1-43ED-A481-2A78CD02E4B3}"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209723110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4" name="Footer Placeholder 3"/>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CD235829-9E81-49E6-A8F7-E5A0D1BABF0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369236423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3" name="Footer Placeholder 2"/>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F074F13D-4043-4D32-8689-E6C65A4DB66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317519944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Footer Placeholder 5"/>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3EC885CD-29E1-4AD8-ACF2-832DFA36DBA1}"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258365376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Footer Placeholder 5"/>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91E394BC-0CB2-4DE7-980F-2FAA9E1FB09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112926456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827D48D7-1518-473A-9824-6F475165C4A8}"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98122270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9A095B62-020C-42D0-8416-F8E966253C31}"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341715383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38ECF90-1B19-8946-8BED-BBBEC1C1529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69869010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58AA18B-63FC-DA4A-90DE-B8872E90517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27578530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34955183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64235285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143198297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137451382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358098648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96731479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57725755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61854307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70729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105146185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233691772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2985237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9650467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408934459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128078796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96559743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78552723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3013687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03380738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6751585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25805122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20502668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393315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854A3E31-750D-49D6-AE56-2794BADCB4E1}" type="slidenum">
              <a:rPr lang="en-US" altLang="en-US"/>
              <a:pPr/>
              <a:t>‹#›</a:t>
            </a:fld>
            <a:endParaRPr lang="en-US" altLang="en-US"/>
          </a:p>
        </p:txBody>
      </p:sp>
    </p:spTree>
    <p:extLst>
      <p:ext uri="{BB962C8B-B14F-4D97-AF65-F5344CB8AC3E}">
        <p14:creationId xmlns:p14="http://schemas.microsoft.com/office/powerpoint/2010/main" val="19014111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31929687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030062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55452630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90931721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74855085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83477329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5AA032B-F343-4040-A302-60B51FE431A6}" type="slidenum">
              <a:rPr lang="en-US"/>
              <a:pPr>
                <a:defRPr/>
              </a:pPr>
              <a:t>‹#›</a:t>
            </a:fld>
            <a:endParaRPr lang="en-US"/>
          </a:p>
        </p:txBody>
      </p:sp>
    </p:spTree>
    <p:extLst>
      <p:ext uri="{BB962C8B-B14F-4D97-AF65-F5344CB8AC3E}">
        <p14:creationId xmlns:p14="http://schemas.microsoft.com/office/powerpoint/2010/main" val="368050366"/>
      </p:ext>
    </p:extLst>
  </p:cSld>
  <p:clrMapOvr>
    <a:masterClrMapping/>
  </p:clrMapOvr>
  <p:transition spd="med">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D4C350B-D93B-F442-87E4-F5D3387E0801}" type="slidenum">
              <a:rPr lang="en-US"/>
              <a:pPr>
                <a:defRPr/>
              </a:pPr>
              <a:t>‹#›</a:t>
            </a:fld>
            <a:endParaRPr lang="en-US"/>
          </a:p>
        </p:txBody>
      </p:sp>
    </p:spTree>
    <p:extLst>
      <p:ext uri="{BB962C8B-B14F-4D97-AF65-F5344CB8AC3E}">
        <p14:creationId xmlns:p14="http://schemas.microsoft.com/office/powerpoint/2010/main" val="3409849963"/>
      </p:ext>
    </p:extLst>
  </p:cSld>
  <p:clrMapOvr>
    <a:masterClrMapping/>
  </p:clrMapOvr>
  <p:transition spd="med">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30F30067-492C-6343-9714-5F88F97C219E}" type="slidenum">
              <a:rPr lang="en-US"/>
              <a:pPr>
                <a:defRPr/>
              </a:pPr>
              <a:t>‹#›</a:t>
            </a:fld>
            <a:endParaRPr lang="en-US"/>
          </a:p>
        </p:txBody>
      </p:sp>
    </p:spTree>
    <p:extLst>
      <p:ext uri="{BB962C8B-B14F-4D97-AF65-F5344CB8AC3E}">
        <p14:creationId xmlns:p14="http://schemas.microsoft.com/office/powerpoint/2010/main" val="790800072"/>
      </p:ext>
    </p:extLst>
  </p:cSld>
  <p:clrMapOvr>
    <a:masterClrMapping/>
  </p:clrMapOvr>
  <p:transitio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002F1A5E-7E70-7F40-A725-2BFE50077A17}" type="slidenum">
              <a:rPr lang="en-US"/>
              <a:pPr>
                <a:defRPr/>
              </a:pPr>
              <a:t>‹#›</a:t>
            </a:fld>
            <a:endParaRPr lang="en-US"/>
          </a:p>
        </p:txBody>
      </p:sp>
    </p:spTree>
    <p:extLst>
      <p:ext uri="{BB962C8B-B14F-4D97-AF65-F5344CB8AC3E}">
        <p14:creationId xmlns:p14="http://schemas.microsoft.com/office/powerpoint/2010/main" val="1898371078"/>
      </p:ext>
    </p:extLst>
  </p:cSld>
  <p:clrMapOvr>
    <a:masterClrMapping/>
  </p:clrMapOvr>
  <p:transitio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AB89C03A-7B9A-F449-872A-53EB2AE8F033}" type="slidenum">
              <a:rPr lang="en-US"/>
              <a:pPr>
                <a:defRPr/>
              </a:pPr>
              <a:t>‹#›</a:t>
            </a:fld>
            <a:endParaRPr lang="en-US"/>
          </a:p>
        </p:txBody>
      </p:sp>
    </p:spTree>
    <p:extLst>
      <p:ext uri="{BB962C8B-B14F-4D97-AF65-F5344CB8AC3E}">
        <p14:creationId xmlns:p14="http://schemas.microsoft.com/office/powerpoint/2010/main" val="3632398572"/>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3894851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6AD6521F-0C79-CF43-B32B-59E163DB3836}" type="slidenum">
              <a:rPr lang="en-US"/>
              <a:pPr>
                <a:defRPr/>
              </a:pPr>
              <a:t>‹#›</a:t>
            </a:fld>
            <a:endParaRPr lang="en-US"/>
          </a:p>
        </p:txBody>
      </p:sp>
    </p:spTree>
    <p:extLst>
      <p:ext uri="{BB962C8B-B14F-4D97-AF65-F5344CB8AC3E}">
        <p14:creationId xmlns:p14="http://schemas.microsoft.com/office/powerpoint/2010/main" val="2287307941"/>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8167CB3-685D-1D4E-AF46-59A4E276561D}" type="slidenum">
              <a:rPr lang="en-US"/>
              <a:pPr>
                <a:defRPr/>
              </a:pPr>
              <a:t>‹#›</a:t>
            </a:fld>
            <a:endParaRPr lang="en-US"/>
          </a:p>
        </p:txBody>
      </p:sp>
    </p:spTree>
    <p:extLst>
      <p:ext uri="{BB962C8B-B14F-4D97-AF65-F5344CB8AC3E}">
        <p14:creationId xmlns:p14="http://schemas.microsoft.com/office/powerpoint/2010/main" val="375600027"/>
      </p:ext>
    </p:extLst>
  </p:cSld>
  <p:clrMapOvr>
    <a:masterClrMapping/>
  </p:clrMapOvr>
  <p:transition spd="med">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D88617E-CBB5-AD4F-A5A7-3A5C037BCA68}" type="slidenum">
              <a:rPr lang="en-US"/>
              <a:pPr>
                <a:defRPr/>
              </a:pPr>
              <a:t>‹#›</a:t>
            </a:fld>
            <a:endParaRPr lang="en-US"/>
          </a:p>
        </p:txBody>
      </p:sp>
    </p:spTree>
    <p:extLst>
      <p:ext uri="{BB962C8B-B14F-4D97-AF65-F5344CB8AC3E}">
        <p14:creationId xmlns:p14="http://schemas.microsoft.com/office/powerpoint/2010/main" val="2715897765"/>
      </p:ext>
    </p:extLst>
  </p:cSld>
  <p:clrMapOvr>
    <a:masterClrMapping/>
  </p:clrMapOvr>
  <p:transition spd="med">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A149708C-66D4-DA42-BDAF-02149EFF7B90}" type="slidenum">
              <a:rPr lang="en-US"/>
              <a:pPr>
                <a:defRPr/>
              </a:pPr>
              <a:t>‹#›</a:t>
            </a:fld>
            <a:endParaRPr lang="en-US"/>
          </a:p>
        </p:txBody>
      </p:sp>
    </p:spTree>
    <p:extLst>
      <p:ext uri="{BB962C8B-B14F-4D97-AF65-F5344CB8AC3E}">
        <p14:creationId xmlns:p14="http://schemas.microsoft.com/office/powerpoint/2010/main" val="1675472609"/>
      </p:ext>
    </p:extLst>
  </p:cSld>
  <p:clrMapOvr>
    <a:masterClrMapping/>
  </p:clrMapOvr>
  <p:transition spd="med">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5B7EAEA-5DA3-0648-B379-685D4E8951EC}" type="slidenum">
              <a:rPr lang="en-US"/>
              <a:pPr>
                <a:defRPr/>
              </a:pPr>
              <a:t>‹#›</a:t>
            </a:fld>
            <a:endParaRPr lang="en-US"/>
          </a:p>
        </p:txBody>
      </p:sp>
    </p:spTree>
    <p:extLst>
      <p:ext uri="{BB962C8B-B14F-4D97-AF65-F5344CB8AC3E}">
        <p14:creationId xmlns:p14="http://schemas.microsoft.com/office/powerpoint/2010/main" val="3420639864"/>
      </p:ext>
    </p:extLst>
  </p:cSld>
  <p:clrMapOvr>
    <a:masterClrMapping/>
  </p:clrMapOvr>
  <p:transition spd="med">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E21DA28-B47D-2146-8AC8-C5033482F54D}" type="slidenum">
              <a:rPr lang="en-US"/>
              <a:pPr>
                <a:defRPr/>
              </a:pPr>
              <a:t>‹#›</a:t>
            </a:fld>
            <a:endParaRPr lang="en-US"/>
          </a:p>
        </p:txBody>
      </p:sp>
    </p:spTree>
    <p:extLst>
      <p:ext uri="{BB962C8B-B14F-4D97-AF65-F5344CB8AC3E}">
        <p14:creationId xmlns:p14="http://schemas.microsoft.com/office/powerpoint/2010/main" val="411114761"/>
      </p:ext>
    </p:extLst>
  </p:cSld>
  <p:clrMapOvr>
    <a:masterClrMapping/>
  </p:clrMapOvr>
  <p:transition spd="med">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00513774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19139003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2037764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853507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9446549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7121092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52264102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836368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5164110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4570652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4411221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7554437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6143530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8702693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32214031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5127522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20418498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15530989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217972852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320158935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17930798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400999645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349374521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40678962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4546450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3276804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3887486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316840360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12497564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9345804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686700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99245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345040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133509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401D2D75-E2B8-4573-8115-3DFA719A0BF4}" type="slidenum">
              <a:rPr lang="en-US" altLang="en-US"/>
              <a:pPr/>
              <a:t>‹#›</a:t>
            </a:fld>
            <a:endParaRPr lang="en-US" altLang="en-US"/>
          </a:p>
        </p:txBody>
      </p:sp>
    </p:spTree>
    <p:extLst>
      <p:ext uri="{BB962C8B-B14F-4D97-AF65-F5344CB8AC3E}">
        <p14:creationId xmlns:p14="http://schemas.microsoft.com/office/powerpoint/2010/main" val="35821006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56528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8889822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7952874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6376684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6658821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0619496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8611268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61337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227182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A1CA33C-E18C-C241-9AC8-8416A3093BA9}" type="slidenum">
              <a:rPr lang="en-US"/>
              <a:pPr>
                <a:defRPr/>
              </a:pPr>
              <a:t>‹#›</a:t>
            </a:fld>
            <a:endParaRPr lang="en-US"/>
          </a:p>
        </p:txBody>
      </p:sp>
    </p:spTree>
    <p:extLst>
      <p:ext uri="{BB962C8B-B14F-4D97-AF65-F5344CB8AC3E}">
        <p14:creationId xmlns:p14="http://schemas.microsoft.com/office/powerpoint/2010/main" val="1345998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78668857-E19A-40C0-8270-4FBD77AE57E1}" type="slidenum">
              <a:rPr lang="en-US" altLang="en-US"/>
              <a:pPr/>
              <a:t>‹#›</a:t>
            </a:fld>
            <a:endParaRPr lang="en-US" altLang="en-US"/>
          </a:p>
        </p:txBody>
      </p:sp>
    </p:spTree>
    <p:extLst>
      <p:ext uri="{BB962C8B-B14F-4D97-AF65-F5344CB8AC3E}">
        <p14:creationId xmlns:p14="http://schemas.microsoft.com/office/powerpoint/2010/main" val="11538561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39D2120-F58E-8E4F-A880-048539C7C2FF}" type="slidenum">
              <a:rPr lang="en-US"/>
              <a:pPr>
                <a:defRPr/>
              </a:pPr>
              <a:t>‹#›</a:t>
            </a:fld>
            <a:endParaRPr lang="en-US"/>
          </a:p>
        </p:txBody>
      </p:sp>
    </p:spTree>
    <p:extLst>
      <p:ext uri="{BB962C8B-B14F-4D97-AF65-F5344CB8AC3E}">
        <p14:creationId xmlns:p14="http://schemas.microsoft.com/office/powerpoint/2010/main" val="32905495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Times New Roman" charset="0"/>
                  <a:ea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Times New Roman" charset="0"/>
                  <a:ea typeface="ＭＳ Ｐゴシック"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574 h 1906"/>
                <a:gd name="T4" fmla="*/ 6054 w 5740"/>
                <a:gd name="T5" fmla="*/ 574 h 1906"/>
                <a:gd name="T6" fmla="*/ 605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grpSp>
      <p:sp>
        <p:nvSpPr>
          <p:cNvPr id="31755"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3175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2B93D200-AD6B-9147-8910-B57DD8E443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75226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79B29E88-924B-934A-81AC-C8C406D700CE}"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300289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75935E9A-9D67-004D-ACFB-268F5EC9311E}"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928932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A721BC4E-B0BC-4A4A-8327-87BA854612A4}"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52880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34B71BF7-F893-5346-B41D-359B97640EAF}" type="slidenum">
              <a:rPr lang="en-US">
                <a:solidFill>
                  <a:srgbClr val="FFFFFF"/>
                </a:solidFill>
              </a:rPr>
              <a:pPr>
                <a:defRPr/>
              </a:pPr>
              <a:t>‹#›</a:t>
            </a:fld>
            <a:endParaRPr lang="en-US">
              <a:solidFill>
                <a:srgbClr val="FFFFFF"/>
              </a:solidFill>
            </a:endParaRPr>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483657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01812ED0-4889-DB4B-9D0D-D6FAB757C00A}" type="slidenum">
              <a:rPr lang="en-US">
                <a:solidFill>
                  <a:srgbClr val="FFFFFF"/>
                </a:solidFill>
              </a:rPr>
              <a:pPr>
                <a:defRPr/>
              </a:pPr>
              <a:t>‹#›</a:t>
            </a:fld>
            <a:endParaRPr lang="en-US">
              <a:solidFill>
                <a:srgbClr val="FFFFFF"/>
              </a:solidFill>
            </a:endParaRPr>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539653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547EAF7C-23DF-A749-9B7B-69482F6F7B53}" type="slidenum">
              <a:rPr lang="en-US">
                <a:solidFill>
                  <a:srgbClr val="FFFFFF"/>
                </a:solidFill>
              </a:rPr>
              <a:pPr>
                <a:defRPr/>
              </a:pPr>
              <a:t>‹#›</a:t>
            </a:fld>
            <a:endParaRPr lang="en-US">
              <a:solidFill>
                <a:srgbClr val="FFFFFF"/>
              </a:solidFill>
            </a:endParaRPr>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26206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B85012C9-57E3-0742-8AE1-EE552D902799}"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528804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F18AB0DF-CA3C-6840-B63F-E635FA037BA3}"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64399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endParaRPr lang="en-US" altLang="en-US"/>
          </a:p>
        </p:txBody>
      </p:sp>
      <p:sp>
        <p:nvSpPr>
          <p:cNvPr id="8" name="Rectangle 4"/>
          <p:cNvSpPr>
            <a:spLocks noGrp="1" noChangeArrowheads="1"/>
          </p:cNvSpPr>
          <p:nvPr>
            <p:ph type="ftr" sz="quarter" idx="11"/>
          </p:nvPr>
        </p:nvSpPr>
        <p:spPr>
          <a:ln/>
        </p:spPr>
        <p:txBody>
          <a:bodyPr/>
          <a:lstStyle>
            <a:lvl1pPr>
              <a:defRPr/>
            </a:lvl1pPr>
          </a:lstStyle>
          <a:p>
            <a:endParaRPr lang="en-US" altLang="en-US"/>
          </a:p>
        </p:txBody>
      </p:sp>
      <p:sp>
        <p:nvSpPr>
          <p:cNvPr id="9" name="Rectangle 5"/>
          <p:cNvSpPr>
            <a:spLocks noGrp="1" noChangeArrowheads="1"/>
          </p:cNvSpPr>
          <p:nvPr>
            <p:ph type="sldNum" sz="quarter" idx="12"/>
          </p:nvPr>
        </p:nvSpPr>
        <p:spPr>
          <a:ln/>
        </p:spPr>
        <p:txBody>
          <a:bodyPr/>
          <a:lstStyle>
            <a:lvl1pPr>
              <a:defRPr/>
            </a:lvl1pPr>
          </a:lstStyle>
          <a:p>
            <a:fld id="{D94DD77C-6230-43C3-947E-D6D3A2F2F467}" type="slidenum">
              <a:rPr lang="en-US" altLang="en-US"/>
              <a:pPr/>
              <a:t>‹#›</a:t>
            </a:fld>
            <a:endParaRPr lang="en-US" altLang="en-US"/>
          </a:p>
        </p:txBody>
      </p:sp>
    </p:spTree>
    <p:extLst>
      <p:ext uri="{BB962C8B-B14F-4D97-AF65-F5344CB8AC3E}">
        <p14:creationId xmlns:p14="http://schemas.microsoft.com/office/powerpoint/2010/main" val="28882089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88A88737-A2DE-004A-8417-5BB89111BEC3}"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858383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B0486B3D-E0CA-FB4E-ABD9-EF3D8A1CBE5F}"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526645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F82D361-21FA-A649-9BC6-83C4B3C7C280}" type="slidenum">
              <a:rPr lang="en-US"/>
              <a:pPr>
                <a:defRPr/>
              </a:pPr>
              <a:t>‹#›</a:t>
            </a:fld>
            <a:endParaRPr lang="en-US"/>
          </a:p>
        </p:txBody>
      </p:sp>
    </p:spTree>
    <p:extLst>
      <p:ext uri="{BB962C8B-B14F-4D97-AF65-F5344CB8AC3E}">
        <p14:creationId xmlns:p14="http://schemas.microsoft.com/office/powerpoint/2010/main" val="42849529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9A351DD-4990-8540-B14F-AA8010F0734A}" type="slidenum">
              <a:rPr lang="en-US"/>
              <a:pPr>
                <a:defRPr/>
              </a:pPr>
              <a:t>‹#›</a:t>
            </a:fld>
            <a:endParaRPr lang="en-US"/>
          </a:p>
        </p:txBody>
      </p:sp>
    </p:spTree>
    <p:extLst>
      <p:ext uri="{BB962C8B-B14F-4D97-AF65-F5344CB8AC3E}">
        <p14:creationId xmlns:p14="http://schemas.microsoft.com/office/powerpoint/2010/main" val="8909976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F4B2AB8-D96C-6B46-AF6D-EF9401C9E48D}" type="slidenum">
              <a:rPr lang="en-US"/>
              <a:pPr>
                <a:defRPr/>
              </a:pPr>
              <a:t>‹#›</a:t>
            </a:fld>
            <a:endParaRPr lang="en-US"/>
          </a:p>
        </p:txBody>
      </p:sp>
    </p:spTree>
    <p:extLst>
      <p:ext uri="{BB962C8B-B14F-4D97-AF65-F5344CB8AC3E}">
        <p14:creationId xmlns:p14="http://schemas.microsoft.com/office/powerpoint/2010/main" val="908875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808560F-D24B-DC4A-AFEE-263441532204}" type="slidenum">
              <a:rPr lang="en-US"/>
              <a:pPr>
                <a:defRPr/>
              </a:pPr>
              <a:t>‹#›</a:t>
            </a:fld>
            <a:endParaRPr lang="en-US"/>
          </a:p>
        </p:txBody>
      </p:sp>
    </p:spTree>
    <p:extLst>
      <p:ext uri="{BB962C8B-B14F-4D97-AF65-F5344CB8AC3E}">
        <p14:creationId xmlns:p14="http://schemas.microsoft.com/office/powerpoint/2010/main" val="13764624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30C0452-D1EF-A24E-B059-81C7235E47B4}" type="slidenum">
              <a:rPr lang="en-US"/>
              <a:pPr>
                <a:defRPr/>
              </a:pPr>
              <a:t>‹#›</a:t>
            </a:fld>
            <a:endParaRPr lang="en-US"/>
          </a:p>
        </p:txBody>
      </p:sp>
    </p:spTree>
    <p:extLst>
      <p:ext uri="{BB962C8B-B14F-4D97-AF65-F5344CB8AC3E}">
        <p14:creationId xmlns:p14="http://schemas.microsoft.com/office/powerpoint/2010/main" val="38941320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0B398DF-5609-9A4A-9661-0CF2D4E61DA3}" type="slidenum">
              <a:rPr lang="en-US"/>
              <a:pPr>
                <a:defRPr/>
              </a:pPr>
              <a:t>‹#›</a:t>
            </a:fld>
            <a:endParaRPr lang="en-US"/>
          </a:p>
        </p:txBody>
      </p:sp>
    </p:spTree>
    <p:extLst>
      <p:ext uri="{BB962C8B-B14F-4D97-AF65-F5344CB8AC3E}">
        <p14:creationId xmlns:p14="http://schemas.microsoft.com/office/powerpoint/2010/main" val="13130361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1597FFD-7711-8A4B-A88D-AAEDE6C56811}" type="slidenum">
              <a:rPr lang="en-US"/>
              <a:pPr>
                <a:defRPr/>
              </a:pPr>
              <a:t>‹#›</a:t>
            </a:fld>
            <a:endParaRPr lang="en-US"/>
          </a:p>
        </p:txBody>
      </p:sp>
    </p:spTree>
    <p:extLst>
      <p:ext uri="{BB962C8B-B14F-4D97-AF65-F5344CB8AC3E}">
        <p14:creationId xmlns:p14="http://schemas.microsoft.com/office/powerpoint/2010/main" val="9030000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14F2D2C-C28B-414C-8240-01DBDE4D0D32}" type="slidenum">
              <a:rPr lang="en-US"/>
              <a:pPr>
                <a:defRPr/>
              </a:pPr>
              <a:t>‹#›</a:t>
            </a:fld>
            <a:endParaRPr lang="en-US"/>
          </a:p>
        </p:txBody>
      </p:sp>
    </p:spTree>
    <p:extLst>
      <p:ext uri="{BB962C8B-B14F-4D97-AF65-F5344CB8AC3E}">
        <p14:creationId xmlns:p14="http://schemas.microsoft.com/office/powerpoint/2010/main" val="2651040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endParaRPr lang="en-US" altLang="en-US"/>
          </a:p>
        </p:txBody>
      </p:sp>
      <p:sp>
        <p:nvSpPr>
          <p:cNvPr id="4" name="Rectangle 4"/>
          <p:cNvSpPr>
            <a:spLocks noGrp="1" noChangeArrowheads="1"/>
          </p:cNvSpPr>
          <p:nvPr>
            <p:ph type="ftr" sz="quarter" idx="11"/>
          </p:nvPr>
        </p:nvSpPr>
        <p:spPr>
          <a:ln/>
        </p:spPr>
        <p:txBody>
          <a:bodyPr/>
          <a:lstStyle>
            <a:lvl1pPr>
              <a:defRPr/>
            </a:lvl1pPr>
          </a:lstStyle>
          <a:p>
            <a:endParaRPr lang="en-US" altLang="en-US"/>
          </a:p>
        </p:txBody>
      </p:sp>
      <p:sp>
        <p:nvSpPr>
          <p:cNvPr id="5" name="Rectangle 5"/>
          <p:cNvSpPr>
            <a:spLocks noGrp="1" noChangeArrowheads="1"/>
          </p:cNvSpPr>
          <p:nvPr>
            <p:ph type="sldNum" sz="quarter" idx="12"/>
          </p:nvPr>
        </p:nvSpPr>
        <p:spPr>
          <a:ln/>
        </p:spPr>
        <p:txBody>
          <a:bodyPr/>
          <a:lstStyle>
            <a:lvl1pPr>
              <a:defRPr/>
            </a:lvl1pPr>
          </a:lstStyle>
          <a:p>
            <a:fld id="{4FB3F37F-D869-45BF-AFA6-E58BDAE65049}" type="slidenum">
              <a:rPr lang="en-US" altLang="en-US"/>
              <a:pPr/>
              <a:t>‹#›</a:t>
            </a:fld>
            <a:endParaRPr lang="en-US" altLang="en-US"/>
          </a:p>
        </p:txBody>
      </p:sp>
    </p:spTree>
    <p:extLst>
      <p:ext uri="{BB962C8B-B14F-4D97-AF65-F5344CB8AC3E}">
        <p14:creationId xmlns:p14="http://schemas.microsoft.com/office/powerpoint/2010/main" val="3383700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86387D3-7594-6D4C-863A-67016E8C04C8}" type="slidenum">
              <a:rPr lang="en-US"/>
              <a:pPr>
                <a:defRPr/>
              </a:pPr>
              <a:t>‹#›</a:t>
            </a:fld>
            <a:endParaRPr lang="en-US"/>
          </a:p>
        </p:txBody>
      </p:sp>
    </p:spTree>
    <p:extLst>
      <p:ext uri="{BB962C8B-B14F-4D97-AF65-F5344CB8AC3E}">
        <p14:creationId xmlns:p14="http://schemas.microsoft.com/office/powerpoint/2010/main" val="21184346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1F4A33-3E58-E841-9011-A69251126C2F}" type="slidenum">
              <a:rPr lang="en-US"/>
              <a:pPr>
                <a:defRPr/>
              </a:pPr>
              <a:t>‹#›</a:t>
            </a:fld>
            <a:endParaRPr lang="en-US"/>
          </a:p>
        </p:txBody>
      </p:sp>
    </p:spTree>
    <p:extLst>
      <p:ext uri="{BB962C8B-B14F-4D97-AF65-F5344CB8AC3E}">
        <p14:creationId xmlns:p14="http://schemas.microsoft.com/office/powerpoint/2010/main" val="41488964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50D38DC-03E6-FE4B-BE6A-BB7A0D2008FF}" type="slidenum">
              <a:rPr lang="en-US"/>
              <a:pPr>
                <a:defRPr/>
              </a:pPr>
              <a:t>‹#›</a:t>
            </a:fld>
            <a:endParaRPr lang="en-US"/>
          </a:p>
        </p:txBody>
      </p:sp>
    </p:spTree>
    <p:extLst>
      <p:ext uri="{BB962C8B-B14F-4D97-AF65-F5344CB8AC3E}">
        <p14:creationId xmlns:p14="http://schemas.microsoft.com/office/powerpoint/2010/main" val="1782112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6BA5832-1974-794F-AF10-06B55D3155B2}" type="slidenum">
              <a:rPr lang="en-US"/>
              <a:pPr>
                <a:defRPr/>
              </a:pPr>
              <a:t>‹#›</a:t>
            </a:fld>
            <a:endParaRPr lang="en-US"/>
          </a:p>
        </p:txBody>
      </p:sp>
    </p:spTree>
    <p:extLst>
      <p:ext uri="{BB962C8B-B14F-4D97-AF65-F5344CB8AC3E}">
        <p14:creationId xmlns:p14="http://schemas.microsoft.com/office/powerpoint/2010/main" val="40501670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C1CDE6DF-A458-EC4A-94D4-1CFF4215AF7F}" type="slidenum">
              <a:rPr lang="en-US"/>
              <a:pPr>
                <a:defRPr/>
              </a:pPr>
              <a:t>‹#›</a:t>
            </a:fld>
            <a:endParaRPr lang="en-US"/>
          </a:p>
        </p:txBody>
      </p:sp>
    </p:spTree>
    <p:extLst>
      <p:ext uri="{BB962C8B-B14F-4D97-AF65-F5344CB8AC3E}">
        <p14:creationId xmlns:p14="http://schemas.microsoft.com/office/powerpoint/2010/main" val="10598840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62C408CA-8BA8-2347-B975-26D5B0BAEA21}" type="slidenum">
              <a:rPr lang="en-US"/>
              <a:pPr>
                <a:defRPr/>
              </a:pPr>
              <a:t>‹#›</a:t>
            </a:fld>
            <a:endParaRPr lang="en-US"/>
          </a:p>
        </p:txBody>
      </p:sp>
    </p:spTree>
    <p:extLst>
      <p:ext uri="{BB962C8B-B14F-4D97-AF65-F5344CB8AC3E}">
        <p14:creationId xmlns:p14="http://schemas.microsoft.com/office/powerpoint/2010/main" val="2597207176"/>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CBEB8EAD-978D-4C4D-AADD-0C83EB2C6E68}" type="slidenum">
              <a:rPr lang="en-US"/>
              <a:pPr>
                <a:defRPr/>
              </a:pPr>
              <a:t>‹#›</a:t>
            </a:fld>
            <a:endParaRPr lang="en-US"/>
          </a:p>
        </p:txBody>
      </p:sp>
    </p:spTree>
    <p:extLst>
      <p:ext uri="{BB962C8B-B14F-4D97-AF65-F5344CB8AC3E}">
        <p14:creationId xmlns:p14="http://schemas.microsoft.com/office/powerpoint/2010/main" val="2349135290"/>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8966E1BC-D2AB-E44F-9AAC-B9D6299FD79A}" type="slidenum">
              <a:rPr lang="en-US"/>
              <a:pPr>
                <a:defRPr/>
              </a:pPr>
              <a:t>‹#›</a:t>
            </a:fld>
            <a:endParaRPr lang="en-US"/>
          </a:p>
        </p:txBody>
      </p:sp>
    </p:spTree>
    <p:extLst>
      <p:ext uri="{BB962C8B-B14F-4D97-AF65-F5344CB8AC3E}">
        <p14:creationId xmlns:p14="http://schemas.microsoft.com/office/powerpoint/2010/main" val="1697893254"/>
      </p:ext>
    </p:extLst>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2E996360-7680-6E42-84F6-7F9C06400078}" type="slidenum">
              <a:rPr lang="en-US"/>
              <a:pPr>
                <a:defRPr/>
              </a:pPr>
              <a:t>‹#›</a:t>
            </a:fld>
            <a:endParaRPr lang="en-US"/>
          </a:p>
        </p:txBody>
      </p:sp>
    </p:spTree>
    <p:extLst>
      <p:ext uri="{BB962C8B-B14F-4D97-AF65-F5344CB8AC3E}">
        <p14:creationId xmlns:p14="http://schemas.microsoft.com/office/powerpoint/2010/main" val="2497437079"/>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21C9EE42-C1C0-9D4E-9FA0-A9F6FFE3BE78}" type="slidenum">
              <a:rPr lang="en-US"/>
              <a:pPr>
                <a:defRPr/>
              </a:pPr>
              <a:t>‹#›</a:t>
            </a:fld>
            <a:endParaRPr lang="en-US"/>
          </a:p>
        </p:txBody>
      </p:sp>
    </p:spTree>
    <p:extLst>
      <p:ext uri="{BB962C8B-B14F-4D97-AF65-F5344CB8AC3E}">
        <p14:creationId xmlns:p14="http://schemas.microsoft.com/office/powerpoint/2010/main" val="1596522984"/>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endParaRPr lang="en-US" altLang="en-US"/>
          </a:p>
        </p:txBody>
      </p:sp>
      <p:sp>
        <p:nvSpPr>
          <p:cNvPr id="3" name="Rectangle 4"/>
          <p:cNvSpPr>
            <a:spLocks noGrp="1" noChangeArrowheads="1"/>
          </p:cNvSpPr>
          <p:nvPr>
            <p:ph type="ftr" sz="quarter" idx="11"/>
          </p:nvPr>
        </p:nvSpPr>
        <p:spPr>
          <a:ln/>
        </p:spPr>
        <p:txBody>
          <a:bodyPr/>
          <a:lstStyle>
            <a:lvl1pPr>
              <a:defRPr/>
            </a:lvl1pPr>
          </a:lstStyle>
          <a:p>
            <a:endParaRPr lang="en-US" altLang="en-US"/>
          </a:p>
        </p:txBody>
      </p:sp>
      <p:sp>
        <p:nvSpPr>
          <p:cNvPr id="4" name="Rectangle 5"/>
          <p:cNvSpPr>
            <a:spLocks noGrp="1" noChangeArrowheads="1"/>
          </p:cNvSpPr>
          <p:nvPr>
            <p:ph type="sldNum" sz="quarter" idx="12"/>
          </p:nvPr>
        </p:nvSpPr>
        <p:spPr>
          <a:ln/>
        </p:spPr>
        <p:txBody>
          <a:bodyPr/>
          <a:lstStyle>
            <a:lvl1pPr>
              <a:defRPr/>
            </a:lvl1pPr>
          </a:lstStyle>
          <a:p>
            <a:fld id="{38D0F9DB-6D28-40EB-82CF-194604BB4AFC}" type="slidenum">
              <a:rPr lang="en-US" altLang="en-US"/>
              <a:pPr/>
              <a:t>‹#›</a:t>
            </a:fld>
            <a:endParaRPr lang="en-US" altLang="en-US"/>
          </a:p>
        </p:txBody>
      </p:sp>
    </p:spTree>
    <p:extLst>
      <p:ext uri="{BB962C8B-B14F-4D97-AF65-F5344CB8AC3E}">
        <p14:creationId xmlns:p14="http://schemas.microsoft.com/office/powerpoint/2010/main" val="40191246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DEBBEF0A-0903-644F-B6BB-59097CE1F428}" type="slidenum">
              <a:rPr lang="en-US"/>
              <a:pPr>
                <a:defRPr/>
              </a:pPr>
              <a:t>‹#›</a:t>
            </a:fld>
            <a:endParaRPr lang="en-US"/>
          </a:p>
        </p:txBody>
      </p:sp>
    </p:spTree>
    <p:extLst>
      <p:ext uri="{BB962C8B-B14F-4D97-AF65-F5344CB8AC3E}">
        <p14:creationId xmlns:p14="http://schemas.microsoft.com/office/powerpoint/2010/main" val="3285978728"/>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22E227A-2621-9E45-B7B6-04DBEBFC0BC5}" type="slidenum">
              <a:rPr lang="en-US"/>
              <a:pPr>
                <a:defRPr/>
              </a:pPr>
              <a:t>‹#›</a:t>
            </a:fld>
            <a:endParaRPr lang="en-US"/>
          </a:p>
        </p:txBody>
      </p:sp>
    </p:spTree>
    <p:extLst>
      <p:ext uri="{BB962C8B-B14F-4D97-AF65-F5344CB8AC3E}">
        <p14:creationId xmlns:p14="http://schemas.microsoft.com/office/powerpoint/2010/main" val="785279161"/>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2DED0141-83BF-B844-9198-53368577BFE2}" type="slidenum">
              <a:rPr lang="en-US"/>
              <a:pPr>
                <a:defRPr/>
              </a:pPr>
              <a:t>‹#›</a:t>
            </a:fld>
            <a:endParaRPr lang="en-US"/>
          </a:p>
        </p:txBody>
      </p:sp>
    </p:spTree>
    <p:extLst>
      <p:ext uri="{BB962C8B-B14F-4D97-AF65-F5344CB8AC3E}">
        <p14:creationId xmlns:p14="http://schemas.microsoft.com/office/powerpoint/2010/main" val="2237416742"/>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52140DAD-C53D-8240-8BCA-62A7B10DCC39}" type="slidenum">
              <a:rPr lang="en-US"/>
              <a:pPr>
                <a:defRPr/>
              </a:pPr>
              <a:t>‹#›</a:t>
            </a:fld>
            <a:endParaRPr lang="en-US"/>
          </a:p>
        </p:txBody>
      </p:sp>
    </p:spTree>
    <p:extLst>
      <p:ext uri="{BB962C8B-B14F-4D97-AF65-F5344CB8AC3E}">
        <p14:creationId xmlns:p14="http://schemas.microsoft.com/office/powerpoint/2010/main" val="2935684731"/>
      </p:ext>
    </p:extLst>
  </p:cSld>
  <p:clrMapOvr>
    <a:masterClrMapping/>
  </p:clrMapOvr>
  <p:transitio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48774AB7-1FE2-924B-8381-AC0B5973079F}" type="slidenum">
              <a:rPr lang="en-US"/>
              <a:pPr>
                <a:defRPr/>
              </a:pPr>
              <a:t>‹#›</a:t>
            </a:fld>
            <a:endParaRPr lang="en-US"/>
          </a:p>
        </p:txBody>
      </p:sp>
    </p:spTree>
    <p:extLst>
      <p:ext uri="{BB962C8B-B14F-4D97-AF65-F5344CB8AC3E}">
        <p14:creationId xmlns:p14="http://schemas.microsoft.com/office/powerpoint/2010/main" val="1206800701"/>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2A95B7FB-175B-4F48-B195-A00737B7B2D7}" type="slidenum">
              <a:rPr lang="en-US"/>
              <a:pPr>
                <a:defRPr/>
              </a:pPr>
              <a:t>‹#›</a:t>
            </a:fld>
            <a:endParaRPr lang="en-US"/>
          </a:p>
        </p:txBody>
      </p:sp>
    </p:spTree>
    <p:extLst>
      <p:ext uri="{BB962C8B-B14F-4D97-AF65-F5344CB8AC3E}">
        <p14:creationId xmlns:p14="http://schemas.microsoft.com/office/powerpoint/2010/main" val="2635097976"/>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B328D9-7FBB-0142-AD1D-8204C9532713}" type="slidenum">
              <a:rPr lang="en-US"/>
              <a:pPr>
                <a:defRPr/>
              </a:pPr>
              <a:t>‹#›</a:t>
            </a:fld>
            <a:endParaRPr lang="en-US"/>
          </a:p>
        </p:txBody>
      </p:sp>
    </p:spTree>
    <p:extLst>
      <p:ext uri="{BB962C8B-B14F-4D97-AF65-F5344CB8AC3E}">
        <p14:creationId xmlns:p14="http://schemas.microsoft.com/office/powerpoint/2010/main" val="1348116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E5C58503-ABD2-7D44-94A0-510B23A722B3}" type="datetimeFigureOut">
              <a:rPr lang="en-US"/>
              <a:pPr>
                <a:defRPr/>
              </a:pPr>
              <a:t>3/14/25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581E006-AFE3-5044-B857-EA6AC0E58518}" type="slidenum">
              <a:rPr lang="en-US"/>
              <a:pPr>
                <a:defRPr/>
              </a:pPr>
              <a:t>‹#›</a:t>
            </a:fld>
            <a:endParaRPr lang="en-US"/>
          </a:p>
        </p:txBody>
      </p:sp>
    </p:spTree>
    <p:extLst>
      <p:ext uri="{BB962C8B-B14F-4D97-AF65-F5344CB8AC3E}">
        <p14:creationId xmlns:p14="http://schemas.microsoft.com/office/powerpoint/2010/main" val="24071507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2103F9-3650-1948-B0CA-3EF987F860C8}" type="datetimeFigureOut">
              <a:rPr lang="en-US"/>
              <a:pPr>
                <a:defRPr/>
              </a:pPr>
              <a:t>3/14/25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CD68A71-6A4B-D646-9886-6BC52327D122}" type="slidenum">
              <a:rPr lang="en-US"/>
              <a:pPr>
                <a:defRPr/>
              </a:pPr>
              <a:t>‹#›</a:t>
            </a:fld>
            <a:endParaRPr lang="en-US"/>
          </a:p>
        </p:txBody>
      </p:sp>
    </p:spTree>
    <p:extLst>
      <p:ext uri="{BB962C8B-B14F-4D97-AF65-F5344CB8AC3E}">
        <p14:creationId xmlns:p14="http://schemas.microsoft.com/office/powerpoint/2010/main" val="12806800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DF81F160-F6F8-F84C-A0E5-58A9EDAB1698}" type="datetimeFigureOut">
              <a:rPr lang="en-US"/>
              <a:pPr>
                <a:defRPr/>
              </a:pPr>
              <a:t>3/14/25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89A3FF-308B-0344-B082-EA5A6D2CAD47}" type="slidenum">
              <a:rPr lang="en-US"/>
              <a:pPr>
                <a:defRPr/>
              </a:pPr>
              <a:t>‹#›</a:t>
            </a:fld>
            <a:endParaRPr lang="en-US"/>
          </a:p>
        </p:txBody>
      </p:sp>
    </p:spTree>
    <p:extLst>
      <p:ext uri="{BB962C8B-B14F-4D97-AF65-F5344CB8AC3E}">
        <p14:creationId xmlns:p14="http://schemas.microsoft.com/office/powerpoint/2010/main" val="3955665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CA288089-D9C7-4CAE-813A-465F1F17C6C5}" type="slidenum">
              <a:rPr lang="en-US" altLang="en-US"/>
              <a:pPr/>
              <a:t>‹#›</a:t>
            </a:fld>
            <a:endParaRPr lang="en-US" altLang="en-US"/>
          </a:p>
        </p:txBody>
      </p:sp>
    </p:spTree>
    <p:extLst>
      <p:ext uri="{BB962C8B-B14F-4D97-AF65-F5344CB8AC3E}">
        <p14:creationId xmlns:p14="http://schemas.microsoft.com/office/powerpoint/2010/main" val="27862254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2D0101BE-9934-5F41-B4A0-3DF0CBFA00B9}" type="datetimeFigureOut">
              <a:rPr lang="en-US"/>
              <a:pPr>
                <a:defRPr/>
              </a:pPr>
              <a:t>3/14/25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B07FE69B-6E83-9E4C-B54E-BFED13FC8797}" type="slidenum">
              <a:rPr lang="en-US"/>
              <a:pPr>
                <a:defRPr/>
              </a:pPr>
              <a:t>‹#›</a:t>
            </a:fld>
            <a:endParaRPr lang="en-US"/>
          </a:p>
        </p:txBody>
      </p:sp>
    </p:spTree>
    <p:extLst>
      <p:ext uri="{BB962C8B-B14F-4D97-AF65-F5344CB8AC3E}">
        <p14:creationId xmlns:p14="http://schemas.microsoft.com/office/powerpoint/2010/main" val="6390107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CD20742-1036-1B4E-8080-95294199E78D}" type="datetimeFigureOut">
              <a:rPr lang="en-US"/>
              <a:pPr>
                <a:defRPr/>
              </a:pPr>
              <a:t>3/14/25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2C65E5DD-28A5-9940-B831-CA9C0332BEE2}" type="slidenum">
              <a:rPr lang="en-US"/>
              <a:pPr>
                <a:defRPr/>
              </a:pPr>
              <a:t>‹#›</a:t>
            </a:fld>
            <a:endParaRPr lang="en-US"/>
          </a:p>
        </p:txBody>
      </p:sp>
    </p:spTree>
    <p:extLst>
      <p:ext uri="{BB962C8B-B14F-4D97-AF65-F5344CB8AC3E}">
        <p14:creationId xmlns:p14="http://schemas.microsoft.com/office/powerpoint/2010/main" val="22920238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1E3091-7D07-1941-8342-2168813F52F4}" type="datetimeFigureOut">
              <a:rPr lang="en-US"/>
              <a:pPr>
                <a:defRPr/>
              </a:pPr>
              <a:t>3/14/25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21D11E5-02BD-524E-A7F5-17EA776A3C98}" type="slidenum">
              <a:rPr lang="en-US"/>
              <a:pPr>
                <a:defRPr/>
              </a:pPr>
              <a:t>‹#›</a:t>
            </a:fld>
            <a:endParaRPr lang="en-US"/>
          </a:p>
        </p:txBody>
      </p:sp>
    </p:spTree>
    <p:extLst>
      <p:ext uri="{BB962C8B-B14F-4D97-AF65-F5344CB8AC3E}">
        <p14:creationId xmlns:p14="http://schemas.microsoft.com/office/powerpoint/2010/main" val="28398040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1255AAA3-3E9C-F940-85A1-785BC8012D2B}" type="datetimeFigureOut">
              <a:rPr lang="en-US"/>
              <a:pPr>
                <a:defRPr/>
              </a:pPr>
              <a:t>3/14/25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BEB1B71-926C-5046-A9B8-0B0CD391E5C2}" type="slidenum">
              <a:rPr lang="en-US"/>
              <a:pPr>
                <a:defRPr/>
              </a:pPr>
              <a:t>‹#›</a:t>
            </a:fld>
            <a:endParaRPr lang="en-US"/>
          </a:p>
        </p:txBody>
      </p:sp>
    </p:spTree>
    <p:extLst>
      <p:ext uri="{BB962C8B-B14F-4D97-AF65-F5344CB8AC3E}">
        <p14:creationId xmlns:p14="http://schemas.microsoft.com/office/powerpoint/2010/main" val="34457003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B916F42C-1954-8F42-9FF8-8878DEE8B1CE}" type="datetimeFigureOut">
              <a:rPr lang="en-US"/>
              <a:pPr>
                <a:defRPr/>
              </a:pPr>
              <a:t>3/14/25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EBEF3C2-85B2-D145-B63E-06682755B256}" type="slidenum">
              <a:rPr lang="en-US"/>
              <a:pPr>
                <a:defRPr/>
              </a:pPr>
              <a:t>‹#›</a:t>
            </a:fld>
            <a:endParaRPr lang="en-US"/>
          </a:p>
        </p:txBody>
      </p:sp>
    </p:spTree>
    <p:extLst>
      <p:ext uri="{BB962C8B-B14F-4D97-AF65-F5344CB8AC3E}">
        <p14:creationId xmlns:p14="http://schemas.microsoft.com/office/powerpoint/2010/main" val="18155410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07480EF-59AA-714B-B147-7B77B6279473}" type="datetimeFigureOut">
              <a:rPr lang="en-US"/>
              <a:pPr>
                <a:defRPr/>
              </a:pPr>
              <a:t>3/14/25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5C49FDB-DC2F-EB4F-9B85-20182C72B822}" type="slidenum">
              <a:rPr lang="en-US"/>
              <a:pPr>
                <a:defRPr/>
              </a:pPr>
              <a:t>‹#›</a:t>
            </a:fld>
            <a:endParaRPr lang="en-US"/>
          </a:p>
        </p:txBody>
      </p:sp>
    </p:spTree>
    <p:extLst>
      <p:ext uri="{BB962C8B-B14F-4D97-AF65-F5344CB8AC3E}">
        <p14:creationId xmlns:p14="http://schemas.microsoft.com/office/powerpoint/2010/main" val="7278185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8D40B8A-0AEA-134A-AADE-62208DA1B0B5}" type="datetimeFigureOut">
              <a:rPr lang="en-US"/>
              <a:pPr>
                <a:defRPr/>
              </a:pPr>
              <a:t>3/14/25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9E71E04-EA1B-B747-BF56-9FCA60F92672}" type="slidenum">
              <a:rPr lang="en-US"/>
              <a:pPr>
                <a:defRPr/>
              </a:pPr>
              <a:t>‹#›</a:t>
            </a:fld>
            <a:endParaRPr lang="en-US"/>
          </a:p>
        </p:txBody>
      </p:sp>
    </p:spTree>
    <p:extLst>
      <p:ext uri="{BB962C8B-B14F-4D97-AF65-F5344CB8AC3E}">
        <p14:creationId xmlns:p14="http://schemas.microsoft.com/office/powerpoint/2010/main" val="12799281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9EF4995-424F-DD41-ABFC-F4EB7B14EF5F}" type="datetimeFigureOut">
              <a:rPr lang="en-US"/>
              <a:pPr>
                <a:defRPr/>
              </a:pPr>
              <a:t>3/14/25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DE3A07E-AB8B-5648-A141-EC468B390787}" type="slidenum">
              <a:rPr lang="en-US"/>
              <a:pPr>
                <a:defRPr/>
              </a:pPr>
              <a:t>‹#›</a:t>
            </a:fld>
            <a:endParaRPr lang="en-US"/>
          </a:p>
        </p:txBody>
      </p:sp>
    </p:spTree>
    <p:extLst>
      <p:ext uri="{BB962C8B-B14F-4D97-AF65-F5344CB8AC3E}">
        <p14:creationId xmlns:p14="http://schemas.microsoft.com/office/powerpoint/2010/main" val="15124443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1BC68E7A-A13D-274A-B2E9-B1C374F666DE}" type="slidenum">
              <a:rPr lang="en-US"/>
              <a:pPr>
                <a:defRPr/>
              </a:pPr>
              <a:t>‹#›</a:t>
            </a:fld>
            <a:endParaRPr lang="en-US"/>
          </a:p>
        </p:txBody>
      </p:sp>
    </p:spTree>
    <p:extLst>
      <p:ext uri="{BB962C8B-B14F-4D97-AF65-F5344CB8AC3E}">
        <p14:creationId xmlns:p14="http://schemas.microsoft.com/office/powerpoint/2010/main" val="37665110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11EC7A0-8EF1-B047-B467-1CE981745E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4245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D8132EEA-0F88-4FED-8127-CF2A27AD938A}" type="slidenum">
              <a:rPr lang="en-US" altLang="en-US"/>
              <a:pPr/>
              <a:t>‹#›</a:t>
            </a:fld>
            <a:endParaRPr lang="en-US" altLang="en-US"/>
          </a:p>
        </p:txBody>
      </p:sp>
    </p:spTree>
    <p:extLst>
      <p:ext uri="{BB962C8B-B14F-4D97-AF65-F5344CB8AC3E}">
        <p14:creationId xmlns:p14="http://schemas.microsoft.com/office/powerpoint/2010/main" val="550401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AF9B200A-3719-EF44-B86B-CB2BB9072F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1730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5404A8E7-E83B-664E-BEBC-AA781831A2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99120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51B1CBCE-3240-2943-9FD9-16FF1A0562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21323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4A35F016-5B9E-4940-BC1C-DEA2AFFF56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91471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06B3B0DB-7364-E448-A411-FA36A9FC4A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01412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28C5958-BD30-A54C-919F-5A63AB9AEB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57892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67BF87F6-3B79-C14C-AA5D-0567465116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59188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28FB4C13-D500-F241-B94B-227310C62B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18302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3DF28AA6-BEDB-F042-8B28-7530F2314B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32111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1BC68E7A-A13D-274A-B2E9-B1C374F666DE}" type="slidenum">
              <a:rPr lang="en-US"/>
              <a:pPr>
                <a:defRPr/>
              </a:pPr>
              <a:t>‹#›</a:t>
            </a:fld>
            <a:endParaRPr lang="en-US"/>
          </a:p>
        </p:txBody>
      </p:sp>
    </p:spTree>
    <p:extLst>
      <p:ext uri="{BB962C8B-B14F-4D97-AF65-F5344CB8AC3E}">
        <p14:creationId xmlns:p14="http://schemas.microsoft.com/office/powerpoint/2010/main" val="178041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10.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1.jpe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11.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image" Target="../media/image1.jpeg"/><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2.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3.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4.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5.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4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3.pn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7.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8.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9.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178.xml"/><Relationship Id="rId1" Type="http://schemas.openxmlformats.org/officeDocument/2006/relationships/slideLayout" Target="../slideLayouts/slideLayout17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3.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slideLayout" Target="../slideLayouts/slideLayout228.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theme" Target="../theme/theme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8.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vl1pPr>
          </a:lstStyle>
          <a:p>
            <a:endParaRPr lang="en-US" altLang="en-US"/>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vl1pPr>
          </a:lstStyle>
          <a:p>
            <a:endParaRPr lang="en-US" altLang="en-US"/>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fld id="{3810BBA3-5F3D-4D1F-BF41-58CE59AD7BAF}" type="slidenum">
              <a:rPr lang="en-US" altLang="en-US"/>
              <a:pPr/>
              <a:t>‹#›</a:t>
            </a:fld>
            <a:endParaRPr lang="en-US" alt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69"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w"/>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0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0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fld id="{0379CB10-1ACF-494B-AB57-5BCF8E07EA74}" type="datetimeFigureOut">
              <a:rPr lang="en-US"/>
              <a:pPr>
                <a:defRPr/>
              </a:pPr>
              <a:t>3/14/25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a:defRPr/>
            </a:pPr>
            <a:fld id="{7B6ABFA1-AAF6-034E-AFED-649651D35217}" type="slidenum">
              <a:rPr lang="en-US"/>
              <a:pPr>
                <a:defRPr/>
              </a:pPr>
              <a:t>‹#›</a:t>
            </a:fld>
            <a:endParaRPr lang="en-US"/>
          </a:p>
        </p:txBody>
      </p:sp>
    </p:spTree>
    <p:extLst>
      <p:ext uri="{BB962C8B-B14F-4D97-AF65-F5344CB8AC3E}">
        <p14:creationId xmlns:p14="http://schemas.microsoft.com/office/powerpoint/2010/main" val="643390297"/>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a:defRPr/>
            </a:pPr>
            <a:endParaRPr lang="en-US">
              <a:solidFill>
                <a:srgbClr val="000000"/>
              </a:solidFill>
              <a:latin typeface="Times New Roman" charset="0"/>
            </a:endParaRPr>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a:defRPr/>
            </a:pPr>
            <a:endParaRPr lang="en-US">
              <a:solidFill>
                <a:srgbClr val="000000"/>
              </a:solidFill>
              <a:latin typeface="Times New Roman" charset="0"/>
            </a:endParaRPr>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4B12A78E-F6A4-A74C-994D-DE0976A8B8CF}" type="slidenum">
              <a:rPr lang="en-US">
                <a:solidFill>
                  <a:srgbClr val="000000"/>
                </a:solidFill>
                <a:latin typeface="Times New Roman" charset="0"/>
                <a:ea typeface="ＭＳ Ｐゴシック" charset="0"/>
              </a:rPr>
              <a:pPr>
                <a:defRPr/>
              </a:pPr>
              <a:t>‹#›</a:t>
            </a:fld>
            <a:endParaRPr lang="en-US">
              <a:solidFill>
                <a:srgbClr val="000000"/>
              </a:solidFill>
              <a:latin typeface="Times New Roman" charset="0"/>
              <a:ea typeface="ＭＳ Ｐゴシック"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8677349"/>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a:defRPr/>
            </a:pPr>
            <a:endParaRPr lang="en-US">
              <a:solidFill>
                <a:srgbClr val="000000"/>
              </a:solidFill>
              <a:latin typeface="Times New Roman" charset="0"/>
            </a:endParaRPr>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a:defRPr/>
            </a:pPr>
            <a:endParaRPr lang="en-US">
              <a:solidFill>
                <a:srgbClr val="000000"/>
              </a:solidFill>
              <a:latin typeface="Times New Roman" charset="0"/>
            </a:endParaRPr>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4B12A78E-F6A4-A74C-994D-DE0976A8B8CF}" type="slidenum">
              <a:rPr lang="en-US">
                <a:solidFill>
                  <a:srgbClr val="000000"/>
                </a:solidFill>
                <a:latin typeface="Times New Roman" charset="0"/>
                <a:ea typeface="ＭＳ Ｐゴシック" charset="0"/>
              </a:rPr>
              <a:pPr>
                <a:defRPr/>
              </a:pPr>
              <a:t>‹#›</a:t>
            </a:fld>
            <a:endParaRPr lang="en-US">
              <a:solidFill>
                <a:srgbClr val="000000"/>
              </a:solidFill>
              <a:latin typeface="Times New Roman" charset="0"/>
              <a:ea typeface="ＭＳ Ｐゴシック"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1393777"/>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b="0">
                <a:latin typeface="+mn-lt"/>
                <a:ea typeface="Times New Roman" pitchFamily="-111" charset="0"/>
                <a:cs typeface="Times New Roman" pitchFamily="-111" charset="0"/>
              </a:defRPr>
            </a:lvl1pPr>
          </a:lstStyle>
          <a:p>
            <a:pPr>
              <a:defRPr/>
            </a:pPr>
            <a:endParaRPr lang="en-US">
              <a:solidFill>
                <a:srgbClr val="000000"/>
              </a:solidFill>
            </a:endParaRPr>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b="0">
                <a:latin typeface="+mn-lt"/>
                <a:ea typeface="Times New Roman" pitchFamily="-111" charset="0"/>
                <a:cs typeface="Times New Roman" pitchFamily="-111" charset="0"/>
              </a:defRPr>
            </a:lvl1pPr>
          </a:lstStyle>
          <a:p>
            <a:pPr>
              <a:defRPr/>
            </a:pPr>
            <a:endParaRPr lang="en-US">
              <a:solidFill>
                <a:srgbClr val="000000"/>
              </a:solidFill>
            </a:endParaRPr>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b="0">
                <a:latin typeface="Times New Roman" charset="0"/>
                <a:cs typeface="Times New Roman" charset="0"/>
              </a:defRPr>
            </a:lvl1pPr>
          </a:lstStyle>
          <a:p>
            <a:fld id="{4DBF59CE-2433-FC40-9FC7-CB12B5CB774C}" type="slidenum">
              <a:rPr lang="en-US">
                <a:solidFill>
                  <a:srgbClr val="000000"/>
                </a:solidFill>
                <a:ea typeface="SimSun" charset="0"/>
              </a:rPr>
              <a:pPr/>
              <a:t>‹#›</a:t>
            </a:fld>
            <a:endParaRPr lang="en-US">
              <a:solidFill>
                <a:srgbClr val="000000"/>
              </a:solidFill>
              <a:ea typeface="SimSun" charset="0"/>
            </a:endParaRPr>
          </a:p>
        </p:txBody>
      </p:sp>
    </p:spTree>
    <p:extLst>
      <p:ext uri="{BB962C8B-B14F-4D97-AF65-F5344CB8AC3E}">
        <p14:creationId xmlns:p14="http://schemas.microsoft.com/office/powerpoint/2010/main" val="2544198870"/>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pitchFamily="34" charset="-128"/>
        </a:defRPr>
      </a:lvl1pPr>
      <a:lvl2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2pPr>
      <a:lvl3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3pPr>
      <a:lvl4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4pPr>
      <a:lvl5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b="0">
                <a:latin typeface="+mn-lt"/>
                <a:ea typeface="Times New Roman" pitchFamily="-111" charset="0"/>
                <a:cs typeface="Times New Roman" pitchFamily="-111" charset="0"/>
              </a:defRPr>
            </a:lvl1pPr>
          </a:lstStyle>
          <a:p>
            <a:pPr>
              <a:defRPr/>
            </a:pPr>
            <a:endParaRPr lang="en-US">
              <a:solidFill>
                <a:srgbClr val="000000"/>
              </a:solidFill>
            </a:endParaRPr>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b="0">
                <a:latin typeface="+mn-lt"/>
                <a:ea typeface="Times New Roman" pitchFamily="-111" charset="0"/>
                <a:cs typeface="Times New Roman" pitchFamily="-111" charset="0"/>
              </a:defRPr>
            </a:lvl1pPr>
          </a:lstStyle>
          <a:p>
            <a:pPr>
              <a:defRPr/>
            </a:pPr>
            <a:endParaRPr lang="en-US">
              <a:solidFill>
                <a:srgbClr val="000000"/>
              </a:solidFill>
            </a:endParaRPr>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b="0">
                <a:latin typeface="Times New Roman" charset="0"/>
                <a:cs typeface="Times New Roman" charset="0"/>
              </a:defRPr>
            </a:lvl1pPr>
          </a:lstStyle>
          <a:p>
            <a:fld id="{4DBF59CE-2433-FC40-9FC7-CB12B5CB774C}" type="slidenum">
              <a:rPr lang="en-US">
                <a:solidFill>
                  <a:srgbClr val="000000"/>
                </a:solidFill>
                <a:ea typeface="SimSun" charset="0"/>
              </a:rPr>
              <a:pPr/>
              <a:t>‹#›</a:t>
            </a:fld>
            <a:endParaRPr lang="en-US">
              <a:solidFill>
                <a:srgbClr val="000000"/>
              </a:solidFill>
              <a:ea typeface="SimSun" charset="0"/>
            </a:endParaRPr>
          </a:p>
        </p:txBody>
      </p:sp>
    </p:spTree>
    <p:extLst>
      <p:ext uri="{BB962C8B-B14F-4D97-AF65-F5344CB8AC3E}">
        <p14:creationId xmlns:p14="http://schemas.microsoft.com/office/powerpoint/2010/main" val="3226823734"/>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pitchFamily="34" charset="-128"/>
        </a:defRPr>
      </a:lvl1pPr>
      <a:lvl2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2pPr>
      <a:lvl3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3pPr>
      <a:lvl4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4pPr>
      <a:lvl5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b="0">
                <a:latin typeface="+mn-lt"/>
                <a:ea typeface="Times New Roman" pitchFamily="-111" charset="0"/>
                <a:cs typeface="Times New Roman" pitchFamily="-111" charset="0"/>
              </a:defRPr>
            </a:lvl1pPr>
          </a:lstStyle>
          <a:p>
            <a:pPr>
              <a:defRPr/>
            </a:pPr>
            <a:endParaRPr lang="en-US">
              <a:solidFill>
                <a:srgbClr val="000000"/>
              </a:solidFill>
            </a:endParaRPr>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b="0">
                <a:latin typeface="+mn-lt"/>
                <a:ea typeface="Times New Roman" pitchFamily="-111" charset="0"/>
                <a:cs typeface="Times New Roman" pitchFamily="-111" charset="0"/>
              </a:defRPr>
            </a:lvl1pPr>
          </a:lstStyle>
          <a:p>
            <a:pPr>
              <a:defRPr/>
            </a:pPr>
            <a:endParaRPr lang="en-US">
              <a:solidFill>
                <a:srgbClr val="000000"/>
              </a:solidFill>
            </a:endParaRPr>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b="0">
                <a:latin typeface="Times New Roman" charset="0"/>
                <a:cs typeface="Times New Roman" charset="0"/>
              </a:defRPr>
            </a:lvl1pPr>
          </a:lstStyle>
          <a:p>
            <a:fld id="{4DBF59CE-2433-FC40-9FC7-CB12B5CB774C}" type="slidenum">
              <a:rPr lang="en-US">
                <a:solidFill>
                  <a:srgbClr val="000000"/>
                </a:solidFill>
                <a:ea typeface="SimSun" charset="0"/>
              </a:rPr>
              <a:pPr/>
              <a:t>‹#›</a:t>
            </a:fld>
            <a:endParaRPr lang="en-US">
              <a:solidFill>
                <a:srgbClr val="000000"/>
              </a:solidFill>
              <a:ea typeface="SimSun" charset="0"/>
            </a:endParaRPr>
          </a:p>
        </p:txBody>
      </p:sp>
    </p:spTree>
    <p:extLst>
      <p:ext uri="{BB962C8B-B14F-4D97-AF65-F5344CB8AC3E}">
        <p14:creationId xmlns:p14="http://schemas.microsoft.com/office/powerpoint/2010/main" val="3782398195"/>
      </p:ext>
    </p:extLst>
  </p:cSld>
  <p:clrMap bg1="lt1" tx1="dk1" bg2="lt2" tx2="dk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pitchFamily="34" charset="-128"/>
        </a:defRPr>
      </a:lvl1pPr>
      <a:lvl2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2pPr>
      <a:lvl3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3pPr>
      <a:lvl4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4pPr>
      <a:lvl5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506"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2151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2151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2151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pitchFamily="-128"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pitchFamily="-128"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defRPr>
            </a:lvl1pPr>
          </a:lstStyle>
          <a:p>
            <a:pPr>
              <a:defRPr/>
            </a:pPr>
            <a:fld id="{AD97B362-8F59-FF47-9952-24563BD70064}" type="slidenum">
              <a:rPr lang="zh-CN" altLang="en-US">
                <a:latin typeface="Arial" charset="0"/>
                <a:ea typeface="ＭＳ Ｐゴシック" charset="0"/>
                <a:cs typeface="ＭＳ Ｐゴシック" charset="0"/>
              </a:rPr>
              <a:pPr>
                <a:defRPr/>
              </a:pPr>
              <a:t>‹#›</a:t>
            </a:fld>
            <a:endParaRPr lang="en-US" altLang="zh-CN">
              <a:latin typeface="Arial" charset="0"/>
              <a:ea typeface="ＭＳ Ｐゴシック" charset="0"/>
              <a:cs typeface="ＭＳ Ｐゴシック" charset="0"/>
            </a:endParaRPr>
          </a:p>
        </p:txBody>
      </p:sp>
    </p:spTree>
    <p:extLst>
      <p:ext uri="{BB962C8B-B14F-4D97-AF65-F5344CB8AC3E}">
        <p14:creationId xmlns:p14="http://schemas.microsoft.com/office/powerpoint/2010/main" val="1440975800"/>
      </p:ext>
    </p:extLst>
  </p:cSld>
  <p:clrMap bg1="dk2" tx1="lt1" bg2="dk1" tx2="lt2" accent1="accent1" accent2="accent2" accent3="accent3" accent4="accent4" accent5="accent5" accent6="accent6" hlink="hlink" folHlink="folHlink"/>
  <p:sldLayoutIdLst>
    <p:sldLayoutId id="214748418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charset="0"/>
          <a:cs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MS PGothic" pitchFamily="34"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0"/>
          <a:cs typeface="MS PGothic" pitchFamily="34"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0"/>
          <a:cs typeface="MS PGothic" pitchFamily="34" charset="-128"/>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1084" name="Rectangle 204"/>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solidFill>
                      <a:srgbClr val="8383AD"/>
                    </a:solidFill>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1079" name="Rectangle 210"/>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solidFill>
                      <a:srgbClr val="8383AD"/>
                    </a:solidFill>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1074" name="Rectangle 216"/>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solidFill>
                      <a:srgbClr val="8383AD"/>
                    </a:solidFill>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1069" name="Rectangle 222"/>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solidFill>
                      <a:srgbClr val="8383AD"/>
                    </a:solidFill>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1064" name="Rectangle 228"/>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solidFill>
                      <a:srgbClr val="8383AD"/>
                    </a:solidFill>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34" charset="0"/>
              </a:defRPr>
            </a:lvl1pPr>
          </a:lstStyle>
          <a:p>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34" charset="0"/>
              </a:defRPr>
            </a:lvl1pPr>
          </a:lstStyle>
          <a:p>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pitchFamily="34" charset="0"/>
              </a:defRPr>
            </a:lvl1pPr>
          </a:lstStyle>
          <a:p>
            <a:fld id="{97EAB6A7-06D8-407E-9031-9A4DF43D7773}"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3727136058"/>
      </p:ext>
    </p:extLst>
  </p:cSld>
  <p:clrMap bg1="lt1" tx1="dk1" bg2="lt2" tx2="dk2" accent1="accent1" accent2="accent2" accent3="accent3" accent4="accent4" accent5="accent5" accent6="accent6" hlink="hlink" folHlink="folHlink"/>
  <p:sldLayoutIdLst>
    <p:sldLayoutId id="2147484238" r:id="rId1"/>
    <p:sldLayoutId id="2147484239" r:id="rId2"/>
    <p:sldLayoutId id="2147484240" r:id="rId3"/>
    <p:sldLayoutId id="2147484241" r:id="rId4"/>
    <p:sldLayoutId id="2147484242" r:id="rId5"/>
    <p:sldLayoutId id="2147484243" r:id="rId6"/>
    <p:sldLayoutId id="2147484244" r:id="rId7"/>
    <p:sldLayoutId id="2147484245" r:id="rId8"/>
    <p:sldLayoutId id="2147484246" r:id="rId9"/>
    <p:sldLayoutId id="2147484247" r:id="rId10"/>
    <p:sldLayoutId id="2147484248"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hlink"/>
        </a:buClr>
        <a:buSzPct val="70000"/>
        <a:buFont typeface="Wingdings" pitchFamily="2" charset="2"/>
        <a:buChar char="l"/>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folHlink"/>
        </a:buClr>
        <a:buSzPct val="65000"/>
        <a:buFont typeface="Wingdings" pitchFamily="2" charset="2"/>
        <a:buChar char="l"/>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54690" name="Group 2"/>
          <p:cNvGrpSpPr>
            <a:grpSpLocks/>
          </p:cNvGrpSpPr>
          <p:nvPr/>
        </p:nvGrpSpPr>
        <p:grpSpPr bwMode="auto">
          <a:xfrm>
            <a:off x="0" y="0"/>
            <a:ext cx="9132888" cy="6845300"/>
            <a:chOff x="0" y="0"/>
            <a:chExt cx="5753" cy="4312"/>
          </a:xfrm>
        </p:grpSpPr>
        <p:sp>
          <p:nvSpPr>
            <p:cNvPr id="754691"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grpSp>
          <p:nvGrpSpPr>
            <p:cNvPr id="754692" name="Group 4"/>
            <p:cNvGrpSpPr>
              <a:grpSpLocks/>
            </p:cNvGrpSpPr>
            <p:nvPr/>
          </p:nvGrpSpPr>
          <p:grpSpPr bwMode="auto">
            <a:xfrm>
              <a:off x="246" y="204"/>
              <a:ext cx="5271" cy="3889"/>
              <a:chOff x="246" y="204"/>
              <a:chExt cx="5271" cy="3889"/>
            </a:xfrm>
          </p:grpSpPr>
          <p:sp>
            <p:nvSpPr>
              <p:cNvPr id="754693"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75469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69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69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69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69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69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0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0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0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0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0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0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0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0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0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0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1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1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1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1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1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1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grpSp>
        <p:grpSp>
          <p:nvGrpSpPr>
            <p:cNvPr id="754716" name="Group 28"/>
            <p:cNvGrpSpPr>
              <a:grpSpLocks/>
            </p:cNvGrpSpPr>
            <p:nvPr/>
          </p:nvGrpSpPr>
          <p:grpSpPr bwMode="auto">
            <a:xfrm>
              <a:off x="0" y="0"/>
              <a:ext cx="1246" cy="1232"/>
              <a:chOff x="0" y="0"/>
              <a:chExt cx="1246" cy="1232"/>
            </a:xfrm>
          </p:grpSpPr>
          <p:sp>
            <p:nvSpPr>
              <p:cNvPr id="754717" name="Rectangle 29"/>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754718" name="Rectangle 30"/>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754719"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grpSp>
      </p:grpSp>
      <p:sp>
        <p:nvSpPr>
          <p:cNvPr id="754720" name="Text Box 32"/>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900" b="1">
                <a:solidFill>
                  <a:srgbClr val="FFFFFF"/>
                </a:solidFill>
                <a:latin typeface="Arial" charset="0"/>
                <a:ea typeface="宋体" charset="0"/>
                <a:cs typeface="宋体" charset="0"/>
              </a:rPr>
              <a:t>© </a:t>
            </a:r>
            <a:r>
              <a:rPr lang="en-US" altLang="zh-CN" sz="1000" b="1">
                <a:solidFill>
                  <a:srgbClr val="FFFFFF"/>
                </a:solidFill>
                <a:latin typeface="Arial" charset="0"/>
                <a:ea typeface="宋体" charset="0"/>
                <a:cs typeface="宋体" charset="0"/>
              </a:rPr>
              <a:t>2006</a:t>
            </a:r>
            <a:r>
              <a:rPr lang="en-US" altLang="zh-CN" sz="900" b="1">
                <a:solidFill>
                  <a:srgbClr val="FFFFFF"/>
                </a:solidFill>
                <a:latin typeface="Arial" charset="0"/>
                <a:ea typeface="宋体" charset="0"/>
                <a:cs typeface="宋体" charset="0"/>
              </a:rPr>
              <a:t> TBBMI</a:t>
            </a:r>
          </a:p>
        </p:txBody>
      </p:sp>
      <p:sp>
        <p:nvSpPr>
          <p:cNvPr id="754721" name="Rectangle 33"/>
          <p:cNvSpPr>
            <a:spLocks noChangeArrowheads="1"/>
          </p:cNvSpPr>
          <p:nvPr/>
        </p:nvSpPr>
        <p:spPr bwMode="auto">
          <a:xfrm>
            <a:off x="7561263" y="6515100"/>
            <a:ext cx="727075" cy="268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8.0.03c.</a:t>
            </a:r>
          </a:p>
        </p:txBody>
      </p:sp>
    </p:spTree>
    <p:extLst>
      <p:ext uri="{BB962C8B-B14F-4D97-AF65-F5344CB8AC3E}">
        <p14:creationId xmlns:p14="http://schemas.microsoft.com/office/powerpoint/2010/main" val="4057599363"/>
      </p:ext>
    </p:extLst>
  </p:cSld>
  <p:clrMap bg1="dk2" tx1="lt1" bg2="dk1" tx2="lt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Lst>
  <p:transition>
    <p:wheel spokes="0"/>
  </p:transition>
  <p:txStyles>
    <p:titleStyle>
      <a:lvl1pPr algn="l"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9pPr>
    </p:titleStyle>
    <p:bodyStyle>
      <a:lvl1pPr marL="342900" indent="-342900" algn="l" rtl="0" fontAlgn="base">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fontAlgn="base">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0" y="0"/>
            <a:ext cx="9144000" cy="1143000"/>
          </a:xfrm>
          <a:prstGeom prst="rect">
            <a:avLst/>
          </a:prstGeom>
          <a:noFill/>
          <a:ln w="9525">
            <a:noFill/>
            <a:miter lim="800000"/>
            <a:headEnd/>
            <a:tailEnd/>
          </a:ln>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0" y="1371600"/>
            <a:ext cx="9144000" cy="4114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2079718"/>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Lst>
  <p:txStyles>
    <p:titleStyle>
      <a:lvl1pPr algn="ctr" rtl="0" eaLnBrk="0" fontAlgn="base" hangingPunct="0">
        <a:spcBef>
          <a:spcPct val="0"/>
        </a:spcBef>
        <a:spcAft>
          <a:spcPct val="0"/>
        </a:spcAft>
        <a:defRPr sz="4400" b="1">
          <a:solidFill>
            <a:schemeClr val="tx2"/>
          </a:solidFill>
          <a:latin typeface="Arial"/>
          <a:ea typeface="ＭＳ Ｐゴシック" pitchFamily="3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34" charset="-128"/>
          <a:cs typeface="Arial" pitchFamily="34" charset="0"/>
        </a:defRPr>
      </a:lvl2pPr>
      <a:lvl3pPr algn="ctr" rtl="0" eaLnBrk="0" fontAlgn="base" hangingPunct="0">
        <a:spcBef>
          <a:spcPct val="0"/>
        </a:spcBef>
        <a:spcAft>
          <a:spcPct val="0"/>
        </a:spcAft>
        <a:defRPr sz="4400" b="1">
          <a:solidFill>
            <a:schemeClr val="tx2"/>
          </a:solidFill>
          <a:latin typeface="Arial" charset="0"/>
          <a:ea typeface="ＭＳ Ｐゴシック" pitchFamily="34" charset="-128"/>
          <a:cs typeface="Arial" pitchFamily="34" charset="0"/>
        </a:defRPr>
      </a:lvl3pPr>
      <a:lvl4pPr algn="ctr" rtl="0" eaLnBrk="0" fontAlgn="base" hangingPunct="0">
        <a:spcBef>
          <a:spcPct val="0"/>
        </a:spcBef>
        <a:spcAft>
          <a:spcPct val="0"/>
        </a:spcAft>
        <a:defRPr sz="4400" b="1">
          <a:solidFill>
            <a:schemeClr val="tx2"/>
          </a:solidFill>
          <a:latin typeface="Arial" charset="0"/>
          <a:ea typeface="ＭＳ Ｐゴシック" pitchFamily="34" charset="-128"/>
          <a:cs typeface="Arial" pitchFamily="34" charset="0"/>
        </a:defRPr>
      </a:lvl4pPr>
      <a:lvl5pPr algn="ctr" rtl="0" eaLnBrk="0" fontAlgn="base" hangingPunct="0">
        <a:spcBef>
          <a:spcPct val="0"/>
        </a:spcBef>
        <a:spcAft>
          <a:spcPct val="0"/>
        </a:spcAft>
        <a:defRPr sz="4400" b="1">
          <a:solidFill>
            <a:schemeClr val="tx2"/>
          </a:solidFill>
          <a:latin typeface="Arial" charset="0"/>
          <a:ea typeface="ＭＳ Ｐゴシック" pitchFamily="34" charset="-128"/>
          <a:cs typeface="Arial" pitchFamily="34" charset="0"/>
        </a:defRPr>
      </a:lvl5pPr>
      <a:lvl6pPr marL="457130" algn="ctr" rtl="0" fontAlgn="base">
        <a:spcBef>
          <a:spcPct val="0"/>
        </a:spcBef>
        <a:spcAft>
          <a:spcPct val="0"/>
        </a:spcAft>
        <a:defRPr sz="4400">
          <a:solidFill>
            <a:schemeClr val="tx2"/>
          </a:solidFill>
          <a:latin typeface="Times New Roman" charset="0"/>
          <a:ea typeface="ＭＳ Ｐゴシック" charset="0"/>
        </a:defRPr>
      </a:lvl6pPr>
      <a:lvl7pPr marL="914259" algn="ctr" rtl="0" fontAlgn="base">
        <a:spcBef>
          <a:spcPct val="0"/>
        </a:spcBef>
        <a:spcAft>
          <a:spcPct val="0"/>
        </a:spcAft>
        <a:defRPr sz="4400">
          <a:solidFill>
            <a:schemeClr val="tx2"/>
          </a:solidFill>
          <a:latin typeface="Times New Roman" charset="0"/>
          <a:ea typeface="ＭＳ Ｐゴシック" charset="0"/>
        </a:defRPr>
      </a:lvl7pPr>
      <a:lvl8pPr marL="1371390" algn="ctr" rtl="0" fontAlgn="base">
        <a:spcBef>
          <a:spcPct val="0"/>
        </a:spcBef>
        <a:spcAft>
          <a:spcPct val="0"/>
        </a:spcAft>
        <a:defRPr sz="4400">
          <a:solidFill>
            <a:schemeClr val="tx2"/>
          </a:solidFill>
          <a:latin typeface="Times New Roman" charset="0"/>
          <a:ea typeface="ＭＳ Ｐゴシック" charset="0"/>
        </a:defRPr>
      </a:lvl8pPr>
      <a:lvl9pPr marL="1828519"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848" indent="-342848" algn="l" rtl="0" eaLnBrk="0" fontAlgn="base" hangingPunct="0">
        <a:spcBef>
          <a:spcPct val="20000"/>
        </a:spcBef>
        <a:spcAft>
          <a:spcPct val="0"/>
        </a:spcAft>
        <a:buChar char="•"/>
        <a:defRPr sz="3200" b="1">
          <a:solidFill>
            <a:schemeClr val="tx1"/>
          </a:solidFill>
          <a:latin typeface="Arial"/>
          <a:ea typeface="ＭＳ Ｐゴシック" pitchFamily="34" charset="-128"/>
          <a:cs typeface="Arial"/>
        </a:defRPr>
      </a:lvl1pPr>
      <a:lvl2pPr marL="742836" indent="-285707" algn="l" rtl="0" eaLnBrk="0" fontAlgn="base" hangingPunct="0">
        <a:spcBef>
          <a:spcPct val="20000"/>
        </a:spcBef>
        <a:spcAft>
          <a:spcPct val="0"/>
        </a:spcAft>
        <a:buChar char="–"/>
        <a:defRPr sz="2800" b="1">
          <a:solidFill>
            <a:schemeClr val="tx1"/>
          </a:solidFill>
          <a:latin typeface="Arial"/>
          <a:ea typeface="ＭＳ Ｐゴシック" pitchFamily="34" charset="-128"/>
          <a:cs typeface="Arial"/>
        </a:defRPr>
      </a:lvl2pPr>
      <a:lvl3pPr marL="1142824" indent="-228564" algn="l" rtl="0" eaLnBrk="0" fontAlgn="base" hangingPunct="0">
        <a:spcBef>
          <a:spcPct val="20000"/>
        </a:spcBef>
        <a:spcAft>
          <a:spcPct val="0"/>
        </a:spcAft>
        <a:buChar char="•"/>
        <a:defRPr sz="2400" b="1">
          <a:solidFill>
            <a:schemeClr val="tx1"/>
          </a:solidFill>
          <a:latin typeface="Arial"/>
          <a:ea typeface="ＭＳ Ｐゴシック" pitchFamily="34" charset="-128"/>
          <a:cs typeface="Arial"/>
        </a:defRPr>
      </a:lvl3pPr>
      <a:lvl4pPr marL="1599954" indent="-228564" algn="l" rtl="0" eaLnBrk="0" fontAlgn="base" hangingPunct="0">
        <a:spcBef>
          <a:spcPct val="20000"/>
        </a:spcBef>
        <a:spcAft>
          <a:spcPct val="0"/>
        </a:spcAft>
        <a:buChar char="–"/>
        <a:defRPr sz="2000" b="1">
          <a:solidFill>
            <a:schemeClr val="tx1"/>
          </a:solidFill>
          <a:latin typeface="Arial"/>
          <a:ea typeface="ＭＳ Ｐゴシック" pitchFamily="34" charset="-128"/>
          <a:cs typeface="Arial"/>
        </a:defRPr>
      </a:lvl4pPr>
      <a:lvl5pPr marL="2057085" indent="-228564" algn="l" rtl="0" eaLnBrk="0" fontAlgn="base" hangingPunct="0">
        <a:spcBef>
          <a:spcPct val="20000"/>
        </a:spcBef>
        <a:spcAft>
          <a:spcPct val="0"/>
        </a:spcAft>
        <a:buChar char="»"/>
        <a:defRPr sz="2000" b="1">
          <a:solidFill>
            <a:schemeClr val="tx1"/>
          </a:solidFill>
          <a:latin typeface="Arial"/>
          <a:ea typeface="ＭＳ Ｐゴシック" pitchFamily="34" charset="-128"/>
          <a:cs typeface="Arial"/>
        </a:defRPr>
      </a:lvl5pPr>
      <a:lvl6pPr marL="2514215" indent="-228564" algn="l" rtl="0" fontAlgn="base">
        <a:spcBef>
          <a:spcPct val="20000"/>
        </a:spcBef>
        <a:spcAft>
          <a:spcPct val="0"/>
        </a:spcAft>
        <a:buChar char="»"/>
        <a:defRPr sz="2000">
          <a:solidFill>
            <a:schemeClr val="tx1"/>
          </a:solidFill>
          <a:latin typeface="+mn-lt"/>
          <a:ea typeface="+mn-ea"/>
        </a:defRPr>
      </a:lvl6pPr>
      <a:lvl7pPr marL="2971344" indent="-228564" algn="l" rtl="0" fontAlgn="base">
        <a:spcBef>
          <a:spcPct val="20000"/>
        </a:spcBef>
        <a:spcAft>
          <a:spcPct val="0"/>
        </a:spcAft>
        <a:buChar char="»"/>
        <a:defRPr sz="2000">
          <a:solidFill>
            <a:schemeClr val="tx1"/>
          </a:solidFill>
          <a:latin typeface="+mn-lt"/>
          <a:ea typeface="+mn-ea"/>
        </a:defRPr>
      </a:lvl7pPr>
      <a:lvl8pPr marL="3428475" indent="-228564" algn="l" rtl="0" fontAlgn="base">
        <a:spcBef>
          <a:spcPct val="20000"/>
        </a:spcBef>
        <a:spcAft>
          <a:spcPct val="0"/>
        </a:spcAft>
        <a:buChar char="»"/>
        <a:defRPr sz="2000">
          <a:solidFill>
            <a:schemeClr val="tx1"/>
          </a:solidFill>
          <a:latin typeface="+mn-lt"/>
          <a:ea typeface="+mn-ea"/>
        </a:defRPr>
      </a:lvl8pPr>
      <a:lvl9pPr marL="3885603" indent="-22856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7C5777C2-6E53-4F4B-834F-6CF70250AB58}"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913229996"/>
      </p:ext>
    </p:extLst>
  </p:cSld>
  <p:clrMap bg1="lt1" tx1="dk1" bg2="lt2" tx2="dk2" accent1="accent1" accent2="accent2" accent3="accent3" accent4="accent4" accent5="accent5" accent6="accent6" hlink="hlink" folHlink="folHlink"/>
  <p:sldLayoutIdLst>
    <p:sldLayoutId id="214748380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AD7C21AF-12E5-D44B-8078-3F0CB00ABC5B}" type="slidenum">
              <a:rPr lang="en-US">
                <a:latin typeface="Times New Roman" charset="0"/>
                <a:ea typeface="ＭＳ Ｐゴシック" charset="0"/>
                <a:cs typeface="ＭＳ Ｐゴシック" charset="0"/>
              </a:rPr>
              <a:pPr>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28390512"/>
      </p:ext>
    </p:extLst>
  </p:cSld>
  <p:clrMap bg1="lt1" tx1="dk1" bg2="lt2" tx2="dk2" accent1="accent1" accent2="accent2" accent3="accent3" accent4="accent4" accent5="accent5" accent6="accent6" hlink="hlink" folHlink="folHlink"/>
  <p:sldLayoutIdLst>
    <p:sldLayoutId id="2147484334" r:id="rId1"/>
    <p:sldLayoutId id="2147484335"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1989A2FD-06B4-D54C-9D73-46E65C1129E3}" type="slidenum">
              <a:rPr lang="en-US">
                <a:ea typeface="ＭＳ Ｐゴシック" charset="0"/>
                <a:cs typeface="ＭＳ Ｐゴシック" charset="0"/>
              </a:rPr>
              <a:pPr eaLnBrk="0" hangingPunct="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60444885"/>
      </p:ext>
    </p:extLst>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 id="2147484348" r:id="rId12"/>
    <p:sldLayoutId id="214748434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42131745"/>
      </p:ext>
    </p:extLst>
  </p:cSld>
  <p:clrMap bg1="lt1" tx1="dk1" bg2="lt2" tx2="dk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 id="2147484362" r:id="rId12"/>
    <p:sldLayoutId id="214748436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eaLnBrk="1" hangingPunct="1">
              <a:spcBef>
                <a:spcPct val="0"/>
              </a:spcBef>
              <a:buFontTx/>
              <a:buNone/>
              <a:defRPr/>
            </a:pPr>
            <a:fld id="{A79DF72F-D84F-4947-940C-29127144FD62}" type="slidenum">
              <a:rPr lang="en-US" b="0">
                <a:latin typeface="Times New Roman" charset="0"/>
                <a:ea typeface="ＭＳ Ｐゴシック" charset="0"/>
              </a:rPr>
              <a:pPr eaLnBrk="1" hangingPunct="1">
                <a:spcBef>
                  <a:spcPct val="0"/>
                </a:spcBef>
                <a:buFontTx/>
                <a:buNone/>
                <a:defRPr/>
              </a:pPr>
              <a:t>‹#›</a:t>
            </a:fld>
            <a:endParaRPr lang="en-US" b="0">
              <a:latin typeface="Times New Roman" charset="0"/>
              <a:ea typeface="ＭＳ Ｐゴシック" charset="0"/>
            </a:endParaRPr>
          </a:p>
        </p:txBody>
      </p:sp>
    </p:spTree>
    <p:extLst>
      <p:ext uri="{BB962C8B-B14F-4D97-AF65-F5344CB8AC3E}">
        <p14:creationId xmlns:p14="http://schemas.microsoft.com/office/powerpoint/2010/main" val="960092728"/>
      </p:ext>
    </p:extLst>
  </p:cSld>
  <p:clrMap bg1="lt1" tx1="dk1" bg2="lt2" tx2="dk2" accent1="accent1" accent2="accent2" accent3="accent3" accent4="accent4" accent5="accent5" accent6="accent6" hlink="hlink" folHlink="folHlink"/>
  <p:sldLayoutIdLst>
    <p:sldLayoutId id="2147484497"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606989539"/>
      </p:ext>
    </p:extLst>
  </p:cSld>
  <p:clrMap bg1="lt1" tx1="dk1" bg2="lt2" tx2="dk2" accent1="accent1" accent2="accent2" accent3="accent3" accent4="accent4" accent5="accent5" accent6="accent6" hlink="hlink" folHlink="folHlink"/>
  <p:sldLayoutIdLst>
    <p:sldLayoutId id="2147484526" r:id="rId1"/>
    <p:sldLayoutId id="2147484527" r:id="rId2"/>
    <p:sldLayoutId id="2147484528" r:id="rId3"/>
    <p:sldLayoutId id="2147484529" r:id="rId4"/>
    <p:sldLayoutId id="2147484530" r:id="rId5"/>
    <p:sldLayoutId id="2147484531" r:id="rId6"/>
    <p:sldLayoutId id="2147484532" r:id="rId7"/>
    <p:sldLayoutId id="2147484533" r:id="rId8"/>
    <p:sldLayoutId id="2147484534" r:id="rId9"/>
    <p:sldLayoutId id="2147484535" r:id="rId10"/>
    <p:sldLayoutId id="2147484536" r:id="rId11"/>
    <p:sldLayoutId id="2147484537" r:id="rId12"/>
    <p:sldLayoutId id="214748453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1488540746"/>
      </p:ext>
    </p:extLst>
  </p:cSld>
  <p:clrMap bg1="lt1" tx1="dk1" bg2="lt2" tx2="dk2" accent1="accent1" accent2="accent2" accent3="accent3" accent4="accent4" accent5="accent5" accent6="accent6" hlink="hlink" folHlink="folHlink"/>
  <p:sldLayoutIdLst>
    <p:sldLayoutId id="2147484590" r:id="rId1"/>
    <p:sldLayoutId id="2147484591" r:id="rId2"/>
    <p:sldLayoutId id="2147484592" r:id="rId3"/>
    <p:sldLayoutId id="2147484593" r:id="rId4"/>
    <p:sldLayoutId id="2147484594" r:id="rId5"/>
    <p:sldLayoutId id="2147484595" r:id="rId6"/>
    <p:sldLayoutId id="2147484596" r:id="rId7"/>
    <p:sldLayoutId id="2147484597" r:id="rId8"/>
    <p:sldLayoutId id="2147484598" r:id="rId9"/>
    <p:sldLayoutId id="2147484599" r:id="rId10"/>
    <p:sldLayoutId id="2147484600" r:id="rId11"/>
    <p:sldLayoutId id="2147484601" r:id="rId12"/>
    <p:sldLayoutId id="214748460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310076572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2046848556"/>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35A30407-61B7-8B48-A8DE-89CFDE0A0AB2}"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3034875174"/>
      </p:ext>
    </p:extLst>
  </p:cSld>
  <p:clrMap bg1="lt1" tx1="dk1" bg2="lt2" tx2="dk2" accent1="accent1" accent2="accent2" accent3="accent3" accent4="accent4" accent5="accent5" accent6="accent6" hlink="hlink" folHlink="folHlink"/>
  <p:sldLayoutIdLst>
    <p:sldLayoutId id="2147483845" r:id="rId1"/>
    <p:sldLayoutId id="2147483846"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solidFill>
                <a:srgbClr val="FFFFFF"/>
              </a:solidFill>
            </a:endParaRPr>
          </a:p>
        </p:txBody>
      </p:sp>
      <p:sp>
        <p:nvSpPr>
          <p:cNvPr id="30723"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4000E9A0-DB7D-A345-9684-8A9B06AC782C}"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grpSp>
        <p:nvGrpSpPr>
          <p:cNvPr id="13316" name="Group 1028"/>
          <p:cNvGrpSpPr>
            <a:grpSpLocks/>
          </p:cNvGrpSpPr>
          <p:nvPr/>
        </p:nvGrpSpPr>
        <p:grpSpPr bwMode="auto">
          <a:xfrm>
            <a:off x="0" y="0"/>
            <a:ext cx="9140825" cy="6850063"/>
            <a:chOff x="0" y="0"/>
            <a:chExt cx="5758" cy="4315"/>
          </a:xfrm>
        </p:grpSpPr>
        <p:grpSp>
          <p:nvGrpSpPr>
            <p:cNvPr id="13320" name="Group 1029"/>
            <p:cNvGrpSpPr>
              <a:grpSpLocks/>
            </p:cNvGrpSpPr>
            <p:nvPr userDrawn="1"/>
          </p:nvGrpSpPr>
          <p:grpSpPr bwMode="auto">
            <a:xfrm>
              <a:off x="1728" y="2230"/>
              <a:ext cx="4027" cy="2085"/>
              <a:chOff x="1728" y="2230"/>
              <a:chExt cx="4027" cy="2085"/>
            </a:xfrm>
          </p:grpSpPr>
          <p:sp>
            <p:nvSpPr>
              <p:cNvPr id="30726"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Times New Roman" charset="0"/>
                  <a:ea typeface="ＭＳ Ｐゴシック" charset="0"/>
                </a:endParaRPr>
              </a:p>
            </p:txBody>
          </p:sp>
          <p:sp>
            <p:nvSpPr>
              <p:cNvPr id="30727"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0"/>
                </a:endParaRPr>
              </a:p>
            </p:txBody>
          </p:sp>
          <p:sp>
            <p:nvSpPr>
              <p:cNvPr id="30728"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Times New Roman" charset="0"/>
                  <a:ea typeface="ＭＳ Ｐゴシック" charset="0"/>
                </a:endParaRPr>
              </a:p>
            </p:txBody>
          </p:sp>
          <p:sp>
            <p:nvSpPr>
              <p:cNvPr id="1332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30730"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0"/>
                </a:endParaRPr>
              </a:p>
            </p:txBody>
          </p:sp>
        </p:grpSp>
        <p:sp>
          <p:nvSpPr>
            <p:cNvPr id="30731"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0"/>
              </a:endParaRPr>
            </a:p>
          </p:txBody>
        </p:sp>
        <p:sp>
          <p:nvSpPr>
            <p:cNvPr id="13322" name="Freeform 1036"/>
            <p:cNvSpPr>
              <a:spLocks/>
            </p:cNvSpPr>
            <p:nvPr/>
          </p:nvSpPr>
          <p:spPr bwMode="hidden">
            <a:xfrm>
              <a:off x="0" y="0"/>
              <a:ext cx="5758" cy="1776"/>
            </a:xfrm>
            <a:custGeom>
              <a:avLst/>
              <a:gdLst>
                <a:gd name="T0" fmla="*/ 0 w 5740"/>
                <a:gd name="T1" fmla="*/ 0 h 1906"/>
                <a:gd name="T2" fmla="*/ 0 w 5740"/>
                <a:gd name="T3" fmla="*/ 574 h 1906"/>
                <a:gd name="T4" fmla="*/ 6054 w 5740"/>
                <a:gd name="T5" fmla="*/ 574 h 1906"/>
                <a:gd name="T6" fmla="*/ 605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grpSp>
      <p:sp>
        <p:nvSpPr>
          <p:cNvPr id="30733"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34"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charset="0"/>
                <a:ea typeface="+mn-ea"/>
                <a:cs typeface="+mn-cs"/>
              </a:defRPr>
            </a:lvl1pPr>
          </a:lstStyle>
          <a:p>
            <a:pPr>
              <a:defRPr/>
            </a:pPr>
            <a:endParaRPr lang="en-US">
              <a:solidFill>
                <a:srgbClr val="FFFFFF"/>
              </a:solidFill>
            </a:endParaRPr>
          </a:p>
        </p:txBody>
      </p:sp>
      <p:sp>
        <p:nvSpPr>
          <p:cNvPr id="30735"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4337162"/>
      </p:ext>
    </p:extLst>
  </p:cSld>
  <p:clrMap bg1="dk2" tx1="lt1" bg2="dk1" tx2="lt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6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E9147001-7C26-7C44-A1D5-C27A583F6944}"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997602807"/>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a:defRPr/>
            </a:pPr>
            <a:fld id="{E6D7749B-3185-6246-929C-CC2B82150840}"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4006409568"/>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7C5777C2-6E53-4F4B-834F-6CF70250AB58}"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869354423"/>
      </p:ext>
    </p:extLst>
  </p:cSld>
  <p:clrMap bg1="lt1" tx1="dk1" bg2="lt2" tx2="dk2" accent1="accent1" accent2="accent2" accent3="accent3" accent4="accent4" accent5="accent5" accent6="accent6" hlink="hlink" folHlink="folHlink"/>
  <p:sldLayoutIdLst>
    <p:sldLayoutId id="2147483898"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9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4.xml"/></Relationships>
</file>

<file path=ppt/slides/_rels/slide2.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slideLayout" Target="../slideLayouts/slideLayout2.xml"/><Relationship Id="rId4" Type="http://schemas.openxmlformats.org/officeDocument/2006/relationships/image" Target="../media/image8.wmf"/></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0.xml"/><Relationship Id="rId1" Type="http://schemas.openxmlformats.org/officeDocument/2006/relationships/themeOverride" Target="../theme/themeOverride5.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46.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31.jpeg"/><Relationship Id="rId18" Type="http://schemas.openxmlformats.org/officeDocument/2006/relationships/image" Target="../media/image36.jpe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30.jpeg"/><Relationship Id="rId17" Type="http://schemas.openxmlformats.org/officeDocument/2006/relationships/image" Target="../media/image35.jpeg"/><Relationship Id="rId2" Type="http://schemas.openxmlformats.org/officeDocument/2006/relationships/tags" Target="../tags/tag2.xml"/><Relationship Id="rId16" Type="http://schemas.openxmlformats.org/officeDocument/2006/relationships/image" Target="../media/image34.jpe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390.jpeg"/><Relationship Id="rId5" Type="http://schemas.openxmlformats.org/officeDocument/2006/relationships/tags" Target="../tags/tag5.xml"/><Relationship Id="rId15" Type="http://schemas.openxmlformats.org/officeDocument/2006/relationships/image" Target="../media/image33.jpeg"/><Relationship Id="rId10" Type="http://schemas.openxmlformats.org/officeDocument/2006/relationships/image" Target="../media/image29.jpeg"/><Relationship Id="rId4" Type="http://schemas.openxmlformats.org/officeDocument/2006/relationships/tags" Target="../tags/tag4.xml"/><Relationship Id="rId9" Type="http://schemas.openxmlformats.org/officeDocument/2006/relationships/slideLayout" Target="../slideLayouts/slideLayout161.xml"/><Relationship Id="rId14"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65.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76.xml"/><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7.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76.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78.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116.xml"/><Relationship Id="rId4" Type="http://schemas.openxmlformats.org/officeDocument/2006/relationships/image" Target="../media/image47.jpe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66.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127.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206.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138.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66.xml"/><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7.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71.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26.xml"/><Relationship Id="rId5" Type="http://schemas.openxmlformats.org/officeDocument/2006/relationships/image" Target="../media/image57.png"/><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7.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8.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8.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78.xml"/></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8.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8.xml"/></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7.xml"/><Relationship Id="rId1" Type="http://schemas.openxmlformats.org/officeDocument/2006/relationships/themeOverride" Target="../theme/themeOverride1.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26.xml"/><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78.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7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2.xml"/><Relationship Id="rId1" Type="http://schemas.openxmlformats.org/officeDocument/2006/relationships/slideLayout" Target="../slideLayouts/slideLayout76.xml"/></Relationships>
</file>

<file path=ppt/slides/_rels/slide65.xml.rels><?xml version="1.0" encoding="UTF-8" standalone="yes"?>
<Relationships xmlns="http://schemas.openxmlformats.org/package/2006/relationships"><Relationship Id="rId3" Type="http://schemas.openxmlformats.org/officeDocument/2006/relationships/hyperlink" Target="http://www.kejiyingyu.com/search.php?dictkeyword=%E7%BE%8E%E7%B4%A2%E4%B8%8D%E8%BE%BE%E7%B1%B3%E4%BA%9A" TargetMode="External"/><Relationship Id="rId7" Type="http://schemas.openxmlformats.org/officeDocument/2006/relationships/hyperlink" Target="../../../../../../../OTB%20PPT/Chronology.ppt#-1,10,The Mystery of the Genesis  5 " TargetMode="External"/><Relationship Id="rId2" Type="http://schemas.openxmlformats.org/officeDocument/2006/relationships/notesSlide" Target="../notesSlides/notesSlide43.xml"/><Relationship Id="rId1" Type="http://schemas.openxmlformats.org/officeDocument/2006/relationships/slideLayout" Target="../slideLayouts/slideLayout143.xml"/><Relationship Id="rId6" Type="http://schemas.openxmlformats.org/officeDocument/2006/relationships/image" Target="../media/image73.jpeg"/><Relationship Id="rId5"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4" Type="http://schemas.openxmlformats.org/officeDocument/2006/relationships/image" Target="../media/image72.jpeg"/></Relationships>
</file>

<file path=ppt/slides/_rels/slide6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4.xml"/><Relationship Id="rId1" Type="http://schemas.openxmlformats.org/officeDocument/2006/relationships/slideLayout" Target="../slideLayouts/slideLayout76.xml"/></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5.xml"/><Relationship Id="rId1" Type="http://schemas.openxmlformats.org/officeDocument/2006/relationships/slideLayout" Target="../slideLayouts/slideLayout76.xml"/></Relationships>
</file>

<file path=ppt/slides/_rels/slide6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7.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7.xml"/></Relationships>
</file>

<file path=ppt/slides/_rels/slide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26.xml"/><Relationship Id="rId4" Type="http://schemas.openxmlformats.org/officeDocument/2006/relationships/image" Target="../media/image22.png"/></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0.xml"/><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3" Type="http://schemas.openxmlformats.org/officeDocument/2006/relationships/hyperlink" Target="http://www.store.yahoo.com/dayspringcards/forgifprin.html" TargetMode="External"/><Relationship Id="rId2" Type="http://schemas.openxmlformats.org/officeDocument/2006/relationships/notesSlide" Target="../notesSlides/notesSlide51.xml"/><Relationship Id="rId1" Type="http://schemas.openxmlformats.org/officeDocument/2006/relationships/slideLayout" Target="../slideLayouts/slideLayout94.xml"/><Relationship Id="rId4" Type="http://schemas.openxmlformats.org/officeDocument/2006/relationships/image" Target="../media/image78.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4.xml"/><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6.xml"/><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7.xml"/><Relationship Id="rId1" Type="http://schemas.openxmlformats.org/officeDocument/2006/relationships/slideLayout" Target="../slideLayouts/slideLayout26.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77.xml"/><Relationship Id="rId1" Type="http://schemas.openxmlformats.org/officeDocument/2006/relationships/themeOverride" Target="../theme/themeOverride2.xml"/></Relationships>
</file>

<file path=ppt/slides/_rels/slide8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8.xml"/><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9.xml"/><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9.xml"/></Relationships>
</file>

<file path=ppt/slides/_rels/slide8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1.xml"/><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2.xml"/><Relationship Id="rId1" Type="http://schemas.openxmlformats.org/officeDocument/2006/relationships/slideLayout" Target="../slideLayouts/slideLayout216.xml"/></Relationships>
</file>

<file path=ppt/slides/_rels/slide8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3.xml"/><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4.xml"/><Relationship Id="rId1" Type="http://schemas.openxmlformats.org/officeDocument/2006/relationships/slideLayout" Target="../slideLayouts/slideLayout26.xml"/><Relationship Id="rId4" Type="http://schemas.openxmlformats.org/officeDocument/2006/relationships/image" Target="../media/image22.png"/></Relationships>
</file>

<file path=ppt/slides/_rels/slide8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5.xml"/><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6.xml"/><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7.xml"/><Relationship Id="rId1" Type="http://schemas.openxmlformats.org/officeDocument/2006/relationships/slideLayout" Target="../slideLayouts/slideLayout17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79.xml"/></Relationships>
</file>

<file path=ppt/slides/_rels/slide9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8.xml"/><Relationship Id="rId1" Type="http://schemas.openxmlformats.org/officeDocument/2006/relationships/slideLayout" Target="../slideLayouts/slideLayout172.xml"/></Relationships>
</file>

<file path=ppt/slides/_rels/slide9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9.xml"/><Relationship Id="rId1" Type="http://schemas.openxmlformats.org/officeDocument/2006/relationships/slideLayout" Target="../slideLayouts/slideLayout172.xml"/></Relationships>
</file>

<file path=ppt/slides/_rels/slide9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0.xml"/><Relationship Id="rId1" Type="http://schemas.openxmlformats.org/officeDocument/2006/relationships/slideLayout" Target="../slideLayouts/slideLayout17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71.xml"/><Relationship Id="rId1" Type="http://schemas.openxmlformats.org/officeDocument/2006/relationships/slideLayout" Target="../slideLayouts/slideLayout229.xml"/><Relationship Id="rId4"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mage result for contend for the fatih">
            <a:extLst>
              <a:ext uri="{FF2B5EF4-FFF2-40B4-BE49-F238E27FC236}">
                <a16:creationId xmlns:a16="http://schemas.microsoft.com/office/drawing/2014/main" id="{811E4C0B-BCD0-0741-853F-A6C8F926B3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7" y="11493"/>
            <a:ext cx="9144000" cy="60928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006254"/>
            <a:ext cx="9144000" cy="1150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115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66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犹大书</a:t>
            </a:r>
          </a:p>
        </p:txBody>
      </p:sp>
      <p:sp>
        <p:nvSpPr>
          <p:cNvPr id="6" name="Rectangle 2">
            <a:extLst>
              <a:ext uri="{FF2B5EF4-FFF2-40B4-BE49-F238E27FC236}">
                <a16:creationId xmlns:a16="http://schemas.microsoft.com/office/drawing/2014/main" id="{CAA5FA33-FB5C-CE48-9431-0A284F1664F7}"/>
              </a:ext>
            </a:extLst>
          </p:cNvPr>
          <p:cNvSpPr txBox="1">
            <a:spLocks noChangeArrowheads="1"/>
          </p:cNvSpPr>
          <p:nvPr/>
        </p:nvSpPr>
        <p:spPr bwMode="auto">
          <a:xfrm>
            <a:off x="-108520" y="-1884346"/>
            <a:ext cx="9120187" cy="1446653"/>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3" name="Title 2">
            <a:extLst>
              <a:ext uri="{FF2B5EF4-FFF2-40B4-BE49-F238E27FC236}">
                <a16:creationId xmlns:a16="http://schemas.microsoft.com/office/drawing/2014/main" id="{E7B78858-CBC7-314F-823B-D22999DBEB01}"/>
              </a:ext>
            </a:extLst>
          </p:cNvPr>
          <p:cNvSpPr>
            <a:spLocks noGrp="1"/>
          </p:cNvSpPr>
          <p:nvPr>
            <p:ph type="ctrTitle"/>
          </p:nvPr>
        </p:nvSpPr>
        <p:spPr>
          <a:xfrm>
            <a:off x="-35719" y="2130425"/>
            <a:ext cx="9179719" cy="1470025"/>
          </a:xfrm>
        </p:spPr>
        <p:txBody>
          <a:bodyPr/>
          <a:lstStyle/>
          <a:p>
            <a:r>
              <a:rPr lang="zh-CN" altLang="en-US" sz="115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要为主争战</a:t>
            </a:r>
            <a:endParaRPr lang="en-US" sz="11500" dirty="0">
              <a:latin typeface="Microsoft YaHei UI" panose="020B0503020204020204" pitchFamily="34" charset="-122"/>
              <a:ea typeface="Microsoft YaHei UI" panose="020B0503020204020204" pitchFamily="34" charset="-122"/>
            </a:endParaRPr>
          </a:p>
        </p:txBody>
      </p:sp>
      <p:sp>
        <p:nvSpPr>
          <p:cNvPr id="9" name="Rectangle 8">
            <a:extLst>
              <a:ext uri="{FF2B5EF4-FFF2-40B4-BE49-F238E27FC236}">
                <a16:creationId xmlns:a16="http://schemas.microsoft.com/office/drawing/2014/main" id="{24A81692-2E4C-FE42-84D0-D74BED99DCEB}"/>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CICFamily.com • BibleStudyDownloads.org</a:t>
            </a:r>
          </a:p>
        </p:txBody>
      </p:sp>
    </p:spTree>
    <p:extLst>
      <p:ext uri="{BB962C8B-B14F-4D97-AF65-F5344CB8AC3E}">
        <p14:creationId xmlns:p14="http://schemas.microsoft.com/office/powerpoint/2010/main" val="162768142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set>
                                      <p:cBhvr>
                                        <p:cTn id="7" dur="455" fill="hold">
                                          <p:stCondLst>
                                            <p:cond delay="0"/>
                                          </p:stCondLst>
                                        </p:cTn>
                                        <p:tgtEl>
                                          <p:spTgt spid="8"/>
                                        </p:tgtEl>
                                        <p:attrNameLst>
                                          <p:attrName>style.rotation</p:attrName>
                                        </p:attrNameLst>
                                      </p:cBhvr>
                                      <p:to>
                                        <p:strVal val="-45.0"/>
                                      </p:to>
                                    </p:set>
                                    <p:anim calcmode="lin" valueType="num">
                                      <p:cBhvr>
                                        <p:cTn id="8" dur="455" fill="hold">
                                          <p:stCondLst>
                                            <p:cond delay="455"/>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8"/>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你可以怎样抵挡</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伪装者</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来维护信仰？</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Tree>
    <p:extLst>
      <p:ext uri="{BB962C8B-B14F-4D97-AF65-F5344CB8AC3E}">
        <p14:creationId xmlns:p14="http://schemas.microsoft.com/office/powerpoint/2010/main" val="2100790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p:spPr>
        <p:txBody>
          <a:bodyPr/>
          <a:lstStyle/>
          <a:p>
            <a:pPr>
              <a:defRPr/>
            </a:pPr>
            <a:r>
              <a:rPr lang="zh-CN" altLang="en-US" sz="4800" b="1" dirty="0">
                <a:solidFill>
                  <a:srgbClr val="FFFFFF"/>
                </a:solidFill>
                <a:effectLst>
                  <a:glow rad="165100">
                    <a:schemeClr val="tx1">
                      <a:alpha val="99000"/>
                    </a:schemeClr>
                  </a:glow>
                </a:effectLst>
              </a:rPr>
              <a:t>新约所有书的章数</a:t>
            </a:r>
            <a:endParaRPr lang="en-US" sz="4800" b="1" dirty="0">
              <a:solidFill>
                <a:srgbClr val="FFFFFF"/>
              </a:solidFill>
              <a:effectLst>
                <a:glow rad="165100">
                  <a:schemeClr val="tx1">
                    <a:alpha val="99000"/>
                  </a:schemeClr>
                </a:glow>
              </a:effectLst>
            </a:endParaRPr>
          </a:p>
        </p:txBody>
      </p:sp>
      <p:graphicFrame>
        <p:nvGraphicFramePr>
          <p:cNvPr id="6" name="Chart 5"/>
          <p:cNvGraphicFramePr>
            <a:graphicFrameLocks/>
          </p:cNvGraphicFramePr>
          <p:nvPr>
            <p:extLst>
              <p:ext uri="{D42A27DB-BD31-4B8C-83A1-F6EECF244321}">
                <p14:modId xmlns:p14="http://schemas.microsoft.com/office/powerpoint/2010/main" val="1729518954"/>
              </p:ext>
            </p:extLst>
          </p:nvPr>
        </p:nvGraphicFramePr>
        <p:xfrm>
          <a:off x="323528" y="1248833"/>
          <a:ext cx="8496944" cy="4923367"/>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p:cNvGrpSpPr>
            <a:grpSpLocks/>
          </p:cNvGrpSpPr>
          <p:nvPr/>
        </p:nvGrpSpPr>
        <p:grpSpPr bwMode="auto">
          <a:xfrm>
            <a:off x="4259682" y="1422135"/>
            <a:ext cx="4751387" cy="1296988"/>
            <a:chOff x="4283968" y="1844824"/>
            <a:chExt cx="4752528" cy="1296144"/>
          </a:xfrm>
        </p:grpSpPr>
        <p:grpSp>
          <p:nvGrpSpPr>
            <p:cNvPr id="111620" name="Group 7"/>
            <p:cNvGrpSpPr>
              <a:grpSpLocks/>
            </p:cNvGrpSpPr>
            <p:nvPr/>
          </p:nvGrpSpPr>
          <p:grpSpPr bwMode="auto">
            <a:xfrm>
              <a:off x="4283968" y="1844824"/>
              <a:ext cx="4680520" cy="1296144"/>
              <a:chOff x="4283968" y="1844824"/>
              <a:chExt cx="4680520" cy="1296144"/>
            </a:xfrm>
          </p:grpSpPr>
          <p:sp>
            <p:nvSpPr>
              <p:cNvPr id="111622"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000000"/>
                  </a:solidFill>
                  <a:latin typeface="Times New Roman" charset="0"/>
                  <a:ea typeface="ＭＳ Ｐゴシック" charset="0"/>
                </a:endParaRPr>
              </a:p>
            </p:txBody>
          </p:sp>
          <p:sp>
            <p:nvSpPr>
              <p:cNvPr id="111623" name="Rectangular Callout 6"/>
              <p:cNvSpPr>
                <a:spLocks noChangeArrowheads="1"/>
              </p:cNvSpPr>
              <p:nvPr/>
            </p:nvSpPr>
            <p:spPr bwMode="auto">
              <a:xfrm>
                <a:off x="5076056" y="184482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000000"/>
                  </a:solidFill>
                  <a:latin typeface="Times New Roman" charset="0"/>
                  <a:ea typeface="ＭＳ Ｐゴシック" charset="0"/>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defRPr/>
              </a:pPr>
              <a:r>
                <a:rPr lang="zh-CN" altLang="en-US" sz="3200" b="1" dirty="0">
                  <a:solidFill>
                    <a:srgbClr val="FFFFFF"/>
                  </a:solidFill>
                  <a:effectLst>
                    <a:glow rad="165100">
                      <a:srgbClr val="000000">
                        <a:alpha val="99000"/>
                      </a:srgbClr>
                    </a:glow>
                  </a:effectLst>
                </a:rPr>
                <a:t>新约中只有四本</a:t>
              </a:r>
              <a:r>
                <a:rPr lang="en-US" sz="3200" b="1" dirty="0">
                  <a:solidFill>
                    <a:srgbClr val="FFFFFF"/>
                  </a:solidFill>
                  <a:effectLst>
                    <a:glow rad="165100">
                      <a:srgbClr val="000000">
                        <a:alpha val="99000"/>
                      </a:srgbClr>
                    </a:glow>
                  </a:effectLst>
                </a:rPr>
                <a:t> </a:t>
              </a:r>
              <a:r>
                <a:rPr lang="ru-RU" sz="3200" b="1" dirty="0">
                  <a:solidFill>
                    <a:srgbClr val="FFFFFF"/>
                  </a:solidFill>
                  <a:effectLst>
                    <a:glow rad="165100">
                      <a:srgbClr val="000000">
                        <a:alpha val="99000"/>
                      </a:srgbClr>
                    </a:glow>
                  </a:effectLst>
                </a:rPr>
                <a:t>“</a:t>
              </a:r>
              <a:r>
                <a:rPr lang="zh-CN" altLang="en-US" sz="3200" b="1" dirty="0">
                  <a:solidFill>
                    <a:srgbClr val="FFFFFF"/>
                  </a:solidFill>
                  <a:effectLst>
                    <a:glow rad="165100">
                      <a:srgbClr val="000000">
                        <a:alpha val="99000"/>
                      </a:srgbClr>
                    </a:glow>
                  </a:effectLst>
                </a:rPr>
                <a:t>书”</a:t>
              </a:r>
              <a:endParaRPr lang="en-SG" sz="3200" b="1" dirty="0">
                <a:solidFill>
                  <a:srgbClr val="FFFFFF"/>
                </a:solidFill>
                <a:effectLst>
                  <a:glow rad="165100">
                    <a:srgbClr val="000000">
                      <a:alpha val="99000"/>
                    </a:srgbClr>
                  </a:glow>
                </a:effectLst>
              </a:endParaRPr>
            </a:p>
            <a:p>
              <a:pPr>
                <a:defRPr/>
              </a:pPr>
              <a:r>
                <a:rPr lang="zh-CN" altLang="en-US" sz="3200" b="1" dirty="0">
                  <a:solidFill>
                    <a:srgbClr val="FFFFFF"/>
                  </a:solidFill>
                  <a:effectLst>
                    <a:glow rad="165100">
                      <a:srgbClr val="000000">
                        <a:alpha val="99000"/>
                      </a:srgbClr>
                    </a:glow>
                  </a:effectLst>
                </a:rPr>
                <a:t>是只有</a:t>
              </a:r>
              <a:r>
                <a:rPr lang="en-US" altLang="zh-CN" sz="3200" b="1" dirty="0">
                  <a:solidFill>
                    <a:srgbClr val="FFFFFF"/>
                  </a:solidFill>
                  <a:effectLst>
                    <a:glow rad="165100">
                      <a:srgbClr val="000000">
                        <a:alpha val="99000"/>
                      </a:srgbClr>
                    </a:glow>
                  </a:effectLst>
                </a:rPr>
                <a:t>1</a:t>
              </a:r>
              <a:r>
                <a:rPr lang="zh-CN" altLang="en-US" sz="3200" b="1" dirty="0">
                  <a:solidFill>
                    <a:srgbClr val="FFFFFF"/>
                  </a:solidFill>
                  <a:effectLst>
                    <a:glow rad="165100">
                      <a:srgbClr val="000000">
                        <a:alpha val="99000"/>
                      </a:srgbClr>
                    </a:glow>
                  </a:effectLst>
                </a:rPr>
                <a:t>章的</a:t>
              </a:r>
              <a:endParaRPr lang="en-US" sz="3200" b="1" dirty="0">
                <a:solidFill>
                  <a:srgbClr val="FFFFFF"/>
                </a:solidFill>
                <a:effectLst>
                  <a:glow rad="165100">
                    <a:srgbClr val="000000">
                      <a:alpha val="99000"/>
                    </a:srgbClr>
                  </a:glow>
                </a:effectLst>
              </a:endParaRPr>
            </a:p>
          </p:txBody>
        </p:sp>
      </p:grpSp>
      <p:sp>
        <p:nvSpPr>
          <p:cNvPr id="11" name="TextBox 1">
            <a:extLst>
              <a:ext uri="{FF2B5EF4-FFF2-40B4-BE49-F238E27FC236}">
                <a16:creationId xmlns:a16="http://schemas.microsoft.com/office/drawing/2014/main" id="{6CBC69B2-2B94-460F-BB2F-1D59ED3B929C}"/>
              </a:ext>
            </a:extLst>
          </p:cNvPr>
          <p:cNvSpPr txBox="1"/>
          <p:nvPr/>
        </p:nvSpPr>
        <p:spPr>
          <a:xfrm rot="16200000">
            <a:off x="4329218" y="2112170"/>
            <a:ext cx="1296988" cy="8045450"/>
          </a:xfrm>
          <a:prstGeom prst="rect">
            <a:avLst/>
          </a:prstGeom>
          <a:solidFill>
            <a:schemeClr val="bg1"/>
          </a:solidFill>
        </p:spPr>
        <p:txBody>
          <a:bodyPr vert="horz"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zh-CN" altLang="en-US" sz="1200" dirty="0">
                <a:solidFill>
                  <a:schemeClr val="tx1"/>
                </a:solidFill>
              </a:rPr>
              <a:t>马太福音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马可福音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路加福音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约翰福音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使徒行传</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罗马书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哥林多前书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哥林多后书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加拉太书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以弗所书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腓利比书</a:t>
            </a:r>
            <a:endParaRPr lang="en-SG" altLang="zh-CN" sz="1200" dirty="0">
              <a:solidFill>
                <a:schemeClr val="tx1"/>
              </a:solidFill>
            </a:endParaRPr>
          </a:p>
          <a:p>
            <a:pPr algn="r"/>
            <a:endParaRPr lang="en-SG" altLang="zh-CN" sz="500" dirty="0">
              <a:solidFill>
                <a:schemeClr val="tx1"/>
              </a:solidFill>
            </a:endParaRPr>
          </a:p>
          <a:p>
            <a:pPr algn="r"/>
            <a:r>
              <a:rPr lang="zh-CN" altLang="en-US" sz="1200" dirty="0">
                <a:solidFill>
                  <a:schemeClr val="tx1"/>
                </a:solidFill>
              </a:rPr>
              <a:t>歌罗西书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帖撒罗尼迦前书</a:t>
            </a:r>
            <a:endParaRPr lang="en-SG" altLang="zh-CN" sz="1200" dirty="0">
              <a:solidFill>
                <a:schemeClr val="tx1"/>
              </a:solidFill>
            </a:endParaRPr>
          </a:p>
          <a:p>
            <a:pPr algn="r"/>
            <a:endParaRPr lang="en-SG" altLang="zh-CN" sz="700" dirty="0"/>
          </a:p>
          <a:p>
            <a:pPr algn="r"/>
            <a:r>
              <a:rPr lang="zh-CN" altLang="en-US" sz="1200" dirty="0"/>
              <a:t>帖撒罗尼迦后书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提摩太前书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提摩太后书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提多书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腓利门书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希伯来书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雅各书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彼得前书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彼得后书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约翰一书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约翰二书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约翰三书</a:t>
            </a:r>
            <a:endParaRPr lang="en-SG" altLang="zh-CN" sz="1200" dirty="0">
              <a:solidFill>
                <a:schemeClr val="tx1"/>
              </a:solidFill>
            </a:endParaRPr>
          </a:p>
          <a:p>
            <a:pPr algn="r"/>
            <a:endParaRPr lang="en-SG" altLang="zh-CN" sz="500" dirty="0">
              <a:solidFill>
                <a:schemeClr val="tx1"/>
              </a:solidFill>
            </a:endParaRPr>
          </a:p>
          <a:p>
            <a:pPr algn="r"/>
            <a:r>
              <a:rPr lang="zh-CN" altLang="en-US" sz="1200" dirty="0">
                <a:solidFill>
                  <a:schemeClr val="tx1"/>
                </a:solidFill>
              </a:rPr>
              <a:t>犹大书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启示录</a:t>
            </a:r>
            <a:endParaRPr lang="en-SG" sz="1100" dirty="0">
              <a:solidFill>
                <a:schemeClr val="tx1"/>
              </a:solidFill>
            </a:endParaRPr>
          </a:p>
        </p:txBody>
      </p:sp>
    </p:spTree>
    <p:extLst>
      <p:ext uri="{BB962C8B-B14F-4D97-AF65-F5344CB8AC3E}">
        <p14:creationId xmlns:p14="http://schemas.microsoft.com/office/powerpoint/2010/main" val="557027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91386"/>
            <a:ext cx="91360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512" y="274638"/>
            <a:ext cx="8640960" cy="1066130"/>
          </a:xfrm>
          <a:solidFill>
            <a:srgbClr val="800000"/>
          </a:solidFill>
          <a:ln w="57150">
            <a:solidFill>
              <a:srgbClr val="FFFFFF"/>
            </a:solidFill>
          </a:ln>
        </p:spPr>
        <p:txBody>
          <a:bodyPr/>
          <a:lstStyle/>
          <a:p>
            <a:pPr>
              <a:defRPr/>
            </a:pPr>
            <a:r>
              <a:rPr lang="zh-CN" altLang="en-US" sz="4800" b="1" dirty="0">
                <a:solidFill>
                  <a:srgbClr val="FFFFFF"/>
                </a:solidFill>
                <a:effectLst>
                  <a:glow rad="165100">
                    <a:schemeClr val="tx1">
                      <a:alpha val="99000"/>
                    </a:schemeClr>
                  </a:glow>
                </a:effectLst>
              </a:rPr>
              <a:t>四本“书”的节数</a:t>
            </a:r>
            <a:endParaRPr lang="en-US" sz="4800" b="1" dirty="0">
              <a:solidFill>
                <a:srgbClr val="FFFFFF"/>
              </a:solidFill>
              <a:effectLst>
                <a:glow rad="165100">
                  <a:schemeClr val="tx1">
                    <a:alpha val="99000"/>
                  </a:schemeClr>
                </a:glow>
              </a:effectLst>
            </a:endParaRPr>
          </a:p>
        </p:txBody>
      </p:sp>
      <p:graphicFrame>
        <p:nvGraphicFramePr>
          <p:cNvPr id="5" name="Chart 4"/>
          <p:cNvGraphicFramePr>
            <a:graphicFrameLocks/>
          </p:cNvGraphicFramePr>
          <p:nvPr/>
        </p:nvGraphicFramePr>
        <p:xfrm>
          <a:off x="827584" y="1412776"/>
          <a:ext cx="7776864" cy="504056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1431EA39-9BDF-4162-8410-5F346DD11719}"/>
              </a:ext>
            </a:extLst>
          </p:cNvPr>
          <p:cNvSpPr txBox="1"/>
          <p:nvPr/>
        </p:nvSpPr>
        <p:spPr>
          <a:xfrm>
            <a:off x="1525099" y="6063679"/>
            <a:ext cx="6552101" cy="461665"/>
          </a:xfrm>
          <a:prstGeom prst="rect">
            <a:avLst/>
          </a:prstGeom>
          <a:solidFill>
            <a:schemeClr val="bg1"/>
          </a:solidFill>
        </p:spPr>
        <p:txBody>
          <a:bodyPr wrap="square" rtlCol="0">
            <a:spAutoFit/>
          </a:bodyPr>
          <a:lstStyle/>
          <a:p>
            <a:r>
              <a:rPr lang="zh-CN" altLang="en-US" dirty="0">
                <a:ln w="0"/>
                <a:effectLst>
                  <a:outerShdw blurRad="38100" dist="19050" dir="2700000" algn="tl" rotWithShape="0">
                    <a:schemeClr val="dk1">
                      <a:alpha val="40000"/>
                    </a:schemeClr>
                  </a:outerShdw>
                </a:effectLst>
              </a:rPr>
              <a:t>    腓利门书     约翰二书</a:t>
            </a:r>
            <a:r>
              <a:rPr lang="en-SG" altLang="zh-CN" dirty="0">
                <a:ln w="0"/>
                <a:effectLst>
                  <a:outerShdw blurRad="38100" dist="19050" dir="2700000" algn="tl" rotWithShape="0">
                    <a:schemeClr val="dk1">
                      <a:alpha val="40000"/>
                    </a:schemeClr>
                  </a:outerShdw>
                </a:effectLst>
              </a:rPr>
              <a:t>      </a:t>
            </a:r>
            <a:r>
              <a:rPr lang="zh-CN" altLang="en-US" dirty="0">
                <a:ln w="0"/>
                <a:effectLst>
                  <a:outerShdw blurRad="38100" dist="19050" dir="2700000" algn="tl" rotWithShape="0">
                    <a:schemeClr val="dk1">
                      <a:alpha val="40000"/>
                    </a:schemeClr>
                  </a:outerShdw>
                </a:effectLst>
              </a:rPr>
              <a:t>约翰三书</a:t>
            </a:r>
            <a:r>
              <a:rPr lang="en-SG" altLang="zh-CN" dirty="0">
                <a:ln w="0"/>
                <a:effectLst>
                  <a:outerShdw blurRad="38100" dist="19050" dir="2700000" algn="tl" rotWithShape="0">
                    <a:schemeClr val="dk1">
                      <a:alpha val="40000"/>
                    </a:schemeClr>
                  </a:outerShdw>
                </a:effectLst>
              </a:rPr>
              <a:t>     </a:t>
            </a:r>
            <a:r>
              <a:rPr lang="zh-CN" altLang="en-US" dirty="0">
                <a:ln w="0"/>
                <a:effectLst>
                  <a:outerShdw blurRad="38100" dist="19050" dir="2700000" algn="tl" rotWithShape="0">
                    <a:schemeClr val="dk1">
                      <a:alpha val="40000"/>
                    </a:schemeClr>
                  </a:outerShdw>
                </a:effectLst>
              </a:rPr>
              <a:t>犹大书</a:t>
            </a:r>
            <a:endParaRPr lang="en-SG"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619523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0090"/>
        </a:solidFill>
        <a:effectLst/>
      </p:bgPr>
    </p:bg>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76200" y="1143000"/>
            <a:ext cx="6248400" cy="708025"/>
          </a:xfrm>
          <a:prstGeom prst="rect">
            <a:avLst/>
          </a:prstGeom>
          <a:solidFill>
            <a:srgbClr val="FFFFFF"/>
          </a:soli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000">
                <a:effectLst>
                  <a:outerShdw blurRad="38100" dist="38100" dir="2700000" algn="tl">
                    <a:srgbClr val="C0C0C0"/>
                  </a:outerShdw>
                </a:effectLst>
                <a:latin typeface="MS PGothic" pitchFamily="34" charset="-128"/>
              </a:rPr>
              <a:t>“直 到 地 极</a:t>
            </a:r>
            <a:r>
              <a:rPr lang="en-US" altLang="ja-JP" sz="2000">
                <a:effectLst>
                  <a:outerShdw blurRad="38100" dist="38100" dir="2700000" algn="tl">
                    <a:srgbClr val="C0C0C0"/>
                  </a:outerShdw>
                </a:effectLst>
                <a:latin typeface="MS PGothic" pitchFamily="34" charset="-128"/>
              </a:rPr>
              <a:t>” (</a:t>
            </a:r>
            <a:r>
              <a:rPr lang="en-US" altLang="en-US" sz="2000">
                <a:effectLst>
                  <a:outerShdw blurRad="38100" dist="38100" dir="2700000" algn="tl">
                    <a:srgbClr val="C0C0C0"/>
                  </a:outerShdw>
                </a:effectLst>
                <a:latin typeface="MS PGothic" pitchFamily="34" charset="-128"/>
              </a:rPr>
              <a:t>使</a:t>
            </a:r>
            <a:r>
              <a:rPr lang="en-US" altLang="ja-JP" sz="2000">
                <a:effectLst>
                  <a:outerShdw blurRad="38100" dist="38100" dir="2700000" algn="tl">
                    <a:srgbClr val="C0C0C0"/>
                  </a:outerShdw>
                </a:effectLst>
                <a:latin typeface="MS PGothic" pitchFamily="34" charset="-128"/>
              </a:rPr>
              <a:t> </a:t>
            </a:r>
            <a:r>
              <a:rPr lang="en-US" altLang="en-US" sz="2000">
                <a:effectLst>
                  <a:outerShdw blurRad="38100" dist="38100" dir="2700000" algn="tl">
                    <a:srgbClr val="C0C0C0"/>
                  </a:outerShdw>
                </a:effectLst>
                <a:latin typeface="MS PGothic" pitchFamily="34" charset="-128"/>
              </a:rPr>
              <a:t>徒</a:t>
            </a:r>
            <a:r>
              <a:rPr lang="en-US" altLang="ja-JP" sz="2000">
                <a:effectLst>
                  <a:outerShdw blurRad="38100" dist="38100" dir="2700000" algn="tl">
                    <a:srgbClr val="C0C0C0"/>
                  </a:outerShdw>
                </a:effectLst>
                <a:latin typeface="MS PGothic" pitchFamily="34" charset="-128"/>
              </a:rPr>
              <a:t> </a:t>
            </a:r>
            <a:r>
              <a:rPr lang="en-US" altLang="en-US" sz="2000">
                <a:effectLst>
                  <a:outerShdw blurRad="38100" dist="38100" dir="2700000" algn="tl">
                    <a:srgbClr val="C0C0C0"/>
                  </a:outerShdw>
                </a:effectLst>
                <a:latin typeface="MS PGothic" pitchFamily="34" charset="-128"/>
              </a:rPr>
              <a:t>行</a:t>
            </a:r>
            <a:r>
              <a:rPr lang="en-US" altLang="ja-JP" sz="2000">
                <a:effectLst>
                  <a:outerShdw blurRad="38100" dist="38100" dir="2700000" algn="tl">
                    <a:srgbClr val="C0C0C0"/>
                  </a:outerShdw>
                </a:effectLst>
                <a:latin typeface="MS PGothic" pitchFamily="34" charset="-128"/>
              </a:rPr>
              <a:t> </a:t>
            </a:r>
            <a:r>
              <a:rPr lang="en-US" altLang="en-US" sz="2000">
                <a:effectLst>
                  <a:outerShdw blurRad="38100" dist="38100" dir="2700000" algn="tl">
                    <a:srgbClr val="C0C0C0"/>
                  </a:outerShdw>
                </a:effectLst>
                <a:latin typeface="MS PGothic" pitchFamily="34" charset="-128"/>
              </a:rPr>
              <a:t>传</a:t>
            </a:r>
            <a:r>
              <a:rPr lang="en-US" altLang="ja-JP" sz="2000">
                <a:effectLst>
                  <a:outerShdw blurRad="38100" dist="38100" dir="2700000" algn="tl">
                    <a:srgbClr val="C0C0C0"/>
                  </a:outerShdw>
                </a:effectLst>
                <a:latin typeface="MS PGothic" pitchFamily="34" charset="-128"/>
              </a:rPr>
              <a:t> 1:8</a:t>
            </a:r>
            <a:r>
              <a:rPr lang="en-US" altLang="ja-JP" sz="2000">
                <a:effectLst>
                  <a:outerShdw blurRad="38100" dist="38100" dir="2700000" algn="tl">
                    <a:srgbClr val="C0C0C0"/>
                  </a:outerShdw>
                </a:effectLst>
              </a:rPr>
              <a:t>)</a:t>
            </a:r>
          </a:p>
          <a:p>
            <a:pPr eaLnBrk="1" hangingPunct="1"/>
            <a:r>
              <a:rPr lang="en-US" altLang="en-US" sz="1200">
                <a:solidFill>
                  <a:srgbClr val="000000"/>
                </a:solidFill>
                <a:effectLst>
                  <a:outerShdw blurRad="38100" dist="38100" dir="2700000" algn="tl">
                    <a:srgbClr val="C0C0C0"/>
                  </a:outerShdw>
                </a:effectLst>
              </a:rPr>
              <a:t>使 徒  </a:t>
            </a:r>
            <a:r>
              <a:rPr lang="en-US" altLang="en-US" sz="2000" b="1">
                <a:solidFill>
                  <a:srgbClr val="000000"/>
                </a:solidFill>
                <a:effectLst>
                  <a:outerShdw blurRad="38100" dist="38100" dir="2700000" algn="tl">
                    <a:srgbClr val="C0C0C0"/>
                  </a:outerShdw>
                </a:effectLst>
                <a:latin typeface="Arial" pitchFamily="34" charset="0"/>
                <a:cs typeface="Arial" pitchFamily="34" charset="0"/>
              </a:rPr>
              <a:t>9  13       14    15  16          18           21     27     28</a:t>
            </a:r>
          </a:p>
        </p:txBody>
      </p:sp>
      <p:sp>
        <p:nvSpPr>
          <p:cNvPr id="27651"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秋季</a:t>
            </a:r>
            <a:r>
              <a:rPr lang="en-US" altLang="ja-JP" sz="1200">
                <a:solidFill>
                  <a:srgbClr val="F7F7F7"/>
                </a:solidFill>
                <a:latin typeface="Arial Narrow" pitchFamily="34" charset="0"/>
              </a:rPr>
              <a:t> 49</a:t>
            </a:r>
          </a:p>
          <a:p>
            <a:pPr algn="ctr" eaLnBrk="1" hangingPunct="1">
              <a:spcBef>
                <a:spcPct val="50000"/>
              </a:spcBef>
            </a:pPr>
            <a:r>
              <a:rPr lang="en-US" altLang="en-US" sz="1600">
                <a:solidFill>
                  <a:srgbClr val="F7F7F7"/>
                </a:solidFill>
              </a:rPr>
              <a:t>理事会</a:t>
            </a:r>
            <a:endParaRPr lang="en-US" altLang="en-US" sz="1600">
              <a:solidFill>
                <a:srgbClr val="F7F7F7"/>
              </a:solidFill>
              <a:latin typeface="Arial Narrow" pitchFamily="34" charset="0"/>
            </a:endParaRPr>
          </a:p>
        </p:txBody>
      </p:sp>
      <p:sp>
        <p:nvSpPr>
          <p:cNvPr id="27652"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 57-</a:t>
            </a:r>
            <a:br>
              <a:rPr lang="en-US" altLang="ja-JP" sz="1200">
                <a:solidFill>
                  <a:srgbClr val="F7F7F7"/>
                </a:solidFill>
                <a:latin typeface="Arial Narrow" pitchFamily="34" charset="0"/>
              </a:rPr>
            </a:br>
            <a:r>
              <a:rPr lang="en-US" altLang="en-US" sz="1200">
                <a:solidFill>
                  <a:srgbClr val="F7F7F7"/>
                </a:solidFill>
              </a:rPr>
              <a:t>八月</a:t>
            </a:r>
            <a:r>
              <a:rPr lang="en-US" altLang="ja-JP" sz="1200">
                <a:solidFill>
                  <a:srgbClr val="F7F7F7"/>
                </a:solidFill>
                <a:latin typeface="Arial Narrow" pitchFamily="34" charset="0"/>
              </a:rPr>
              <a:t> 59</a:t>
            </a:r>
          </a:p>
          <a:p>
            <a:pPr algn="ctr" eaLnBrk="1" hangingPunct="1">
              <a:spcBef>
                <a:spcPct val="50000"/>
              </a:spcBef>
            </a:pPr>
            <a:r>
              <a:rPr lang="en-US" altLang="en-US" sz="1600">
                <a:solidFill>
                  <a:srgbClr val="F7F7F7"/>
                </a:solidFill>
              </a:rPr>
              <a:t>试验</a:t>
            </a:r>
            <a:endParaRPr lang="en-US" altLang="en-US" sz="1800">
              <a:solidFill>
                <a:srgbClr val="F7F7F7"/>
              </a:solidFill>
              <a:latin typeface="Arial Narrow" pitchFamily="34" charset="0"/>
            </a:endParaRPr>
          </a:p>
        </p:txBody>
      </p:sp>
      <p:sp>
        <p:nvSpPr>
          <p:cNvPr id="27653" name="Line 19"/>
          <p:cNvSpPr>
            <a:spLocks noChangeShapeType="1"/>
          </p:cNvSpPr>
          <p:nvPr/>
        </p:nvSpPr>
        <p:spPr bwMode="auto">
          <a:xfrm>
            <a:off x="0" y="2590800"/>
            <a:ext cx="9067800" cy="0"/>
          </a:xfrm>
          <a:prstGeom prst="line">
            <a:avLst/>
          </a:prstGeom>
          <a:noFill/>
          <a:ln w="76200">
            <a:solidFill>
              <a:srgbClr val="FFFFFF"/>
            </a:solidFill>
            <a:round/>
            <a:headEn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27654" name="Text Box 20"/>
          <p:cNvSpPr txBox="1">
            <a:spLocks noChangeArrowheads="1"/>
          </p:cNvSpPr>
          <p:nvPr/>
        </p:nvSpPr>
        <p:spPr bwMode="auto">
          <a:xfrm>
            <a:off x="8296275" y="2311400"/>
            <a:ext cx="847725" cy="50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春季</a:t>
            </a:r>
            <a:r>
              <a:rPr lang="en-US" altLang="ja-JP" sz="1200">
                <a:solidFill>
                  <a:srgbClr val="F7F7F7"/>
                </a:solidFill>
                <a:latin typeface="Arial Narrow" pitchFamily="34" charset="0"/>
              </a:rPr>
              <a:t>68</a:t>
            </a:r>
          </a:p>
          <a:p>
            <a:pPr algn="ctr" eaLnBrk="1" hangingPunct="1">
              <a:spcBef>
                <a:spcPct val="50000"/>
              </a:spcBef>
            </a:pPr>
            <a:r>
              <a:rPr lang="en-US" altLang="en-US" sz="1400">
                <a:solidFill>
                  <a:srgbClr val="FFFFFF"/>
                </a:solidFill>
                <a:latin typeface="MS PGothic" pitchFamily="34" charset="-128"/>
              </a:rPr>
              <a:t>教会扩</a:t>
            </a:r>
            <a:r>
              <a:rPr lang="zh-CN" altLang="en-US" sz="1400">
                <a:solidFill>
                  <a:srgbClr val="FFFFFF"/>
                </a:solidFill>
                <a:latin typeface="MS PGothic" pitchFamily="34" charset="-128"/>
              </a:rPr>
              <a:t>长</a:t>
            </a:r>
            <a:endParaRPr lang="en-US" altLang="en-US" sz="1600">
              <a:solidFill>
                <a:srgbClr val="FFFFFF"/>
              </a:solidFill>
              <a:latin typeface="MS PGothic" pitchFamily="34" charset="-128"/>
            </a:endParaRPr>
          </a:p>
        </p:txBody>
      </p:sp>
      <p:sp>
        <p:nvSpPr>
          <p:cNvPr id="27655"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000">
                <a:solidFill>
                  <a:srgbClr val="FFFFFF"/>
                </a:solidFill>
                <a:latin typeface="Arial Narrow" pitchFamily="34" charset="0"/>
              </a:rPr>
              <a:t>35           48          49          50          52  53          57        60             62              67           68     95</a:t>
            </a:r>
          </a:p>
        </p:txBody>
      </p:sp>
      <p:sp>
        <p:nvSpPr>
          <p:cNvPr id="27656" name="Text Box 7"/>
          <p:cNvSpPr txBox="1">
            <a:spLocks noChangeArrowheads="1"/>
          </p:cNvSpPr>
          <p:nvPr/>
        </p:nvSpPr>
        <p:spPr bwMode="auto">
          <a:xfrm>
            <a:off x="914400" y="2057400"/>
            <a:ext cx="990600"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0000"/>
                </a:solidFill>
              </a:rPr>
              <a:t>四月</a:t>
            </a:r>
            <a:r>
              <a:rPr lang="en-US" altLang="ja-JP" sz="1200">
                <a:solidFill>
                  <a:srgbClr val="000000"/>
                </a:solidFill>
                <a:latin typeface="Arial Narrow" pitchFamily="34" charset="0"/>
              </a:rPr>
              <a:t>  48-</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49</a:t>
            </a:r>
          </a:p>
          <a:p>
            <a:pPr algn="ctr" eaLnBrk="1" hangingPunct="1"/>
            <a:r>
              <a:rPr lang="en-US" altLang="en-US">
                <a:solidFill>
                  <a:srgbClr val="000000"/>
                </a:solidFill>
                <a:latin typeface="Arial Narrow" pitchFamily="34" charset="0"/>
              </a:rPr>
              <a:t>1</a:t>
            </a:r>
            <a:br>
              <a:rPr lang="en-US" altLang="en-US">
                <a:solidFill>
                  <a:srgbClr val="000000"/>
                </a:solidFill>
                <a:latin typeface="Arial Narrow" pitchFamily="34" charset="0"/>
              </a:rPr>
            </a:br>
            <a:r>
              <a:rPr lang="en-US" altLang="en-US" sz="1800">
                <a:solidFill>
                  <a:srgbClr val="000000"/>
                </a:solidFill>
              </a:rPr>
              <a:t>加 拉 太</a:t>
            </a:r>
            <a:endParaRPr lang="en-US" altLang="ja-JP" sz="1800">
              <a:solidFill>
                <a:srgbClr val="000000"/>
              </a:solidFill>
              <a:latin typeface="Arial Narrow" pitchFamily="34" charset="0"/>
            </a:endParaRPr>
          </a:p>
          <a:p>
            <a:pPr algn="ctr" eaLnBrk="1" hangingPunct="1">
              <a:spcBef>
                <a:spcPct val="50000"/>
              </a:spcBef>
            </a:pPr>
            <a:endParaRPr lang="en-US" altLang="en-US" sz="900">
              <a:latin typeface="Arial Narrow" pitchFamily="34" charset="0"/>
            </a:endParaRPr>
          </a:p>
        </p:txBody>
      </p:sp>
      <p:sp>
        <p:nvSpPr>
          <p:cNvPr id="27657" name="Text Box 9"/>
          <p:cNvSpPr txBox="1">
            <a:spLocks noChangeArrowheads="1"/>
          </p:cNvSpPr>
          <p:nvPr/>
        </p:nvSpPr>
        <p:spPr bwMode="auto">
          <a:xfrm>
            <a:off x="3733800" y="2032000"/>
            <a:ext cx="1000125" cy="13208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0404"/>
                </a:solidFill>
              </a:rPr>
              <a:t>春季</a:t>
            </a:r>
            <a:r>
              <a:rPr lang="en-US" altLang="ja-JP" sz="1200">
                <a:solidFill>
                  <a:srgbClr val="000404"/>
                </a:solidFill>
                <a:latin typeface="Arial Narrow" pitchFamily="34" charset="0"/>
              </a:rPr>
              <a:t>  53-</a:t>
            </a:r>
            <a:br>
              <a:rPr lang="en-US" altLang="ja-JP" sz="1200">
                <a:solidFill>
                  <a:srgbClr val="000404"/>
                </a:solidFill>
                <a:latin typeface="Arial Narrow" pitchFamily="34" charset="0"/>
              </a:rPr>
            </a:br>
            <a:r>
              <a:rPr lang="en-US" altLang="en-US" sz="1200">
                <a:solidFill>
                  <a:srgbClr val="000404"/>
                </a:solidFill>
              </a:rPr>
              <a:t>五月</a:t>
            </a:r>
            <a:r>
              <a:rPr lang="en-US" altLang="ja-JP" sz="1200">
                <a:solidFill>
                  <a:srgbClr val="000404"/>
                </a:solidFill>
                <a:latin typeface="Arial Narrow" pitchFamily="34" charset="0"/>
              </a:rPr>
              <a:t> 57</a:t>
            </a:r>
          </a:p>
          <a:p>
            <a:pPr algn="ctr" eaLnBrk="1" hangingPunct="1"/>
            <a:r>
              <a:rPr lang="en-US" altLang="en-US">
                <a:solidFill>
                  <a:srgbClr val="000404"/>
                </a:solidFill>
                <a:latin typeface="Arial Narrow" pitchFamily="34" charset="0"/>
              </a:rPr>
              <a:t>3</a:t>
            </a:r>
            <a:br>
              <a:rPr lang="en-US" altLang="en-US">
                <a:latin typeface="Arial Narrow" pitchFamily="34" charset="0"/>
              </a:rPr>
            </a:br>
            <a:r>
              <a:rPr lang="en-US" altLang="en-US" sz="1800">
                <a:solidFill>
                  <a:srgbClr val="000404"/>
                </a:solidFill>
              </a:rPr>
              <a:t>亚洲</a:t>
            </a:r>
            <a:endParaRPr lang="en-US" altLang="ja-JP" sz="1800">
              <a:solidFill>
                <a:srgbClr val="000404"/>
              </a:solidFill>
              <a:latin typeface="Arial Narrow" pitchFamily="34" charset="0"/>
            </a:endParaRPr>
          </a:p>
          <a:p>
            <a:pPr algn="ctr" eaLnBrk="1" hangingPunct="1">
              <a:spcBef>
                <a:spcPct val="50000"/>
              </a:spcBef>
            </a:pPr>
            <a:endParaRPr lang="en-US" altLang="en-US" sz="1000">
              <a:latin typeface="Arial Narrow" pitchFamily="34" charset="0"/>
            </a:endParaRPr>
          </a:p>
        </p:txBody>
      </p:sp>
      <p:sp>
        <p:nvSpPr>
          <p:cNvPr id="27658" name="Text Box 10"/>
          <p:cNvSpPr txBox="1">
            <a:spLocks noChangeArrowheads="1"/>
          </p:cNvSpPr>
          <p:nvPr/>
        </p:nvSpPr>
        <p:spPr bwMode="auto">
          <a:xfrm>
            <a:off x="5334000" y="2057400"/>
            <a:ext cx="1066800" cy="1277938"/>
          </a:xfrm>
          <a:prstGeom prst="rect">
            <a:avLst/>
          </a:prstGeom>
          <a:solidFill>
            <a:schemeClr val="tx1"/>
          </a:solidFill>
          <a:ln w="12700">
            <a:solidFill>
              <a:schemeClr val="bg2"/>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100">
                <a:solidFill>
                  <a:srgbClr val="FFFFFF"/>
                </a:solidFill>
              </a:rPr>
              <a:t>二月</a:t>
            </a:r>
            <a:r>
              <a:rPr lang="en-US" altLang="ja-JP" sz="1100">
                <a:solidFill>
                  <a:srgbClr val="FFFFFF"/>
                </a:solidFill>
                <a:latin typeface="Arial Narrow" pitchFamily="34" charset="0"/>
              </a:rPr>
              <a:t> 60-</a:t>
            </a:r>
            <a:br>
              <a:rPr lang="en-US" altLang="ja-JP" sz="1100">
                <a:solidFill>
                  <a:srgbClr val="FFFFFF"/>
                </a:solidFill>
                <a:latin typeface="Arial Narrow" pitchFamily="34" charset="0"/>
              </a:rPr>
            </a:br>
            <a:r>
              <a:rPr lang="en-US" altLang="en-US" sz="1100">
                <a:solidFill>
                  <a:srgbClr val="FFFFFF"/>
                </a:solidFill>
              </a:rPr>
              <a:t>三月</a:t>
            </a:r>
            <a:r>
              <a:rPr lang="en-US" altLang="ja-JP" sz="1100">
                <a:solidFill>
                  <a:srgbClr val="FFFFFF"/>
                </a:solidFill>
                <a:latin typeface="Arial Narrow" pitchFamily="34" charset="0"/>
              </a:rPr>
              <a:t> 62</a:t>
            </a:r>
          </a:p>
          <a:p>
            <a:pPr algn="ctr" eaLnBrk="1" hangingPunct="1"/>
            <a:r>
              <a:rPr lang="en-US" altLang="en-US">
                <a:solidFill>
                  <a:srgbClr val="FFFFFF"/>
                </a:solidFill>
                <a:latin typeface="Arial Narrow" pitchFamily="34" charset="0"/>
              </a:rPr>
              <a:t>1</a:t>
            </a:r>
            <a:br>
              <a:rPr lang="en-US" altLang="en-US">
                <a:solidFill>
                  <a:srgbClr val="FFFFFF"/>
                </a:solidFill>
                <a:latin typeface="Arial Narrow" pitchFamily="34" charset="0"/>
              </a:rPr>
            </a:br>
            <a:r>
              <a:rPr lang="en-US" altLang="en-US" sz="1800">
                <a:solidFill>
                  <a:srgbClr val="FFFFFF"/>
                </a:solidFill>
              </a:rPr>
              <a:t>罗马</a:t>
            </a:r>
            <a:endParaRPr lang="en-US" altLang="ja-JP" sz="1800">
              <a:solidFill>
                <a:srgbClr val="FFFFFF"/>
              </a:solidFill>
              <a:latin typeface="Arial Narrow" pitchFamily="34" charset="0"/>
            </a:endParaRPr>
          </a:p>
          <a:p>
            <a:pPr algn="ctr" eaLnBrk="1" hangingPunct="1">
              <a:spcBef>
                <a:spcPct val="50000"/>
              </a:spcBef>
            </a:pPr>
            <a:endParaRPr lang="en-US" altLang="en-US" sz="1000">
              <a:solidFill>
                <a:srgbClr val="000000"/>
              </a:solidFill>
              <a:latin typeface="Arial Narrow" pitchFamily="34" charset="0"/>
            </a:endParaRPr>
          </a:p>
        </p:txBody>
      </p:sp>
      <p:sp>
        <p:nvSpPr>
          <p:cNvPr id="461838" name="Text Box 11"/>
          <p:cNvSpPr txBox="1">
            <a:spLocks noChangeArrowheads="1"/>
          </p:cNvSpPr>
          <p:nvPr/>
        </p:nvSpPr>
        <p:spPr bwMode="auto">
          <a:xfrm>
            <a:off x="7239000" y="2057400"/>
            <a:ext cx="1066800" cy="1277938"/>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chemeClr val="bg1"/>
                </a:solidFill>
                <a:effectLst>
                  <a:outerShdw blurRad="38100" dist="38100" dir="2700000" algn="tl">
                    <a:srgbClr val="FFFFFF"/>
                  </a:outerShdw>
                </a:effectLst>
              </a:rPr>
              <a:t>秋季</a:t>
            </a:r>
            <a:r>
              <a:rPr lang="en-US" altLang="ja-JP" sz="1200">
                <a:solidFill>
                  <a:schemeClr val="bg1"/>
                </a:solidFill>
                <a:effectLst>
                  <a:outerShdw blurRad="38100" dist="38100" dir="2700000" algn="tl">
                    <a:srgbClr val="FFFFFF"/>
                  </a:outerShdw>
                </a:effectLst>
                <a:latin typeface="Arial Narrow" pitchFamily="34" charset="0"/>
              </a:rPr>
              <a:t> 67-</a:t>
            </a:r>
            <a:br>
              <a:rPr lang="en-US" altLang="ja-JP" sz="1200">
                <a:solidFill>
                  <a:schemeClr val="bg1"/>
                </a:solidFill>
                <a:effectLst>
                  <a:outerShdw blurRad="38100" dist="38100" dir="2700000" algn="tl">
                    <a:srgbClr val="FFFFFF"/>
                  </a:outerShdw>
                </a:effectLst>
                <a:latin typeface="Arial Narrow" pitchFamily="34" charset="0"/>
              </a:rPr>
            </a:br>
            <a:r>
              <a:rPr lang="en-US" altLang="en-US" sz="1200">
                <a:solidFill>
                  <a:schemeClr val="bg1"/>
                </a:solidFill>
                <a:effectLst>
                  <a:outerShdw blurRad="38100" dist="38100" dir="2700000" algn="tl">
                    <a:srgbClr val="FFFFFF"/>
                  </a:outerShdw>
                </a:effectLst>
              </a:rPr>
              <a:t>春季</a:t>
            </a:r>
            <a:r>
              <a:rPr lang="en-US" altLang="ja-JP" sz="1200">
                <a:solidFill>
                  <a:schemeClr val="bg1"/>
                </a:solidFill>
                <a:effectLst>
                  <a:outerShdw blurRad="38100" dist="38100" dir="2700000" algn="tl">
                    <a:srgbClr val="FFFFFF"/>
                  </a:outerShdw>
                </a:effectLst>
                <a:latin typeface="Arial Narrow" pitchFamily="34" charset="0"/>
              </a:rPr>
              <a:t> 68</a:t>
            </a:r>
          </a:p>
          <a:p>
            <a:pPr algn="ctr" eaLnBrk="1" hangingPunct="1"/>
            <a:r>
              <a:rPr lang="en-US" altLang="en-US" sz="2000">
                <a:solidFill>
                  <a:schemeClr val="bg1"/>
                </a:solidFill>
                <a:effectLst>
                  <a:outerShdw blurRad="38100" dist="38100" dir="2700000" algn="tl">
                    <a:srgbClr val="FFFFFF"/>
                  </a:outerShdw>
                </a:effectLst>
                <a:latin typeface="Arial Narrow" pitchFamily="34" charset="0"/>
              </a:rPr>
              <a:t>2</a:t>
            </a:r>
            <a:br>
              <a:rPr lang="en-US" altLang="en-US">
                <a:solidFill>
                  <a:schemeClr val="bg1"/>
                </a:solidFill>
                <a:effectLst>
                  <a:outerShdw blurRad="38100" dist="38100" dir="2700000" algn="tl">
                    <a:srgbClr val="FFFFFF"/>
                  </a:outerShdw>
                </a:effectLst>
                <a:latin typeface="Arial Narrow" pitchFamily="34" charset="0"/>
              </a:rPr>
            </a:br>
            <a:r>
              <a:rPr lang="en-US" altLang="en-US" sz="1800">
                <a:solidFill>
                  <a:schemeClr val="bg1"/>
                </a:solidFill>
                <a:effectLst>
                  <a:outerShdw blurRad="38100" dist="38100" dir="2700000" algn="tl">
                    <a:srgbClr val="FFFFFF"/>
                  </a:outerShdw>
                </a:effectLst>
              </a:rPr>
              <a:t>罗马</a:t>
            </a:r>
            <a:endParaRPr lang="en-US" altLang="ja-JP" sz="1800">
              <a:solidFill>
                <a:schemeClr val="bg1"/>
              </a:solidFill>
              <a:effectLst>
                <a:outerShdw blurRad="38100" dist="38100" dir="2700000" algn="tl">
                  <a:srgbClr val="FFFFFF"/>
                </a:outerShdw>
              </a:effectLst>
              <a:latin typeface="Arial Narrow" pitchFamily="34" charset="0"/>
            </a:endParaRPr>
          </a:p>
          <a:p>
            <a:pPr algn="ctr" eaLnBrk="1" hangingPunct="1">
              <a:spcBef>
                <a:spcPct val="50000"/>
              </a:spcBef>
            </a:pPr>
            <a:endParaRPr lang="en-US" altLang="en-US" sz="1000">
              <a:solidFill>
                <a:srgbClr val="FFFFFF"/>
              </a:solidFill>
              <a:effectLst>
                <a:outerShdw blurRad="38100" dist="38100" dir="2700000" algn="tl">
                  <a:srgbClr val="786950"/>
                </a:outerShdw>
              </a:effectLst>
              <a:latin typeface="Arial Narrow" pitchFamily="34" charset="0"/>
            </a:endParaRPr>
          </a:p>
        </p:txBody>
      </p:sp>
      <p:sp>
        <p:nvSpPr>
          <p:cNvPr id="27660" name="Text Box 17"/>
          <p:cNvSpPr txBox="1">
            <a:spLocks noChangeArrowheads="1"/>
          </p:cNvSpPr>
          <p:nvPr/>
        </p:nvSpPr>
        <p:spPr bwMode="auto">
          <a:xfrm>
            <a:off x="-76200" y="2133600"/>
            <a:ext cx="990600" cy="969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57-</a:t>
            </a:r>
            <a:br>
              <a:rPr lang="en-US" altLang="ja-JP" sz="1200">
                <a:solidFill>
                  <a:srgbClr val="F7F7F7"/>
                </a:solidFill>
                <a:latin typeface="Arial Narrow" pitchFamily="34" charset="0"/>
              </a:rPr>
            </a:br>
            <a:r>
              <a:rPr lang="en-US" altLang="en-US" sz="1100">
                <a:solidFill>
                  <a:srgbClr val="F7F7F7"/>
                </a:solidFill>
              </a:rPr>
              <a:t>八月</a:t>
            </a:r>
            <a:r>
              <a:rPr lang="en-US" altLang="ja-JP" sz="1100">
                <a:solidFill>
                  <a:srgbClr val="F7F7F7"/>
                </a:solidFill>
                <a:latin typeface="Arial Narrow" pitchFamily="34" charset="0"/>
              </a:rPr>
              <a:t>59</a:t>
            </a:r>
            <a:endParaRPr lang="en-US" altLang="ja-JP" sz="1200">
              <a:solidFill>
                <a:srgbClr val="F7F7F7"/>
              </a:solidFill>
              <a:latin typeface="Arial Narrow" pitchFamily="34" charset="0"/>
            </a:endParaRPr>
          </a:p>
          <a:p>
            <a:pPr algn="ctr" eaLnBrk="1" hangingPunct="1">
              <a:spcBef>
                <a:spcPct val="50000"/>
              </a:spcBef>
            </a:pPr>
            <a:r>
              <a:rPr lang="en-US" altLang="en-US" sz="1600">
                <a:solidFill>
                  <a:srgbClr val="F7F7F7"/>
                </a:solidFill>
              </a:rPr>
              <a:t>大 马 色</a:t>
            </a:r>
            <a:br>
              <a:rPr lang="en-US" altLang="ja-JP" sz="1600">
                <a:solidFill>
                  <a:srgbClr val="F7F7F7"/>
                </a:solidFill>
                <a:latin typeface="Arial Narrow" pitchFamily="34" charset="0"/>
              </a:rPr>
            </a:br>
            <a:r>
              <a:rPr lang="en-US" altLang="en-US" sz="1600">
                <a:solidFill>
                  <a:srgbClr val="F7F7F7"/>
                </a:solidFill>
              </a:rPr>
              <a:t>安</a:t>
            </a:r>
            <a:r>
              <a:rPr lang="en-US" altLang="ja-JP" sz="1600">
                <a:solidFill>
                  <a:srgbClr val="F7F7F7"/>
                </a:solidFill>
              </a:rPr>
              <a:t> </a:t>
            </a:r>
            <a:r>
              <a:rPr lang="en-US" altLang="en-US" sz="1600">
                <a:solidFill>
                  <a:srgbClr val="F7F7F7"/>
                </a:solidFill>
              </a:rPr>
              <a:t>提</a:t>
            </a:r>
            <a:r>
              <a:rPr lang="en-US" altLang="ja-JP" sz="1600">
                <a:solidFill>
                  <a:srgbClr val="F7F7F7"/>
                </a:solidFill>
              </a:rPr>
              <a:t> </a:t>
            </a:r>
            <a:r>
              <a:rPr lang="en-US" altLang="en-US" sz="1600">
                <a:solidFill>
                  <a:srgbClr val="F7F7F7"/>
                </a:solidFill>
              </a:rPr>
              <a:t>阿</a:t>
            </a:r>
            <a:r>
              <a:rPr lang="en-US" altLang="ja-JP" sz="1600">
                <a:solidFill>
                  <a:srgbClr val="F7F7F7"/>
                </a:solidFill>
              </a:rPr>
              <a:t> </a:t>
            </a:r>
            <a:endParaRPr lang="en-US" altLang="en-US" sz="1600">
              <a:solidFill>
                <a:srgbClr val="F7F7F7"/>
              </a:solidFill>
              <a:latin typeface="Arial Narrow" pitchFamily="34" charset="0"/>
            </a:endParaRPr>
          </a:p>
        </p:txBody>
      </p:sp>
      <p:sp>
        <p:nvSpPr>
          <p:cNvPr id="27661"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2000">
                <a:solidFill>
                  <a:srgbClr val="FFFFFF"/>
                </a:solidFill>
                <a:cs typeface="Arial" pitchFamily="34" charset="0"/>
              </a:rPr>
              <a:t>38</a:t>
            </a:r>
            <a:br>
              <a:rPr lang="en-US" altLang="en-US" sz="2000">
                <a:solidFill>
                  <a:srgbClr val="FFFFFF"/>
                </a:solidFill>
                <a:cs typeface="Arial" pitchFamily="34" charset="0"/>
              </a:rPr>
            </a:br>
            <a:r>
              <a:rPr lang="en-US" altLang="en-US" sz="2000">
                <a:solidFill>
                  <a:srgbClr val="FFFFFF"/>
                </a:solidFill>
                <a:cs typeface="Arial" pitchFamily="34" charset="0"/>
              </a:rPr>
              <a:t>124</a:t>
            </a:r>
            <a:br>
              <a:rPr lang="en-US" altLang="en-US" sz="2000">
                <a:solidFill>
                  <a:srgbClr val="FFFFFF"/>
                </a:solidFill>
                <a:cs typeface="Arial" pitchFamily="34" charset="0"/>
              </a:rPr>
            </a:br>
            <a:r>
              <a:rPr lang="en-US" altLang="en-US" sz="2000">
                <a:solidFill>
                  <a:srgbClr val="FFFFFF"/>
                </a:solidFill>
                <a:cs typeface="Arial" pitchFamily="34" charset="0"/>
              </a:rPr>
              <a:t>39-41</a:t>
            </a:r>
          </a:p>
        </p:txBody>
      </p:sp>
      <p:sp>
        <p:nvSpPr>
          <p:cNvPr id="27662" name="Text Box 9"/>
          <p:cNvSpPr txBox="1">
            <a:spLocks noChangeArrowheads="1"/>
          </p:cNvSpPr>
          <p:nvPr/>
        </p:nvSpPr>
        <p:spPr bwMode="auto">
          <a:xfrm>
            <a:off x="6324600" y="2057400"/>
            <a:ext cx="990600" cy="12779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100">
                <a:solidFill>
                  <a:srgbClr val="000000"/>
                </a:solidFill>
              </a:rPr>
              <a:t>春季</a:t>
            </a:r>
            <a:r>
              <a:rPr lang="en-US" altLang="ja-JP" sz="1100">
                <a:solidFill>
                  <a:srgbClr val="000000"/>
                </a:solidFill>
                <a:latin typeface="Arial Narrow" pitchFamily="34" charset="0"/>
              </a:rPr>
              <a:t>  62-</a:t>
            </a:r>
            <a:br>
              <a:rPr lang="en-US" altLang="ja-JP" sz="1100">
                <a:solidFill>
                  <a:srgbClr val="000000"/>
                </a:solidFill>
                <a:latin typeface="Arial Narrow" pitchFamily="34" charset="0"/>
              </a:rPr>
            </a:br>
            <a:r>
              <a:rPr lang="en-US" altLang="en-US" sz="1100">
                <a:solidFill>
                  <a:srgbClr val="000000"/>
                </a:solidFill>
              </a:rPr>
              <a:t>秋季</a:t>
            </a:r>
            <a:r>
              <a:rPr lang="en-US" altLang="ja-JP" sz="1100">
                <a:solidFill>
                  <a:srgbClr val="000000"/>
                </a:solidFill>
                <a:latin typeface="Arial Narrow" pitchFamily="34" charset="0"/>
              </a:rPr>
              <a:t>  67</a:t>
            </a:r>
          </a:p>
          <a:p>
            <a:pPr algn="ctr" eaLnBrk="1" hangingPunct="1"/>
            <a:r>
              <a:rPr lang="en-US" altLang="en-US">
                <a:solidFill>
                  <a:srgbClr val="000000"/>
                </a:solidFill>
                <a:latin typeface="Arial Narrow" pitchFamily="34" charset="0"/>
              </a:rPr>
              <a:t>4</a:t>
            </a:r>
            <a:br>
              <a:rPr lang="en-US" altLang="en-US">
                <a:solidFill>
                  <a:srgbClr val="000000"/>
                </a:solidFill>
                <a:latin typeface="Arial Narrow" pitchFamily="34" charset="0"/>
              </a:rPr>
            </a:br>
            <a:r>
              <a:rPr lang="en-US" altLang="en-US" sz="1800">
                <a:solidFill>
                  <a:srgbClr val="000000"/>
                </a:solidFill>
              </a:rPr>
              <a:t>西班牙</a:t>
            </a:r>
            <a:endParaRPr lang="en-US" altLang="ja-JP" sz="1800">
              <a:solidFill>
                <a:srgbClr val="000000"/>
              </a:solidFill>
              <a:latin typeface="Arial Narrow" pitchFamily="34" charset="0"/>
            </a:endParaRPr>
          </a:p>
          <a:p>
            <a:pPr algn="ctr" eaLnBrk="1" hangingPunct="1">
              <a:spcBef>
                <a:spcPct val="50000"/>
              </a:spcBef>
            </a:pPr>
            <a:endParaRPr lang="en-US" altLang="en-US" sz="1000">
              <a:latin typeface="Arial Narrow" pitchFamily="34" charset="0"/>
            </a:endParaRPr>
          </a:p>
        </p:txBody>
      </p:sp>
      <p:sp>
        <p:nvSpPr>
          <p:cNvPr id="34" name="Title 33"/>
          <p:cNvSpPr>
            <a:spLocks noGrp="1"/>
          </p:cNvSpPr>
          <p:nvPr>
            <p:ph type="title" idx="4294967295"/>
          </p:nvPr>
        </p:nvSpPr>
        <p:spPr>
          <a:xfrm>
            <a:off x="152400" y="205872"/>
            <a:ext cx="7772400" cy="708528"/>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000" b="1">
                <a:solidFill>
                  <a:srgbClr val="FFFFFF"/>
                </a:solidFill>
                <a:latin typeface="MS PGothic" pitchFamily="34" charset="-128"/>
              </a:rPr>
              <a:t>新约</a:t>
            </a:r>
            <a:r>
              <a:rPr lang="zh-CN" altLang="en-US" sz="4000" b="1">
                <a:solidFill>
                  <a:srgbClr val="FFFFFF"/>
                </a:solidFill>
                <a:latin typeface="MS PGothic" pitchFamily="34" charset="-128"/>
              </a:rPr>
              <a:t>综览</a:t>
            </a:r>
            <a:r>
              <a:rPr lang="en-US" altLang="ja-JP" sz="4000" b="1">
                <a:solidFill>
                  <a:srgbClr val="FFFFFF"/>
                </a:solidFill>
                <a:effectLst>
                  <a:outerShdw blurRad="38100" dist="38100" dir="2700000" algn="tl">
                    <a:srgbClr val="000000"/>
                  </a:outerShdw>
                </a:effectLst>
                <a:latin typeface="MS PGothic" pitchFamily="34" charset="-128"/>
              </a:rPr>
              <a:t>(</a:t>
            </a:r>
            <a:r>
              <a:rPr lang="zh-CN" altLang="en-US" sz="4000">
                <a:solidFill>
                  <a:srgbClr val="FFFFFF"/>
                </a:solidFill>
                <a:latin typeface="MS PGothic" pitchFamily="34" charset="-128"/>
              </a:rPr>
              <a:t>普通书信</a:t>
            </a:r>
            <a:r>
              <a:rPr lang="en-US" altLang="zh-CN" sz="4000">
                <a:solidFill>
                  <a:srgbClr val="FFFFFF"/>
                </a:solidFill>
                <a:latin typeface="MS PGothic" pitchFamily="34" charset="-128"/>
              </a:rPr>
              <a:t> </a:t>
            </a:r>
            <a:r>
              <a:rPr lang="zh-CN" altLang="en-US" sz="4000">
                <a:solidFill>
                  <a:srgbClr val="FFFFFF"/>
                </a:solidFill>
                <a:latin typeface="MS PGothic" pitchFamily="34" charset="-128"/>
              </a:rPr>
              <a:t>＋</a:t>
            </a:r>
            <a:r>
              <a:rPr lang="en-US" altLang="en-US" sz="4000">
                <a:solidFill>
                  <a:srgbClr val="FFFFFF"/>
                </a:solidFill>
                <a:effectLst>
                  <a:outerShdw blurRad="38100" dist="38100" dir="2700000" algn="tl">
                    <a:srgbClr val="000000"/>
                  </a:outerShdw>
                </a:effectLst>
                <a:latin typeface="MS PGothic" pitchFamily="34" charset="-128"/>
              </a:rPr>
              <a:t>关键</a:t>
            </a:r>
            <a:r>
              <a:rPr lang="zh-CN" altLang="en-US" sz="4000">
                <a:solidFill>
                  <a:srgbClr val="FFFFFF"/>
                </a:solidFill>
                <a:effectLst>
                  <a:outerShdw blurRad="38100" dist="38100" dir="2700000" algn="tl">
                    <a:srgbClr val="000000"/>
                  </a:outerShdw>
                </a:effectLst>
                <a:latin typeface="MS PGothic" pitchFamily="34" charset="-128"/>
              </a:rPr>
              <a:t>字</a:t>
            </a:r>
            <a:r>
              <a:rPr lang="en-US" altLang="zh-CN" sz="4000" b="1">
                <a:solidFill>
                  <a:srgbClr val="FFFFFF"/>
                </a:solidFill>
                <a:effectLst>
                  <a:outerShdw blurRad="38100" dist="38100" dir="2700000" algn="tl">
                    <a:srgbClr val="000000"/>
                  </a:outerShdw>
                </a:effectLst>
                <a:latin typeface="MS PGothic" pitchFamily="34" charset="-128"/>
              </a:rPr>
              <a:t>)</a:t>
            </a:r>
            <a:endParaRPr lang="en-US" altLang="en-US" sz="4000" b="1">
              <a:solidFill>
                <a:srgbClr val="FFFFFF"/>
              </a:solidFill>
              <a:effectLst>
                <a:outerShdw blurRad="38100" dist="38100" dir="2700000" algn="tl">
                  <a:srgbClr val="000000"/>
                </a:outerShdw>
              </a:effectLst>
              <a:latin typeface="MS PGothic" pitchFamily="34" charset="-128"/>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a:solidFill>
                  <a:srgbClr val="FFFFFF"/>
                </a:solidFill>
                <a:latin typeface="SimSun" pitchFamily="2" charset="-122"/>
                <a:ea typeface="SimSun" pitchFamily="2" charset="-122"/>
              </a:rPr>
              <a:t>福音书以及使徒行传</a:t>
            </a:r>
            <a:r>
              <a:rPr lang="en-US" altLang="ja-JP" sz="1800">
                <a:solidFill>
                  <a:srgbClr val="FFFFFF"/>
                </a:solidFill>
                <a:latin typeface="SimSun" pitchFamily="2" charset="-122"/>
                <a:ea typeface="SimSun" pitchFamily="2" charset="-122"/>
              </a:rPr>
              <a:t> </a:t>
            </a:r>
            <a:endParaRPr lang="en-US" altLang="en-US" sz="1600">
              <a:solidFill>
                <a:srgbClr val="FFFFFF"/>
              </a:solidFill>
              <a:latin typeface="SimSun" pitchFamily="2" charset="-122"/>
              <a:ea typeface="SimSun" pitchFamily="2" charset="-122"/>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zh-CN" altLang="en-US" sz="1100">
                <a:solidFill>
                  <a:srgbClr val="FFFFFF"/>
                </a:solidFill>
                <a:latin typeface="Arial Narrow" pitchFamily="34" charset="0"/>
                <a:cs typeface="Times New Roman" pitchFamily="18" charset="0"/>
              </a:rPr>
              <a:t>普通书信</a:t>
            </a:r>
            <a:r>
              <a:rPr lang="en-US" altLang="zh-CN" sz="1100">
                <a:solidFill>
                  <a:srgbClr val="FFFFFF"/>
                </a:solidFill>
                <a:latin typeface="Arial Narrow" pitchFamily="34" charset="0"/>
                <a:cs typeface="Times New Roman" pitchFamily="18" charset="0"/>
              </a:rPr>
              <a:t> </a:t>
            </a:r>
            <a:r>
              <a:rPr lang="zh-CN" altLang="en-US" sz="1100">
                <a:solidFill>
                  <a:srgbClr val="FFFFFF"/>
                </a:solidFill>
                <a:latin typeface="Arial Narrow" pitchFamily="34" charset="0"/>
                <a:cs typeface="Times New Roman" pitchFamily="18" charset="0"/>
              </a:rPr>
              <a:t>＋</a:t>
            </a:r>
            <a:r>
              <a:rPr lang="en-US" altLang="en-US" sz="1100">
                <a:solidFill>
                  <a:srgbClr val="FFFFFF"/>
                </a:solidFill>
                <a:effectLst>
                  <a:outerShdw blurRad="38100" dist="38100" dir="2700000" algn="tl">
                    <a:srgbClr val="000000"/>
                  </a:outerShdw>
                </a:effectLst>
                <a:latin typeface="SimSun" pitchFamily="2" charset="-122"/>
                <a:ea typeface="SimSun" pitchFamily="2" charset="-122"/>
              </a:rPr>
              <a:t>关键</a:t>
            </a:r>
            <a:r>
              <a:rPr lang="zh-CN" altLang="en-US" sz="1100">
                <a:solidFill>
                  <a:srgbClr val="FFFFFF"/>
                </a:solidFill>
                <a:effectLst>
                  <a:outerShdw blurRad="38100" dist="38100" dir="2700000" algn="tl">
                    <a:srgbClr val="000000"/>
                  </a:outerShdw>
                </a:effectLst>
                <a:latin typeface="SimSun" pitchFamily="2" charset="-122"/>
                <a:ea typeface="SimSun" pitchFamily="2" charset="-122"/>
              </a:rPr>
              <a:t>字</a:t>
            </a:r>
            <a:endParaRPr lang="en-US" altLang="en-US" sz="11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27668" name="Text Box 7"/>
          <p:cNvSpPr txBox="1">
            <a:spLocks noChangeArrowheads="1"/>
          </p:cNvSpPr>
          <p:nvPr/>
        </p:nvSpPr>
        <p:spPr bwMode="auto">
          <a:xfrm>
            <a:off x="2667000" y="2057400"/>
            <a:ext cx="990600"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0000"/>
                </a:solidFill>
              </a:rPr>
              <a:t>四月</a:t>
            </a:r>
            <a:r>
              <a:rPr lang="en-US" altLang="ja-JP" sz="1200">
                <a:solidFill>
                  <a:srgbClr val="000000"/>
                </a:solidFill>
                <a:latin typeface="Arial Narrow" pitchFamily="34" charset="0"/>
              </a:rPr>
              <a:t> 50-</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52</a:t>
            </a:r>
          </a:p>
          <a:p>
            <a:pPr algn="ctr" eaLnBrk="1" hangingPunct="1"/>
            <a:r>
              <a:rPr lang="en-US" altLang="en-US">
                <a:solidFill>
                  <a:srgbClr val="000000"/>
                </a:solidFill>
                <a:latin typeface="Arial Narrow" pitchFamily="34" charset="0"/>
              </a:rPr>
              <a:t>2</a:t>
            </a:r>
            <a:br>
              <a:rPr lang="en-US" altLang="en-US">
                <a:solidFill>
                  <a:srgbClr val="000000"/>
                </a:solidFill>
                <a:latin typeface="Arial Narrow" pitchFamily="34" charset="0"/>
              </a:rPr>
            </a:br>
            <a:r>
              <a:rPr lang="en-US" altLang="en-US" sz="1800">
                <a:solidFill>
                  <a:srgbClr val="000000"/>
                </a:solidFill>
              </a:rPr>
              <a:t>爱琴海</a:t>
            </a:r>
            <a:endParaRPr lang="en-US" altLang="ja-JP" sz="1800">
              <a:solidFill>
                <a:srgbClr val="000000"/>
              </a:solidFill>
              <a:latin typeface="Arial Narrow" pitchFamily="34" charset="0"/>
            </a:endParaRPr>
          </a:p>
          <a:p>
            <a:pPr algn="ctr" eaLnBrk="1" hangingPunct="1">
              <a:spcBef>
                <a:spcPct val="50000"/>
              </a:spcBef>
            </a:pPr>
            <a:endParaRPr lang="en-US" altLang="en-US" sz="900">
              <a:latin typeface="Arial Narrow" pitchFamily="34" charset="0"/>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800">
                <a:solidFill>
                  <a:srgbClr val="000000"/>
                </a:solidFill>
                <a:effectLst>
                  <a:outerShdw blurRad="38100" dist="38100" dir="2700000" algn="tl">
                    <a:srgbClr val="FFFFFF"/>
                  </a:outerShdw>
                </a:effectLst>
                <a:latin typeface="SimSun" pitchFamily="2" charset="-122"/>
                <a:ea typeface="SimSun" pitchFamily="2" charset="-122"/>
              </a:rPr>
              <a:t>保罗书信</a:t>
            </a:r>
            <a:endParaRPr lang="en-US" altLang="en-US" sz="1800">
              <a:solidFill>
                <a:srgbClr val="000000"/>
              </a:solidFill>
              <a:latin typeface="SimSun" pitchFamily="2" charset="-122"/>
              <a:ea typeface="SimSun" pitchFamily="2" charset="-122"/>
            </a:endParaRPr>
          </a:p>
        </p:txBody>
      </p:sp>
      <p:sp>
        <p:nvSpPr>
          <p:cNvPr id="27670"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FFFFF"/>
                </a:solidFill>
                <a:latin typeface="MS PGothic" pitchFamily="34" charset="-128"/>
              </a:rPr>
              <a:t>天国</a:t>
            </a:r>
            <a:endParaRPr lang="en-US" altLang="en-US" sz="1600">
              <a:solidFill>
                <a:srgbClr val="FFFFFF"/>
              </a:solidFill>
              <a:latin typeface="MS PGothic" pitchFamily="34" charset="-128"/>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effectLst>
                  <a:outerShdw blurRad="38100" dist="38100" dir="2700000" algn="tl">
                    <a:srgbClr val="000000"/>
                  </a:outerShdw>
                </a:effectLst>
                <a:latin typeface="MS PGothic" pitchFamily="34" charset="-128"/>
              </a:rPr>
              <a:t>主权</a:t>
            </a:r>
            <a:r>
              <a:rPr lang="en-US" altLang="zh-CN" sz="1600">
                <a:solidFill>
                  <a:srgbClr val="F7F7F7"/>
                </a:solidFill>
                <a:effectLst>
                  <a:outerShdw blurRad="38100" dist="38100" dir="2700000" algn="tl">
                    <a:srgbClr val="000000"/>
                  </a:outerShdw>
                </a:effectLst>
                <a:latin typeface="MS PGothic" pitchFamily="34" charset="-128"/>
              </a:rPr>
              <a:t>1</a:t>
            </a:r>
            <a:endParaRPr lang="en-GB" altLang="en-US" sz="1600">
              <a:solidFill>
                <a:srgbClr val="F7F7F7"/>
              </a:solidFill>
              <a:effectLst>
                <a:outerShdw blurRad="38100" dist="38100" dir="2700000" algn="tl">
                  <a:srgbClr val="000000"/>
                </a:outerShdw>
              </a:effectLst>
              <a:latin typeface="MS PGothic" pitchFamily="34" charset="-128"/>
            </a:endParaRPr>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latin typeface="MS PGothic" pitchFamily="34" charset="-128"/>
              </a:rPr>
              <a:t>相</a:t>
            </a:r>
            <a:r>
              <a:rPr lang="en-US" altLang="zh-CN" sz="1600">
                <a:solidFill>
                  <a:srgbClr val="F7F7F7"/>
                </a:solidFill>
                <a:latin typeface="MS PGothic" pitchFamily="34" charset="-128"/>
              </a:rPr>
              <a:t> </a:t>
            </a:r>
            <a:r>
              <a:rPr lang="zh-CN" altLang="en-US" sz="1600">
                <a:solidFill>
                  <a:srgbClr val="F7F7F7"/>
                </a:solidFill>
                <a:latin typeface="MS PGothic" pitchFamily="34" charset="-128"/>
              </a:rPr>
              <a:t>信</a:t>
            </a:r>
            <a:endParaRPr lang="en-US" altLang="en-US" sz="1600">
              <a:solidFill>
                <a:srgbClr val="F7F7F7"/>
              </a:solidFill>
              <a:latin typeface="MS PGothic" pitchFamily="34" charset="-128"/>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latin typeface="MS Gothic" pitchFamily="49" charset="-128"/>
                <a:ea typeface="MS Gothic" pitchFamily="49" charset="-128"/>
              </a:rPr>
              <a:t>门徒</a:t>
            </a:r>
            <a:endParaRPr lang="en-US" altLang="en-US" sz="1600">
              <a:solidFill>
                <a:srgbClr val="F7F7F7"/>
              </a:solidFill>
              <a:latin typeface="MS Gothic" pitchFamily="49" charset="-128"/>
              <a:ea typeface="MS Gothic" pitchFamily="49" charset="-128"/>
            </a:endParaRPr>
          </a:p>
        </p:txBody>
      </p:sp>
      <p:sp>
        <p:nvSpPr>
          <p:cNvPr id="27674" name="Text Box 22"/>
          <p:cNvSpPr txBox="1">
            <a:spLocks noChangeArrowheads="1"/>
          </p:cNvSpPr>
          <p:nvPr/>
        </p:nvSpPr>
        <p:spPr bwMode="auto">
          <a:xfrm>
            <a:off x="54864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latin typeface="MS PGothic" pitchFamily="34" charset="-128"/>
              </a:rPr>
              <a:t>主权</a:t>
            </a:r>
            <a:r>
              <a:rPr lang="en-US" altLang="zh-CN" sz="1600">
                <a:solidFill>
                  <a:srgbClr val="F7F7F7"/>
                </a:solidFill>
                <a:latin typeface="MS PGothic" pitchFamily="34" charset="-128"/>
              </a:rPr>
              <a:t>2</a:t>
            </a:r>
            <a:endParaRPr lang="en-US" altLang="en-US" sz="1600">
              <a:solidFill>
                <a:srgbClr val="F7F7F7"/>
              </a:solidFill>
              <a:latin typeface="MS PGothic" pitchFamily="34" charset="-128"/>
            </a:endParaRPr>
          </a:p>
        </p:txBody>
      </p:sp>
      <p:sp>
        <p:nvSpPr>
          <p:cNvPr id="37" name="Text Box 31"/>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提后</a:t>
            </a:r>
          </a:p>
        </p:txBody>
      </p:sp>
      <p:sp>
        <p:nvSpPr>
          <p:cNvPr id="52" name="Text Box 20"/>
          <p:cNvSpPr txBox="1">
            <a:spLocks noChangeArrowheads="1"/>
          </p:cNvSpPr>
          <p:nvPr/>
        </p:nvSpPr>
        <p:spPr bwMode="auto">
          <a:xfrm>
            <a:off x="26670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被</a:t>
            </a:r>
            <a:r>
              <a:rPr lang="ja-JP" altLang="en-US" sz="1400">
                <a:solidFill>
                  <a:srgbClr val="000000"/>
                </a:solidFill>
                <a:latin typeface="MS PGothic" pitchFamily="34" charset="-128"/>
              </a:rPr>
              <a:t>提</a:t>
            </a:r>
            <a:endParaRPr lang="en-US" altLang="en-US" sz="1400">
              <a:solidFill>
                <a:srgbClr val="000000"/>
              </a:solidFill>
              <a:latin typeface="MS PGothic" pitchFamily="34" charset="-128"/>
            </a:endParaRPr>
          </a:p>
        </p:txBody>
      </p:sp>
      <p:sp>
        <p:nvSpPr>
          <p:cNvPr id="53" name="Text Box 19"/>
          <p:cNvSpPr txBox="1">
            <a:spLocks noChangeArrowheads="1"/>
          </p:cNvSpPr>
          <p:nvPr/>
        </p:nvSpPr>
        <p:spPr bwMode="auto">
          <a:xfrm>
            <a:off x="9906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400">
                <a:latin typeface="MS PGothic" pitchFamily="34" charset="-128"/>
              </a:rPr>
              <a:t>因信称义</a:t>
            </a:r>
          </a:p>
        </p:txBody>
      </p:sp>
      <p:sp>
        <p:nvSpPr>
          <p:cNvPr id="27678" name="Text Box 21"/>
          <p:cNvSpPr txBox="1">
            <a:spLocks noChangeArrowheads="1"/>
          </p:cNvSpPr>
          <p:nvPr/>
        </p:nvSpPr>
        <p:spPr bwMode="auto">
          <a:xfrm>
            <a:off x="2667000" y="4572000"/>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大患难</a:t>
            </a:r>
          </a:p>
        </p:txBody>
      </p:sp>
      <p:sp>
        <p:nvSpPr>
          <p:cNvPr id="55" name="Text Box 22"/>
          <p:cNvSpPr txBox="1">
            <a:spLocks noChangeArrowheads="1"/>
          </p:cNvSpPr>
          <p:nvPr/>
        </p:nvSpPr>
        <p:spPr bwMode="auto">
          <a:xfrm>
            <a:off x="3810000" y="41576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20000"/>
              </a:spcBef>
            </a:pPr>
            <a:r>
              <a:rPr lang="zh-CN" altLang="en-US" sz="1600">
                <a:solidFill>
                  <a:srgbClr val="000000"/>
                </a:solidFill>
                <a:effectLst>
                  <a:outerShdw blurRad="38100" dist="38100" dir="2700000" algn="tl">
                    <a:srgbClr val="FFFFFF"/>
                  </a:outerShdw>
                </a:effectLst>
                <a:latin typeface="MS PGothic" pitchFamily="34" charset="-128"/>
              </a:rPr>
              <a:t>成圣</a:t>
            </a:r>
          </a:p>
        </p:txBody>
      </p:sp>
      <p:sp>
        <p:nvSpPr>
          <p:cNvPr id="27680" name="Text Box 23"/>
          <p:cNvSpPr txBox="1">
            <a:spLocks noChangeArrowheads="1"/>
          </p:cNvSpPr>
          <p:nvPr/>
        </p:nvSpPr>
        <p:spPr bwMode="auto">
          <a:xfrm>
            <a:off x="3810000" y="4572000"/>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使</a:t>
            </a:r>
            <a:r>
              <a:rPr lang="en-US" altLang="ja-JP" sz="1600">
                <a:solidFill>
                  <a:srgbClr val="000000"/>
                </a:solidFill>
                <a:latin typeface="MS PGothic" pitchFamily="34" charset="-128"/>
              </a:rPr>
              <a:t> </a:t>
            </a:r>
            <a:r>
              <a:rPr lang="en-US" altLang="en-US" sz="1600">
                <a:solidFill>
                  <a:srgbClr val="000000"/>
                </a:solidFill>
                <a:latin typeface="MS PGothic" pitchFamily="34" charset="-128"/>
              </a:rPr>
              <a:t>徒</a:t>
            </a:r>
            <a:r>
              <a:rPr lang="en-US" altLang="ja-JP" sz="1600">
                <a:solidFill>
                  <a:srgbClr val="000000"/>
                </a:solidFill>
                <a:latin typeface="MS PGothic" pitchFamily="34" charset="-128"/>
              </a:rPr>
              <a:t> </a:t>
            </a:r>
            <a:endParaRPr lang="en-US" altLang="en-US" sz="1600">
              <a:solidFill>
                <a:srgbClr val="000000"/>
              </a:solidFill>
              <a:latin typeface="MS PGothic" pitchFamily="34" charset="-128"/>
            </a:endParaRPr>
          </a:p>
        </p:txBody>
      </p:sp>
      <p:sp>
        <p:nvSpPr>
          <p:cNvPr id="57" name="Text Box 24"/>
          <p:cNvSpPr txBox="1">
            <a:spLocks noChangeArrowheads="1"/>
          </p:cNvSpPr>
          <p:nvPr/>
        </p:nvSpPr>
        <p:spPr bwMode="auto">
          <a:xfrm>
            <a:off x="3810000" y="50720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effectLst>
                  <a:outerShdw blurRad="38100" dist="38100" dir="2700000" algn="tl">
                    <a:srgbClr val="FFFFFF"/>
                  </a:outerShdw>
                </a:effectLst>
                <a:latin typeface="MS PGothic" pitchFamily="34" charset="-128"/>
              </a:rPr>
              <a:t>称义</a:t>
            </a:r>
          </a:p>
        </p:txBody>
      </p:sp>
      <p:sp>
        <p:nvSpPr>
          <p:cNvPr id="58" name="Text Box 25"/>
          <p:cNvSpPr txBox="1">
            <a:spLocks noChangeArrowheads="1"/>
          </p:cNvSpPr>
          <p:nvPr/>
        </p:nvSpPr>
        <p:spPr bwMode="auto">
          <a:xfrm>
            <a:off x="5456238"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合一</a:t>
            </a:r>
            <a:endParaRPr lang="en-US" altLang="en-US" sz="1600">
              <a:solidFill>
                <a:srgbClr val="000000"/>
              </a:solidFill>
              <a:latin typeface="Arial Narrow" pitchFamily="34" charset="0"/>
            </a:endParaRPr>
          </a:p>
        </p:txBody>
      </p:sp>
      <p:sp>
        <p:nvSpPr>
          <p:cNvPr id="59" name="Text Box 26"/>
          <p:cNvSpPr txBox="1">
            <a:spLocks noChangeArrowheads="1"/>
          </p:cNvSpPr>
          <p:nvPr/>
        </p:nvSpPr>
        <p:spPr bwMode="auto">
          <a:xfrm>
            <a:off x="5410200" y="45720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神性</a:t>
            </a:r>
          </a:p>
        </p:txBody>
      </p:sp>
      <p:sp>
        <p:nvSpPr>
          <p:cNvPr id="27684" name="Text Box 27"/>
          <p:cNvSpPr txBox="1">
            <a:spLocks noChangeArrowheads="1"/>
          </p:cNvSpPr>
          <p:nvPr/>
        </p:nvSpPr>
        <p:spPr bwMode="auto">
          <a:xfrm>
            <a:off x="5410200" y="5072063"/>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饶恕</a:t>
            </a:r>
            <a:endParaRPr lang="en-US" altLang="en-US" sz="1400">
              <a:solidFill>
                <a:srgbClr val="000000"/>
              </a:solidFill>
              <a:latin typeface="MS PGothic" pitchFamily="34" charset="-128"/>
            </a:endParaRPr>
          </a:p>
        </p:txBody>
      </p:sp>
      <p:sp>
        <p:nvSpPr>
          <p:cNvPr id="62" name="Text Box 28"/>
          <p:cNvSpPr txBox="1">
            <a:spLocks noChangeArrowheads="1"/>
          </p:cNvSpPr>
          <p:nvPr/>
        </p:nvSpPr>
        <p:spPr bwMode="auto">
          <a:xfrm>
            <a:off x="5410200" y="54864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态度</a:t>
            </a:r>
          </a:p>
        </p:txBody>
      </p:sp>
      <p:sp>
        <p:nvSpPr>
          <p:cNvPr id="27686"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 name="Text Box 25"/>
          <p:cNvSpPr txBox="1">
            <a:spLocks noChangeArrowheads="1"/>
          </p:cNvSpPr>
          <p:nvPr/>
        </p:nvSpPr>
        <p:spPr bwMode="auto">
          <a:xfrm>
            <a:off x="64008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rPr>
              <a:t>秩序</a:t>
            </a:r>
            <a:endParaRPr lang="en-US" altLang="en-US" sz="1600">
              <a:solidFill>
                <a:srgbClr val="000000"/>
              </a:solidFill>
              <a:latin typeface="Arial Narrow" pitchFamily="34" charset="0"/>
            </a:endParaRPr>
          </a:p>
        </p:txBody>
      </p:sp>
      <p:sp>
        <p:nvSpPr>
          <p:cNvPr id="64" name="Text Box 25"/>
          <p:cNvSpPr txBox="1">
            <a:spLocks noChangeArrowheads="1"/>
          </p:cNvSpPr>
          <p:nvPr/>
        </p:nvSpPr>
        <p:spPr bwMode="auto">
          <a:xfrm>
            <a:off x="6430963" y="4572000"/>
            <a:ext cx="792162"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500">
                <a:solidFill>
                  <a:srgbClr val="000000"/>
                </a:solidFill>
              </a:rPr>
              <a:t>行事为人</a:t>
            </a:r>
            <a:endParaRPr lang="en-US" altLang="en-US" sz="1500">
              <a:solidFill>
                <a:srgbClr val="000000"/>
              </a:solidFill>
              <a:latin typeface="Arial Narrow" pitchFamily="34" charset="0"/>
            </a:endParaRPr>
          </a:p>
        </p:txBody>
      </p:sp>
      <p:sp>
        <p:nvSpPr>
          <p:cNvPr id="65" name="Text Box 25"/>
          <p:cNvSpPr txBox="1">
            <a:spLocks noChangeArrowheads="1"/>
          </p:cNvSpPr>
          <p:nvPr/>
        </p:nvSpPr>
        <p:spPr bwMode="auto">
          <a:xfrm>
            <a:off x="7299325"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103"/>
                </a:solidFill>
                <a:latin typeface="MS PGothic" pitchFamily="34" charset="-128"/>
              </a:rPr>
              <a:t>教 </a:t>
            </a:r>
            <a:r>
              <a:rPr lang="zh-CN" altLang="en-US" sz="1600">
                <a:solidFill>
                  <a:srgbClr val="000103"/>
                </a:solidFill>
                <a:latin typeface="MS PGothic" pitchFamily="34" charset="-128"/>
              </a:rPr>
              <a:t>义</a:t>
            </a:r>
            <a:endParaRPr lang="en-US" altLang="en-US" sz="1600">
              <a:solidFill>
                <a:srgbClr val="000103"/>
              </a:solidFill>
              <a:latin typeface="MS PGothic" pitchFamily="34" charset="-128"/>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Arial Narrow" pitchFamily="34" charset="0"/>
                <a:cs typeface="Times New Roman" pitchFamily="18" charset="0"/>
              </a:rPr>
              <a:t>普通书信</a:t>
            </a:r>
            <a:endParaRPr lang="en-US" altLang="en-US" sz="1600">
              <a:solidFill>
                <a:srgbClr val="000000"/>
              </a:solidFill>
              <a:latin typeface="Arial Narrow" pitchFamily="34" charset="0"/>
              <a:cs typeface="Times New Roman" pitchFamily="18" charset="0"/>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雅各</a:t>
            </a:r>
            <a:endParaRPr lang="en-US" altLang="en-US" sz="1600">
              <a:solidFill>
                <a:srgbClr val="000000"/>
              </a:solidFill>
              <a:latin typeface="MS PGothic" pitchFamily="34" charset="-128"/>
            </a:endParaRPr>
          </a:p>
        </p:txBody>
      </p:sp>
      <p:sp>
        <p:nvSpPr>
          <p:cNvPr id="67" name="Text Box 19"/>
          <p:cNvSpPr txBox="1">
            <a:spLocks noChangeArrowheads="1"/>
          </p:cNvSpPr>
          <p:nvPr/>
        </p:nvSpPr>
        <p:spPr bwMode="auto">
          <a:xfrm>
            <a:off x="6446838" y="5029200"/>
            <a:ext cx="792162" cy="307975"/>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彼</a:t>
            </a:r>
            <a:r>
              <a:rPr lang="en-US" altLang="zh-CN" sz="1400">
                <a:solidFill>
                  <a:srgbClr val="000000"/>
                </a:solidFill>
                <a:latin typeface="MS PGothic" pitchFamily="34" charset="-128"/>
              </a:rPr>
              <a:t>  </a:t>
            </a:r>
            <a:r>
              <a:rPr lang="zh-CN" altLang="en-US" sz="1400">
                <a:solidFill>
                  <a:srgbClr val="000000"/>
                </a:solidFill>
                <a:latin typeface="MS PGothic" pitchFamily="34" charset="-128"/>
              </a:rPr>
              <a:t>前</a:t>
            </a:r>
            <a:endParaRPr lang="en-US" altLang="en-US" sz="1400">
              <a:solidFill>
                <a:srgbClr val="000000"/>
              </a:solidFill>
              <a:latin typeface="MS PGothic" pitchFamily="34" charset="-128"/>
            </a:endParaRPr>
          </a:p>
        </p:txBody>
      </p:sp>
      <p:sp>
        <p:nvSpPr>
          <p:cNvPr id="68" name="Text Box 19"/>
          <p:cNvSpPr txBox="1">
            <a:spLocks noChangeArrowheads="1"/>
          </p:cNvSpPr>
          <p:nvPr/>
        </p:nvSpPr>
        <p:spPr bwMode="auto">
          <a:xfrm>
            <a:off x="6446838" y="54864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彼后</a:t>
            </a:r>
            <a:endParaRPr lang="en-US" altLang="en-US" sz="1600">
              <a:solidFill>
                <a:srgbClr val="000000"/>
              </a:solidFill>
              <a:latin typeface="MS PGothic" pitchFamily="34" charset="-128"/>
            </a:endParaRPr>
          </a:p>
        </p:txBody>
      </p:sp>
      <p:sp>
        <p:nvSpPr>
          <p:cNvPr id="69"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希伯来</a:t>
            </a:r>
            <a:endParaRPr lang="en-US" altLang="en-US" sz="1600">
              <a:solidFill>
                <a:srgbClr val="000000"/>
              </a:solidFill>
              <a:latin typeface="MS PGothic" pitchFamily="34" charset="-128"/>
            </a:endParaRPr>
          </a:p>
        </p:txBody>
      </p:sp>
      <p:sp>
        <p:nvSpPr>
          <p:cNvPr id="70"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犹大</a:t>
            </a:r>
            <a:endParaRPr lang="en-US" altLang="en-US" sz="1600">
              <a:solidFill>
                <a:srgbClr val="000000"/>
              </a:solidFill>
              <a:latin typeface="MS PGothic" pitchFamily="34" charset="-128"/>
            </a:endParaRPr>
          </a:p>
        </p:txBody>
      </p:sp>
      <p:sp>
        <p:nvSpPr>
          <p:cNvPr id="82"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行为</a:t>
            </a:r>
            <a:endParaRPr lang="en-US" altLang="en-US" sz="1600">
              <a:solidFill>
                <a:srgbClr val="000000"/>
              </a:solidFill>
              <a:latin typeface="MS PGothic" pitchFamily="34" charset="-128"/>
            </a:endParaRPr>
          </a:p>
        </p:txBody>
      </p:sp>
      <p:sp>
        <p:nvSpPr>
          <p:cNvPr id="83"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rPr>
              <a:t>受苦</a:t>
            </a:r>
            <a:endParaRPr lang="en-US" altLang="en-US" sz="1600">
              <a:solidFill>
                <a:srgbClr val="000000"/>
              </a:solidFill>
              <a:latin typeface="MS PGothic" pitchFamily="34" charset="-128"/>
            </a:endParaRPr>
          </a:p>
        </p:txBody>
      </p:sp>
      <p:sp>
        <p:nvSpPr>
          <p:cNvPr id="85" name="Text Box 19"/>
          <p:cNvSpPr txBox="1">
            <a:spLocks noChangeArrowheads="1"/>
          </p:cNvSpPr>
          <p:nvPr/>
        </p:nvSpPr>
        <p:spPr bwMode="auto">
          <a:xfrm>
            <a:off x="6477000" y="5486400"/>
            <a:ext cx="792163"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知识</a:t>
            </a:r>
            <a:endParaRPr lang="en-US" altLang="en-US" sz="1600">
              <a:solidFill>
                <a:srgbClr val="000000"/>
              </a:solidFill>
              <a:latin typeface="MS PGothic" pitchFamily="34" charset="-128"/>
            </a:endParaRPr>
          </a:p>
        </p:txBody>
      </p:sp>
      <p:sp>
        <p:nvSpPr>
          <p:cNvPr id="87"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优秀</a:t>
            </a:r>
            <a:endParaRPr lang="en-US" altLang="en-US" sz="1600">
              <a:solidFill>
                <a:srgbClr val="000000"/>
              </a:solidFill>
              <a:latin typeface="MS PGothic" pitchFamily="34" charset="-128"/>
            </a:endParaRPr>
          </a:p>
        </p:txBody>
      </p:sp>
      <p:sp>
        <p:nvSpPr>
          <p:cNvPr id="88"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rPr>
              <a:t>伪装者</a:t>
            </a:r>
            <a:endParaRPr lang="en-US" altLang="zh-CN" sz="1600" b="1">
              <a:solidFill>
                <a:srgbClr val="000000"/>
              </a:solidFill>
              <a:latin typeface="MS PGothic" pitchFamily="34" charset="-128"/>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6" grpId="0" animBg="1"/>
      <p:bldP spid="67" grpId="0" animBg="1"/>
      <p:bldP spid="68" grpId="0" animBg="1"/>
      <p:bldP spid="69" grpId="0" animBg="1"/>
      <p:bldP spid="70" grpId="0" animBg="1"/>
      <p:bldP spid="82" grpId="0" animBg="1"/>
      <p:bldP spid="83" grpId="0" animBg="1"/>
      <p:bldP spid="85" grpId="0" animBg="1"/>
      <p:bldP spid="87" grpId="0" animBg="1"/>
      <p:bldP spid="8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你可以怎样抵挡</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伪装者</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来维护信仰？</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
        <p:nvSpPr>
          <p:cNvPr id="4" name="Text Box 6"/>
          <p:cNvSpPr txBox="1">
            <a:spLocks noChangeArrowheads="1"/>
          </p:cNvSpPr>
          <p:nvPr/>
        </p:nvSpPr>
        <p:spPr bwMode="auto">
          <a:xfrm rot="20223301">
            <a:off x="4148183" y="2420861"/>
            <a:ext cx="3616908" cy="14402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6000" b="1" i="1" dirty="0">
                <a:solidFill>
                  <a:srgbClr val="FFFFFF"/>
                </a:solidFill>
                <a:latin typeface="Arail" charset="0"/>
                <a:cs typeface="Arail" charset="0"/>
              </a:rPr>
              <a:t>四个方法</a:t>
            </a:r>
            <a:endParaRPr lang="en-US" sz="6000" b="1" dirty="0">
              <a:solidFill>
                <a:srgbClr val="FFFFFF"/>
              </a:solidFill>
              <a:latin typeface="Arail" charset="0"/>
              <a:cs typeface="Arail" charset="0"/>
            </a:endParaRPr>
          </a:p>
        </p:txBody>
      </p:sp>
    </p:spTree>
    <p:extLst>
      <p:ext uri="{BB962C8B-B14F-4D97-AF65-F5344CB8AC3E}">
        <p14:creationId xmlns:p14="http://schemas.microsoft.com/office/powerpoint/2010/main" val="3433714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1676400" y="533400"/>
            <a:ext cx="3657600" cy="3276600"/>
          </a:xfrm>
        </p:spPr>
        <p:txBody>
          <a:bodyPr/>
          <a:lstStyle/>
          <a:p>
            <a:pPr eaLnBrk="1" hangingPunct="1"/>
            <a:r>
              <a:rPr lang="en-US" altLang="en-US"/>
              <a:t>Acrostic Bible - Jude</a:t>
            </a:r>
          </a:p>
        </p:txBody>
      </p:sp>
      <p:pic>
        <p:nvPicPr>
          <p:cNvPr id="26627" name="Picture 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62404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rot="20579243">
            <a:off x="4806950" y="4105275"/>
            <a:ext cx="4038600" cy="2209800"/>
          </a:xfrm>
          <a:prstGeom prst="rect">
            <a:avLst/>
          </a:prstGeom>
          <a:solidFill>
            <a:schemeClr val="tx1"/>
          </a:solidFill>
          <a:ln w="9525">
            <a:noFill/>
            <a:miter lim="800000"/>
            <a:headEnd/>
            <a:tailEnd/>
          </a:ln>
          <a:effectLst/>
        </p:spPr>
        <p:txBody>
          <a:bodyPr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犹大书</a:t>
            </a:r>
            <a:endPar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a:t>
            </a:r>
            <a:r>
              <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1</a:t>
            </a: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a:t>
            </a:r>
            <a:r>
              <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4</a:t>
            </a: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a:t>
            </a:r>
            <a:r>
              <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 </a:t>
            </a: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犹大对弃神的警告</a:t>
            </a:r>
            <a:endPar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a:t>
            </a:r>
            <a:r>
              <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5</a:t>
            </a: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a:t>
            </a:r>
            <a:r>
              <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7</a:t>
            </a: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a:t>
            </a:r>
            <a:r>
              <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 </a:t>
            </a: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历史中看背逆神的事件</a:t>
            </a:r>
            <a:endPar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a:t>
            </a:r>
            <a:r>
              <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8</a:t>
            </a: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a:t>
            </a:r>
            <a:r>
              <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19</a:t>
            </a: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）形容假教师</a:t>
            </a:r>
            <a:endParaRPr kumimoji="0" lang="en-US" altLang="ja-JP" sz="2000" b="0"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a:t>
            </a:r>
            <a:r>
              <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20</a:t>
            </a: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a:t>
            </a:r>
            <a:r>
              <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25</a:t>
            </a: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）劝勉持守信仰</a:t>
            </a:r>
            <a:endPar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endParaRPr>
          </a:p>
        </p:txBody>
      </p:sp>
      <p:sp>
        <p:nvSpPr>
          <p:cNvPr id="6" name="Rectangle 2">
            <a:extLst>
              <a:ext uri="{FF2B5EF4-FFF2-40B4-BE49-F238E27FC236}">
                <a16:creationId xmlns:a16="http://schemas.microsoft.com/office/drawing/2014/main" id="{5B4A1B86-FA7A-D24E-B30F-7B1164793D42}"/>
              </a:ext>
            </a:extLst>
          </p:cNvPr>
          <p:cNvSpPr txBox="1">
            <a:spLocks noChangeArrowheads="1"/>
          </p:cNvSpPr>
          <p:nvPr/>
        </p:nvSpPr>
        <p:spPr bwMode="auto">
          <a:xfrm>
            <a:off x="6011863" y="44450"/>
            <a:ext cx="3168650" cy="1512888"/>
          </a:xfrm>
          <a:prstGeom prst="rect">
            <a:avLst/>
          </a:prstGeom>
          <a:solidFill>
            <a:srgbClr val="0000FF"/>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9600" b="1" i="0" u="none" strike="noStrike" kern="1200" cap="none" spc="0" normalizeH="0" baseline="0" noProof="0" dirty="0">
                <a:ln>
                  <a:noFill/>
                </a:ln>
                <a:solidFill>
                  <a:srgbClr val="FFFFFF"/>
                </a:solidFill>
                <a:effectLst/>
                <a:uLnTx/>
                <a:uFillTx/>
                <a:latin typeface="Times New Roman"/>
                <a:ea typeface="MS PGothic" pitchFamily="34" charset="-128"/>
                <a:cs typeface="Times New Roman"/>
              </a:rPr>
              <a:t>犹大</a:t>
            </a:r>
            <a:endParaRPr kumimoji="0" lang="en-US" sz="6000" b="1" i="0" u="none" strike="noStrike" kern="0" cap="none" spc="0" normalizeH="0" baseline="0" noProof="0" dirty="0">
              <a:ln>
                <a:noFill/>
              </a:ln>
              <a:solidFill>
                <a:srgbClr val="FFFFFF"/>
              </a:solidFill>
              <a:effectLst/>
              <a:uLnTx/>
              <a:uFillTx/>
              <a:latin typeface="Arial" charset="0"/>
              <a:ea typeface="MS PGothic" pitchFamily="34" charset="-128"/>
              <a:cs typeface="Arial" charset="0"/>
            </a:endParaRPr>
          </a:p>
        </p:txBody>
      </p:sp>
      <p:sp>
        <p:nvSpPr>
          <p:cNvPr id="3" name="文本框 2">
            <a:extLst>
              <a:ext uri="{FF2B5EF4-FFF2-40B4-BE49-F238E27FC236}">
                <a16:creationId xmlns:a16="http://schemas.microsoft.com/office/drawing/2014/main" id="{3DD8994D-419D-C753-77DB-4B3CB34C9C0F}"/>
              </a:ext>
            </a:extLst>
          </p:cNvPr>
          <p:cNvSpPr txBox="1"/>
          <p:nvPr/>
        </p:nvSpPr>
        <p:spPr>
          <a:xfrm>
            <a:off x="1676400" y="188267"/>
            <a:ext cx="2360612" cy="523220"/>
          </a:xfrm>
          <a:prstGeom prst="rect">
            <a:avLst/>
          </a:prstGeom>
          <a:solidFill>
            <a:srgbClr val="FFFFFF"/>
          </a:solidFill>
        </p:spPr>
        <p:txBody>
          <a:bodyPr wrap="square">
            <a:spAutoFit/>
          </a:bodyPr>
          <a:lstStyle/>
          <a:p>
            <a:pPr algn="ctr"/>
            <a:r>
              <a:rPr lang="zh-CN" altLang="en-US" sz="2800" dirty="0"/>
              <a:t>犹大企业</a:t>
            </a:r>
          </a:p>
        </p:txBody>
      </p:sp>
      <p:sp>
        <p:nvSpPr>
          <p:cNvPr id="7" name="文本框 6">
            <a:extLst>
              <a:ext uri="{FF2B5EF4-FFF2-40B4-BE49-F238E27FC236}">
                <a16:creationId xmlns:a16="http://schemas.microsoft.com/office/drawing/2014/main" id="{5718B491-4284-4027-A1D5-BEE2BE1278BC}"/>
              </a:ext>
            </a:extLst>
          </p:cNvPr>
          <p:cNvSpPr txBox="1"/>
          <p:nvPr/>
        </p:nvSpPr>
        <p:spPr>
          <a:xfrm>
            <a:off x="1611313" y="766465"/>
            <a:ext cx="2351087" cy="830997"/>
          </a:xfrm>
          <a:prstGeom prst="rect">
            <a:avLst/>
          </a:prstGeom>
          <a:solidFill>
            <a:srgbClr val="FFFFFF"/>
          </a:solidFill>
        </p:spPr>
        <p:txBody>
          <a:bodyPr wrap="square">
            <a:spAutoFit/>
          </a:bodyPr>
          <a:lstStyle/>
          <a:p>
            <a:r>
              <a:rPr lang="zh-CN" altLang="en-US" dirty="0"/>
              <a:t>专注于劝诫、警告等事务</a:t>
            </a:r>
          </a:p>
        </p:txBody>
      </p:sp>
    </p:spTree>
    <p:extLst>
      <p:ext uri="{BB962C8B-B14F-4D97-AF65-F5344CB8AC3E}">
        <p14:creationId xmlns:p14="http://schemas.microsoft.com/office/powerpoint/2010/main" val="4194400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1746" name="Group 89"/>
          <p:cNvGrpSpPr>
            <a:grpSpLocks/>
          </p:cNvGrpSpPr>
          <p:nvPr/>
        </p:nvGrpSpPr>
        <p:grpSpPr bwMode="auto">
          <a:xfrm>
            <a:off x="152400" y="609600"/>
            <a:ext cx="8839200" cy="6172200"/>
            <a:chOff x="144" y="451"/>
            <a:chExt cx="3888" cy="3149"/>
          </a:xfrm>
        </p:grpSpPr>
        <p:grpSp>
          <p:nvGrpSpPr>
            <p:cNvPr id="31823" name="Group 39"/>
            <p:cNvGrpSpPr>
              <a:grpSpLocks/>
            </p:cNvGrpSpPr>
            <p:nvPr/>
          </p:nvGrpSpPr>
          <p:grpSpPr bwMode="auto">
            <a:xfrm>
              <a:off x="144" y="451"/>
              <a:ext cx="3871" cy="418"/>
              <a:chOff x="0" y="0"/>
              <a:chExt cx="4625" cy="653"/>
            </a:xfrm>
          </p:grpSpPr>
          <p:sp>
            <p:nvSpPr>
              <p:cNvPr id="31893" name="Rectangle 9"/>
              <p:cNvSpPr>
                <a:spLocks noChangeArrowheads="1"/>
              </p:cNvSpPr>
              <p:nvPr/>
            </p:nvSpPr>
            <p:spPr bwMode="auto">
              <a:xfrm>
                <a:off x="32" y="0"/>
                <a:ext cx="4561" cy="653"/>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Contending Against Pretenders</a:t>
                </a:r>
                <a:endParaRPr lang="en-US" altLang="zh-CN">
                  <a:solidFill>
                    <a:schemeClr val="bg1"/>
                  </a:solidFill>
                  <a:latin typeface="Arial" pitchFamily="34" charset="0"/>
                  <a:ea typeface="SimSun" pitchFamily="2" charset="-122"/>
                </a:endParaRPr>
              </a:p>
            </p:txBody>
          </p:sp>
          <p:sp>
            <p:nvSpPr>
              <p:cNvPr id="31894" name="Rectangle 38"/>
              <p:cNvSpPr>
                <a:spLocks noChangeArrowheads="1"/>
              </p:cNvSpPr>
              <p:nvPr/>
            </p:nvSpPr>
            <p:spPr bwMode="auto">
              <a:xfrm>
                <a:off x="0" y="0"/>
                <a:ext cx="4625" cy="653"/>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24" name="Group 41"/>
            <p:cNvGrpSpPr>
              <a:grpSpLocks/>
            </p:cNvGrpSpPr>
            <p:nvPr/>
          </p:nvGrpSpPr>
          <p:grpSpPr bwMode="auto">
            <a:xfrm>
              <a:off x="144" y="869"/>
              <a:ext cx="2066" cy="393"/>
              <a:chOff x="0" y="653"/>
              <a:chExt cx="2469" cy="615"/>
            </a:xfrm>
          </p:grpSpPr>
          <p:sp>
            <p:nvSpPr>
              <p:cNvPr id="31891" name="Rectangle 11"/>
              <p:cNvSpPr>
                <a:spLocks noChangeArrowheads="1"/>
              </p:cNvSpPr>
              <p:nvPr/>
            </p:nvSpPr>
            <p:spPr bwMode="auto">
              <a:xfrm>
                <a:off x="32" y="653"/>
                <a:ext cx="2405"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Why to Contend</a:t>
                </a:r>
                <a:endParaRPr lang="en-US" altLang="zh-CN">
                  <a:solidFill>
                    <a:schemeClr val="bg1"/>
                  </a:solidFill>
                  <a:latin typeface="Arial" pitchFamily="34" charset="0"/>
                  <a:ea typeface="SimSun" pitchFamily="2" charset="-122"/>
                </a:endParaRPr>
              </a:p>
            </p:txBody>
          </p:sp>
          <p:sp>
            <p:nvSpPr>
              <p:cNvPr id="31892" name="Rectangle 40"/>
              <p:cNvSpPr>
                <a:spLocks noChangeArrowheads="1"/>
              </p:cNvSpPr>
              <p:nvPr/>
            </p:nvSpPr>
            <p:spPr bwMode="auto">
              <a:xfrm>
                <a:off x="0" y="653"/>
                <a:ext cx="2469"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25" name="Group 43"/>
            <p:cNvGrpSpPr>
              <a:grpSpLocks/>
            </p:cNvGrpSpPr>
            <p:nvPr/>
          </p:nvGrpSpPr>
          <p:grpSpPr bwMode="auto">
            <a:xfrm>
              <a:off x="2210" y="869"/>
              <a:ext cx="1805" cy="393"/>
              <a:chOff x="2469" y="653"/>
              <a:chExt cx="2156" cy="615"/>
            </a:xfrm>
          </p:grpSpPr>
          <p:sp>
            <p:nvSpPr>
              <p:cNvPr id="31889" name="Rectangle 12"/>
              <p:cNvSpPr>
                <a:spLocks noChangeArrowheads="1"/>
              </p:cNvSpPr>
              <p:nvPr/>
            </p:nvSpPr>
            <p:spPr bwMode="auto">
              <a:xfrm>
                <a:off x="2501" y="653"/>
                <a:ext cx="2092"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How to Contend</a:t>
                </a:r>
                <a:endParaRPr lang="en-US" altLang="zh-CN">
                  <a:solidFill>
                    <a:schemeClr val="bg1"/>
                  </a:solidFill>
                  <a:latin typeface="Arial" pitchFamily="34" charset="0"/>
                  <a:ea typeface="SimSun" pitchFamily="2" charset="-122"/>
                </a:endParaRPr>
              </a:p>
            </p:txBody>
          </p:sp>
          <p:sp>
            <p:nvSpPr>
              <p:cNvPr id="31890" name="Rectangle 42"/>
              <p:cNvSpPr>
                <a:spLocks noChangeArrowheads="1"/>
              </p:cNvSpPr>
              <p:nvPr/>
            </p:nvSpPr>
            <p:spPr bwMode="auto">
              <a:xfrm>
                <a:off x="2469" y="653"/>
                <a:ext cx="215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26" name="Group 45"/>
            <p:cNvGrpSpPr>
              <a:grpSpLocks/>
            </p:cNvGrpSpPr>
            <p:nvPr/>
          </p:nvGrpSpPr>
          <p:grpSpPr bwMode="auto">
            <a:xfrm>
              <a:off x="144" y="1262"/>
              <a:ext cx="586" cy="461"/>
              <a:chOff x="0" y="1268"/>
              <a:chExt cx="700" cy="721"/>
            </a:xfrm>
          </p:grpSpPr>
          <p:sp>
            <p:nvSpPr>
              <p:cNvPr id="31887" name="Rectangle 14"/>
              <p:cNvSpPr>
                <a:spLocks noChangeArrowheads="1"/>
              </p:cNvSpPr>
              <p:nvPr/>
            </p:nvSpPr>
            <p:spPr bwMode="auto">
              <a:xfrm>
                <a:off x="32" y="1268"/>
                <a:ext cx="636"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Intro</a:t>
                </a:r>
                <a:endParaRPr lang="en-US" altLang="zh-CN">
                  <a:solidFill>
                    <a:schemeClr val="bg1"/>
                  </a:solidFill>
                  <a:latin typeface="Arial" pitchFamily="34" charset="0"/>
                  <a:ea typeface="SimSun" pitchFamily="2" charset="-122"/>
                </a:endParaRPr>
              </a:p>
            </p:txBody>
          </p:sp>
          <p:sp>
            <p:nvSpPr>
              <p:cNvPr id="31888" name="Rectangle 44"/>
              <p:cNvSpPr>
                <a:spLocks noChangeArrowheads="1"/>
              </p:cNvSpPr>
              <p:nvPr/>
            </p:nvSpPr>
            <p:spPr bwMode="auto">
              <a:xfrm>
                <a:off x="0" y="1268"/>
                <a:ext cx="700"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27" name="Group 47"/>
            <p:cNvGrpSpPr>
              <a:grpSpLocks/>
            </p:cNvGrpSpPr>
            <p:nvPr/>
          </p:nvGrpSpPr>
          <p:grpSpPr bwMode="auto">
            <a:xfrm>
              <a:off x="730" y="1262"/>
              <a:ext cx="1480" cy="461"/>
              <a:chOff x="700" y="1268"/>
              <a:chExt cx="1769" cy="721"/>
            </a:xfrm>
          </p:grpSpPr>
          <p:sp>
            <p:nvSpPr>
              <p:cNvPr id="31885" name="Rectangle 15"/>
              <p:cNvSpPr>
                <a:spLocks noChangeArrowheads="1"/>
              </p:cNvSpPr>
              <p:nvPr/>
            </p:nvSpPr>
            <p:spPr bwMode="auto">
              <a:xfrm>
                <a:off x="732" y="1268"/>
                <a:ext cx="1705"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Pretenders’ </a:t>
                </a:r>
                <a:endParaRPr lang="en-US" altLang="zh-CN">
                  <a:solidFill>
                    <a:schemeClr val="bg1"/>
                  </a:solidFill>
                  <a:latin typeface="Arial" pitchFamily="34" charset="0"/>
                  <a:ea typeface="SimSun" pitchFamily="2" charset="-122"/>
                </a:endParaRPr>
              </a:p>
              <a:p>
                <a:pPr algn="ctr"/>
                <a:r>
                  <a:rPr lang="en-US" altLang="zh-CN" b="1">
                    <a:solidFill>
                      <a:schemeClr val="bg1"/>
                    </a:solidFill>
                    <a:latin typeface="Arial" pitchFamily="34" charset="0"/>
                    <a:ea typeface="SimSun" pitchFamily="2" charset="-122"/>
                  </a:rPr>
                  <a:t>Practices</a:t>
                </a:r>
                <a:endParaRPr lang="en-US" altLang="zh-CN">
                  <a:solidFill>
                    <a:schemeClr val="bg1"/>
                  </a:solidFill>
                  <a:latin typeface="Arial" pitchFamily="34" charset="0"/>
                  <a:ea typeface="SimSun" pitchFamily="2" charset="-122"/>
                </a:endParaRPr>
              </a:p>
            </p:txBody>
          </p:sp>
          <p:sp>
            <p:nvSpPr>
              <p:cNvPr id="31886" name="Rectangle 46"/>
              <p:cNvSpPr>
                <a:spLocks noChangeArrowheads="1"/>
              </p:cNvSpPr>
              <p:nvPr/>
            </p:nvSpPr>
            <p:spPr bwMode="auto">
              <a:xfrm>
                <a:off x="700" y="1268"/>
                <a:ext cx="1769"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28" name="Group 49"/>
            <p:cNvGrpSpPr>
              <a:grpSpLocks/>
            </p:cNvGrpSpPr>
            <p:nvPr/>
          </p:nvGrpSpPr>
          <p:grpSpPr bwMode="auto">
            <a:xfrm>
              <a:off x="2210" y="1262"/>
              <a:ext cx="1125" cy="461"/>
              <a:chOff x="2469" y="1268"/>
              <a:chExt cx="1344" cy="721"/>
            </a:xfrm>
          </p:grpSpPr>
          <p:sp>
            <p:nvSpPr>
              <p:cNvPr id="31883" name="Rectangle 16"/>
              <p:cNvSpPr>
                <a:spLocks noChangeArrowheads="1"/>
              </p:cNvSpPr>
              <p:nvPr/>
            </p:nvSpPr>
            <p:spPr bwMode="auto">
              <a:xfrm>
                <a:off x="2501" y="1268"/>
                <a:ext cx="1280"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Narrow" pitchFamily="34" charset="0"/>
                    <a:ea typeface="SimSun" pitchFamily="2" charset="-122"/>
                  </a:rPr>
                  <a:t>How to Avoid </a:t>
                </a:r>
                <a:endParaRPr lang="en-US" altLang="zh-CN">
                  <a:solidFill>
                    <a:schemeClr val="bg1"/>
                  </a:solidFill>
                  <a:latin typeface="Arial Narrow" pitchFamily="34" charset="0"/>
                  <a:ea typeface="SimSun" pitchFamily="2" charset="-122"/>
                </a:endParaRPr>
              </a:p>
              <a:p>
                <a:pPr algn="ctr"/>
                <a:r>
                  <a:rPr lang="en-US" altLang="zh-CN" b="1">
                    <a:solidFill>
                      <a:schemeClr val="bg1"/>
                    </a:solidFill>
                    <a:latin typeface="Arial Narrow" pitchFamily="34" charset="0"/>
                    <a:ea typeface="SimSun" pitchFamily="2" charset="-122"/>
                  </a:rPr>
                  <a:t>Pretenders’ Snares</a:t>
                </a:r>
                <a:endParaRPr lang="en-US" altLang="zh-CN">
                  <a:solidFill>
                    <a:schemeClr val="bg1"/>
                  </a:solidFill>
                  <a:latin typeface="Arial Narrow" pitchFamily="34" charset="0"/>
                  <a:ea typeface="SimSun" pitchFamily="2" charset="-122"/>
                </a:endParaRPr>
              </a:p>
            </p:txBody>
          </p:sp>
          <p:sp>
            <p:nvSpPr>
              <p:cNvPr id="31884" name="Rectangle 48"/>
              <p:cNvSpPr>
                <a:spLocks noChangeArrowheads="1"/>
              </p:cNvSpPr>
              <p:nvPr/>
            </p:nvSpPr>
            <p:spPr bwMode="auto">
              <a:xfrm>
                <a:off x="2469" y="1268"/>
                <a:ext cx="1344"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29" name="Group 51"/>
            <p:cNvGrpSpPr>
              <a:grpSpLocks/>
            </p:cNvGrpSpPr>
            <p:nvPr/>
          </p:nvGrpSpPr>
          <p:grpSpPr bwMode="auto">
            <a:xfrm>
              <a:off x="3335" y="1262"/>
              <a:ext cx="680" cy="461"/>
              <a:chOff x="3813" y="1268"/>
              <a:chExt cx="812" cy="721"/>
            </a:xfrm>
          </p:grpSpPr>
          <p:sp>
            <p:nvSpPr>
              <p:cNvPr id="31881" name="Rectangle 17"/>
              <p:cNvSpPr>
                <a:spLocks noChangeArrowheads="1"/>
              </p:cNvSpPr>
              <p:nvPr/>
            </p:nvSpPr>
            <p:spPr bwMode="auto">
              <a:xfrm>
                <a:off x="3845" y="1268"/>
                <a:ext cx="748"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en-US" altLang="zh-CN" sz="2200" b="1">
                    <a:solidFill>
                      <a:schemeClr val="bg1"/>
                    </a:solidFill>
                    <a:latin typeface="Arial Narrow" pitchFamily="34" charset="0"/>
                    <a:ea typeface="SimSun" pitchFamily="2" charset="-122"/>
                  </a:rPr>
                  <a:t>Praise for Preservation</a:t>
                </a:r>
                <a:endParaRPr lang="en-US" altLang="zh-CN" sz="2200">
                  <a:solidFill>
                    <a:schemeClr val="bg1"/>
                  </a:solidFill>
                  <a:latin typeface="Arial Narrow" pitchFamily="34" charset="0"/>
                  <a:ea typeface="SimSun" pitchFamily="2" charset="-122"/>
                </a:endParaRPr>
              </a:p>
            </p:txBody>
          </p:sp>
          <p:sp>
            <p:nvSpPr>
              <p:cNvPr id="31882" name="Rectangle 50"/>
              <p:cNvSpPr>
                <a:spLocks noChangeArrowheads="1"/>
              </p:cNvSpPr>
              <p:nvPr/>
            </p:nvSpPr>
            <p:spPr bwMode="auto">
              <a:xfrm>
                <a:off x="3813" y="1268"/>
                <a:ext cx="812"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30" name="Group 53"/>
            <p:cNvGrpSpPr>
              <a:grpSpLocks/>
            </p:cNvGrpSpPr>
            <p:nvPr/>
          </p:nvGrpSpPr>
          <p:grpSpPr bwMode="auto">
            <a:xfrm>
              <a:off x="144" y="1723"/>
              <a:ext cx="586" cy="393"/>
              <a:chOff x="0" y="1989"/>
              <a:chExt cx="700" cy="615"/>
            </a:xfrm>
          </p:grpSpPr>
          <p:sp>
            <p:nvSpPr>
              <p:cNvPr id="31879" name="Rectangle 19"/>
              <p:cNvSpPr>
                <a:spLocks noChangeArrowheads="1"/>
              </p:cNvSpPr>
              <p:nvPr/>
            </p:nvSpPr>
            <p:spPr bwMode="auto">
              <a:xfrm>
                <a:off x="32" y="1989"/>
                <a:ext cx="636"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Verses 1-2</a:t>
                </a:r>
                <a:endParaRPr lang="en-US" altLang="zh-CN">
                  <a:solidFill>
                    <a:schemeClr val="bg1"/>
                  </a:solidFill>
                  <a:latin typeface="Arial" pitchFamily="34" charset="0"/>
                  <a:ea typeface="SimSun" pitchFamily="2" charset="-122"/>
                </a:endParaRPr>
              </a:p>
            </p:txBody>
          </p:sp>
          <p:sp>
            <p:nvSpPr>
              <p:cNvPr id="31880" name="Rectangle 52"/>
              <p:cNvSpPr>
                <a:spLocks noChangeArrowheads="1"/>
              </p:cNvSpPr>
              <p:nvPr/>
            </p:nvSpPr>
            <p:spPr bwMode="auto">
              <a:xfrm>
                <a:off x="0" y="1989"/>
                <a:ext cx="700"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31" name="Group 55"/>
            <p:cNvGrpSpPr>
              <a:grpSpLocks/>
            </p:cNvGrpSpPr>
            <p:nvPr/>
          </p:nvGrpSpPr>
          <p:grpSpPr bwMode="auto">
            <a:xfrm>
              <a:off x="730" y="1723"/>
              <a:ext cx="1480" cy="393"/>
              <a:chOff x="700" y="1989"/>
              <a:chExt cx="1769" cy="615"/>
            </a:xfrm>
          </p:grpSpPr>
          <p:sp>
            <p:nvSpPr>
              <p:cNvPr id="31877" name="Rectangle 20"/>
              <p:cNvSpPr>
                <a:spLocks noChangeArrowheads="1"/>
              </p:cNvSpPr>
              <p:nvPr/>
            </p:nvSpPr>
            <p:spPr bwMode="auto">
              <a:xfrm>
                <a:off x="732" y="1989"/>
                <a:ext cx="1705"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Verses 3-16</a:t>
                </a:r>
                <a:endParaRPr lang="en-US" altLang="zh-CN">
                  <a:solidFill>
                    <a:schemeClr val="bg1"/>
                  </a:solidFill>
                  <a:latin typeface="Arial" pitchFamily="34" charset="0"/>
                  <a:ea typeface="SimSun" pitchFamily="2" charset="-122"/>
                </a:endParaRPr>
              </a:p>
            </p:txBody>
          </p:sp>
          <p:sp>
            <p:nvSpPr>
              <p:cNvPr id="31878" name="Rectangle 54"/>
              <p:cNvSpPr>
                <a:spLocks noChangeArrowheads="1"/>
              </p:cNvSpPr>
              <p:nvPr/>
            </p:nvSpPr>
            <p:spPr bwMode="auto">
              <a:xfrm>
                <a:off x="700" y="1989"/>
                <a:ext cx="1769"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32" name="Group 57"/>
            <p:cNvGrpSpPr>
              <a:grpSpLocks/>
            </p:cNvGrpSpPr>
            <p:nvPr/>
          </p:nvGrpSpPr>
          <p:grpSpPr bwMode="auto">
            <a:xfrm>
              <a:off x="2210" y="1723"/>
              <a:ext cx="1125" cy="393"/>
              <a:chOff x="2469" y="1989"/>
              <a:chExt cx="1344" cy="615"/>
            </a:xfrm>
          </p:grpSpPr>
          <p:sp>
            <p:nvSpPr>
              <p:cNvPr id="31875" name="Rectangle 21"/>
              <p:cNvSpPr>
                <a:spLocks noChangeArrowheads="1"/>
              </p:cNvSpPr>
              <p:nvPr/>
            </p:nvSpPr>
            <p:spPr bwMode="auto">
              <a:xfrm>
                <a:off x="2501" y="1989"/>
                <a:ext cx="1280"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Verses 17-23</a:t>
                </a:r>
                <a:endParaRPr lang="en-US" altLang="zh-CN">
                  <a:solidFill>
                    <a:schemeClr val="bg1"/>
                  </a:solidFill>
                  <a:latin typeface="Arial" pitchFamily="34" charset="0"/>
                  <a:ea typeface="SimSun" pitchFamily="2" charset="-122"/>
                </a:endParaRPr>
              </a:p>
            </p:txBody>
          </p:sp>
          <p:sp>
            <p:nvSpPr>
              <p:cNvPr id="31876" name="Rectangle 56"/>
              <p:cNvSpPr>
                <a:spLocks noChangeArrowheads="1"/>
              </p:cNvSpPr>
              <p:nvPr/>
            </p:nvSpPr>
            <p:spPr bwMode="auto">
              <a:xfrm>
                <a:off x="2469" y="1989"/>
                <a:ext cx="1344"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33" name="Group 59"/>
            <p:cNvGrpSpPr>
              <a:grpSpLocks/>
            </p:cNvGrpSpPr>
            <p:nvPr/>
          </p:nvGrpSpPr>
          <p:grpSpPr bwMode="auto">
            <a:xfrm>
              <a:off x="3335" y="1723"/>
              <a:ext cx="680" cy="393"/>
              <a:chOff x="3813" y="1989"/>
              <a:chExt cx="812" cy="615"/>
            </a:xfrm>
          </p:grpSpPr>
          <p:sp>
            <p:nvSpPr>
              <p:cNvPr id="31873" name="Rectangle 22"/>
              <p:cNvSpPr>
                <a:spLocks noChangeArrowheads="1"/>
              </p:cNvSpPr>
              <p:nvPr/>
            </p:nvSpPr>
            <p:spPr bwMode="auto">
              <a:xfrm>
                <a:off x="3845" y="1989"/>
                <a:ext cx="748"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Verses 24-25</a:t>
                </a:r>
                <a:endParaRPr lang="en-US" altLang="zh-CN">
                  <a:solidFill>
                    <a:schemeClr val="bg1"/>
                  </a:solidFill>
                  <a:latin typeface="Arial" pitchFamily="34" charset="0"/>
                  <a:ea typeface="SimSun" pitchFamily="2" charset="-122"/>
                </a:endParaRPr>
              </a:p>
            </p:txBody>
          </p:sp>
          <p:sp>
            <p:nvSpPr>
              <p:cNvPr id="31874" name="Rectangle 58"/>
              <p:cNvSpPr>
                <a:spLocks noChangeArrowheads="1"/>
              </p:cNvSpPr>
              <p:nvPr/>
            </p:nvSpPr>
            <p:spPr bwMode="auto">
              <a:xfrm>
                <a:off x="3813" y="1989"/>
                <a:ext cx="812"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34" name="Group 61"/>
            <p:cNvGrpSpPr>
              <a:grpSpLocks/>
            </p:cNvGrpSpPr>
            <p:nvPr/>
          </p:nvGrpSpPr>
          <p:grpSpPr bwMode="auto">
            <a:xfrm>
              <a:off x="144" y="2116"/>
              <a:ext cx="291" cy="698"/>
              <a:chOff x="0" y="2604"/>
              <a:chExt cx="348" cy="1091"/>
            </a:xfrm>
          </p:grpSpPr>
          <p:sp>
            <p:nvSpPr>
              <p:cNvPr id="31871" name="Rectangle 24"/>
              <p:cNvSpPr>
                <a:spLocks noChangeArrowheads="1"/>
              </p:cNvSpPr>
              <p:nvPr/>
            </p:nvSpPr>
            <p:spPr bwMode="auto">
              <a:xfrm>
                <a:off x="32" y="2604"/>
                <a:ext cx="284"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sz="1800">
                    <a:solidFill>
                      <a:schemeClr val="bg1"/>
                    </a:solidFill>
                    <a:latin typeface="Arial Narrow" pitchFamily="34" charset="0"/>
                    <a:ea typeface="SimSun" pitchFamily="2" charset="-122"/>
                  </a:rPr>
                  <a:t>Greet-ing</a:t>
                </a:r>
              </a:p>
              <a:p>
                <a:pPr algn="ctr"/>
                <a:r>
                  <a:rPr lang="en-US" altLang="zh-CN" sz="1800">
                    <a:solidFill>
                      <a:schemeClr val="bg1"/>
                    </a:solidFill>
                    <a:latin typeface="Arial Narrow" pitchFamily="34" charset="0"/>
                    <a:ea typeface="SimSun" pitchFamily="2" charset="-122"/>
                  </a:rPr>
                  <a:t>1</a:t>
                </a:r>
              </a:p>
            </p:txBody>
          </p:sp>
          <p:sp>
            <p:nvSpPr>
              <p:cNvPr id="31872" name="Rectangle 60"/>
              <p:cNvSpPr>
                <a:spLocks noChangeArrowheads="1"/>
              </p:cNvSpPr>
              <p:nvPr/>
            </p:nvSpPr>
            <p:spPr bwMode="auto">
              <a:xfrm>
                <a:off x="0" y="2604"/>
                <a:ext cx="348"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35" name="Group 63"/>
            <p:cNvGrpSpPr>
              <a:grpSpLocks/>
            </p:cNvGrpSpPr>
            <p:nvPr/>
          </p:nvGrpSpPr>
          <p:grpSpPr bwMode="auto">
            <a:xfrm>
              <a:off x="435" y="2116"/>
              <a:ext cx="295" cy="698"/>
              <a:chOff x="348" y="2604"/>
              <a:chExt cx="352" cy="1091"/>
            </a:xfrm>
          </p:grpSpPr>
          <p:sp>
            <p:nvSpPr>
              <p:cNvPr id="31869" name="Rectangle 25"/>
              <p:cNvSpPr>
                <a:spLocks noChangeArrowheads="1"/>
              </p:cNvSpPr>
              <p:nvPr/>
            </p:nvSpPr>
            <p:spPr bwMode="auto">
              <a:xfrm>
                <a:off x="380" y="2604"/>
                <a:ext cx="288"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sz="1800">
                    <a:solidFill>
                      <a:schemeClr val="bg1"/>
                    </a:solidFill>
                    <a:latin typeface="Arial Narrow" pitchFamily="34" charset="0"/>
                    <a:ea typeface="SimSun" pitchFamily="2" charset="-122"/>
                  </a:rPr>
                  <a:t> Bless-ing</a:t>
                </a:r>
              </a:p>
              <a:p>
                <a:pPr algn="ctr"/>
                <a:r>
                  <a:rPr lang="en-US" altLang="zh-CN" sz="1800">
                    <a:solidFill>
                      <a:schemeClr val="bg1"/>
                    </a:solidFill>
                    <a:latin typeface="Arial Narrow" pitchFamily="34" charset="0"/>
                    <a:ea typeface="SimSun" pitchFamily="2" charset="-122"/>
                  </a:rPr>
                  <a:t>2</a:t>
                </a:r>
              </a:p>
            </p:txBody>
          </p:sp>
          <p:sp>
            <p:nvSpPr>
              <p:cNvPr id="31870" name="Rectangle 62"/>
              <p:cNvSpPr>
                <a:spLocks noChangeArrowheads="1"/>
              </p:cNvSpPr>
              <p:nvPr/>
            </p:nvSpPr>
            <p:spPr bwMode="auto">
              <a:xfrm>
                <a:off x="348" y="2604"/>
                <a:ext cx="352"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36" name="Group 65"/>
            <p:cNvGrpSpPr>
              <a:grpSpLocks/>
            </p:cNvGrpSpPr>
            <p:nvPr/>
          </p:nvGrpSpPr>
          <p:grpSpPr bwMode="auto">
            <a:xfrm>
              <a:off x="730" y="2116"/>
              <a:ext cx="387" cy="698"/>
              <a:chOff x="700" y="2604"/>
              <a:chExt cx="463" cy="1091"/>
            </a:xfrm>
          </p:grpSpPr>
          <p:sp>
            <p:nvSpPr>
              <p:cNvPr id="31867" name="Rectangle 26"/>
              <p:cNvSpPr>
                <a:spLocks noChangeArrowheads="1"/>
              </p:cNvSpPr>
              <p:nvPr/>
            </p:nvSpPr>
            <p:spPr bwMode="auto">
              <a:xfrm>
                <a:off x="732" y="2604"/>
                <a:ext cx="399"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a:solidFill>
                      <a:schemeClr val="bg1"/>
                    </a:solidFill>
                    <a:latin typeface="Arial" pitchFamily="34" charset="0"/>
                    <a:ea typeface="SimSun" pitchFamily="2" charset="-122"/>
                  </a:rPr>
                  <a:t> </a:t>
                </a:r>
                <a:r>
                  <a:rPr lang="en-US" altLang="zh-CN" sz="1700">
                    <a:solidFill>
                      <a:schemeClr val="bg1"/>
                    </a:solidFill>
                    <a:latin typeface="Arial Narrow" pitchFamily="34" charset="0"/>
                    <a:ea typeface="SimSun" pitchFamily="2" charset="-122"/>
                  </a:rPr>
                  <a:t>Purpose of Epistle: Defend the faith</a:t>
                </a:r>
              </a:p>
              <a:p>
                <a:pPr algn="ctr"/>
                <a:r>
                  <a:rPr lang="en-US" altLang="zh-CN" sz="1700">
                    <a:solidFill>
                      <a:schemeClr val="bg1"/>
                    </a:solidFill>
                    <a:latin typeface="Arial Narrow" pitchFamily="34" charset="0"/>
                    <a:ea typeface="SimSun" pitchFamily="2" charset="-122"/>
                  </a:rPr>
                  <a:t>3-4</a:t>
                </a:r>
              </a:p>
            </p:txBody>
          </p:sp>
          <p:sp>
            <p:nvSpPr>
              <p:cNvPr id="31868" name="Rectangle 64"/>
              <p:cNvSpPr>
                <a:spLocks noChangeArrowheads="1"/>
              </p:cNvSpPr>
              <p:nvPr/>
            </p:nvSpPr>
            <p:spPr bwMode="auto">
              <a:xfrm>
                <a:off x="700" y="2604"/>
                <a:ext cx="463"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37" name="Group 67"/>
            <p:cNvGrpSpPr>
              <a:grpSpLocks/>
            </p:cNvGrpSpPr>
            <p:nvPr/>
          </p:nvGrpSpPr>
          <p:grpSpPr bwMode="auto">
            <a:xfrm>
              <a:off x="1117" y="2116"/>
              <a:ext cx="388" cy="698"/>
              <a:chOff x="1163" y="2604"/>
              <a:chExt cx="463" cy="1091"/>
            </a:xfrm>
          </p:grpSpPr>
          <p:sp>
            <p:nvSpPr>
              <p:cNvPr id="31865" name="Rectangle 27"/>
              <p:cNvSpPr>
                <a:spLocks noChangeArrowheads="1"/>
              </p:cNvSpPr>
              <p:nvPr/>
            </p:nvSpPr>
            <p:spPr bwMode="auto">
              <a:xfrm>
                <a:off x="1195" y="2604"/>
                <a:ext cx="399"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sz="1400">
                    <a:solidFill>
                      <a:schemeClr val="bg1"/>
                    </a:solidFill>
                    <a:latin typeface="Arial Narrow" pitchFamily="34" charset="0"/>
                    <a:ea typeface="SimSun" pitchFamily="2" charset="-122"/>
                  </a:rPr>
                  <a:t> OT Pretenders</a:t>
                </a:r>
              </a:p>
              <a:p>
                <a:pPr algn="ctr"/>
                <a:r>
                  <a:rPr lang="en-US" altLang="zh-CN" sz="1400">
                    <a:solidFill>
                      <a:schemeClr val="bg1"/>
                    </a:solidFill>
                    <a:latin typeface="Arial Narrow" pitchFamily="34" charset="0"/>
                    <a:ea typeface="SimSun" pitchFamily="2" charset="-122"/>
                  </a:rPr>
                  <a:t>5-7</a:t>
                </a:r>
              </a:p>
              <a:p>
                <a:pPr algn="ctr"/>
                <a:r>
                  <a:rPr lang="en-US" altLang="zh-CN" sz="1400">
                    <a:solidFill>
                      <a:schemeClr val="bg1"/>
                    </a:solidFill>
                    <a:latin typeface="Arial Narrow" pitchFamily="34" charset="0"/>
                    <a:ea typeface="SimSun" pitchFamily="2" charset="-122"/>
                  </a:rPr>
                  <a:t> </a:t>
                </a:r>
              </a:p>
              <a:p>
                <a:pPr algn="ctr"/>
                <a:r>
                  <a:rPr lang="en-US" altLang="zh-CN" sz="1400">
                    <a:solidFill>
                      <a:schemeClr val="bg1"/>
                    </a:solidFill>
                    <a:latin typeface="Arial Narrow" pitchFamily="34" charset="0"/>
                    <a:ea typeface="SimSun" pitchFamily="2" charset="-122"/>
                  </a:rPr>
                  <a:t>(Past)</a:t>
                </a:r>
              </a:p>
            </p:txBody>
          </p:sp>
          <p:sp>
            <p:nvSpPr>
              <p:cNvPr id="31866" name="Rectangle 66"/>
              <p:cNvSpPr>
                <a:spLocks noChangeArrowheads="1"/>
              </p:cNvSpPr>
              <p:nvPr/>
            </p:nvSpPr>
            <p:spPr bwMode="auto">
              <a:xfrm>
                <a:off x="1163" y="2604"/>
                <a:ext cx="463"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38" name="Group 69"/>
            <p:cNvGrpSpPr>
              <a:grpSpLocks/>
            </p:cNvGrpSpPr>
            <p:nvPr/>
          </p:nvGrpSpPr>
          <p:grpSpPr bwMode="auto">
            <a:xfrm>
              <a:off x="1505" y="2116"/>
              <a:ext cx="340" cy="698"/>
              <a:chOff x="1626" y="2604"/>
              <a:chExt cx="406" cy="1091"/>
            </a:xfrm>
          </p:grpSpPr>
          <p:sp>
            <p:nvSpPr>
              <p:cNvPr id="31863" name="Rectangle 28"/>
              <p:cNvSpPr>
                <a:spLocks noChangeArrowheads="1"/>
              </p:cNvSpPr>
              <p:nvPr/>
            </p:nvSpPr>
            <p:spPr bwMode="auto">
              <a:xfrm>
                <a:off x="1658" y="2604"/>
                <a:ext cx="342"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sz="1600">
                    <a:solidFill>
                      <a:schemeClr val="bg1"/>
                    </a:solidFill>
                    <a:latin typeface="Arial Narrow" pitchFamily="34" charset="0"/>
                    <a:ea typeface="SimSun" pitchFamily="2" charset="-122"/>
                  </a:rPr>
                  <a:t>Charac-teristics</a:t>
                </a:r>
              </a:p>
              <a:p>
                <a:pPr algn="ctr"/>
                <a:r>
                  <a:rPr lang="en-US" altLang="zh-CN" sz="1600">
                    <a:solidFill>
                      <a:schemeClr val="bg1"/>
                    </a:solidFill>
                    <a:latin typeface="Arial Narrow" pitchFamily="34" charset="0"/>
                    <a:ea typeface="SimSun" pitchFamily="2" charset="-122"/>
                  </a:rPr>
                  <a:t>8-13</a:t>
                </a:r>
              </a:p>
              <a:p>
                <a:pPr algn="ctr"/>
                <a:r>
                  <a:rPr lang="en-US" altLang="zh-CN" sz="1600">
                    <a:solidFill>
                      <a:schemeClr val="bg1"/>
                    </a:solidFill>
                    <a:latin typeface="Arial Narrow" pitchFamily="34" charset="0"/>
                    <a:ea typeface="SimSun" pitchFamily="2" charset="-122"/>
                  </a:rPr>
                  <a:t> </a:t>
                </a:r>
              </a:p>
              <a:p>
                <a:pPr algn="ctr"/>
                <a:r>
                  <a:rPr lang="en-US" altLang="zh-CN" sz="1500">
                    <a:solidFill>
                      <a:schemeClr val="bg1"/>
                    </a:solidFill>
                    <a:latin typeface="Arial Narrow" pitchFamily="34" charset="0"/>
                    <a:ea typeface="SimSun" pitchFamily="2" charset="-122"/>
                  </a:rPr>
                  <a:t>(Present)</a:t>
                </a:r>
              </a:p>
            </p:txBody>
          </p:sp>
          <p:sp>
            <p:nvSpPr>
              <p:cNvPr id="31864" name="Rectangle 68"/>
              <p:cNvSpPr>
                <a:spLocks noChangeArrowheads="1"/>
              </p:cNvSpPr>
              <p:nvPr/>
            </p:nvSpPr>
            <p:spPr bwMode="auto">
              <a:xfrm>
                <a:off x="1626" y="2604"/>
                <a:ext cx="406"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39" name="Group 71"/>
            <p:cNvGrpSpPr>
              <a:grpSpLocks/>
            </p:cNvGrpSpPr>
            <p:nvPr/>
          </p:nvGrpSpPr>
          <p:grpSpPr bwMode="auto">
            <a:xfrm>
              <a:off x="1845" y="2116"/>
              <a:ext cx="365" cy="698"/>
              <a:chOff x="2032" y="2604"/>
              <a:chExt cx="437" cy="1091"/>
            </a:xfrm>
          </p:grpSpPr>
          <p:sp>
            <p:nvSpPr>
              <p:cNvPr id="31861" name="Rectangle 29"/>
              <p:cNvSpPr>
                <a:spLocks noChangeArrowheads="1"/>
              </p:cNvSpPr>
              <p:nvPr/>
            </p:nvSpPr>
            <p:spPr bwMode="auto">
              <a:xfrm>
                <a:off x="2064" y="2604"/>
                <a:ext cx="373"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a:solidFill>
                      <a:schemeClr val="bg1"/>
                    </a:solidFill>
                    <a:latin typeface="Arial" pitchFamily="34" charset="0"/>
                    <a:ea typeface="SimSun" pitchFamily="2" charset="-122"/>
                  </a:rPr>
                  <a:t> </a:t>
                </a:r>
                <a:r>
                  <a:rPr lang="en-US" altLang="zh-CN" sz="1300">
                    <a:solidFill>
                      <a:schemeClr val="bg1"/>
                    </a:solidFill>
                    <a:latin typeface="Arial Narrow" pitchFamily="34" charset="0"/>
                    <a:ea typeface="SimSun" pitchFamily="2" charset="-122"/>
                  </a:rPr>
                  <a:t>Judgment</a:t>
                </a:r>
              </a:p>
              <a:p>
                <a:pPr algn="ctr"/>
                <a:r>
                  <a:rPr lang="en-US" altLang="zh-CN" sz="1600">
                    <a:solidFill>
                      <a:schemeClr val="bg1"/>
                    </a:solidFill>
                    <a:latin typeface="Arial Narrow" pitchFamily="34" charset="0"/>
                    <a:ea typeface="SimSun" pitchFamily="2" charset="-122"/>
                  </a:rPr>
                  <a:t>14-16</a:t>
                </a:r>
              </a:p>
              <a:p>
                <a:pPr algn="ctr"/>
                <a:r>
                  <a:rPr lang="en-US" altLang="zh-CN" sz="1600">
                    <a:solidFill>
                      <a:schemeClr val="bg1"/>
                    </a:solidFill>
                    <a:latin typeface="Arial Narrow" pitchFamily="34" charset="0"/>
                    <a:ea typeface="SimSun" pitchFamily="2" charset="-122"/>
                  </a:rPr>
                  <a:t>  </a:t>
                </a:r>
              </a:p>
              <a:p>
                <a:pPr algn="ctr"/>
                <a:r>
                  <a:rPr lang="en-US" altLang="zh-CN" sz="1600">
                    <a:solidFill>
                      <a:schemeClr val="bg1"/>
                    </a:solidFill>
                    <a:latin typeface="Arial Narrow" pitchFamily="34" charset="0"/>
                    <a:ea typeface="SimSun" pitchFamily="2" charset="-122"/>
                  </a:rPr>
                  <a:t>(Future)</a:t>
                </a:r>
              </a:p>
            </p:txBody>
          </p:sp>
          <p:sp>
            <p:nvSpPr>
              <p:cNvPr id="31862" name="Rectangle 70"/>
              <p:cNvSpPr>
                <a:spLocks noChangeArrowheads="1"/>
              </p:cNvSpPr>
              <p:nvPr/>
            </p:nvSpPr>
            <p:spPr bwMode="auto">
              <a:xfrm>
                <a:off x="2032" y="2604"/>
                <a:ext cx="437"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40" name="Group 73"/>
            <p:cNvGrpSpPr>
              <a:grpSpLocks/>
            </p:cNvGrpSpPr>
            <p:nvPr/>
          </p:nvGrpSpPr>
          <p:grpSpPr bwMode="auto">
            <a:xfrm>
              <a:off x="2210" y="2116"/>
              <a:ext cx="400" cy="698"/>
              <a:chOff x="2469" y="2604"/>
              <a:chExt cx="478" cy="1091"/>
            </a:xfrm>
          </p:grpSpPr>
          <p:sp>
            <p:nvSpPr>
              <p:cNvPr id="31859" name="Rectangle 30"/>
              <p:cNvSpPr>
                <a:spLocks noChangeArrowheads="1"/>
              </p:cNvSpPr>
              <p:nvPr/>
            </p:nvSpPr>
            <p:spPr bwMode="auto">
              <a:xfrm>
                <a:off x="2501" y="2604"/>
                <a:ext cx="414"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sz="1500">
                    <a:solidFill>
                      <a:schemeClr val="bg1"/>
                    </a:solidFill>
                    <a:latin typeface="Arial Narrow" pitchFamily="34" charset="0"/>
                    <a:ea typeface="SimSun" pitchFamily="2" charset="-122"/>
                  </a:rPr>
                  <a:t>Remember Apostles’ Predictions</a:t>
                </a:r>
              </a:p>
              <a:p>
                <a:pPr algn="ctr"/>
                <a:r>
                  <a:rPr lang="en-US" altLang="zh-CN" sz="1500">
                    <a:solidFill>
                      <a:schemeClr val="bg1"/>
                    </a:solidFill>
                    <a:latin typeface="Arial Narrow" pitchFamily="34" charset="0"/>
                    <a:ea typeface="SimSun" pitchFamily="2" charset="-122"/>
                  </a:rPr>
                  <a:t>17-19</a:t>
                </a:r>
              </a:p>
            </p:txBody>
          </p:sp>
          <p:sp>
            <p:nvSpPr>
              <p:cNvPr id="31860" name="Rectangle 72"/>
              <p:cNvSpPr>
                <a:spLocks noChangeArrowheads="1"/>
              </p:cNvSpPr>
              <p:nvPr/>
            </p:nvSpPr>
            <p:spPr bwMode="auto">
              <a:xfrm>
                <a:off x="2469" y="2604"/>
                <a:ext cx="478"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41" name="Group 75"/>
            <p:cNvGrpSpPr>
              <a:grpSpLocks/>
            </p:cNvGrpSpPr>
            <p:nvPr/>
          </p:nvGrpSpPr>
          <p:grpSpPr bwMode="auto">
            <a:xfrm>
              <a:off x="2610" y="2116"/>
              <a:ext cx="340" cy="698"/>
              <a:chOff x="2947" y="2604"/>
              <a:chExt cx="406" cy="1091"/>
            </a:xfrm>
          </p:grpSpPr>
          <p:sp>
            <p:nvSpPr>
              <p:cNvPr id="31857" name="Rectangle 31"/>
              <p:cNvSpPr>
                <a:spLocks noChangeArrowheads="1"/>
              </p:cNvSpPr>
              <p:nvPr/>
            </p:nvSpPr>
            <p:spPr bwMode="auto">
              <a:xfrm>
                <a:off x="2979" y="2604"/>
                <a:ext cx="342"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a:solidFill>
                      <a:schemeClr val="bg1"/>
                    </a:solidFill>
                    <a:latin typeface="Arial" pitchFamily="34" charset="0"/>
                    <a:ea typeface="SimSun" pitchFamily="2" charset="-122"/>
                  </a:rPr>
                  <a:t> </a:t>
                </a:r>
                <a:r>
                  <a:rPr lang="en-US" altLang="zh-CN" sz="1600">
                    <a:solidFill>
                      <a:schemeClr val="bg1"/>
                    </a:solidFill>
                    <a:latin typeface="Arial Narrow" pitchFamily="34" charset="0"/>
                    <a:ea typeface="SimSun" pitchFamily="2" charset="-122"/>
                  </a:rPr>
                  <a:t>Nurture Oneself in God’s Love</a:t>
                </a:r>
              </a:p>
              <a:p>
                <a:pPr algn="ctr"/>
                <a:r>
                  <a:rPr lang="en-US" altLang="zh-CN" sz="1600">
                    <a:solidFill>
                      <a:schemeClr val="bg1"/>
                    </a:solidFill>
                    <a:latin typeface="Arial Narrow" pitchFamily="34" charset="0"/>
                    <a:ea typeface="SimSun" pitchFamily="2" charset="-122"/>
                  </a:rPr>
                  <a:t>20-21</a:t>
                </a:r>
              </a:p>
            </p:txBody>
          </p:sp>
          <p:sp>
            <p:nvSpPr>
              <p:cNvPr id="31858" name="Rectangle 74"/>
              <p:cNvSpPr>
                <a:spLocks noChangeArrowheads="1"/>
              </p:cNvSpPr>
              <p:nvPr/>
            </p:nvSpPr>
            <p:spPr bwMode="auto">
              <a:xfrm>
                <a:off x="2947" y="2604"/>
                <a:ext cx="406"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42" name="Group 77"/>
            <p:cNvGrpSpPr>
              <a:grpSpLocks/>
            </p:cNvGrpSpPr>
            <p:nvPr/>
          </p:nvGrpSpPr>
          <p:grpSpPr bwMode="auto">
            <a:xfrm>
              <a:off x="2950" y="2116"/>
              <a:ext cx="385" cy="698"/>
              <a:chOff x="3353" y="2604"/>
              <a:chExt cx="460" cy="1091"/>
            </a:xfrm>
          </p:grpSpPr>
          <p:sp>
            <p:nvSpPr>
              <p:cNvPr id="31855" name="Rectangle 32"/>
              <p:cNvSpPr>
                <a:spLocks noChangeArrowheads="1"/>
              </p:cNvSpPr>
              <p:nvPr/>
            </p:nvSpPr>
            <p:spPr bwMode="auto">
              <a:xfrm>
                <a:off x="3385" y="2604"/>
                <a:ext cx="396"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a:solidFill>
                      <a:schemeClr val="bg1"/>
                    </a:solidFill>
                    <a:latin typeface="Arial" pitchFamily="34" charset="0"/>
                    <a:ea typeface="SimSun" pitchFamily="2" charset="-122"/>
                  </a:rPr>
                  <a:t> </a:t>
                </a:r>
                <a:r>
                  <a:rPr lang="en-US" altLang="zh-CN" sz="1400">
                    <a:solidFill>
                      <a:schemeClr val="bg1"/>
                    </a:solidFill>
                    <a:latin typeface="Arial Narrow" pitchFamily="34" charset="0"/>
                    <a:ea typeface="SimSun" pitchFamily="2" charset="-122"/>
                  </a:rPr>
                  <a:t>Show Mercy to Pretenders’ Followers </a:t>
                </a:r>
              </a:p>
              <a:p>
                <a:pPr algn="ctr"/>
                <a:r>
                  <a:rPr lang="en-US" altLang="zh-CN" sz="1400">
                    <a:solidFill>
                      <a:schemeClr val="bg1"/>
                    </a:solidFill>
                    <a:latin typeface="Arial Narrow" pitchFamily="34" charset="0"/>
                    <a:ea typeface="SimSun" pitchFamily="2" charset="-122"/>
                  </a:rPr>
                  <a:t>22-23</a:t>
                </a:r>
              </a:p>
            </p:txBody>
          </p:sp>
          <p:sp>
            <p:nvSpPr>
              <p:cNvPr id="31856" name="Rectangle 76"/>
              <p:cNvSpPr>
                <a:spLocks noChangeArrowheads="1"/>
              </p:cNvSpPr>
              <p:nvPr/>
            </p:nvSpPr>
            <p:spPr bwMode="auto">
              <a:xfrm>
                <a:off x="3353" y="2604"/>
                <a:ext cx="460"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43" name="Group 79"/>
            <p:cNvGrpSpPr>
              <a:grpSpLocks/>
            </p:cNvGrpSpPr>
            <p:nvPr/>
          </p:nvGrpSpPr>
          <p:grpSpPr bwMode="auto">
            <a:xfrm>
              <a:off x="3335" y="2116"/>
              <a:ext cx="295" cy="698"/>
              <a:chOff x="3813" y="2604"/>
              <a:chExt cx="352" cy="1091"/>
            </a:xfrm>
          </p:grpSpPr>
          <p:sp>
            <p:nvSpPr>
              <p:cNvPr id="31853" name="Rectangle 33"/>
              <p:cNvSpPr>
                <a:spLocks noChangeArrowheads="1"/>
              </p:cNvSpPr>
              <p:nvPr/>
            </p:nvSpPr>
            <p:spPr bwMode="auto">
              <a:xfrm>
                <a:off x="3845" y="2604"/>
                <a:ext cx="288"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sz="1800">
                    <a:solidFill>
                      <a:schemeClr val="bg1"/>
                    </a:solidFill>
                    <a:latin typeface="Arial" pitchFamily="34" charset="0"/>
                    <a:ea typeface="SimSun" pitchFamily="2" charset="-122"/>
                  </a:rPr>
                  <a:t> </a:t>
                </a:r>
                <a:r>
                  <a:rPr lang="en-US" altLang="zh-CN" sz="1400">
                    <a:solidFill>
                      <a:schemeClr val="bg1"/>
                    </a:solidFill>
                    <a:latin typeface="Arial Narrow" pitchFamily="34" charset="0"/>
                    <a:ea typeface="SimSun" pitchFamily="2" charset="-122"/>
                  </a:rPr>
                  <a:t>Source of Victory</a:t>
                </a:r>
              </a:p>
              <a:p>
                <a:pPr algn="ctr"/>
                <a:r>
                  <a:rPr lang="en-US" altLang="zh-CN" sz="1400">
                    <a:solidFill>
                      <a:schemeClr val="bg1"/>
                    </a:solidFill>
                    <a:latin typeface="Arial Narrow" pitchFamily="34" charset="0"/>
                    <a:ea typeface="SimSun" pitchFamily="2" charset="-122"/>
                  </a:rPr>
                  <a:t>24</a:t>
                </a:r>
              </a:p>
            </p:txBody>
          </p:sp>
          <p:sp>
            <p:nvSpPr>
              <p:cNvPr id="31854" name="Rectangle 78"/>
              <p:cNvSpPr>
                <a:spLocks noChangeArrowheads="1"/>
              </p:cNvSpPr>
              <p:nvPr/>
            </p:nvSpPr>
            <p:spPr bwMode="auto">
              <a:xfrm>
                <a:off x="3813" y="2604"/>
                <a:ext cx="352"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44" name="Group 81"/>
            <p:cNvGrpSpPr>
              <a:grpSpLocks/>
            </p:cNvGrpSpPr>
            <p:nvPr/>
          </p:nvGrpSpPr>
          <p:grpSpPr bwMode="auto">
            <a:xfrm>
              <a:off x="3630" y="2116"/>
              <a:ext cx="385" cy="698"/>
              <a:chOff x="4165" y="2604"/>
              <a:chExt cx="460" cy="1091"/>
            </a:xfrm>
          </p:grpSpPr>
          <p:sp>
            <p:nvSpPr>
              <p:cNvPr id="31851" name="Rectangle 34"/>
              <p:cNvSpPr>
                <a:spLocks noChangeArrowheads="1"/>
              </p:cNvSpPr>
              <p:nvPr/>
            </p:nvSpPr>
            <p:spPr bwMode="auto">
              <a:xfrm>
                <a:off x="4197" y="2604"/>
                <a:ext cx="396"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sz="1800">
                    <a:solidFill>
                      <a:schemeClr val="bg1"/>
                    </a:solidFill>
                    <a:latin typeface="Arial" pitchFamily="34" charset="0"/>
                    <a:ea typeface="SimSun" pitchFamily="2" charset="-122"/>
                  </a:rPr>
                  <a:t>Only Savior</a:t>
                </a:r>
              </a:p>
              <a:p>
                <a:pPr algn="ctr"/>
                <a:r>
                  <a:rPr lang="en-US" altLang="zh-CN" sz="1800">
                    <a:solidFill>
                      <a:schemeClr val="bg1"/>
                    </a:solidFill>
                    <a:latin typeface="Arial" pitchFamily="34" charset="0"/>
                    <a:ea typeface="SimSun" pitchFamily="2" charset="-122"/>
                  </a:rPr>
                  <a:t>25</a:t>
                </a:r>
              </a:p>
            </p:txBody>
          </p:sp>
          <p:sp>
            <p:nvSpPr>
              <p:cNvPr id="31852" name="Rectangle 80"/>
              <p:cNvSpPr>
                <a:spLocks noChangeArrowheads="1"/>
              </p:cNvSpPr>
              <p:nvPr/>
            </p:nvSpPr>
            <p:spPr bwMode="auto">
              <a:xfrm>
                <a:off x="4165" y="2604"/>
                <a:ext cx="460"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45" name="Group 85"/>
            <p:cNvGrpSpPr>
              <a:grpSpLocks/>
            </p:cNvGrpSpPr>
            <p:nvPr/>
          </p:nvGrpSpPr>
          <p:grpSpPr bwMode="auto">
            <a:xfrm>
              <a:off x="144" y="2814"/>
              <a:ext cx="3888" cy="393"/>
              <a:chOff x="0" y="3695"/>
              <a:chExt cx="6137" cy="615"/>
            </a:xfrm>
          </p:grpSpPr>
          <p:sp>
            <p:nvSpPr>
              <p:cNvPr id="31849" name="Rectangle 36"/>
              <p:cNvSpPr>
                <a:spLocks noChangeArrowheads="1"/>
              </p:cNvSpPr>
              <p:nvPr/>
            </p:nvSpPr>
            <p:spPr bwMode="auto">
              <a:xfrm>
                <a:off x="32" y="3695"/>
                <a:ext cx="6073"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Unknown Origin to Probably Palestine</a:t>
                </a:r>
                <a:endParaRPr lang="en-US" altLang="zh-CN">
                  <a:solidFill>
                    <a:schemeClr val="bg1"/>
                  </a:solidFill>
                  <a:latin typeface="Arial" pitchFamily="34" charset="0"/>
                  <a:ea typeface="SimSun" pitchFamily="2" charset="-122"/>
                </a:endParaRPr>
              </a:p>
            </p:txBody>
          </p:sp>
          <p:sp>
            <p:nvSpPr>
              <p:cNvPr id="31850" name="Rectangle 84"/>
              <p:cNvSpPr>
                <a:spLocks noChangeArrowheads="1"/>
              </p:cNvSpPr>
              <p:nvPr/>
            </p:nvSpPr>
            <p:spPr bwMode="auto">
              <a:xfrm>
                <a:off x="0" y="3695"/>
                <a:ext cx="6137"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46" name="Group 87"/>
            <p:cNvGrpSpPr>
              <a:grpSpLocks/>
            </p:cNvGrpSpPr>
            <p:nvPr/>
          </p:nvGrpSpPr>
          <p:grpSpPr bwMode="auto">
            <a:xfrm>
              <a:off x="144" y="3207"/>
              <a:ext cx="3888" cy="393"/>
              <a:chOff x="0" y="4310"/>
              <a:chExt cx="6137" cy="615"/>
            </a:xfrm>
          </p:grpSpPr>
          <p:sp>
            <p:nvSpPr>
              <p:cNvPr id="31847" name="Rectangle 37"/>
              <p:cNvSpPr>
                <a:spLocks noChangeArrowheads="1"/>
              </p:cNvSpPr>
              <p:nvPr/>
            </p:nvSpPr>
            <p:spPr bwMode="auto">
              <a:xfrm>
                <a:off x="32" y="4310"/>
                <a:ext cx="6073"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c. AD 75</a:t>
                </a:r>
                <a:endParaRPr lang="en-US" altLang="zh-CN">
                  <a:solidFill>
                    <a:schemeClr val="bg1"/>
                  </a:solidFill>
                  <a:latin typeface="Arial" pitchFamily="34" charset="0"/>
                  <a:ea typeface="SimSun" pitchFamily="2" charset="-122"/>
                </a:endParaRPr>
              </a:p>
            </p:txBody>
          </p:sp>
          <p:sp>
            <p:nvSpPr>
              <p:cNvPr id="31848" name="Rectangle 86"/>
              <p:cNvSpPr>
                <a:spLocks noChangeArrowheads="1"/>
              </p:cNvSpPr>
              <p:nvPr/>
            </p:nvSpPr>
            <p:spPr bwMode="auto">
              <a:xfrm>
                <a:off x="0" y="4310"/>
                <a:ext cx="6137"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sp>
        <p:nvSpPr>
          <p:cNvPr id="31747" name="Rectangle 7"/>
          <p:cNvSpPr>
            <a:spLocks noGrp="1" noChangeArrowheads="1"/>
          </p:cNvSpPr>
          <p:nvPr>
            <p:ph type="title" idx="4294967295"/>
          </p:nvPr>
        </p:nvSpPr>
        <p:spPr>
          <a:xfrm>
            <a:off x="2438400" y="152400"/>
            <a:ext cx="4191000" cy="381000"/>
          </a:xfrm>
          <a:solidFill>
            <a:schemeClr val="tx1"/>
          </a:solidFill>
        </p:spPr>
        <p:txBody>
          <a:bodyPr/>
          <a:lstStyle/>
          <a:p>
            <a:pPr eaLnBrk="1" hangingPunct="1"/>
            <a:r>
              <a:rPr lang="zh-CN" altLang="en-US" sz="2800" b="1">
                <a:solidFill>
                  <a:srgbClr val="FFFFFF"/>
                </a:solidFill>
                <a:latin typeface="Arial" pitchFamily="34" charset="0"/>
                <a:ea typeface="SimSun" pitchFamily="2" charset="-122"/>
              </a:rPr>
              <a:t>犹大书 </a:t>
            </a:r>
            <a:r>
              <a:rPr lang="en-US" altLang="en-US" sz="2800" b="1">
                <a:solidFill>
                  <a:srgbClr val="FFFFFF"/>
                </a:solidFill>
                <a:latin typeface="Arial" pitchFamily="34" charset="0"/>
              </a:rPr>
              <a:t>– </a:t>
            </a:r>
            <a:r>
              <a:rPr lang="ja-JP" altLang="en-US" sz="2800" b="1">
                <a:solidFill>
                  <a:srgbClr val="FFFFFF"/>
                </a:solidFill>
                <a:latin typeface="Arial" pitchFamily="34" charset="0"/>
              </a:rPr>
              <a:t>概略图</a:t>
            </a:r>
            <a:endParaRPr lang="en-US" altLang="en-US" sz="2800" b="1">
              <a:solidFill>
                <a:srgbClr val="FFFFFF"/>
              </a:solidFill>
              <a:latin typeface="Arial" pitchFamily="34" charset="0"/>
            </a:endParaRPr>
          </a:p>
        </p:txBody>
      </p:sp>
      <p:sp>
        <p:nvSpPr>
          <p:cNvPr id="31748" name="Text Box 8"/>
          <p:cNvSpPr txBox="1">
            <a:spLocks noChangeArrowheads="1"/>
          </p:cNvSpPr>
          <p:nvPr/>
        </p:nvSpPr>
        <p:spPr bwMode="auto">
          <a:xfrm>
            <a:off x="8374063" y="762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310</a:t>
            </a:r>
          </a:p>
        </p:txBody>
      </p:sp>
      <p:grpSp>
        <p:nvGrpSpPr>
          <p:cNvPr id="31749" name="Group 90"/>
          <p:cNvGrpSpPr>
            <a:grpSpLocks/>
          </p:cNvGrpSpPr>
          <p:nvPr/>
        </p:nvGrpSpPr>
        <p:grpSpPr bwMode="auto">
          <a:xfrm>
            <a:off x="152400" y="609600"/>
            <a:ext cx="8839200" cy="6172200"/>
            <a:chOff x="144" y="451"/>
            <a:chExt cx="3888" cy="3149"/>
          </a:xfrm>
        </p:grpSpPr>
        <p:grpSp>
          <p:nvGrpSpPr>
            <p:cNvPr id="31751" name="Group 91"/>
            <p:cNvGrpSpPr>
              <a:grpSpLocks/>
            </p:cNvGrpSpPr>
            <p:nvPr/>
          </p:nvGrpSpPr>
          <p:grpSpPr bwMode="auto">
            <a:xfrm>
              <a:off x="144" y="451"/>
              <a:ext cx="3871" cy="418"/>
              <a:chOff x="0" y="0"/>
              <a:chExt cx="4625" cy="653"/>
            </a:xfrm>
          </p:grpSpPr>
          <p:sp>
            <p:nvSpPr>
              <p:cNvPr id="31821" name="Rectangle 92"/>
              <p:cNvSpPr>
                <a:spLocks noChangeArrowheads="1"/>
              </p:cNvSpPr>
              <p:nvPr/>
            </p:nvSpPr>
            <p:spPr bwMode="auto">
              <a:xfrm>
                <a:off x="32" y="0"/>
                <a:ext cx="4561"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latin typeface="Arial" pitchFamily="34" charset="0"/>
                    <a:ea typeface="SimSun" pitchFamily="2" charset="-122"/>
                  </a:rPr>
                  <a:t>与伪装者的</a:t>
                </a:r>
                <a:r>
                  <a:rPr lang="zh-CN" altLang="en-US" b="1">
                    <a:solidFill>
                      <a:schemeClr val="bg1"/>
                    </a:solidFill>
                    <a:ea typeface="SimSun" pitchFamily="2" charset="-122"/>
                  </a:rPr>
                  <a:t>争辩</a:t>
                </a:r>
                <a:endParaRPr lang="en-US" altLang="zh-CN" b="1">
                  <a:solidFill>
                    <a:schemeClr val="bg1"/>
                  </a:solidFill>
                  <a:ea typeface="SimSun" pitchFamily="2" charset="-122"/>
                </a:endParaRPr>
              </a:p>
            </p:txBody>
          </p:sp>
          <p:sp>
            <p:nvSpPr>
              <p:cNvPr id="31822" name="Rectangle 93"/>
              <p:cNvSpPr>
                <a:spLocks noChangeArrowheads="1"/>
              </p:cNvSpPr>
              <p:nvPr/>
            </p:nvSpPr>
            <p:spPr bwMode="auto">
              <a:xfrm>
                <a:off x="0" y="0"/>
                <a:ext cx="4625"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52" name="Group 94"/>
            <p:cNvGrpSpPr>
              <a:grpSpLocks/>
            </p:cNvGrpSpPr>
            <p:nvPr/>
          </p:nvGrpSpPr>
          <p:grpSpPr bwMode="auto">
            <a:xfrm>
              <a:off x="144" y="869"/>
              <a:ext cx="2066" cy="393"/>
              <a:chOff x="0" y="653"/>
              <a:chExt cx="2469" cy="615"/>
            </a:xfrm>
          </p:grpSpPr>
          <p:sp>
            <p:nvSpPr>
              <p:cNvPr id="31819" name="Rectangle 95"/>
              <p:cNvSpPr>
                <a:spLocks noChangeArrowheads="1"/>
              </p:cNvSpPr>
              <p:nvPr/>
            </p:nvSpPr>
            <p:spPr bwMode="auto">
              <a:xfrm>
                <a:off x="32" y="653"/>
                <a:ext cx="240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为何要</a:t>
                </a:r>
                <a:r>
                  <a:rPr lang="zh-CN" altLang="en-US" b="1">
                    <a:solidFill>
                      <a:schemeClr val="bg1"/>
                    </a:solidFill>
                    <a:ea typeface="SimSun" pitchFamily="2" charset="-122"/>
                  </a:rPr>
                  <a:t>争辩</a:t>
                </a:r>
                <a:endParaRPr lang="en-US" altLang="zh-CN" b="1">
                  <a:solidFill>
                    <a:schemeClr val="bg1"/>
                  </a:solidFill>
                  <a:ea typeface="SimSun" pitchFamily="2" charset="-122"/>
                </a:endParaRPr>
              </a:p>
            </p:txBody>
          </p:sp>
          <p:sp>
            <p:nvSpPr>
              <p:cNvPr id="31820" name="Rectangle 96"/>
              <p:cNvSpPr>
                <a:spLocks noChangeArrowheads="1"/>
              </p:cNvSpPr>
              <p:nvPr/>
            </p:nvSpPr>
            <p:spPr bwMode="auto">
              <a:xfrm>
                <a:off x="0" y="653"/>
                <a:ext cx="2469"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53" name="Group 97"/>
            <p:cNvGrpSpPr>
              <a:grpSpLocks/>
            </p:cNvGrpSpPr>
            <p:nvPr/>
          </p:nvGrpSpPr>
          <p:grpSpPr bwMode="auto">
            <a:xfrm>
              <a:off x="2210" y="869"/>
              <a:ext cx="1805" cy="393"/>
              <a:chOff x="2469" y="653"/>
              <a:chExt cx="2156" cy="615"/>
            </a:xfrm>
          </p:grpSpPr>
          <p:sp>
            <p:nvSpPr>
              <p:cNvPr id="31817" name="Rectangle 98"/>
              <p:cNvSpPr>
                <a:spLocks noChangeArrowheads="1"/>
              </p:cNvSpPr>
              <p:nvPr/>
            </p:nvSpPr>
            <p:spPr bwMode="auto">
              <a:xfrm>
                <a:off x="2501" y="653"/>
                <a:ext cx="2092"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zh-CN" altLang="en-US">
                    <a:solidFill>
                      <a:schemeClr val="bg1"/>
                    </a:solidFill>
                    <a:latin typeface="Arial" pitchFamily="34" charset="0"/>
                    <a:ea typeface="SimSun" pitchFamily="2" charset="-122"/>
                  </a:rPr>
                  <a:t>怎么去</a:t>
                </a:r>
                <a:r>
                  <a:rPr lang="zh-CN" altLang="en-US" b="1">
                    <a:solidFill>
                      <a:schemeClr val="bg1"/>
                    </a:solidFill>
                    <a:ea typeface="SimSun" pitchFamily="2" charset="-122"/>
                  </a:rPr>
                  <a:t>争辩</a:t>
                </a:r>
                <a:endParaRPr lang="en-US" altLang="zh-CN" b="1">
                  <a:solidFill>
                    <a:schemeClr val="bg1"/>
                  </a:solidFill>
                  <a:ea typeface="SimSun" pitchFamily="2" charset="-122"/>
                </a:endParaRPr>
              </a:p>
            </p:txBody>
          </p:sp>
          <p:sp>
            <p:nvSpPr>
              <p:cNvPr id="31818" name="Rectangle 99"/>
              <p:cNvSpPr>
                <a:spLocks noChangeArrowheads="1"/>
              </p:cNvSpPr>
              <p:nvPr/>
            </p:nvSpPr>
            <p:spPr bwMode="auto">
              <a:xfrm>
                <a:off x="2469" y="653"/>
                <a:ext cx="2156"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54" name="Group 100"/>
            <p:cNvGrpSpPr>
              <a:grpSpLocks/>
            </p:cNvGrpSpPr>
            <p:nvPr/>
          </p:nvGrpSpPr>
          <p:grpSpPr bwMode="auto">
            <a:xfrm>
              <a:off x="144" y="1262"/>
              <a:ext cx="586" cy="461"/>
              <a:chOff x="0" y="1268"/>
              <a:chExt cx="700" cy="721"/>
            </a:xfrm>
          </p:grpSpPr>
          <p:sp>
            <p:nvSpPr>
              <p:cNvPr id="31815" name="Rectangle 101"/>
              <p:cNvSpPr>
                <a:spLocks noChangeArrowheads="1"/>
              </p:cNvSpPr>
              <p:nvPr/>
            </p:nvSpPr>
            <p:spPr bwMode="auto">
              <a:xfrm>
                <a:off x="32" y="1268"/>
                <a:ext cx="636"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latin typeface="Arial" pitchFamily="34" charset="0"/>
                    <a:ea typeface="SimSun" pitchFamily="2" charset="-122"/>
                  </a:rPr>
                  <a:t>介绍</a:t>
                </a:r>
                <a:endParaRPr lang="en-US" altLang="zh-CN" b="1">
                  <a:solidFill>
                    <a:schemeClr val="bg1"/>
                  </a:solidFill>
                  <a:latin typeface="Arial" pitchFamily="34" charset="0"/>
                  <a:ea typeface="SimSun" pitchFamily="2" charset="-122"/>
                </a:endParaRPr>
              </a:p>
            </p:txBody>
          </p:sp>
          <p:sp>
            <p:nvSpPr>
              <p:cNvPr id="31816" name="Rectangle 102"/>
              <p:cNvSpPr>
                <a:spLocks noChangeArrowheads="1"/>
              </p:cNvSpPr>
              <p:nvPr/>
            </p:nvSpPr>
            <p:spPr bwMode="auto">
              <a:xfrm>
                <a:off x="0" y="1268"/>
                <a:ext cx="700"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55" name="Group 103"/>
            <p:cNvGrpSpPr>
              <a:grpSpLocks/>
            </p:cNvGrpSpPr>
            <p:nvPr/>
          </p:nvGrpSpPr>
          <p:grpSpPr bwMode="auto">
            <a:xfrm>
              <a:off x="730" y="1262"/>
              <a:ext cx="1480" cy="461"/>
              <a:chOff x="700" y="1268"/>
              <a:chExt cx="1769" cy="721"/>
            </a:xfrm>
          </p:grpSpPr>
          <p:sp>
            <p:nvSpPr>
              <p:cNvPr id="31813" name="Rectangle 104"/>
              <p:cNvSpPr>
                <a:spLocks noChangeArrowheads="1"/>
              </p:cNvSpPr>
              <p:nvPr/>
            </p:nvSpPr>
            <p:spPr bwMode="auto">
              <a:xfrm>
                <a:off x="732" y="1268"/>
                <a:ext cx="1705"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zh-CN" altLang="en-US">
                    <a:solidFill>
                      <a:schemeClr val="bg1"/>
                    </a:solidFill>
                    <a:latin typeface="Arial" pitchFamily="34" charset="0"/>
                    <a:ea typeface="SimSun" pitchFamily="2" charset="-122"/>
                  </a:rPr>
                  <a:t>伪装者的习性</a:t>
                </a:r>
                <a:endParaRPr lang="en-US" altLang="zh-CN">
                  <a:solidFill>
                    <a:schemeClr val="bg1"/>
                  </a:solidFill>
                  <a:latin typeface="Arial" pitchFamily="34" charset="0"/>
                  <a:ea typeface="SimSun" pitchFamily="2" charset="-122"/>
                </a:endParaRPr>
              </a:p>
            </p:txBody>
          </p:sp>
          <p:sp>
            <p:nvSpPr>
              <p:cNvPr id="31814" name="Rectangle 105"/>
              <p:cNvSpPr>
                <a:spLocks noChangeArrowheads="1"/>
              </p:cNvSpPr>
              <p:nvPr/>
            </p:nvSpPr>
            <p:spPr bwMode="auto">
              <a:xfrm>
                <a:off x="700" y="1268"/>
                <a:ext cx="1769"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56" name="Group 106"/>
            <p:cNvGrpSpPr>
              <a:grpSpLocks/>
            </p:cNvGrpSpPr>
            <p:nvPr/>
          </p:nvGrpSpPr>
          <p:grpSpPr bwMode="auto">
            <a:xfrm>
              <a:off x="2210" y="1262"/>
              <a:ext cx="1125" cy="461"/>
              <a:chOff x="2469" y="1268"/>
              <a:chExt cx="1344" cy="721"/>
            </a:xfrm>
          </p:grpSpPr>
          <p:sp>
            <p:nvSpPr>
              <p:cNvPr id="31811" name="Rectangle 107"/>
              <p:cNvSpPr>
                <a:spLocks noChangeArrowheads="1"/>
              </p:cNvSpPr>
              <p:nvPr/>
            </p:nvSpPr>
            <p:spPr bwMode="auto">
              <a:xfrm>
                <a:off x="2501" y="1268"/>
                <a:ext cx="1280"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a:solidFill>
                      <a:schemeClr val="bg1"/>
                    </a:solidFill>
                    <a:latin typeface="Arial Narrow" pitchFamily="34" charset="0"/>
                    <a:ea typeface="SimSun" pitchFamily="2" charset="-122"/>
                  </a:rPr>
                  <a:t>怎么避免掉入伪装者的圈套</a:t>
                </a:r>
                <a:endParaRPr lang="en-US" altLang="zh-CN">
                  <a:solidFill>
                    <a:schemeClr val="bg1"/>
                  </a:solidFill>
                  <a:latin typeface="Arial Narrow" pitchFamily="34" charset="0"/>
                  <a:ea typeface="SimSun" pitchFamily="2" charset="-122"/>
                </a:endParaRPr>
              </a:p>
            </p:txBody>
          </p:sp>
          <p:sp>
            <p:nvSpPr>
              <p:cNvPr id="31812" name="Rectangle 108"/>
              <p:cNvSpPr>
                <a:spLocks noChangeArrowheads="1"/>
              </p:cNvSpPr>
              <p:nvPr/>
            </p:nvSpPr>
            <p:spPr bwMode="auto">
              <a:xfrm>
                <a:off x="2469" y="1268"/>
                <a:ext cx="1344"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57" name="Group 109"/>
            <p:cNvGrpSpPr>
              <a:grpSpLocks/>
            </p:cNvGrpSpPr>
            <p:nvPr/>
          </p:nvGrpSpPr>
          <p:grpSpPr bwMode="auto">
            <a:xfrm>
              <a:off x="3335" y="1262"/>
              <a:ext cx="680" cy="461"/>
              <a:chOff x="3813" y="1268"/>
              <a:chExt cx="812" cy="721"/>
            </a:xfrm>
          </p:grpSpPr>
          <p:sp>
            <p:nvSpPr>
              <p:cNvPr id="31809" name="Rectangle 110"/>
              <p:cNvSpPr>
                <a:spLocks noChangeArrowheads="1"/>
              </p:cNvSpPr>
              <p:nvPr/>
            </p:nvSpPr>
            <p:spPr bwMode="auto">
              <a:xfrm>
                <a:off x="3845" y="1268"/>
                <a:ext cx="748"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sz="2200" b="1">
                    <a:solidFill>
                      <a:schemeClr val="bg1"/>
                    </a:solidFill>
                    <a:latin typeface="Arial Narrow" pitchFamily="34" charset="0"/>
                    <a:ea typeface="SimSun" pitchFamily="2" charset="-122"/>
                  </a:rPr>
                  <a:t>称赞那些被保存的</a:t>
                </a:r>
              </a:p>
            </p:txBody>
          </p:sp>
          <p:sp>
            <p:nvSpPr>
              <p:cNvPr id="31810" name="Rectangle 111"/>
              <p:cNvSpPr>
                <a:spLocks noChangeArrowheads="1"/>
              </p:cNvSpPr>
              <p:nvPr/>
            </p:nvSpPr>
            <p:spPr bwMode="auto">
              <a:xfrm>
                <a:off x="3813" y="1268"/>
                <a:ext cx="812"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58" name="Group 112"/>
            <p:cNvGrpSpPr>
              <a:grpSpLocks/>
            </p:cNvGrpSpPr>
            <p:nvPr/>
          </p:nvGrpSpPr>
          <p:grpSpPr bwMode="auto">
            <a:xfrm>
              <a:off x="144" y="1723"/>
              <a:ext cx="586" cy="393"/>
              <a:chOff x="0" y="1989"/>
              <a:chExt cx="700" cy="615"/>
            </a:xfrm>
          </p:grpSpPr>
          <p:sp>
            <p:nvSpPr>
              <p:cNvPr id="31807" name="Rectangle 113"/>
              <p:cNvSpPr>
                <a:spLocks noChangeArrowheads="1"/>
              </p:cNvSpPr>
              <p:nvPr/>
            </p:nvSpPr>
            <p:spPr bwMode="auto">
              <a:xfrm>
                <a:off x="32" y="1989"/>
                <a:ext cx="636"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latin typeface="Arial" pitchFamily="34" charset="0"/>
                    <a:ea typeface="SimSun" pitchFamily="2" charset="-122"/>
                  </a:rPr>
                  <a:t>第</a:t>
                </a:r>
                <a:r>
                  <a:rPr lang="en-US" altLang="zh-CN" b="1">
                    <a:solidFill>
                      <a:schemeClr val="bg1"/>
                    </a:solidFill>
                    <a:latin typeface="Arial" pitchFamily="34" charset="0"/>
                    <a:ea typeface="SimSun" pitchFamily="2" charset="-122"/>
                  </a:rPr>
                  <a:t>1-2</a:t>
                </a:r>
                <a:r>
                  <a:rPr lang="zh-CN" altLang="en-US" b="1">
                    <a:solidFill>
                      <a:schemeClr val="bg1"/>
                    </a:solidFill>
                    <a:latin typeface="Arial" pitchFamily="34" charset="0"/>
                    <a:ea typeface="SimSun" pitchFamily="2" charset="-122"/>
                  </a:rPr>
                  <a:t>节</a:t>
                </a:r>
                <a:endParaRPr lang="zh-CN" altLang="en-US">
                  <a:solidFill>
                    <a:schemeClr val="bg1"/>
                  </a:solidFill>
                  <a:latin typeface="Arial" pitchFamily="34" charset="0"/>
                  <a:ea typeface="SimSun" pitchFamily="2" charset="-122"/>
                </a:endParaRPr>
              </a:p>
            </p:txBody>
          </p:sp>
          <p:sp>
            <p:nvSpPr>
              <p:cNvPr id="31808" name="Rectangle 114"/>
              <p:cNvSpPr>
                <a:spLocks noChangeArrowheads="1"/>
              </p:cNvSpPr>
              <p:nvPr/>
            </p:nvSpPr>
            <p:spPr bwMode="auto">
              <a:xfrm>
                <a:off x="0" y="1989"/>
                <a:ext cx="700"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59" name="Group 115"/>
            <p:cNvGrpSpPr>
              <a:grpSpLocks/>
            </p:cNvGrpSpPr>
            <p:nvPr/>
          </p:nvGrpSpPr>
          <p:grpSpPr bwMode="auto">
            <a:xfrm>
              <a:off x="730" y="1723"/>
              <a:ext cx="1480" cy="393"/>
              <a:chOff x="700" y="1989"/>
              <a:chExt cx="1769" cy="615"/>
            </a:xfrm>
          </p:grpSpPr>
          <p:sp>
            <p:nvSpPr>
              <p:cNvPr id="31805" name="Rectangle 116"/>
              <p:cNvSpPr>
                <a:spLocks noChangeArrowheads="1"/>
              </p:cNvSpPr>
              <p:nvPr/>
            </p:nvSpPr>
            <p:spPr bwMode="auto">
              <a:xfrm>
                <a:off x="732" y="1989"/>
                <a:ext cx="170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latin typeface="Arial" pitchFamily="34" charset="0"/>
                    <a:ea typeface="SimSun" pitchFamily="2" charset="-122"/>
                  </a:rPr>
                  <a:t>第 </a:t>
                </a:r>
                <a:r>
                  <a:rPr lang="en-US" altLang="zh-CN" b="1">
                    <a:solidFill>
                      <a:schemeClr val="bg1"/>
                    </a:solidFill>
                    <a:latin typeface="Arial" pitchFamily="34" charset="0"/>
                    <a:ea typeface="SimSun" pitchFamily="2" charset="-122"/>
                  </a:rPr>
                  <a:t>3-16 </a:t>
                </a:r>
                <a:r>
                  <a:rPr lang="zh-CN" altLang="en-US" b="1">
                    <a:solidFill>
                      <a:schemeClr val="bg1"/>
                    </a:solidFill>
                    <a:latin typeface="Arial" pitchFamily="34" charset="0"/>
                    <a:ea typeface="SimSun" pitchFamily="2" charset="-122"/>
                  </a:rPr>
                  <a:t>节</a:t>
                </a:r>
                <a:endParaRPr lang="zh-CN" altLang="en-US">
                  <a:solidFill>
                    <a:schemeClr val="bg1"/>
                  </a:solidFill>
                  <a:latin typeface="Arial" pitchFamily="34" charset="0"/>
                  <a:ea typeface="SimSun" pitchFamily="2" charset="-122"/>
                </a:endParaRPr>
              </a:p>
            </p:txBody>
          </p:sp>
          <p:sp>
            <p:nvSpPr>
              <p:cNvPr id="31806" name="Rectangle 117"/>
              <p:cNvSpPr>
                <a:spLocks noChangeArrowheads="1"/>
              </p:cNvSpPr>
              <p:nvPr/>
            </p:nvSpPr>
            <p:spPr bwMode="auto">
              <a:xfrm>
                <a:off x="700" y="1989"/>
                <a:ext cx="1769"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60" name="Group 118"/>
            <p:cNvGrpSpPr>
              <a:grpSpLocks/>
            </p:cNvGrpSpPr>
            <p:nvPr/>
          </p:nvGrpSpPr>
          <p:grpSpPr bwMode="auto">
            <a:xfrm>
              <a:off x="2210" y="1723"/>
              <a:ext cx="1125" cy="393"/>
              <a:chOff x="2469" y="1989"/>
              <a:chExt cx="1344" cy="615"/>
            </a:xfrm>
          </p:grpSpPr>
          <p:sp>
            <p:nvSpPr>
              <p:cNvPr id="31803" name="Rectangle 119"/>
              <p:cNvSpPr>
                <a:spLocks noChangeArrowheads="1"/>
              </p:cNvSpPr>
              <p:nvPr/>
            </p:nvSpPr>
            <p:spPr bwMode="auto">
              <a:xfrm>
                <a:off x="2501" y="1989"/>
                <a:ext cx="1280"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latin typeface="Arial" pitchFamily="34" charset="0"/>
                    <a:ea typeface="SimSun" pitchFamily="2" charset="-122"/>
                  </a:rPr>
                  <a:t>第 </a:t>
                </a:r>
                <a:r>
                  <a:rPr lang="en-US" altLang="zh-CN" b="1">
                    <a:solidFill>
                      <a:schemeClr val="bg1"/>
                    </a:solidFill>
                    <a:latin typeface="Arial" pitchFamily="34" charset="0"/>
                    <a:ea typeface="SimSun" pitchFamily="2" charset="-122"/>
                  </a:rPr>
                  <a:t>17-23 </a:t>
                </a:r>
                <a:r>
                  <a:rPr lang="zh-CN" altLang="en-US" b="1">
                    <a:solidFill>
                      <a:schemeClr val="bg1"/>
                    </a:solidFill>
                    <a:latin typeface="Arial" pitchFamily="34" charset="0"/>
                    <a:ea typeface="SimSun" pitchFamily="2" charset="-122"/>
                  </a:rPr>
                  <a:t>节</a:t>
                </a:r>
                <a:endParaRPr lang="zh-CN" altLang="en-US">
                  <a:solidFill>
                    <a:schemeClr val="bg1"/>
                  </a:solidFill>
                  <a:latin typeface="Arial" pitchFamily="34" charset="0"/>
                  <a:ea typeface="SimSun" pitchFamily="2" charset="-122"/>
                </a:endParaRPr>
              </a:p>
            </p:txBody>
          </p:sp>
          <p:sp>
            <p:nvSpPr>
              <p:cNvPr id="31804" name="Rectangle 120"/>
              <p:cNvSpPr>
                <a:spLocks noChangeArrowheads="1"/>
              </p:cNvSpPr>
              <p:nvPr/>
            </p:nvSpPr>
            <p:spPr bwMode="auto">
              <a:xfrm>
                <a:off x="2469" y="1989"/>
                <a:ext cx="1344"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61" name="Group 121"/>
            <p:cNvGrpSpPr>
              <a:grpSpLocks/>
            </p:cNvGrpSpPr>
            <p:nvPr/>
          </p:nvGrpSpPr>
          <p:grpSpPr bwMode="auto">
            <a:xfrm>
              <a:off x="3335" y="1723"/>
              <a:ext cx="680" cy="393"/>
              <a:chOff x="3813" y="1989"/>
              <a:chExt cx="812" cy="615"/>
            </a:xfrm>
          </p:grpSpPr>
          <p:sp>
            <p:nvSpPr>
              <p:cNvPr id="31801" name="Rectangle 122"/>
              <p:cNvSpPr>
                <a:spLocks noChangeArrowheads="1"/>
              </p:cNvSpPr>
              <p:nvPr/>
            </p:nvSpPr>
            <p:spPr bwMode="auto">
              <a:xfrm>
                <a:off x="3845" y="1989"/>
                <a:ext cx="74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latin typeface="Arial" pitchFamily="34" charset="0"/>
                    <a:ea typeface="SimSun" pitchFamily="2" charset="-122"/>
                  </a:rPr>
                  <a:t>第</a:t>
                </a:r>
                <a:r>
                  <a:rPr lang="en-US" altLang="zh-CN" b="1">
                    <a:solidFill>
                      <a:schemeClr val="bg1"/>
                    </a:solidFill>
                    <a:latin typeface="Arial" pitchFamily="34" charset="0"/>
                    <a:ea typeface="SimSun" pitchFamily="2" charset="-122"/>
                  </a:rPr>
                  <a:t>24-25</a:t>
                </a:r>
                <a:r>
                  <a:rPr lang="zh-CN" altLang="en-US" b="1">
                    <a:solidFill>
                      <a:schemeClr val="bg1"/>
                    </a:solidFill>
                    <a:latin typeface="Arial" pitchFamily="34" charset="0"/>
                    <a:ea typeface="SimSun" pitchFamily="2" charset="-122"/>
                  </a:rPr>
                  <a:t>节</a:t>
                </a:r>
                <a:endParaRPr lang="zh-CN" altLang="en-US">
                  <a:solidFill>
                    <a:schemeClr val="bg1"/>
                  </a:solidFill>
                  <a:latin typeface="Arial" pitchFamily="34" charset="0"/>
                  <a:ea typeface="SimSun" pitchFamily="2" charset="-122"/>
                </a:endParaRPr>
              </a:p>
            </p:txBody>
          </p:sp>
          <p:sp>
            <p:nvSpPr>
              <p:cNvPr id="31802" name="Rectangle 123"/>
              <p:cNvSpPr>
                <a:spLocks noChangeArrowheads="1"/>
              </p:cNvSpPr>
              <p:nvPr/>
            </p:nvSpPr>
            <p:spPr bwMode="auto">
              <a:xfrm>
                <a:off x="3813" y="1989"/>
                <a:ext cx="81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62" name="Group 124"/>
            <p:cNvGrpSpPr>
              <a:grpSpLocks/>
            </p:cNvGrpSpPr>
            <p:nvPr/>
          </p:nvGrpSpPr>
          <p:grpSpPr bwMode="auto">
            <a:xfrm>
              <a:off x="144" y="2116"/>
              <a:ext cx="291" cy="698"/>
              <a:chOff x="0" y="2604"/>
              <a:chExt cx="348" cy="1091"/>
            </a:xfrm>
          </p:grpSpPr>
          <p:sp>
            <p:nvSpPr>
              <p:cNvPr id="31799" name="Rectangle 125"/>
              <p:cNvSpPr>
                <a:spLocks noChangeArrowheads="1"/>
              </p:cNvSpPr>
              <p:nvPr/>
            </p:nvSpPr>
            <p:spPr bwMode="auto">
              <a:xfrm>
                <a:off x="32" y="2604"/>
                <a:ext cx="284"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sz="1800">
                    <a:solidFill>
                      <a:schemeClr val="bg1"/>
                    </a:solidFill>
                    <a:latin typeface="Arial Narrow" pitchFamily="34" charset="0"/>
                    <a:ea typeface="SimSun" pitchFamily="2" charset="-122"/>
                  </a:rPr>
                  <a:t>问候</a:t>
                </a:r>
                <a:endParaRPr lang="en-US" altLang="zh-CN" sz="1800">
                  <a:solidFill>
                    <a:schemeClr val="bg1"/>
                  </a:solidFill>
                  <a:latin typeface="Arial Narrow" pitchFamily="34" charset="0"/>
                  <a:ea typeface="SimSun" pitchFamily="2" charset="-122"/>
                </a:endParaRPr>
              </a:p>
              <a:p>
                <a:pPr algn="ctr"/>
                <a:r>
                  <a:rPr lang="en-US" altLang="zh-CN" sz="1800">
                    <a:solidFill>
                      <a:schemeClr val="bg1"/>
                    </a:solidFill>
                    <a:latin typeface="Arial Narrow" pitchFamily="34" charset="0"/>
                    <a:ea typeface="SimSun" pitchFamily="2" charset="-122"/>
                  </a:rPr>
                  <a:t>1</a:t>
                </a:r>
              </a:p>
            </p:txBody>
          </p:sp>
          <p:sp>
            <p:nvSpPr>
              <p:cNvPr id="31800" name="Rectangle 126"/>
              <p:cNvSpPr>
                <a:spLocks noChangeArrowheads="1"/>
              </p:cNvSpPr>
              <p:nvPr/>
            </p:nvSpPr>
            <p:spPr bwMode="auto">
              <a:xfrm>
                <a:off x="0" y="2604"/>
                <a:ext cx="348"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63" name="Group 127"/>
            <p:cNvGrpSpPr>
              <a:grpSpLocks/>
            </p:cNvGrpSpPr>
            <p:nvPr/>
          </p:nvGrpSpPr>
          <p:grpSpPr bwMode="auto">
            <a:xfrm>
              <a:off x="435" y="2116"/>
              <a:ext cx="295" cy="698"/>
              <a:chOff x="348" y="2604"/>
              <a:chExt cx="352" cy="1091"/>
            </a:xfrm>
          </p:grpSpPr>
          <p:sp>
            <p:nvSpPr>
              <p:cNvPr id="31797" name="Rectangle 128"/>
              <p:cNvSpPr>
                <a:spLocks noChangeArrowheads="1"/>
              </p:cNvSpPr>
              <p:nvPr/>
            </p:nvSpPr>
            <p:spPr bwMode="auto">
              <a:xfrm>
                <a:off x="380" y="2604"/>
                <a:ext cx="288"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sz="1800">
                    <a:solidFill>
                      <a:schemeClr val="bg1"/>
                    </a:solidFill>
                    <a:latin typeface="Arial Narrow" pitchFamily="34" charset="0"/>
                    <a:ea typeface="SimSun" pitchFamily="2" charset="-122"/>
                  </a:rPr>
                  <a:t> </a:t>
                </a:r>
                <a:r>
                  <a:rPr lang="zh-CN" altLang="en-US" sz="1800">
                    <a:solidFill>
                      <a:schemeClr val="bg1"/>
                    </a:solidFill>
                    <a:latin typeface="Arial Narrow" pitchFamily="34" charset="0"/>
                    <a:ea typeface="SimSun" pitchFamily="2" charset="-122"/>
                  </a:rPr>
                  <a:t>祝福</a:t>
                </a:r>
                <a:r>
                  <a:rPr lang="en-US" altLang="zh-CN" sz="1800">
                    <a:solidFill>
                      <a:schemeClr val="bg1"/>
                    </a:solidFill>
                    <a:latin typeface="Arial Narrow" pitchFamily="34" charset="0"/>
                    <a:ea typeface="SimSun" pitchFamily="2" charset="-122"/>
                  </a:rPr>
                  <a:t>2</a:t>
                </a:r>
              </a:p>
            </p:txBody>
          </p:sp>
          <p:sp>
            <p:nvSpPr>
              <p:cNvPr id="31798" name="Rectangle 129"/>
              <p:cNvSpPr>
                <a:spLocks noChangeArrowheads="1"/>
              </p:cNvSpPr>
              <p:nvPr/>
            </p:nvSpPr>
            <p:spPr bwMode="auto">
              <a:xfrm>
                <a:off x="348" y="2604"/>
                <a:ext cx="352"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64" name="Group 130"/>
            <p:cNvGrpSpPr>
              <a:grpSpLocks/>
            </p:cNvGrpSpPr>
            <p:nvPr/>
          </p:nvGrpSpPr>
          <p:grpSpPr bwMode="auto">
            <a:xfrm>
              <a:off x="730" y="2116"/>
              <a:ext cx="387" cy="698"/>
              <a:chOff x="700" y="2604"/>
              <a:chExt cx="463" cy="1091"/>
            </a:xfrm>
          </p:grpSpPr>
          <p:sp>
            <p:nvSpPr>
              <p:cNvPr id="31795" name="Rectangle 131"/>
              <p:cNvSpPr>
                <a:spLocks noChangeArrowheads="1"/>
              </p:cNvSpPr>
              <p:nvPr/>
            </p:nvSpPr>
            <p:spPr bwMode="auto">
              <a:xfrm>
                <a:off x="732" y="2604"/>
                <a:ext cx="399"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a:solidFill>
                      <a:schemeClr val="bg1"/>
                    </a:solidFill>
                    <a:latin typeface="Arial" pitchFamily="34" charset="0"/>
                    <a:ea typeface="SimSun" pitchFamily="2" charset="-122"/>
                  </a:rPr>
                  <a:t> </a:t>
                </a:r>
                <a:r>
                  <a:rPr lang="zh-CN" altLang="en-US" sz="1700">
                    <a:solidFill>
                      <a:schemeClr val="bg1"/>
                    </a:solidFill>
                    <a:latin typeface="Arial Narrow" pitchFamily="34" charset="0"/>
                    <a:ea typeface="SimSun" pitchFamily="2" charset="-122"/>
                  </a:rPr>
                  <a:t>书信的目的</a:t>
                </a:r>
                <a:r>
                  <a:rPr lang="en-US" altLang="zh-CN" sz="1700">
                    <a:solidFill>
                      <a:schemeClr val="bg1"/>
                    </a:solidFill>
                    <a:latin typeface="Arial Narrow" pitchFamily="34" charset="0"/>
                    <a:ea typeface="SimSun" pitchFamily="2" charset="-122"/>
                  </a:rPr>
                  <a:t>: </a:t>
                </a:r>
                <a:r>
                  <a:rPr lang="zh-CN" altLang="en-US" sz="1700">
                    <a:solidFill>
                      <a:schemeClr val="bg1"/>
                    </a:solidFill>
                    <a:latin typeface="Arial Narrow" pitchFamily="34" charset="0"/>
                    <a:ea typeface="SimSun" pitchFamily="2" charset="-122"/>
                  </a:rPr>
                  <a:t>保卫信念</a:t>
                </a:r>
                <a:endParaRPr lang="en-US" altLang="zh-CN" sz="1700">
                  <a:solidFill>
                    <a:schemeClr val="bg1"/>
                  </a:solidFill>
                  <a:latin typeface="Arial Narrow" pitchFamily="34" charset="0"/>
                  <a:ea typeface="SimSun" pitchFamily="2" charset="-122"/>
                </a:endParaRPr>
              </a:p>
              <a:p>
                <a:pPr algn="ctr"/>
                <a:r>
                  <a:rPr lang="en-US" altLang="zh-CN" sz="1700">
                    <a:solidFill>
                      <a:schemeClr val="bg1"/>
                    </a:solidFill>
                    <a:latin typeface="Arial Narrow" pitchFamily="34" charset="0"/>
                    <a:ea typeface="SimSun" pitchFamily="2" charset="-122"/>
                  </a:rPr>
                  <a:t>3-4</a:t>
                </a:r>
              </a:p>
            </p:txBody>
          </p:sp>
          <p:sp>
            <p:nvSpPr>
              <p:cNvPr id="31796" name="Rectangle 132"/>
              <p:cNvSpPr>
                <a:spLocks noChangeArrowheads="1"/>
              </p:cNvSpPr>
              <p:nvPr/>
            </p:nvSpPr>
            <p:spPr bwMode="auto">
              <a:xfrm>
                <a:off x="700" y="2604"/>
                <a:ext cx="463"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65" name="Group 133"/>
            <p:cNvGrpSpPr>
              <a:grpSpLocks/>
            </p:cNvGrpSpPr>
            <p:nvPr/>
          </p:nvGrpSpPr>
          <p:grpSpPr bwMode="auto">
            <a:xfrm>
              <a:off x="1117" y="2116"/>
              <a:ext cx="388" cy="698"/>
              <a:chOff x="1163" y="2604"/>
              <a:chExt cx="463" cy="1091"/>
            </a:xfrm>
          </p:grpSpPr>
          <p:sp>
            <p:nvSpPr>
              <p:cNvPr id="31793" name="Rectangle 134"/>
              <p:cNvSpPr>
                <a:spLocks noChangeArrowheads="1"/>
              </p:cNvSpPr>
              <p:nvPr/>
            </p:nvSpPr>
            <p:spPr bwMode="auto">
              <a:xfrm>
                <a:off x="1195" y="2604"/>
                <a:ext cx="399"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sz="1400">
                    <a:solidFill>
                      <a:schemeClr val="bg1"/>
                    </a:solidFill>
                    <a:latin typeface="Arial Narrow" pitchFamily="34" charset="0"/>
                    <a:ea typeface="SimSun" pitchFamily="2" charset="-122"/>
                  </a:rPr>
                  <a:t>旧约的伪装者</a:t>
                </a:r>
              </a:p>
              <a:p>
                <a:pPr algn="ctr" eaLnBrk="1" hangingPunct="1"/>
                <a:r>
                  <a:rPr lang="en-US" altLang="zh-CN" sz="1400">
                    <a:solidFill>
                      <a:schemeClr val="bg1"/>
                    </a:solidFill>
                    <a:latin typeface="Arial Narrow" pitchFamily="34" charset="0"/>
                    <a:ea typeface="SimSun" pitchFamily="2" charset="-122"/>
                  </a:rPr>
                  <a:t>5-7 </a:t>
                </a:r>
              </a:p>
              <a:p>
                <a:pPr algn="ctr"/>
                <a:r>
                  <a:rPr lang="en-US" altLang="zh-CN" sz="1400">
                    <a:solidFill>
                      <a:schemeClr val="bg1"/>
                    </a:solidFill>
                    <a:latin typeface="Arial Narrow" pitchFamily="34" charset="0"/>
                    <a:ea typeface="SimSun" pitchFamily="2" charset="-122"/>
                  </a:rPr>
                  <a:t>(</a:t>
                </a:r>
                <a:r>
                  <a:rPr lang="zh-CN" altLang="en-US" sz="1400">
                    <a:solidFill>
                      <a:schemeClr val="bg1"/>
                    </a:solidFill>
                    <a:latin typeface="Arial Narrow" pitchFamily="34" charset="0"/>
                    <a:ea typeface="SimSun" pitchFamily="2" charset="-122"/>
                  </a:rPr>
                  <a:t>过去</a:t>
                </a:r>
                <a:r>
                  <a:rPr lang="en-US" altLang="zh-CN" sz="1400">
                    <a:solidFill>
                      <a:schemeClr val="bg1"/>
                    </a:solidFill>
                    <a:latin typeface="Arial Narrow" pitchFamily="34" charset="0"/>
                    <a:ea typeface="SimSun" pitchFamily="2" charset="-122"/>
                  </a:rPr>
                  <a:t>)</a:t>
                </a:r>
              </a:p>
            </p:txBody>
          </p:sp>
          <p:sp>
            <p:nvSpPr>
              <p:cNvPr id="31794" name="Rectangle 135"/>
              <p:cNvSpPr>
                <a:spLocks noChangeArrowheads="1"/>
              </p:cNvSpPr>
              <p:nvPr/>
            </p:nvSpPr>
            <p:spPr bwMode="auto">
              <a:xfrm>
                <a:off x="1163" y="2604"/>
                <a:ext cx="463"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66" name="Group 136"/>
            <p:cNvGrpSpPr>
              <a:grpSpLocks/>
            </p:cNvGrpSpPr>
            <p:nvPr/>
          </p:nvGrpSpPr>
          <p:grpSpPr bwMode="auto">
            <a:xfrm>
              <a:off x="1505" y="2116"/>
              <a:ext cx="340" cy="698"/>
              <a:chOff x="1626" y="2604"/>
              <a:chExt cx="406" cy="1091"/>
            </a:xfrm>
          </p:grpSpPr>
          <p:sp>
            <p:nvSpPr>
              <p:cNvPr id="31791" name="Rectangle 137"/>
              <p:cNvSpPr>
                <a:spLocks noChangeArrowheads="1"/>
              </p:cNvSpPr>
              <p:nvPr/>
            </p:nvSpPr>
            <p:spPr bwMode="auto">
              <a:xfrm>
                <a:off x="1658" y="2604"/>
                <a:ext cx="342"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sz="1600">
                    <a:solidFill>
                      <a:schemeClr val="bg1"/>
                    </a:solidFill>
                    <a:latin typeface="Arial Narrow" pitchFamily="34" charset="0"/>
                    <a:ea typeface="SimSun" pitchFamily="2" charset="-122"/>
                  </a:rPr>
                  <a:t>特征</a:t>
                </a:r>
              </a:p>
              <a:p>
                <a:pPr algn="ctr" eaLnBrk="1" hangingPunct="1"/>
                <a:r>
                  <a:rPr lang="en-US" altLang="zh-CN" sz="1600">
                    <a:solidFill>
                      <a:schemeClr val="bg1"/>
                    </a:solidFill>
                    <a:latin typeface="Arial Narrow" pitchFamily="34" charset="0"/>
                    <a:ea typeface="SimSun" pitchFamily="2" charset="-122"/>
                  </a:rPr>
                  <a:t>8-13</a:t>
                </a:r>
              </a:p>
              <a:p>
                <a:pPr algn="ctr" eaLnBrk="1" hangingPunct="1"/>
                <a:r>
                  <a:rPr lang="en-US" altLang="zh-CN" sz="1600">
                    <a:solidFill>
                      <a:schemeClr val="bg1"/>
                    </a:solidFill>
                    <a:latin typeface="Arial Narrow" pitchFamily="34" charset="0"/>
                    <a:ea typeface="SimSun" pitchFamily="2" charset="-122"/>
                  </a:rPr>
                  <a:t> (</a:t>
                </a:r>
                <a:r>
                  <a:rPr lang="zh-CN" altLang="en-US" sz="1600">
                    <a:solidFill>
                      <a:schemeClr val="bg1"/>
                    </a:solidFill>
                    <a:latin typeface="Arial Narrow" pitchFamily="34" charset="0"/>
                    <a:ea typeface="SimSun" pitchFamily="2" charset="-122"/>
                  </a:rPr>
                  <a:t>现在</a:t>
                </a:r>
                <a:r>
                  <a:rPr lang="en-US" altLang="zh-CN" sz="1600">
                    <a:solidFill>
                      <a:schemeClr val="bg1"/>
                    </a:solidFill>
                    <a:latin typeface="Arial Narrow" pitchFamily="34" charset="0"/>
                    <a:ea typeface="SimSun" pitchFamily="2" charset="-122"/>
                  </a:rPr>
                  <a:t>)</a:t>
                </a:r>
              </a:p>
            </p:txBody>
          </p:sp>
          <p:sp>
            <p:nvSpPr>
              <p:cNvPr id="31792" name="Rectangle 138"/>
              <p:cNvSpPr>
                <a:spLocks noChangeArrowheads="1"/>
              </p:cNvSpPr>
              <p:nvPr/>
            </p:nvSpPr>
            <p:spPr bwMode="auto">
              <a:xfrm>
                <a:off x="1626" y="2604"/>
                <a:ext cx="406"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67" name="Group 139"/>
            <p:cNvGrpSpPr>
              <a:grpSpLocks/>
            </p:cNvGrpSpPr>
            <p:nvPr/>
          </p:nvGrpSpPr>
          <p:grpSpPr bwMode="auto">
            <a:xfrm>
              <a:off x="1845" y="2116"/>
              <a:ext cx="365" cy="698"/>
              <a:chOff x="2032" y="2604"/>
              <a:chExt cx="437" cy="1091"/>
            </a:xfrm>
          </p:grpSpPr>
          <p:sp>
            <p:nvSpPr>
              <p:cNvPr id="31789" name="Rectangle 140"/>
              <p:cNvSpPr>
                <a:spLocks noChangeArrowheads="1"/>
              </p:cNvSpPr>
              <p:nvPr/>
            </p:nvSpPr>
            <p:spPr bwMode="auto">
              <a:xfrm>
                <a:off x="2064" y="2604"/>
                <a:ext cx="373"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sz="1300">
                    <a:solidFill>
                      <a:schemeClr val="bg1"/>
                    </a:solidFill>
                    <a:latin typeface="Arial" pitchFamily="34" charset="0"/>
                    <a:ea typeface="SimSun" pitchFamily="2" charset="-122"/>
                  </a:rPr>
                  <a:t> </a:t>
                </a:r>
                <a:r>
                  <a:rPr lang="zh-CN" altLang="en-US" sz="1300">
                    <a:solidFill>
                      <a:schemeClr val="bg1"/>
                    </a:solidFill>
                    <a:latin typeface="Arial" pitchFamily="34" charset="0"/>
                    <a:ea typeface="SimSun" pitchFamily="2" charset="-122"/>
                  </a:rPr>
                  <a:t>审判</a:t>
                </a:r>
              </a:p>
              <a:p>
                <a:pPr algn="ctr" eaLnBrk="1" hangingPunct="1"/>
                <a:r>
                  <a:rPr lang="en-US" altLang="zh-CN" sz="1300">
                    <a:solidFill>
                      <a:schemeClr val="bg1"/>
                    </a:solidFill>
                    <a:latin typeface="Arial Narrow" pitchFamily="34" charset="0"/>
                    <a:ea typeface="SimSun" pitchFamily="2" charset="-122"/>
                  </a:rPr>
                  <a:t>14-16</a:t>
                </a:r>
              </a:p>
              <a:p>
                <a:pPr algn="ctr" eaLnBrk="1" hangingPunct="1"/>
                <a:r>
                  <a:rPr lang="en-US" altLang="zh-CN" sz="1300">
                    <a:solidFill>
                      <a:schemeClr val="bg1"/>
                    </a:solidFill>
                    <a:latin typeface="Arial Narrow" pitchFamily="34" charset="0"/>
                    <a:ea typeface="SimSun" pitchFamily="2" charset="-122"/>
                  </a:rPr>
                  <a:t> (</a:t>
                </a:r>
                <a:r>
                  <a:rPr lang="zh-CN" altLang="en-US" sz="1300">
                    <a:solidFill>
                      <a:schemeClr val="bg1"/>
                    </a:solidFill>
                    <a:latin typeface="Arial Narrow" pitchFamily="34" charset="0"/>
                    <a:ea typeface="SimSun" pitchFamily="2" charset="-122"/>
                  </a:rPr>
                  <a:t>未来</a:t>
                </a:r>
                <a:r>
                  <a:rPr lang="en-US" altLang="zh-CN" sz="1300">
                    <a:solidFill>
                      <a:schemeClr val="bg1"/>
                    </a:solidFill>
                    <a:latin typeface="Arial Narrow" pitchFamily="34" charset="0"/>
                    <a:ea typeface="SimSun" pitchFamily="2" charset="-122"/>
                  </a:rPr>
                  <a:t>)</a:t>
                </a:r>
              </a:p>
            </p:txBody>
          </p:sp>
          <p:sp>
            <p:nvSpPr>
              <p:cNvPr id="31790" name="Rectangle 141"/>
              <p:cNvSpPr>
                <a:spLocks noChangeArrowheads="1"/>
              </p:cNvSpPr>
              <p:nvPr/>
            </p:nvSpPr>
            <p:spPr bwMode="auto">
              <a:xfrm>
                <a:off x="2032" y="2604"/>
                <a:ext cx="437"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68" name="Group 142"/>
            <p:cNvGrpSpPr>
              <a:grpSpLocks/>
            </p:cNvGrpSpPr>
            <p:nvPr/>
          </p:nvGrpSpPr>
          <p:grpSpPr bwMode="auto">
            <a:xfrm>
              <a:off x="2210" y="2116"/>
              <a:ext cx="400" cy="698"/>
              <a:chOff x="2469" y="2604"/>
              <a:chExt cx="478" cy="1091"/>
            </a:xfrm>
          </p:grpSpPr>
          <p:sp>
            <p:nvSpPr>
              <p:cNvPr id="31787" name="Rectangle 143"/>
              <p:cNvSpPr>
                <a:spLocks noChangeArrowheads="1"/>
              </p:cNvSpPr>
              <p:nvPr/>
            </p:nvSpPr>
            <p:spPr bwMode="auto">
              <a:xfrm>
                <a:off x="2501" y="2604"/>
                <a:ext cx="414"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sz="1500">
                    <a:solidFill>
                      <a:schemeClr val="bg1"/>
                    </a:solidFill>
                    <a:latin typeface="Arial Narrow" pitchFamily="34" charset="0"/>
                    <a:ea typeface="SimSun" pitchFamily="2" charset="-122"/>
                  </a:rPr>
                  <a:t>记住使徒的预言</a:t>
                </a:r>
                <a:endParaRPr lang="en-US" altLang="zh-CN" sz="1500">
                  <a:solidFill>
                    <a:schemeClr val="bg1"/>
                  </a:solidFill>
                  <a:latin typeface="Arial Narrow" pitchFamily="34" charset="0"/>
                  <a:ea typeface="SimSun" pitchFamily="2" charset="-122"/>
                </a:endParaRPr>
              </a:p>
              <a:p>
                <a:pPr algn="ctr"/>
                <a:r>
                  <a:rPr lang="en-US" altLang="zh-CN" sz="1500">
                    <a:solidFill>
                      <a:schemeClr val="bg1"/>
                    </a:solidFill>
                    <a:latin typeface="Arial Narrow" pitchFamily="34" charset="0"/>
                    <a:ea typeface="SimSun" pitchFamily="2" charset="-122"/>
                  </a:rPr>
                  <a:t>17-19</a:t>
                </a:r>
              </a:p>
            </p:txBody>
          </p:sp>
          <p:sp>
            <p:nvSpPr>
              <p:cNvPr id="31788" name="Rectangle 144"/>
              <p:cNvSpPr>
                <a:spLocks noChangeArrowheads="1"/>
              </p:cNvSpPr>
              <p:nvPr/>
            </p:nvSpPr>
            <p:spPr bwMode="auto">
              <a:xfrm>
                <a:off x="2469" y="2604"/>
                <a:ext cx="478"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69" name="Group 145"/>
            <p:cNvGrpSpPr>
              <a:grpSpLocks/>
            </p:cNvGrpSpPr>
            <p:nvPr/>
          </p:nvGrpSpPr>
          <p:grpSpPr bwMode="auto">
            <a:xfrm>
              <a:off x="2610" y="2116"/>
              <a:ext cx="340" cy="698"/>
              <a:chOff x="2947" y="2604"/>
              <a:chExt cx="406" cy="1091"/>
            </a:xfrm>
          </p:grpSpPr>
          <p:sp>
            <p:nvSpPr>
              <p:cNvPr id="31785" name="Rectangle 146"/>
              <p:cNvSpPr>
                <a:spLocks noChangeArrowheads="1"/>
              </p:cNvSpPr>
              <p:nvPr/>
            </p:nvSpPr>
            <p:spPr bwMode="auto">
              <a:xfrm>
                <a:off x="2979" y="2604"/>
                <a:ext cx="342"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sz="1600">
                    <a:solidFill>
                      <a:schemeClr val="bg1"/>
                    </a:solidFill>
                    <a:latin typeface="Arial Narrow" pitchFamily="34" charset="0"/>
                    <a:ea typeface="SimSun" pitchFamily="2" charset="-122"/>
                  </a:rPr>
                  <a:t>在上帝的爱里哺育自己</a:t>
                </a:r>
                <a:endParaRPr lang="en-US" altLang="zh-CN" sz="1600">
                  <a:solidFill>
                    <a:schemeClr val="bg1"/>
                  </a:solidFill>
                  <a:latin typeface="Arial Narrow" pitchFamily="34" charset="0"/>
                  <a:ea typeface="SimSun" pitchFamily="2" charset="-122"/>
                </a:endParaRPr>
              </a:p>
              <a:p>
                <a:pPr algn="ctr"/>
                <a:r>
                  <a:rPr lang="en-US" altLang="zh-CN" sz="1600">
                    <a:solidFill>
                      <a:schemeClr val="bg1"/>
                    </a:solidFill>
                    <a:latin typeface="Arial Narrow" pitchFamily="34" charset="0"/>
                    <a:ea typeface="SimSun" pitchFamily="2" charset="-122"/>
                  </a:rPr>
                  <a:t>20-21</a:t>
                </a:r>
              </a:p>
            </p:txBody>
          </p:sp>
          <p:sp>
            <p:nvSpPr>
              <p:cNvPr id="31786" name="Rectangle 147"/>
              <p:cNvSpPr>
                <a:spLocks noChangeArrowheads="1"/>
              </p:cNvSpPr>
              <p:nvPr/>
            </p:nvSpPr>
            <p:spPr bwMode="auto">
              <a:xfrm>
                <a:off x="2947" y="2604"/>
                <a:ext cx="406"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70" name="Group 148"/>
            <p:cNvGrpSpPr>
              <a:grpSpLocks/>
            </p:cNvGrpSpPr>
            <p:nvPr/>
          </p:nvGrpSpPr>
          <p:grpSpPr bwMode="auto">
            <a:xfrm>
              <a:off x="2950" y="2116"/>
              <a:ext cx="385" cy="698"/>
              <a:chOff x="3353" y="2604"/>
              <a:chExt cx="460" cy="1091"/>
            </a:xfrm>
          </p:grpSpPr>
          <p:sp>
            <p:nvSpPr>
              <p:cNvPr id="31783" name="Rectangle 149"/>
              <p:cNvSpPr>
                <a:spLocks noChangeArrowheads="1"/>
              </p:cNvSpPr>
              <p:nvPr/>
            </p:nvSpPr>
            <p:spPr bwMode="auto">
              <a:xfrm>
                <a:off x="3385" y="2604"/>
                <a:ext cx="396"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sz="1400">
                    <a:solidFill>
                      <a:schemeClr val="bg1"/>
                    </a:solidFill>
                    <a:latin typeface="Arial Narrow" pitchFamily="34" charset="0"/>
                    <a:ea typeface="SimSun" pitchFamily="2" charset="-122"/>
                  </a:rPr>
                  <a:t>对伪装者的追随者显示慈爱</a:t>
                </a:r>
                <a:endParaRPr lang="en-US" altLang="zh-CN" sz="1400">
                  <a:solidFill>
                    <a:schemeClr val="bg1"/>
                  </a:solidFill>
                  <a:latin typeface="Arial Narrow" pitchFamily="34" charset="0"/>
                  <a:ea typeface="SimSun" pitchFamily="2" charset="-122"/>
                </a:endParaRPr>
              </a:p>
              <a:p>
                <a:pPr algn="ctr"/>
                <a:r>
                  <a:rPr lang="en-US" altLang="zh-CN" sz="1400">
                    <a:solidFill>
                      <a:schemeClr val="bg1"/>
                    </a:solidFill>
                    <a:latin typeface="Arial Narrow" pitchFamily="34" charset="0"/>
                    <a:ea typeface="SimSun" pitchFamily="2" charset="-122"/>
                  </a:rPr>
                  <a:t>22-23</a:t>
                </a:r>
              </a:p>
            </p:txBody>
          </p:sp>
          <p:sp>
            <p:nvSpPr>
              <p:cNvPr id="31784" name="Rectangle 150"/>
              <p:cNvSpPr>
                <a:spLocks noChangeArrowheads="1"/>
              </p:cNvSpPr>
              <p:nvPr/>
            </p:nvSpPr>
            <p:spPr bwMode="auto">
              <a:xfrm>
                <a:off x="3353" y="2604"/>
                <a:ext cx="460"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71" name="Group 151"/>
            <p:cNvGrpSpPr>
              <a:grpSpLocks/>
            </p:cNvGrpSpPr>
            <p:nvPr/>
          </p:nvGrpSpPr>
          <p:grpSpPr bwMode="auto">
            <a:xfrm>
              <a:off x="3335" y="2116"/>
              <a:ext cx="295" cy="698"/>
              <a:chOff x="3813" y="2604"/>
              <a:chExt cx="352" cy="1091"/>
            </a:xfrm>
          </p:grpSpPr>
          <p:sp>
            <p:nvSpPr>
              <p:cNvPr id="31781" name="Rectangle 152"/>
              <p:cNvSpPr>
                <a:spLocks noChangeArrowheads="1"/>
              </p:cNvSpPr>
              <p:nvPr/>
            </p:nvSpPr>
            <p:spPr bwMode="auto">
              <a:xfrm>
                <a:off x="3845" y="2604"/>
                <a:ext cx="288"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sz="1400">
                    <a:solidFill>
                      <a:schemeClr val="bg1"/>
                    </a:solidFill>
                    <a:latin typeface="Arial Narrow" pitchFamily="34" charset="0"/>
                    <a:ea typeface="SimSun" pitchFamily="2" charset="-122"/>
                  </a:rPr>
                  <a:t>胜利的源泉</a:t>
                </a:r>
              </a:p>
              <a:p>
                <a:pPr algn="ctr" eaLnBrk="1" hangingPunct="1"/>
                <a:r>
                  <a:rPr lang="en-US" altLang="zh-CN" sz="1400">
                    <a:solidFill>
                      <a:schemeClr val="bg1"/>
                    </a:solidFill>
                    <a:latin typeface="Arial Narrow" pitchFamily="34" charset="0"/>
                    <a:ea typeface="SimSun" pitchFamily="2" charset="-122"/>
                  </a:rPr>
                  <a:t>24</a:t>
                </a:r>
              </a:p>
            </p:txBody>
          </p:sp>
          <p:sp>
            <p:nvSpPr>
              <p:cNvPr id="31782" name="Rectangle 153"/>
              <p:cNvSpPr>
                <a:spLocks noChangeArrowheads="1"/>
              </p:cNvSpPr>
              <p:nvPr/>
            </p:nvSpPr>
            <p:spPr bwMode="auto">
              <a:xfrm>
                <a:off x="3813" y="2604"/>
                <a:ext cx="352"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72" name="Group 154"/>
            <p:cNvGrpSpPr>
              <a:grpSpLocks/>
            </p:cNvGrpSpPr>
            <p:nvPr/>
          </p:nvGrpSpPr>
          <p:grpSpPr bwMode="auto">
            <a:xfrm>
              <a:off x="3630" y="2116"/>
              <a:ext cx="385" cy="698"/>
              <a:chOff x="4165" y="2604"/>
              <a:chExt cx="460" cy="1091"/>
            </a:xfrm>
          </p:grpSpPr>
          <p:sp>
            <p:nvSpPr>
              <p:cNvPr id="31779" name="Rectangle 155"/>
              <p:cNvSpPr>
                <a:spLocks noChangeArrowheads="1"/>
              </p:cNvSpPr>
              <p:nvPr/>
            </p:nvSpPr>
            <p:spPr bwMode="auto">
              <a:xfrm>
                <a:off x="4197" y="2604"/>
                <a:ext cx="396"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sz="1800">
                    <a:solidFill>
                      <a:schemeClr val="bg1"/>
                    </a:solidFill>
                    <a:latin typeface="Arial" pitchFamily="34" charset="0"/>
                    <a:ea typeface="SimSun" pitchFamily="2" charset="-122"/>
                  </a:rPr>
                  <a:t>唯一的救主</a:t>
                </a:r>
                <a:endParaRPr lang="en-US" altLang="zh-CN" sz="1800">
                  <a:solidFill>
                    <a:schemeClr val="bg1"/>
                  </a:solidFill>
                  <a:latin typeface="Arial" pitchFamily="34" charset="0"/>
                  <a:ea typeface="SimSun" pitchFamily="2" charset="-122"/>
                </a:endParaRPr>
              </a:p>
              <a:p>
                <a:pPr algn="ctr"/>
                <a:r>
                  <a:rPr lang="en-US" altLang="zh-CN" sz="1800">
                    <a:solidFill>
                      <a:schemeClr val="bg1"/>
                    </a:solidFill>
                    <a:latin typeface="Arial" pitchFamily="34" charset="0"/>
                    <a:ea typeface="SimSun" pitchFamily="2" charset="-122"/>
                  </a:rPr>
                  <a:t>25</a:t>
                </a:r>
              </a:p>
            </p:txBody>
          </p:sp>
          <p:sp>
            <p:nvSpPr>
              <p:cNvPr id="31780" name="Rectangle 156"/>
              <p:cNvSpPr>
                <a:spLocks noChangeArrowheads="1"/>
              </p:cNvSpPr>
              <p:nvPr/>
            </p:nvSpPr>
            <p:spPr bwMode="auto">
              <a:xfrm>
                <a:off x="4165" y="2604"/>
                <a:ext cx="460"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73" name="Group 157"/>
            <p:cNvGrpSpPr>
              <a:grpSpLocks/>
            </p:cNvGrpSpPr>
            <p:nvPr/>
          </p:nvGrpSpPr>
          <p:grpSpPr bwMode="auto">
            <a:xfrm>
              <a:off x="144" y="2814"/>
              <a:ext cx="3888" cy="393"/>
              <a:chOff x="0" y="3695"/>
              <a:chExt cx="6137" cy="615"/>
            </a:xfrm>
          </p:grpSpPr>
          <p:sp>
            <p:nvSpPr>
              <p:cNvPr id="31777" name="Rectangle 158"/>
              <p:cNvSpPr>
                <a:spLocks noChangeArrowheads="1"/>
              </p:cNvSpPr>
              <p:nvPr/>
            </p:nvSpPr>
            <p:spPr bwMode="auto">
              <a:xfrm>
                <a:off x="32" y="3695"/>
                <a:ext cx="6073"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起源地未知</a:t>
                </a:r>
                <a:r>
                  <a:rPr lang="en-US" altLang="zh-CN" b="1">
                    <a:solidFill>
                      <a:schemeClr val="bg1"/>
                    </a:solidFill>
                    <a:latin typeface="Arial" pitchFamily="34" charset="0"/>
                    <a:ea typeface="SimSun" pitchFamily="2" charset="-122"/>
                  </a:rPr>
                  <a:t>,</a:t>
                </a:r>
                <a:r>
                  <a:rPr lang="zh-CN" altLang="en-US" b="1">
                    <a:solidFill>
                      <a:schemeClr val="bg1"/>
                    </a:solidFill>
                    <a:latin typeface="Arial" pitchFamily="34" charset="0"/>
                    <a:ea typeface="SimSun" pitchFamily="2" charset="-122"/>
                  </a:rPr>
                  <a:t>大概是在巴勒斯坦</a:t>
                </a:r>
                <a:endParaRPr lang="en-US" altLang="zh-CN" b="1">
                  <a:solidFill>
                    <a:schemeClr val="bg1"/>
                  </a:solidFill>
                  <a:latin typeface="Arial" pitchFamily="34" charset="0"/>
                  <a:ea typeface="SimSun" pitchFamily="2" charset="-122"/>
                </a:endParaRPr>
              </a:p>
            </p:txBody>
          </p:sp>
          <p:sp>
            <p:nvSpPr>
              <p:cNvPr id="31778" name="Rectangle 159"/>
              <p:cNvSpPr>
                <a:spLocks noChangeArrowheads="1"/>
              </p:cNvSpPr>
              <p:nvPr/>
            </p:nvSpPr>
            <p:spPr bwMode="auto">
              <a:xfrm>
                <a:off x="0" y="3695"/>
                <a:ext cx="6137"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74" name="Group 160"/>
            <p:cNvGrpSpPr>
              <a:grpSpLocks/>
            </p:cNvGrpSpPr>
            <p:nvPr/>
          </p:nvGrpSpPr>
          <p:grpSpPr bwMode="auto">
            <a:xfrm>
              <a:off x="144" y="3207"/>
              <a:ext cx="3888" cy="393"/>
              <a:chOff x="0" y="4310"/>
              <a:chExt cx="6137" cy="615"/>
            </a:xfrm>
          </p:grpSpPr>
          <p:sp>
            <p:nvSpPr>
              <p:cNvPr id="31775" name="Rectangle 161"/>
              <p:cNvSpPr>
                <a:spLocks noChangeArrowheads="1"/>
              </p:cNvSpPr>
              <p:nvPr/>
            </p:nvSpPr>
            <p:spPr bwMode="auto">
              <a:xfrm>
                <a:off x="32" y="4310"/>
                <a:ext cx="6073"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latin typeface="Arial" pitchFamily="34" charset="0"/>
                    <a:ea typeface="SimSun" pitchFamily="2" charset="-122"/>
                  </a:rPr>
                  <a:t>公元 </a:t>
                </a:r>
                <a:r>
                  <a:rPr lang="en-US" altLang="zh-CN" b="1">
                    <a:solidFill>
                      <a:schemeClr val="bg1"/>
                    </a:solidFill>
                    <a:latin typeface="Arial" pitchFamily="34" charset="0"/>
                    <a:ea typeface="SimSun" pitchFamily="2" charset="-122"/>
                  </a:rPr>
                  <a:t>75 </a:t>
                </a:r>
                <a:r>
                  <a:rPr lang="zh-CN" altLang="en-US" b="1">
                    <a:solidFill>
                      <a:schemeClr val="bg1"/>
                    </a:solidFill>
                    <a:latin typeface="Arial" pitchFamily="34" charset="0"/>
                    <a:ea typeface="SimSun" pitchFamily="2" charset="-122"/>
                  </a:rPr>
                  <a:t>年间</a:t>
                </a:r>
                <a:endParaRPr lang="zh-CN" altLang="en-US">
                  <a:solidFill>
                    <a:schemeClr val="bg1"/>
                  </a:solidFill>
                  <a:latin typeface="Arial" pitchFamily="34" charset="0"/>
                  <a:ea typeface="SimSun" pitchFamily="2" charset="-122"/>
                </a:endParaRPr>
              </a:p>
            </p:txBody>
          </p:sp>
          <p:sp>
            <p:nvSpPr>
              <p:cNvPr id="31776" name="Rectangle 162"/>
              <p:cNvSpPr>
                <a:spLocks noChangeArrowheads="1"/>
              </p:cNvSpPr>
              <p:nvPr/>
            </p:nvSpPr>
            <p:spPr bwMode="auto">
              <a:xfrm>
                <a:off x="0" y="4310"/>
                <a:ext cx="6137"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pic>
        <p:nvPicPr>
          <p:cNvPr id="10403" name="Picture 163" descr="j0345729"/>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6200" y="0"/>
            <a:ext cx="2438400" cy="176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0403"/>
                                        </p:tgtEl>
                                        <p:attrNameLst>
                                          <p:attrName>style.visibility</p:attrName>
                                        </p:attrNameLst>
                                      </p:cBhvr>
                                      <p:to>
                                        <p:strVal val="visible"/>
                                      </p:to>
                                    </p:set>
                                    <p:anim to="" calcmode="lin" valueType="num">
                                      <p:cBhvr>
                                        <p:cTn id="7" dur="1" fill="hold"/>
                                        <p:tgtEl>
                                          <p:spTgt spid="1040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4"/>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ja-JP" altLang="en-US" sz="2800" b="1">
                <a:solidFill>
                  <a:srgbClr val="FFFFFF"/>
                </a:solidFill>
                <a:latin typeface="Arial" pitchFamily="34" charset="0"/>
              </a:rPr>
              <a:t>关键词</a:t>
            </a:r>
            <a:r>
              <a:rPr lang="en-US" altLang="ja-JP" sz="2800" b="1">
                <a:solidFill>
                  <a:srgbClr val="FFFFFF"/>
                </a:solidFill>
                <a:latin typeface="Arial" pitchFamily="34" charset="0"/>
              </a:rPr>
              <a:t>/</a:t>
            </a:r>
            <a:r>
              <a:rPr lang="zh-CN" altLang="en-US" sz="2800" b="1">
                <a:solidFill>
                  <a:srgbClr val="FFFFFF"/>
                </a:solidFill>
                <a:latin typeface="Arial" pitchFamily="34" charset="0"/>
                <a:ea typeface="SimSun" pitchFamily="2" charset="-122"/>
              </a:rPr>
              <a:t>经文</a:t>
            </a:r>
          </a:p>
        </p:txBody>
      </p:sp>
      <p:sp>
        <p:nvSpPr>
          <p:cNvPr id="32771" name="Text Box 5"/>
          <p:cNvSpPr txBox="1">
            <a:spLocks noChangeArrowheads="1"/>
          </p:cNvSpPr>
          <p:nvPr/>
        </p:nvSpPr>
        <p:spPr bwMode="auto">
          <a:xfrm>
            <a:off x="8153400" y="228600"/>
            <a:ext cx="693738"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310</a:t>
            </a:r>
          </a:p>
        </p:txBody>
      </p:sp>
      <p:sp>
        <p:nvSpPr>
          <p:cNvPr id="32772" name="Text Box 79"/>
          <p:cNvSpPr txBox="1">
            <a:spLocks noChangeArrowheads="1"/>
          </p:cNvSpPr>
          <p:nvPr/>
        </p:nvSpPr>
        <p:spPr bwMode="auto">
          <a:xfrm>
            <a:off x="3919538" y="1385888"/>
            <a:ext cx="1265237" cy="955675"/>
          </a:xfrm>
          <a:prstGeom prst="rect">
            <a:avLst/>
          </a:prstGeom>
          <a:solidFill>
            <a:srgbClr val="3333CC"/>
          </a:solidFill>
          <a:ln w="9525">
            <a:solidFill>
              <a:schemeClr val="tx1"/>
            </a:solid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u="sng">
                <a:solidFill>
                  <a:srgbClr val="FFFFFF"/>
                </a:solidFill>
                <a:latin typeface="Arial" pitchFamily="34" charset="0"/>
                <a:ea typeface="SimSun" pitchFamily="2" charset="-122"/>
              </a:rPr>
              <a:t>关键词</a:t>
            </a:r>
          </a:p>
          <a:p>
            <a:pPr algn="ctr" eaLnBrk="1" hangingPunct="1"/>
            <a:r>
              <a:rPr lang="zh-CN" altLang="en-US" sz="2800" b="1">
                <a:solidFill>
                  <a:srgbClr val="FFFFFF"/>
                </a:solidFill>
                <a:latin typeface="Arial" pitchFamily="34" charset="0"/>
                <a:ea typeface="SimSun" pitchFamily="2" charset="-122"/>
              </a:rPr>
              <a:t>伪装者</a:t>
            </a:r>
            <a:endParaRPr lang="en-US" altLang="zh-CN" sz="2800" b="1">
              <a:solidFill>
                <a:srgbClr val="FFFFFF"/>
              </a:solidFill>
              <a:latin typeface="Arial" pitchFamily="34" charset="0"/>
              <a:ea typeface="SimSun" pitchFamily="2" charset="-122"/>
            </a:endParaRPr>
          </a:p>
        </p:txBody>
      </p:sp>
      <p:sp>
        <p:nvSpPr>
          <p:cNvPr id="12368" name="Text Box 80"/>
          <p:cNvSpPr txBox="1">
            <a:spLocks noChangeArrowheads="1"/>
          </p:cNvSpPr>
          <p:nvPr/>
        </p:nvSpPr>
        <p:spPr bwMode="auto">
          <a:xfrm>
            <a:off x="304800" y="2895600"/>
            <a:ext cx="8534400" cy="2663825"/>
          </a:xfrm>
          <a:prstGeom prst="rect">
            <a:avLst/>
          </a:prstGeom>
          <a:solidFill>
            <a:srgbClr val="FF0000"/>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u="sng">
                <a:solidFill>
                  <a:srgbClr val="FFFFFF"/>
                </a:solidFill>
                <a:latin typeface="Arial" pitchFamily="34" charset="0"/>
                <a:ea typeface="SimSun" pitchFamily="2" charset="-122"/>
              </a:rPr>
              <a:t>关键经文</a:t>
            </a:r>
            <a:endParaRPr lang="zh-CN" altLang="en-US" sz="2800" b="1">
              <a:solidFill>
                <a:srgbClr val="FFFFFF"/>
              </a:solidFill>
              <a:latin typeface="Arial" pitchFamily="34" charset="0"/>
              <a:ea typeface="SimSun" pitchFamily="2" charset="-122"/>
            </a:endParaRPr>
          </a:p>
          <a:p>
            <a:pPr algn="ctr" eaLnBrk="1" hangingPunct="1"/>
            <a:r>
              <a:rPr lang="en-US" altLang="zh-CN" sz="2800" b="1">
                <a:solidFill>
                  <a:srgbClr val="FFFFFF"/>
                </a:solidFill>
                <a:latin typeface="Arial" pitchFamily="34" charset="0"/>
                <a:ea typeface="SimSun" pitchFamily="2" charset="-122"/>
              </a:rPr>
              <a:t>“…</a:t>
            </a:r>
            <a:r>
              <a:rPr lang="zh-CN" altLang="en-US" sz="2800" b="1">
                <a:solidFill>
                  <a:srgbClr val="FFFFFF"/>
                </a:solidFill>
                <a:latin typeface="Arial" pitchFamily="34" charset="0"/>
                <a:ea typeface="SimSun" pitchFamily="2" charset="-122"/>
              </a:rPr>
              <a:t>要为从前一次交付圣徒的真道竭力的争辩。因为有些人偷著进来，就是自古被定受刑罚的，是不虔诚的，将我们神的恩变作放纵情欲的机会，并且不认独一的主宰我们（或作和我们）主耶稣基督。</a:t>
            </a:r>
            <a:r>
              <a:rPr lang="en-US" altLang="zh-CN" sz="2800" b="1">
                <a:solidFill>
                  <a:srgbClr val="FFFFFF"/>
                </a:solidFill>
                <a:latin typeface="Arial" pitchFamily="34" charset="0"/>
                <a:ea typeface="SimSun" pitchFamily="2" charset="-122"/>
              </a:rPr>
              <a:t>” </a:t>
            </a:r>
          </a:p>
          <a:p>
            <a:pPr algn="ctr" eaLnBrk="1" hangingPunct="1"/>
            <a:r>
              <a:rPr lang="en-US" altLang="zh-CN" sz="2800" b="1">
                <a:solidFill>
                  <a:srgbClr val="FFFFFF"/>
                </a:solidFill>
                <a:latin typeface="Arial" pitchFamily="34" charset="0"/>
                <a:ea typeface="SimSun" pitchFamily="2" charset="-122"/>
              </a:rPr>
              <a:t>(</a:t>
            </a:r>
            <a:r>
              <a:rPr lang="zh-CN" altLang="en-US" sz="2800" b="1">
                <a:solidFill>
                  <a:srgbClr val="FFFFFF"/>
                </a:solidFill>
                <a:latin typeface="Arial" pitchFamily="34" charset="0"/>
                <a:ea typeface="SimSun" pitchFamily="2" charset="-122"/>
              </a:rPr>
              <a:t>犹大书 第</a:t>
            </a:r>
            <a:r>
              <a:rPr lang="en-US" altLang="zh-CN" sz="2800" b="1">
                <a:solidFill>
                  <a:srgbClr val="FFFFFF"/>
                </a:solidFill>
                <a:latin typeface="Arial" pitchFamily="34" charset="0"/>
                <a:ea typeface="SimSun" pitchFamily="2" charset="-122"/>
              </a:rPr>
              <a:t>3b-4</a:t>
            </a:r>
            <a:r>
              <a:rPr lang="zh-CN" altLang="en-US" sz="2800" b="1">
                <a:solidFill>
                  <a:srgbClr val="FFFFFF"/>
                </a:solidFill>
                <a:latin typeface="Arial" pitchFamily="34" charset="0"/>
                <a:ea typeface="SimSun" pitchFamily="2" charset="-122"/>
              </a:rPr>
              <a:t>节</a:t>
            </a:r>
            <a:r>
              <a:rPr lang="en-US" altLang="zh-CN" sz="2800" b="1">
                <a:solidFill>
                  <a:srgbClr val="FFFFFF"/>
                </a:solidFill>
                <a:latin typeface="Arial" pitchFamily="34" charset="0"/>
                <a:ea typeface="SimSun" pitchFamily="2" charset="-122"/>
              </a:rPr>
              <a:t>).</a:t>
            </a:r>
            <a:r>
              <a:rPr lang="en-US" altLang="zh-CN" sz="2800" b="1">
                <a:solidFill>
                  <a:srgbClr val="FFFFFF"/>
                </a:solidFill>
                <a:latin typeface="Times" charset="0"/>
                <a:ea typeface="SimSun" pitchFamily="2" charset="-122"/>
              </a:rPr>
              <a:t> </a:t>
            </a:r>
          </a:p>
        </p:txBody>
      </p:sp>
      <p:pic>
        <p:nvPicPr>
          <p:cNvPr id="32774" name="Picture 81" descr="j0237095"/>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81000" y="609600"/>
            <a:ext cx="1968500" cy="278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68"/>
                                        </p:tgtEl>
                                        <p:attrNameLst>
                                          <p:attrName>style.visibility</p:attrName>
                                        </p:attrNameLst>
                                      </p:cBhvr>
                                      <p:to>
                                        <p:strVal val="visible"/>
                                      </p:to>
                                    </p:set>
                                    <p:anim calcmode="lin" valueType="num">
                                      <p:cBhvr additive="base">
                                        <p:cTn id="7" dur="500" fill="hold"/>
                                        <p:tgtEl>
                                          <p:spTgt spid="12368"/>
                                        </p:tgtEl>
                                        <p:attrNameLst>
                                          <p:attrName>ppt_x</p:attrName>
                                        </p:attrNameLst>
                                      </p:cBhvr>
                                      <p:tavLst>
                                        <p:tav tm="0">
                                          <p:val>
                                            <p:strVal val="#ppt_x"/>
                                          </p:val>
                                        </p:tav>
                                        <p:tav tm="100000">
                                          <p:val>
                                            <p:strVal val="#ppt_x"/>
                                          </p:val>
                                        </p:tav>
                                      </p:tavLst>
                                    </p:anim>
                                    <p:anim calcmode="lin" valueType="num">
                                      <p:cBhvr additive="base">
                                        <p:cTn id="8" dur="500" fill="hold"/>
                                        <p:tgtEl>
                                          <p:spTgt spid="123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68"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ja-JP" altLang="en-US" sz="2800" b="1">
                <a:solidFill>
                  <a:srgbClr val="FFFFFF"/>
                </a:solidFill>
                <a:latin typeface="Arial" pitchFamily="34" charset="0"/>
              </a:rPr>
              <a:t>作</a:t>
            </a:r>
            <a:r>
              <a:rPr lang="zh-CN" altLang="en-US" sz="2800" b="1">
                <a:solidFill>
                  <a:srgbClr val="FFFFFF"/>
                </a:solidFill>
                <a:latin typeface="Arial" pitchFamily="34" charset="0"/>
                <a:ea typeface="SimSun" pitchFamily="2" charset="-122"/>
              </a:rPr>
              <a:t>者</a:t>
            </a:r>
          </a:p>
        </p:txBody>
      </p:sp>
      <p:sp>
        <p:nvSpPr>
          <p:cNvPr id="33795" name="Text Box 3"/>
          <p:cNvSpPr txBox="1">
            <a:spLocks noChangeArrowheads="1"/>
          </p:cNvSpPr>
          <p:nvPr/>
        </p:nvSpPr>
        <p:spPr bwMode="auto">
          <a:xfrm>
            <a:off x="8153400" y="228600"/>
            <a:ext cx="693738"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311</a:t>
            </a:r>
          </a:p>
        </p:txBody>
      </p:sp>
      <p:sp>
        <p:nvSpPr>
          <p:cNvPr id="33796" name="Text Box 4"/>
          <p:cNvSpPr txBox="1">
            <a:spLocks noChangeArrowheads="1"/>
          </p:cNvSpPr>
          <p:nvPr/>
        </p:nvSpPr>
        <p:spPr bwMode="auto">
          <a:xfrm>
            <a:off x="304800" y="914400"/>
            <a:ext cx="4113213" cy="4191000"/>
          </a:xfrm>
          <a:prstGeom prst="rect">
            <a:avLst/>
          </a:prstGeom>
          <a:gradFill rotWithShape="1">
            <a:gsLst>
              <a:gs pos="0">
                <a:srgbClr val="003399"/>
              </a:gs>
              <a:gs pos="100000">
                <a:srgbClr val="001847"/>
              </a:gs>
            </a:gsLst>
            <a:lin ang="5400000" scaled="1"/>
          </a:gra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buFont typeface="Wingdings" pitchFamily="2" charset="2"/>
              <a:buNone/>
            </a:pPr>
            <a:r>
              <a:rPr lang="zh-CN" altLang="en-US" b="1" u="sng">
                <a:solidFill>
                  <a:schemeClr val="bg1"/>
                </a:solidFill>
                <a:latin typeface="Arial" pitchFamily="34" charset="0"/>
                <a:ea typeface="SimSun" pitchFamily="2" charset="-122"/>
              </a:rPr>
              <a:t>外在证据</a:t>
            </a:r>
          </a:p>
          <a:p>
            <a:pPr algn="ctr" eaLnBrk="1" hangingPunct="1">
              <a:buFont typeface="Wingdings" pitchFamily="2" charset="2"/>
              <a:buChar char="Ø"/>
            </a:pPr>
            <a:r>
              <a:rPr lang="zh-CN" altLang="en-US" b="1">
                <a:solidFill>
                  <a:schemeClr val="bg1"/>
                </a:solidFill>
                <a:latin typeface="Arial" pitchFamily="34" charset="0"/>
                <a:ea typeface="SimSun" pitchFamily="2" charset="-122"/>
              </a:rPr>
              <a:t>尽管这封信很短和被提到的事项也很有限</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但是犹大书的真实性早已被接受了也常被早期教会的会父们引述</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包括了</a:t>
            </a:r>
            <a:r>
              <a:rPr lang="zh-CN" altLang="en-US" b="1" u="sng">
                <a:solidFill>
                  <a:schemeClr val="bg1"/>
                </a:solidFill>
                <a:latin typeface="Arial" pitchFamily="34" charset="0"/>
                <a:ea typeface="SimSun" pitchFamily="2" charset="-122"/>
              </a:rPr>
              <a:t>特拖伦</a:t>
            </a:r>
            <a:r>
              <a:rPr lang="en-US" altLang="zh-CN" b="1">
                <a:solidFill>
                  <a:schemeClr val="bg1"/>
                </a:solidFill>
                <a:latin typeface="Arial" pitchFamily="34" charset="0"/>
                <a:ea typeface="SimSun" pitchFamily="2" charset="-122"/>
              </a:rPr>
              <a:t>(Tertullian) </a:t>
            </a:r>
            <a:r>
              <a:rPr lang="zh-CN" altLang="en-US" b="1">
                <a:solidFill>
                  <a:schemeClr val="bg1"/>
                </a:solidFill>
                <a:latin typeface="Arial" pitchFamily="34" charset="0"/>
                <a:ea typeface="SimSun" pitchFamily="2" charset="-122"/>
              </a:rPr>
              <a:t>和</a:t>
            </a:r>
            <a:r>
              <a:rPr lang="zh-CN" altLang="en-US" b="1" u="sng">
                <a:solidFill>
                  <a:schemeClr val="bg1"/>
                </a:solidFill>
                <a:latin typeface="Arial" pitchFamily="34" charset="0"/>
                <a:ea typeface="SimSun" pitchFamily="2" charset="-122"/>
              </a:rPr>
              <a:t>欧李根</a:t>
            </a:r>
            <a:r>
              <a:rPr lang="en-US" altLang="zh-CN" b="1">
                <a:solidFill>
                  <a:schemeClr val="bg1"/>
                </a:solidFill>
                <a:latin typeface="Arial" pitchFamily="34" charset="0"/>
                <a:ea typeface="SimSun" pitchFamily="2" charset="-122"/>
              </a:rPr>
              <a:t>(Origen) </a:t>
            </a:r>
            <a:r>
              <a:rPr lang="zh-CN" altLang="en-US" b="1">
                <a:solidFill>
                  <a:schemeClr val="bg1"/>
                </a:solidFill>
                <a:latin typeface="Arial" pitchFamily="34" charset="0"/>
                <a:ea typeface="SimSun" pitchFamily="2" charset="-122"/>
              </a:rPr>
              <a:t>。</a:t>
            </a:r>
          </a:p>
          <a:p>
            <a:pPr algn="ctr" eaLnBrk="1" hangingPunct="1">
              <a:buFont typeface="Wingdings" pitchFamily="2" charset="2"/>
              <a:buChar char="Ø"/>
            </a:pPr>
            <a:r>
              <a:rPr lang="zh-CN" altLang="en-US" b="1">
                <a:solidFill>
                  <a:schemeClr val="bg1"/>
                </a:solidFill>
                <a:latin typeface="Arial" pitchFamily="34" charset="0"/>
                <a:ea typeface="SimSun" pitchFamily="2" charset="-122"/>
              </a:rPr>
              <a:t>它并且也被纳入在</a:t>
            </a:r>
            <a:r>
              <a:rPr lang="zh-CN" altLang="en-US" b="1" u="sng">
                <a:solidFill>
                  <a:schemeClr val="bg1"/>
                </a:solidFill>
                <a:latin typeface="Arial" pitchFamily="34" charset="0"/>
                <a:ea typeface="SimSun" pitchFamily="2" charset="-122"/>
              </a:rPr>
              <a:t>磨拉敦的经文系列</a:t>
            </a:r>
            <a:r>
              <a:rPr lang="en-US" altLang="zh-CN" b="1">
                <a:solidFill>
                  <a:schemeClr val="bg1"/>
                </a:solidFill>
                <a:latin typeface="Arial" pitchFamily="34" charset="0"/>
                <a:ea typeface="SimSun" pitchFamily="2" charset="-122"/>
              </a:rPr>
              <a:t>(Muratonian Canon) </a:t>
            </a:r>
            <a:r>
              <a:rPr lang="zh-CN" altLang="en-US" b="1">
                <a:solidFill>
                  <a:schemeClr val="bg1"/>
                </a:solidFill>
                <a:latin typeface="Arial" pitchFamily="34" charset="0"/>
                <a:ea typeface="SimSun" pitchFamily="2" charset="-122"/>
              </a:rPr>
              <a:t>中 </a:t>
            </a:r>
            <a:r>
              <a:rPr lang="en-US" altLang="zh-CN" b="1">
                <a:solidFill>
                  <a:schemeClr val="bg1"/>
                </a:solidFill>
                <a:latin typeface="Arial" pitchFamily="34" charset="0"/>
                <a:ea typeface="SimSun" pitchFamily="2" charset="-122"/>
              </a:rPr>
              <a:t>(</a:t>
            </a:r>
            <a:r>
              <a:rPr lang="zh-CN" altLang="en-US" b="1">
                <a:solidFill>
                  <a:schemeClr val="bg1"/>
                </a:solidFill>
                <a:latin typeface="Arial" pitchFamily="34" charset="0"/>
                <a:ea typeface="SimSun" pitchFamily="2" charset="-122"/>
              </a:rPr>
              <a:t>大约在公元</a:t>
            </a:r>
            <a:r>
              <a:rPr lang="en-US" altLang="zh-CN" b="1">
                <a:solidFill>
                  <a:schemeClr val="bg1"/>
                </a:solidFill>
                <a:latin typeface="Arial" pitchFamily="34" charset="0"/>
                <a:ea typeface="SimSun" pitchFamily="2" charset="-122"/>
              </a:rPr>
              <a:t>170</a:t>
            </a:r>
            <a:r>
              <a:rPr lang="zh-CN" altLang="en-US" b="1">
                <a:solidFill>
                  <a:schemeClr val="bg1"/>
                </a:solidFill>
                <a:latin typeface="Arial" pitchFamily="34" charset="0"/>
                <a:ea typeface="SimSun" pitchFamily="2" charset="-122"/>
              </a:rPr>
              <a:t>年间</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a:t>
            </a:r>
            <a:endParaRPr lang="en-US" altLang="zh-CN" b="1">
              <a:solidFill>
                <a:schemeClr val="bg1"/>
              </a:solidFill>
              <a:latin typeface="Arial" pitchFamily="34" charset="0"/>
              <a:ea typeface="SimSun" pitchFamily="2" charset="-122"/>
            </a:endParaRPr>
          </a:p>
        </p:txBody>
      </p:sp>
      <p:sp>
        <p:nvSpPr>
          <p:cNvPr id="46085" name="Text Box 5"/>
          <p:cNvSpPr txBox="1">
            <a:spLocks noChangeArrowheads="1"/>
          </p:cNvSpPr>
          <p:nvPr/>
        </p:nvSpPr>
        <p:spPr bwMode="auto">
          <a:xfrm>
            <a:off x="4802188" y="914400"/>
            <a:ext cx="4113212" cy="5562600"/>
          </a:xfrm>
          <a:prstGeom prst="rect">
            <a:avLst/>
          </a:prstGeom>
          <a:gradFill rotWithShape="1">
            <a:gsLst>
              <a:gs pos="0">
                <a:schemeClr val="folHlink">
                  <a:gamma/>
                  <a:shade val="46275"/>
                  <a:invGamma/>
                </a:schemeClr>
              </a:gs>
              <a:gs pos="100000">
                <a:schemeClr val="folHlink"/>
              </a:gs>
            </a:gsLst>
            <a:lin ang="5400000" scaled="1"/>
          </a:gradFill>
          <a:ln w="9525">
            <a:solidFill>
              <a:srgbClr val="000000"/>
            </a:solidFill>
            <a:miter lim="800000"/>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buFont typeface="Wingdings" pitchFamily="2" charset="2"/>
              <a:buNone/>
            </a:pPr>
            <a:r>
              <a:rPr lang="zh-CN" altLang="en-US" sz="2200" b="1" u="sng">
                <a:solidFill>
                  <a:schemeClr val="bg1"/>
                </a:solidFill>
                <a:latin typeface="Arial" pitchFamily="34" charset="0"/>
                <a:ea typeface="SimSun" pitchFamily="2" charset="-122"/>
              </a:rPr>
              <a:t>内在证据</a:t>
            </a:r>
            <a:endParaRPr lang="zh-CN" altLang="en-US" sz="2200" b="1">
              <a:solidFill>
                <a:schemeClr val="bg1"/>
              </a:solidFill>
              <a:latin typeface="Arial" pitchFamily="34" charset="0"/>
              <a:ea typeface="SimSun" pitchFamily="2" charset="-122"/>
            </a:endParaRPr>
          </a:p>
          <a:p>
            <a:pPr algn="ctr" eaLnBrk="1" hangingPunct="1">
              <a:buFont typeface="Wingdings" pitchFamily="2" charset="2"/>
              <a:buChar char="Ø"/>
            </a:pPr>
            <a:r>
              <a:rPr lang="zh-CN" altLang="en-US" sz="2200" b="1">
                <a:solidFill>
                  <a:schemeClr val="bg1"/>
                </a:solidFill>
                <a:latin typeface="Arial" pitchFamily="34" charset="0"/>
                <a:ea typeface="SimSun" pitchFamily="2" charset="-122"/>
              </a:rPr>
              <a:t>这是犹大唯一的新约信件。 他是耶稣基督的半亲兄弟</a:t>
            </a:r>
            <a:r>
              <a:rPr lang="en-US" altLang="zh-CN" sz="2200" b="1">
                <a:solidFill>
                  <a:schemeClr val="bg1"/>
                </a:solidFill>
                <a:latin typeface="Arial" pitchFamily="34" charset="0"/>
                <a:ea typeface="SimSun" pitchFamily="2" charset="-122"/>
              </a:rPr>
              <a:t>,</a:t>
            </a:r>
            <a:r>
              <a:rPr lang="zh-CN" altLang="en-US" sz="2200" b="1">
                <a:solidFill>
                  <a:schemeClr val="bg1"/>
                </a:solidFill>
                <a:latin typeface="Arial" pitchFamily="34" charset="0"/>
                <a:ea typeface="SimSun" pitchFamily="2" charset="-122"/>
              </a:rPr>
              <a:t>约瑟夫和玛丽的儿子。</a:t>
            </a:r>
          </a:p>
          <a:p>
            <a:pPr algn="ctr" eaLnBrk="1" hangingPunct="1">
              <a:buFont typeface="Wingdings" pitchFamily="2" charset="2"/>
              <a:buChar char="Ø"/>
            </a:pPr>
            <a:r>
              <a:rPr lang="zh-CN" altLang="en-US" sz="2200" b="1">
                <a:solidFill>
                  <a:schemeClr val="bg1"/>
                </a:solidFill>
                <a:latin typeface="Arial" pitchFamily="34" charset="0"/>
                <a:ea typeface="SimSun" pitchFamily="2" charset="-122"/>
              </a:rPr>
              <a:t>因此犹大也就是詹姆斯的兄弟</a:t>
            </a:r>
            <a:r>
              <a:rPr lang="en-US" altLang="zh-CN" sz="2200" b="1">
                <a:solidFill>
                  <a:schemeClr val="bg1"/>
                </a:solidFill>
                <a:latin typeface="Arial" pitchFamily="34" charset="0"/>
                <a:ea typeface="SimSun" pitchFamily="2" charset="-122"/>
              </a:rPr>
              <a:t>(</a:t>
            </a:r>
            <a:r>
              <a:rPr lang="zh-CN" altLang="en-US" sz="2200" b="1">
                <a:solidFill>
                  <a:schemeClr val="bg1"/>
                </a:solidFill>
                <a:latin typeface="Arial" pitchFamily="34" charset="0"/>
                <a:ea typeface="SimSun" pitchFamily="2" charset="-122"/>
              </a:rPr>
              <a:t>第</a:t>
            </a:r>
            <a:r>
              <a:rPr lang="en-US" altLang="zh-CN" sz="2200" b="1">
                <a:solidFill>
                  <a:schemeClr val="bg1"/>
                </a:solidFill>
                <a:latin typeface="Arial" pitchFamily="34" charset="0"/>
                <a:ea typeface="SimSun" pitchFamily="2" charset="-122"/>
              </a:rPr>
              <a:t>1a </a:t>
            </a:r>
            <a:r>
              <a:rPr lang="zh-CN" altLang="en-US" sz="2200" b="1">
                <a:solidFill>
                  <a:schemeClr val="bg1"/>
                </a:solidFill>
                <a:latin typeface="Arial" pitchFamily="34" charset="0"/>
                <a:ea typeface="SimSun" pitchFamily="2" charset="-122"/>
              </a:rPr>
              <a:t>节</a:t>
            </a:r>
            <a:r>
              <a:rPr lang="en-US" altLang="zh-CN" sz="2200" b="1">
                <a:solidFill>
                  <a:schemeClr val="bg1"/>
                </a:solidFill>
                <a:latin typeface="Arial" pitchFamily="34" charset="0"/>
                <a:ea typeface="SimSun" pitchFamily="2" charset="-122"/>
              </a:rPr>
              <a:t>) ,</a:t>
            </a:r>
            <a:r>
              <a:rPr lang="zh-CN" altLang="en-US" sz="2200" b="1">
                <a:solidFill>
                  <a:schemeClr val="bg1"/>
                </a:solidFill>
                <a:latin typeface="Arial" pitchFamily="34" charset="0"/>
                <a:ea typeface="SimSun" pitchFamily="2" charset="-122"/>
              </a:rPr>
              <a:t>詹姆斯是主的半亲兄弟</a:t>
            </a:r>
            <a:r>
              <a:rPr lang="en-US" altLang="zh-CN" sz="2200" b="1">
                <a:solidFill>
                  <a:schemeClr val="bg1"/>
                </a:solidFill>
                <a:latin typeface="Arial" pitchFamily="34" charset="0"/>
                <a:ea typeface="SimSun" pitchFamily="2" charset="-122"/>
              </a:rPr>
              <a:t>(</a:t>
            </a:r>
            <a:r>
              <a:rPr lang="zh-CN" altLang="en-US" sz="2200" b="1">
                <a:solidFill>
                  <a:schemeClr val="bg1"/>
                </a:solidFill>
                <a:latin typeface="Arial" pitchFamily="34" charset="0"/>
                <a:ea typeface="SimSun" pitchFamily="2" charset="-122"/>
              </a:rPr>
              <a:t>马太福音第</a:t>
            </a:r>
            <a:r>
              <a:rPr lang="en-US" altLang="zh-CN" sz="2200" b="1">
                <a:solidFill>
                  <a:schemeClr val="bg1"/>
                </a:solidFill>
                <a:latin typeface="Arial" pitchFamily="34" charset="0"/>
                <a:ea typeface="SimSun" pitchFamily="2" charset="-122"/>
              </a:rPr>
              <a:t>13</a:t>
            </a:r>
            <a:r>
              <a:rPr lang="zh-CN" altLang="en-US" sz="2200" b="1">
                <a:solidFill>
                  <a:schemeClr val="bg1"/>
                </a:solidFill>
                <a:latin typeface="Arial" pitchFamily="34" charset="0"/>
                <a:ea typeface="SimSun" pitchFamily="2" charset="-122"/>
              </a:rPr>
              <a:t>章第</a:t>
            </a:r>
            <a:r>
              <a:rPr lang="en-US" altLang="zh-CN" sz="2200" b="1">
                <a:solidFill>
                  <a:schemeClr val="bg1"/>
                </a:solidFill>
                <a:latin typeface="Arial" pitchFamily="34" charset="0"/>
                <a:ea typeface="SimSun" pitchFamily="2" charset="-122"/>
              </a:rPr>
              <a:t>55</a:t>
            </a:r>
            <a:r>
              <a:rPr lang="zh-CN" altLang="en-US" sz="2200" b="1">
                <a:solidFill>
                  <a:schemeClr val="bg1"/>
                </a:solidFill>
                <a:latin typeface="Arial" pitchFamily="34" charset="0"/>
                <a:ea typeface="SimSun" pitchFamily="2" charset="-122"/>
              </a:rPr>
              <a:t>节</a:t>
            </a:r>
            <a:r>
              <a:rPr lang="en-US" altLang="zh-CN" sz="2200" b="1">
                <a:solidFill>
                  <a:schemeClr val="bg1"/>
                </a:solidFill>
                <a:latin typeface="Arial" pitchFamily="34" charset="0"/>
                <a:ea typeface="SimSun" pitchFamily="2" charset="-122"/>
              </a:rPr>
              <a:t>; </a:t>
            </a:r>
            <a:r>
              <a:rPr lang="zh-CN" altLang="en-US" sz="2200" b="1">
                <a:solidFill>
                  <a:schemeClr val="bg1"/>
                </a:solidFill>
                <a:latin typeface="Arial" pitchFamily="34" charset="0"/>
                <a:ea typeface="SimSun" pitchFamily="2" charset="-122"/>
              </a:rPr>
              <a:t>马克福音第</a:t>
            </a:r>
            <a:r>
              <a:rPr lang="en-US" altLang="zh-CN" sz="2200" b="1">
                <a:solidFill>
                  <a:schemeClr val="bg1"/>
                </a:solidFill>
                <a:latin typeface="Arial" pitchFamily="34" charset="0"/>
                <a:ea typeface="SimSun" pitchFamily="2" charset="-122"/>
              </a:rPr>
              <a:t>6</a:t>
            </a:r>
            <a:r>
              <a:rPr lang="zh-CN" altLang="en-US" sz="2200" b="1">
                <a:solidFill>
                  <a:schemeClr val="bg1"/>
                </a:solidFill>
                <a:latin typeface="Arial" pitchFamily="34" charset="0"/>
                <a:ea typeface="SimSun" pitchFamily="2" charset="-122"/>
              </a:rPr>
              <a:t>章第</a:t>
            </a:r>
            <a:r>
              <a:rPr lang="en-US" altLang="zh-CN" sz="2200" b="1">
                <a:solidFill>
                  <a:schemeClr val="bg1"/>
                </a:solidFill>
                <a:latin typeface="Arial" pitchFamily="34" charset="0"/>
                <a:ea typeface="SimSun" pitchFamily="2" charset="-122"/>
              </a:rPr>
              <a:t>3</a:t>
            </a:r>
            <a:r>
              <a:rPr lang="zh-CN" altLang="en-US" sz="2200" b="1">
                <a:solidFill>
                  <a:schemeClr val="bg1"/>
                </a:solidFill>
                <a:latin typeface="Arial" pitchFamily="34" charset="0"/>
                <a:ea typeface="SimSun" pitchFamily="2" charset="-122"/>
              </a:rPr>
              <a:t>节</a:t>
            </a:r>
            <a:r>
              <a:rPr lang="en-US" altLang="zh-CN" sz="2200" b="1">
                <a:solidFill>
                  <a:schemeClr val="bg1"/>
                </a:solidFill>
                <a:latin typeface="Arial" pitchFamily="34" charset="0"/>
                <a:ea typeface="SimSun" pitchFamily="2" charset="-122"/>
              </a:rPr>
              <a:t>),</a:t>
            </a:r>
            <a:r>
              <a:rPr lang="zh-CN" altLang="en-US" sz="2200" b="1">
                <a:solidFill>
                  <a:schemeClr val="bg1"/>
                </a:solidFill>
                <a:latin typeface="Arial" pitchFamily="34" charset="0"/>
                <a:ea typeface="SimSun" pitchFamily="2" charset="-122"/>
              </a:rPr>
              <a:t>耶路撒冷教会的领袖 </a:t>
            </a:r>
            <a:r>
              <a:rPr lang="en-US" altLang="zh-CN" sz="2200" b="1">
                <a:solidFill>
                  <a:schemeClr val="bg1"/>
                </a:solidFill>
                <a:latin typeface="Arial" pitchFamily="34" charset="0"/>
                <a:ea typeface="SimSun" pitchFamily="2" charset="-122"/>
              </a:rPr>
              <a:t>(</a:t>
            </a:r>
            <a:r>
              <a:rPr lang="zh-CN" altLang="en-US" sz="2200" b="1">
                <a:solidFill>
                  <a:schemeClr val="bg1"/>
                </a:solidFill>
                <a:latin typeface="Arial" pitchFamily="34" charset="0"/>
                <a:ea typeface="SimSun" pitchFamily="2" charset="-122"/>
              </a:rPr>
              <a:t>使徒行传第</a:t>
            </a:r>
            <a:r>
              <a:rPr lang="en-US" altLang="zh-CN" sz="2200" b="1">
                <a:solidFill>
                  <a:schemeClr val="bg1"/>
                </a:solidFill>
                <a:latin typeface="Arial" pitchFamily="34" charset="0"/>
                <a:ea typeface="SimSun" pitchFamily="2" charset="-122"/>
              </a:rPr>
              <a:t>15</a:t>
            </a:r>
            <a:r>
              <a:rPr lang="zh-CN" altLang="en-US" sz="2200" b="1">
                <a:solidFill>
                  <a:schemeClr val="bg1"/>
                </a:solidFill>
                <a:latin typeface="Arial" pitchFamily="34" charset="0"/>
                <a:ea typeface="SimSun" pitchFamily="2" charset="-122"/>
              </a:rPr>
              <a:t>章第</a:t>
            </a:r>
            <a:r>
              <a:rPr lang="en-US" altLang="zh-CN" sz="2200" b="1">
                <a:solidFill>
                  <a:schemeClr val="bg1"/>
                </a:solidFill>
                <a:latin typeface="Arial" pitchFamily="34" charset="0"/>
                <a:ea typeface="SimSun" pitchFamily="2" charset="-122"/>
              </a:rPr>
              <a:t>13</a:t>
            </a:r>
            <a:r>
              <a:rPr lang="zh-CN" altLang="en-US" sz="2200" b="1">
                <a:solidFill>
                  <a:schemeClr val="bg1"/>
                </a:solidFill>
                <a:latin typeface="Arial" pitchFamily="34" charset="0"/>
                <a:ea typeface="SimSun" pitchFamily="2" charset="-122"/>
              </a:rPr>
              <a:t>节</a:t>
            </a:r>
            <a:r>
              <a:rPr lang="en-US" altLang="zh-CN" sz="2200" b="1">
                <a:solidFill>
                  <a:schemeClr val="bg1"/>
                </a:solidFill>
                <a:latin typeface="Arial" pitchFamily="34" charset="0"/>
                <a:ea typeface="SimSun" pitchFamily="2" charset="-122"/>
              </a:rPr>
              <a:t>) </a:t>
            </a:r>
            <a:r>
              <a:rPr lang="zh-CN" altLang="en-US" sz="2200" b="1">
                <a:solidFill>
                  <a:schemeClr val="bg1"/>
                </a:solidFill>
                <a:latin typeface="Arial" pitchFamily="34" charset="0"/>
                <a:ea typeface="SimSun" pitchFamily="2" charset="-122"/>
              </a:rPr>
              <a:t>并且也是以他命名的信件的作者</a:t>
            </a:r>
            <a:r>
              <a:rPr lang="en-US" altLang="zh-CN" sz="2200" b="1">
                <a:solidFill>
                  <a:schemeClr val="bg1"/>
                </a:solidFill>
                <a:latin typeface="Arial" pitchFamily="34" charset="0"/>
                <a:ea typeface="SimSun" pitchFamily="2" charset="-122"/>
              </a:rPr>
              <a:t>(</a:t>
            </a:r>
            <a:r>
              <a:rPr lang="zh-CN" altLang="en-US" sz="2200" b="1">
                <a:solidFill>
                  <a:schemeClr val="bg1"/>
                </a:solidFill>
                <a:latin typeface="Arial" pitchFamily="34" charset="0"/>
                <a:ea typeface="SimSun" pitchFamily="2" charset="-122"/>
              </a:rPr>
              <a:t>詹姆斯</a:t>
            </a:r>
            <a:r>
              <a:rPr lang="en-US" altLang="zh-CN" sz="2200" b="1">
                <a:solidFill>
                  <a:schemeClr val="bg1"/>
                </a:solidFill>
                <a:latin typeface="Arial" pitchFamily="34" charset="0"/>
                <a:ea typeface="SimSun" pitchFamily="2" charset="-122"/>
              </a:rPr>
              <a:t>1:1) </a:t>
            </a:r>
            <a:r>
              <a:rPr lang="zh-CN" altLang="en-US" sz="2200" b="1">
                <a:solidFill>
                  <a:schemeClr val="bg1"/>
                </a:solidFill>
                <a:latin typeface="Arial" pitchFamily="34" charset="0"/>
                <a:ea typeface="SimSun" pitchFamily="2" charset="-122"/>
              </a:rPr>
              <a:t>。</a:t>
            </a:r>
          </a:p>
          <a:p>
            <a:pPr algn="ctr" eaLnBrk="1" hangingPunct="1">
              <a:buFont typeface="Wingdings" pitchFamily="2" charset="2"/>
              <a:buChar char="Ø"/>
            </a:pPr>
            <a:r>
              <a:rPr lang="zh-CN" altLang="en-US" sz="2200" b="1">
                <a:solidFill>
                  <a:schemeClr val="bg1"/>
                </a:solidFill>
                <a:latin typeface="Arial" pitchFamily="34" charset="0"/>
                <a:ea typeface="SimSun" pitchFamily="2" charset="-122"/>
              </a:rPr>
              <a:t>犹大这名字意味着</a:t>
            </a:r>
            <a:r>
              <a:rPr lang="en-US" altLang="zh-CN" sz="2200" b="1">
                <a:solidFill>
                  <a:schemeClr val="bg1"/>
                </a:solidFill>
                <a:latin typeface="Arial" pitchFamily="34" charset="0"/>
                <a:ea typeface="SimSun" pitchFamily="2" charset="-122"/>
              </a:rPr>
              <a:t>“</a:t>
            </a:r>
            <a:r>
              <a:rPr lang="zh-CN" altLang="en-US" sz="2200" b="1">
                <a:solidFill>
                  <a:schemeClr val="bg1"/>
                </a:solidFill>
                <a:latin typeface="Arial" pitchFamily="34" charset="0"/>
                <a:ea typeface="SimSun" pitchFamily="2" charset="-122"/>
              </a:rPr>
              <a:t>称赞</a:t>
            </a:r>
            <a:r>
              <a:rPr lang="en-US" altLang="zh-CN" sz="2200" b="1">
                <a:solidFill>
                  <a:schemeClr val="bg1"/>
                </a:solidFill>
                <a:latin typeface="Arial" pitchFamily="34" charset="0"/>
                <a:ea typeface="SimSun" pitchFamily="2" charset="-122"/>
              </a:rPr>
              <a:t>” (</a:t>
            </a:r>
            <a:r>
              <a:rPr lang="zh-CN" altLang="en-US" sz="2200" b="1">
                <a:solidFill>
                  <a:schemeClr val="bg1"/>
                </a:solidFill>
                <a:latin typeface="Arial" pitchFamily="34" charset="0"/>
                <a:ea typeface="SimSun" pitchFamily="2" charset="-122"/>
              </a:rPr>
              <a:t>罗马书第</a:t>
            </a:r>
            <a:r>
              <a:rPr lang="en-US" altLang="zh-CN" sz="2200" b="1">
                <a:solidFill>
                  <a:schemeClr val="bg1"/>
                </a:solidFill>
                <a:latin typeface="Arial" pitchFamily="34" charset="0"/>
                <a:ea typeface="SimSun" pitchFamily="2" charset="-122"/>
              </a:rPr>
              <a:t>2</a:t>
            </a:r>
            <a:r>
              <a:rPr lang="zh-CN" altLang="en-US" sz="2200" b="1">
                <a:solidFill>
                  <a:schemeClr val="bg1"/>
                </a:solidFill>
                <a:latin typeface="Arial" pitchFamily="34" charset="0"/>
                <a:ea typeface="SimSun" pitchFamily="2" charset="-122"/>
              </a:rPr>
              <a:t>章第</a:t>
            </a:r>
            <a:r>
              <a:rPr lang="en-US" altLang="zh-CN" sz="2200" b="1">
                <a:solidFill>
                  <a:schemeClr val="bg1"/>
                </a:solidFill>
                <a:latin typeface="Arial" pitchFamily="34" charset="0"/>
                <a:ea typeface="SimSun" pitchFamily="2" charset="-122"/>
              </a:rPr>
              <a:t>29</a:t>
            </a:r>
            <a:r>
              <a:rPr lang="zh-CN" altLang="en-US" sz="2200" b="1">
                <a:solidFill>
                  <a:schemeClr val="bg1"/>
                </a:solidFill>
                <a:latin typeface="Arial" pitchFamily="34" charset="0"/>
                <a:ea typeface="SimSun" pitchFamily="2" charset="-122"/>
              </a:rPr>
              <a:t>节</a:t>
            </a:r>
            <a:r>
              <a:rPr lang="en-US" altLang="zh-CN" sz="2200" b="1">
                <a:solidFill>
                  <a:schemeClr val="bg1"/>
                </a:solidFill>
                <a:latin typeface="Arial" pitchFamily="34" charset="0"/>
                <a:ea typeface="SimSun" pitchFamily="2" charset="-122"/>
              </a:rPr>
              <a:t>) </a:t>
            </a:r>
            <a:r>
              <a:rPr lang="zh-CN" altLang="en-US" sz="2200" b="1">
                <a:solidFill>
                  <a:schemeClr val="bg1"/>
                </a:solidFill>
                <a:latin typeface="Arial" pitchFamily="34" charset="0"/>
                <a:ea typeface="SimSun" pitchFamily="2" charset="-122"/>
              </a:rPr>
              <a:t>。</a:t>
            </a:r>
            <a:endParaRPr lang="en-US" altLang="zh-CN" sz="2200" b="1">
              <a:solidFill>
                <a:schemeClr val="bg1"/>
              </a:solidFill>
              <a:latin typeface="Arial" pitchFamily="34" charset="0"/>
              <a:ea typeface="SimSun"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6085"/>
                                        </p:tgtEl>
                                        <p:attrNameLst>
                                          <p:attrName>style.visibility</p:attrName>
                                        </p:attrNameLst>
                                      </p:cBhvr>
                                      <p:to>
                                        <p:strVal val="visible"/>
                                      </p:to>
                                    </p:set>
                                    <p:anim calcmode="lin" valueType="num">
                                      <p:cBhvr additive="base">
                                        <p:cTn id="7" dur="500" fill="hold"/>
                                        <p:tgtEl>
                                          <p:spTgt spid="46085"/>
                                        </p:tgtEl>
                                        <p:attrNameLst>
                                          <p:attrName>ppt_x</p:attrName>
                                        </p:attrNameLst>
                                      </p:cBhvr>
                                      <p:tavLst>
                                        <p:tav tm="0">
                                          <p:val>
                                            <p:strVal val="1+#ppt_w/2"/>
                                          </p:val>
                                        </p:tav>
                                        <p:tav tm="100000">
                                          <p:val>
                                            <p:strVal val="#ppt_x"/>
                                          </p:val>
                                        </p:tav>
                                      </p:tavLst>
                                    </p:anim>
                                    <p:anim calcmode="lin" valueType="num">
                                      <p:cBhvr additive="base">
                                        <p:cTn id="8" dur="500" fill="hold"/>
                                        <p:tgtEl>
                                          <p:spTgt spid="460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2" y="-27384"/>
            <a:ext cx="9216008" cy="6885384"/>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a:lstStyle/>
          <a:p>
            <a:pPr eaLnBrk="0" hangingPunct="0"/>
            <a:endParaRPr lang="en-US">
              <a:solidFill>
                <a:srgbClr val="FFFFFF"/>
              </a:solidFill>
              <a:latin typeface="Times" charset="0"/>
            </a:endParaRPr>
          </a:p>
        </p:txBody>
      </p:sp>
      <p:sp>
        <p:nvSpPr>
          <p:cNvPr id="507906" name="Rectangle 2"/>
          <p:cNvSpPr>
            <a:spLocks noGrp="1" noChangeArrowheads="1"/>
          </p:cNvSpPr>
          <p:nvPr>
            <p:ph type="ctrTitle"/>
          </p:nvPr>
        </p:nvSpPr>
        <p:spPr>
          <a:xfrm>
            <a:off x="914400" y="152400"/>
            <a:ext cx="7239000" cy="762000"/>
          </a:xfrm>
          <a:solidFill>
            <a:srgbClr val="701A1F"/>
          </a:solidFill>
          <a:effectLst>
            <a:outerShdw dist="35921" dir="2700000" algn="ctr" rotWithShape="0">
              <a:srgbClr val="000000">
                <a:alpha val="74997"/>
              </a:srgbClr>
            </a:outerShdw>
          </a:effectLst>
        </p:spPr>
        <p:txBody>
          <a:bodyPr/>
          <a:lstStyle/>
          <a:p>
            <a:pPr eaLnBrk="1" hangingPunct="1">
              <a:defRPr/>
            </a:pPr>
            <a:r>
              <a:rPr lang="zh-CN" altLang="en-US" dirty="0">
                <a:solidFill>
                  <a:srgbClr val="FFC000"/>
                </a:solidFill>
                <a:latin typeface="Microsoft YaHei" pitchFamily="34" charset="-122"/>
                <a:ea typeface="Microsoft YaHei" pitchFamily="34" charset="-122"/>
              </a:rPr>
              <a:t>耶稣的家庭</a:t>
            </a:r>
            <a:endParaRPr kumimoji="1" lang="en-US" dirty="0">
              <a:solidFill>
                <a:srgbClr val="FFC000"/>
              </a:solidFill>
              <a:latin typeface="Microsoft YaHei" pitchFamily="34" charset="-122"/>
              <a:ea typeface="Microsoft YaHei" pitchFamily="34" charset="-122"/>
              <a:cs typeface="Arial"/>
            </a:endParaRPr>
          </a:p>
        </p:txBody>
      </p:sp>
      <p:sp>
        <p:nvSpPr>
          <p:cNvPr id="507922" name="Text Box 18"/>
          <p:cNvSpPr txBox="1">
            <a:spLocks noChangeArrowheads="1"/>
          </p:cNvSpPr>
          <p:nvPr/>
        </p:nvSpPr>
        <p:spPr bwMode="auto">
          <a:xfrm>
            <a:off x="71438" y="4941888"/>
            <a:ext cx="9037637" cy="1384995"/>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algn="ctr" eaLnBrk="0" hangingPunct="0"/>
            <a:r>
              <a:rPr lang="en-US" sz="2800" dirty="0">
                <a:solidFill>
                  <a:srgbClr val="FEFED6"/>
                </a:solidFill>
                <a:latin typeface="SimHei" pitchFamily="49" charset="-122"/>
                <a:ea typeface="SimHei" pitchFamily="49" charset="-122"/>
                <a:cs typeface="Arial" pitchFamily="34" charset="0"/>
              </a:rPr>
              <a:t>“</a:t>
            </a:r>
            <a:r>
              <a:rPr lang="zh-CN" altLang="en-US" sz="2800" dirty="0">
                <a:solidFill>
                  <a:srgbClr val="FEFED6"/>
                </a:solidFill>
                <a:latin typeface="SimHei" pitchFamily="49" charset="-122"/>
                <a:ea typeface="SimHei" pitchFamily="49" charset="-122"/>
              </a:rPr>
              <a:t>这不是那木匠吗？不是马利亚的儿子，雅各、约西、犹大、西门的哥哥吗？他的妹妹们不也在我们这里吗？</a:t>
            </a:r>
            <a:r>
              <a:rPr lang="en-US" altLang="zh-CN" sz="2800" dirty="0">
                <a:solidFill>
                  <a:srgbClr val="FEFED6"/>
                </a:solidFill>
                <a:latin typeface="SimHei" pitchFamily="49" charset="-122"/>
                <a:ea typeface="SimHei" pitchFamily="49" charset="-122"/>
              </a:rPr>
              <a:t>”</a:t>
            </a:r>
            <a:r>
              <a:rPr lang="zh-CN" altLang="en-US" sz="2800" dirty="0">
                <a:solidFill>
                  <a:srgbClr val="FEFED6"/>
                </a:solidFill>
                <a:latin typeface="SimHei" pitchFamily="49" charset="-122"/>
                <a:ea typeface="SimHei" pitchFamily="49" charset="-122"/>
              </a:rPr>
              <a:t>他们就厌弃耶稣。 </a:t>
            </a:r>
            <a:r>
              <a:rPr lang="en-US" altLang="zh-CN" sz="2800" dirty="0">
                <a:solidFill>
                  <a:srgbClr val="FEFED6"/>
                </a:solidFill>
                <a:latin typeface="SimHei" pitchFamily="49" charset="-122"/>
                <a:ea typeface="SimHei" pitchFamily="49" charset="-122"/>
              </a:rPr>
              <a:t>(</a:t>
            </a:r>
            <a:r>
              <a:rPr lang="zh-CN" altLang="en-US" sz="2800" dirty="0">
                <a:solidFill>
                  <a:srgbClr val="FEFED6"/>
                </a:solidFill>
                <a:latin typeface="SimHei" pitchFamily="49" charset="-122"/>
                <a:ea typeface="SimHei" pitchFamily="49" charset="-122"/>
              </a:rPr>
              <a:t>马可</a:t>
            </a:r>
            <a:r>
              <a:rPr lang="en-US" altLang="zh-CN" sz="2800" dirty="0">
                <a:solidFill>
                  <a:srgbClr val="FEFED6"/>
                </a:solidFill>
                <a:latin typeface="SimHei" pitchFamily="49" charset="-122"/>
                <a:ea typeface="SimHei" pitchFamily="49" charset="-122"/>
              </a:rPr>
              <a:t> 6:3 </a:t>
            </a:r>
            <a:r>
              <a:rPr lang="zh-CN" altLang="en-US" sz="2800" dirty="0">
                <a:solidFill>
                  <a:srgbClr val="FEFED6"/>
                </a:solidFill>
                <a:latin typeface="SimHei" pitchFamily="49" charset="-122"/>
                <a:ea typeface="SimHei" pitchFamily="49" charset="-122"/>
              </a:rPr>
              <a:t>新译本</a:t>
            </a:r>
            <a:r>
              <a:rPr lang="en-US" altLang="zh-CN" sz="2800" dirty="0">
                <a:solidFill>
                  <a:srgbClr val="FEFED6"/>
                </a:solidFill>
                <a:latin typeface="SimHei" pitchFamily="49" charset="-122"/>
                <a:ea typeface="SimHei" pitchFamily="49" charset="-122"/>
              </a:rPr>
              <a:t>)</a:t>
            </a:r>
            <a:endParaRPr lang="en-US" sz="2800" dirty="0">
              <a:solidFill>
                <a:srgbClr val="FEFED6"/>
              </a:solidFill>
              <a:latin typeface="SimHei" pitchFamily="49" charset="-122"/>
              <a:ea typeface="SimHei" pitchFamily="49" charset="-122"/>
              <a:cs typeface="Arial" pitchFamily="34" charset="0"/>
            </a:endParaRPr>
          </a:p>
        </p:txBody>
      </p:sp>
      <p:sp>
        <p:nvSpPr>
          <p:cNvPr id="507932" name="Text Box 28"/>
          <p:cNvSpPr txBox="1">
            <a:spLocks noChangeArrowheads="1"/>
          </p:cNvSpPr>
          <p:nvPr/>
        </p:nvSpPr>
        <p:spPr bwMode="auto">
          <a:xfrm>
            <a:off x="5580112" y="1268760"/>
            <a:ext cx="2069797" cy="954107"/>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r>
              <a:rPr lang="zh-CN" altLang="en-US" sz="2800" dirty="0">
                <a:solidFill>
                  <a:srgbClr val="FFFFFF"/>
                </a:solidFill>
              </a:rPr>
              <a:t>男性着白色 </a:t>
            </a:r>
            <a:br>
              <a:rPr lang="zh-CN" altLang="en-US" sz="2800" dirty="0">
                <a:solidFill>
                  <a:srgbClr val="FFFFFF"/>
                </a:solidFill>
              </a:rPr>
            </a:br>
            <a:r>
              <a:rPr lang="zh-CN" altLang="en-US" sz="2800" dirty="0">
                <a:solidFill>
                  <a:srgbClr val="FFFF00"/>
                </a:solidFill>
              </a:rPr>
              <a:t>女性着黄色</a:t>
            </a:r>
            <a:endParaRPr lang="en-US" altLang="en-US" sz="2800" dirty="0">
              <a:solidFill>
                <a:srgbClr val="FFFF00"/>
              </a:solidFill>
            </a:endParaRPr>
          </a:p>
        </p:txBody>
      </p:sp>
      <p:sp>
        <p:nvSpPr>
          <p:cNvPr id="507912" name="Text Box 8"/>
          <p:cNvSpPr txBox="1">
            <a:spLocks noChangeArrowheads="1"/>
          </p:cNvSpPr>
          <p:nvPr/>
        </p:nvSpPr>
        <p:spPr bwMode="auto">
          <a:xfrm>
            <a:off x="2339975" y="3284538"/>
            <a:ext cx="1944688" cy="523875"/>
          </a:xfrm>
          <a:prstGeom prst="rect">
            <a:avLst/>
          </a:prstGeom>
          <a:noFill/>
          <a:ln w="9525">
            <a:noFill/>
            <a:miter lim="800000"/>
            <a:headEnd/>
            <a:tailEnd/>
          </a:ln>
          <a:effectLst/>
        </p:spPr>
        <p:txBody>
          <a:bodyPr>
            <a:spAutoFit/>
          </a:bodyPr>
          <a:lstStyle/>
          <a:p>
            <a:pPr algn="ctr" eaLnBrk="0" hangingPunct="0"/>
            <a:r>
              <a:rPr lang="zh-CN" altLang="en-US" sz="2800" dirty="0">
                <a:solidFill>
                  <a:srgbClr val="FEFED6"/>
                </a:solidFill>
                <a:latin typeface="SimHei" pitchFamily="49" charset="-122"/>
                <a:ea typeface="SimHei" pitchFamily="49" charset="-122"/>
              </a:rPr>
              <a:t>约西</a:t>
            </a:r>
            <a:endParaRPr lang="en-US" sz="20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507914" name="Text Box 10"/>
          <p:cNvSpPr txBox="1">
            <a:spLocks noChangeArrowheads="1"/>
          </p:cNvSpPr>
          <p:nvPr/>
        </p:nvSpPr>
        <p:spPr bwMode="auto">
          <a:xfrm>
            <a:off x="3563938" y="3697288"/>
            <a:ext cx="1873250" cy="523875"/>
          </a:xfrm>
          <a:prstGeom prst="rect">
            <a:avLst/>
          </a:prstGeom>
          <a:noFill/>
          <a:ln w="9525">
            <a:noFill/>
            <a:miter lim="800000"/>
            <a:headEnd/>
            <a:tailEnd/>
          </a:ln>
          <a:effectLst/>
        </p:spPr>
        <p:txBody>
          <a:bodyPr>
            <a:spAutoFit/>
          </a:bodyPr>
          <a:lstStyle/>
          <a:p>
            <a:pPr algn="ctr" eaLnBrk="0" hangingPunct="0"/>
            <a:r>
              <a:rPr lang="zh-CN" altLang="en-US" sz="2800" dirty="0">
                <a:solidFill>
                  <a:srgbClr val="FEFED6"/>
                </a:solidFill>
                <a:latin typeface="SimHei" pitchFamily="49" charset="-122"/>
                <a:ea typeface="SimHei" pitchFamily="49" charset="-122"/>
              </a:rPr>
              <a:t>犹大</a:t>
            </a:r>
            <a:endParaRPr lang="en-US" sz="20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507924" name="Text Box 20"/>
          <p:cNvSpPr txBox="1">
            <a:spLocks noChangeArrowheads="1"/>
          </p:cNvSpPr>
          <p:nvPr/>
        </p:nvSpPr>
        <p:spPr bwMode="auto">
          <a:xfrm>
            <a:off x="1054100" y="3697288"/>
            <a:ext cx="2057400" cy="523875"/>
          </a:xfrm>
          <a:prstGeom prst="rect">
            <a:avLst/>
          </a:prstGeom>
          <a:noFill/>
          <a:ln w="9525">
            <a:noFill/>
            <a:miter lim="800000"/>
            <a:headEnd/>
            <a:tailEnd/>
          </a:ln>
          <a:effectLst/>
        </p:spPr>
        <p:txBody>
          <a:bodyPr>
            <a:spAutoFit/>
          </a:bodyPr>
          <a:lstStyle/>
          <a:p>
            <a:pPr algn="ctr" eaLnBrk="0" hangingPunct="0"/>
            <a:r>
              <a:rPr lang="zh-CN" altLang="en-US" sz="2800" dirty="0">
                <a:solidFill>
                  <a:srgbClr val="FEFED6"/>
                </a:solidFill>
                <a:latin typeface="SimHei" pitchFamily="49" charset="-122"/>
                <a:ea typeface="SimHei" pitchFamily="49" charset="-122"/>
              </a:rPr>
              <a:t>雅各</a:t>
            </a:r>
            <a:endParaRPr lang="en-US" sz="28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507908" name="Line 4"/>
          <p:cNvSpPr>
            <a:spLocks noChangeShapeType="1"/>
          </p:cNvSpPr>
          <p:nvPr/>
        </p:nvSpPr>
        <p:spPr bwMode="auto">
          <a:xfrm>
            <a:off x="2100263" y="2981325"/>
            <a:ext cx="6216650" cy="15875"/>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507911" name="Line 7"/>
          <p:cNvSpPr>
            <a:spLocks noChangeShapeType="1"/>
          </p:cNvSpPr>
          <p:nvPr/>
        </p:nvSpPr>
        <p:spPr bwMode="auto">
          <a:xfrm>
            <a:off x="5741988" y="2981325"/>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507913" name="Line 9"/>
          <p:cNvSpPr>
            <a:spLocks noChangeShapeType="1"/>
          </p:cNvSpPr>
          <p:nvPr/>
        </p:nvSpPr>
        <p:spPr bwMode="auto">
          <a:xfrm>
            <a:off x="8316913" y="2981325"/>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507921" name="Line 17"/>
          <p:cNvSpPr>
            <a:spLocks noChangeShapeType="1"/>
          </p:cNvSpPr>
          <p:nvPr/>
        </p:nvSpPr>
        <p:spPr bwMode="auto">
          <a:xfrm>
            <a:off x="3273425" y="2565400"/>
            <a:ext cx="3175" cy="817563"/>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38" name="Text Box 8"/>
          <p:cNvSpPr txBox="1">
            <a:spLocks noChangeArrowheads="1"/>
          </p:cNvSpPr>
          <p:nvPr/>
        </p:nvSpPr>
        <p:spPr bwMode="auto">
          <a:xfrm>
            <a:off x="6084168" y="3717032"/>
            <a:ext cx="2016125" cy="523875"/>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algn="ctr">
              <a:defRPr/>
            </a:pPr>
            <a:r>
              <a:rPr lang="zh-CN" altLang="en-US" sz="2800" dirty="0">
                <a:solidFill>
                  <a:srgbClr val="FFFF00"/>
                </a:solidFill>
                <a:latin typeface="SimHei" pitchFamily="49" charset="-122"/>
                <a:ea typeface="SimHei" pitchFamily="49" charset="-122"/>
              </a:rPr>
              <a:t>妹妹</a:t>
            </a:r>
            <a:r>
              <a:rPr lang="en-US" sz="2800" dirty="0">
                <a:solidFill>
                  <a:srgbClr val="FFFF00"/>
                </a:solidFill>
                <a:ea typeface="ＭＳ Ｐゴシック" charset="0"/>
              </a:rPr>
              <a:t>1</a:t>
            </a:r>
          </a:p>
        </p:txBody>
      </p:sp>
      <p:sp>
        <p:nvSpPr>
          <p:cNvPr id="39" name="Text Box 10"/>
          <p:cNvSpPr txBox="1">
            <a:spLocks noChangeArrowheads="1"/>
          </p:cNvSpPr>
          <p:nvPr/>
        </p:nvSpPr>
        <p:spPr bwMode="auto">
          <a:xfrm>
            <a:off x="7308850" y="3284538"/>
            <a:ext cx="2016125" cy="523875"/>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algn="ctr">
              <a:defRPr/>
            </a:pPr>
            <a:r>
              <a:rPr lang="zh-CN" altLang="en-US" sz="2800" dirty="0">
                <a:solidFill>
                  <a:srgbClr val="FFFF00"/>
                </a:solidFill>
                <a:latin typeface="SimHei" pitchFamily="49" charset="-122"/>
                <a:ea typeface="SimHei" pitchFamily="49" charset="-122"/>
              </a:rPr>
              <a:t>妹妹</a:t>
            </a:r>
            <a:r>
              <a:rPr lang="en-US" sz="2800" dirty="0">
                <a:solidFill>
                  <a:srgbClr val="FFFF00"/>
                </a:solidFill>
                <a:ea typeface="ＭＳ Ｐゴシック" charset="0"/>
              </a:rPr>
              <a:t>2</a:t>
            </a:r>
          </a:p>
        </p:txBody>
      </p:sp>
      <p:sp>
        <p:nvSpPr>
          <p:cNvPr id="40" name="Text Box 20"/>
          <p:cNvSpPr txBox="1">
            <a:spLocks noChangeArrowheads="1"/>
          </p:cNvSpPr>
          <p:nvPr/>
        </p:nvSpPr>
        <p:spPr bwMode="auto">
          <a:xfrm>
            <a:off x="4725988" y="3284538"/>
            <a:ext cx="2057400" cy="523875"/>
          </a:xfrm>
          <a:prstGeom prst="rect">
            <a:avLst/>
          </a:prstGeom>
          <a:noFill/>
          <a:ln w="9525">
            <a:noFill/>
            <a:miter lim="800000"/>
            <a:headEnd/>
            <a:tailEnd/>
          </a:ln>
          <a:effectLst/>
        </p:spPr>
        <p:txBody>
          <a:bodyPr>
            <a:spAutoFit/>
          </a:bodyPr>
          <a:lstStyle/>
          <a:p>
            <a:pPr algn="ctr" eaLnBrk="0" hangingPunct="0"/>
            <a:r>
              <a:rPr lang="zh-CN" altLang="en-US" sz="2800" dirty="0">
                <a:solidFill>
                  <a:srgbClr val="FEFED6"/>
                </a:solidFill>
                <a:latin typeface="SimHei" pitchFamily="49" charset="-122"/>
                <a:ea typeface="SimHei" pitchFamily="49" charset="-122"/>
              </a:rPr>
              <a:t>西门</a:t>
            </a:r>
            <a:endParaRPr lang="en-US" sz="28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41" name="Line 7"/>
          <p:cNvSpPr>
            <a:spLocks noChangeShapeType="1"/>
          </p:cNvSpPr>
          <p:nvPr/>
        </p:nvSpPr>
        <p:spPr bwMode="auto">
          <a:xfrm>
            <a:off x="4572000" y="2981325"/>
            <a:ext cx="0" cy="720725"/>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42" name="Line 9"/>
          <p:cNvSpPr>
            <a:spLocks noChangeShapeType="1"/>
          </p:cNvSpPr>
          <p:nvPr/>
        </p:nvSpPr>
        <p:spPr bwMode="auto">
          <a:xfrm>
            <a:off x="7019925" y="2981325"/>
            <a:ext cx="0" cy="792163"/>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43" name="Line 19"/>
          <p:cNvSpPr>
            <a:spLocks noChangeShapeType="1"/>
          </p:cNvSpPr>
          <p:nvPr/>
        </p:nvSpPr>
        <p:spPr bwMode="auto">
          <a:xfrm>
            <a:off x="2100263" y="2981325"/>
            <a:ext cx="23812" cy="879475"/>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44" name="Text Box 8"/>
          <p:cNvSpPr txBox="1">
            <a:spLocks noChangeArrowheads="1"/>
          </p:cNvSpPr>
          <p:nvPr/>
        </p:nvSpPr>
        <p:spPr bwMode="auto">
          <a:xfrm>
            <a:off x="1817688" y="1557338"/>
            <a:ext cx="1261884" cy="523220"/>
          </a:xfrm>
          <a:prstGeom prst="rect">
            <a:avLst/>
          </a:prstGeom>
          <a:noFill/>
          <a:ln w="9525">
            <a:noFill/>
            <a:miter lim="800000"/>
            <a:headEnd/>
            <a:tailEnd/>
          </a:ln>
        </p:spPr>
        <p:txBody>
          <a:bodyPr wrap="none">
            <a:spAutoFit/>
          </a:bodyPr>
          <a:lstStyle/>
          <a:p>
            <a:pPr eaLnBrk="0" hangingPunct="0"/>
            <a:r>
              <a:rPr lang="zh-CN" altLang="en-US" sz="2800" dirty="0">
                <a:solidFill>
                  <a:srgbClr val="FFFF00"/>
                </a:solidFill>
                <a:latin typeface="SimHei" pitchFamily="49" charset="-122"/>
                <a:ea typeface="SimHei" pitchFamily="49" charset="-122"/>
              </a:rPr>
              <a:t>马利亚</a:t>
            </a:r>
            <a:endParaRPr lang="en-US" sz="2800" b="1" dirty="0">
              <a:solidFill>
                <a:srgbClr val="FFFF00"/>
              </a:solidFill>
              <a:latin typeface="Arial" pitchFamily="34" charset="0"/>
              <a:cs typeface="Arial" pitchFamily="34" charset="0"/>
            </a:endParaRPr>
          </a:p>
        </p:txBody>
      </p:sp>
      <p:sp>
        <p:nvSpPr>
          <p:cNvPr id="45" name="Text Box 20"/>
          <p:cNvSpPr txBox="1">
            <a:spLocks noChangeArrowheads="1"/>
          </p:cNvSpPr>
          <p:nvPr/>
        </p:nvSpPr>
        <p:spPr bwMode="auto">
          <a:xfrm>
            <a:off x="3203575" y="1557338"/>
            <a:ext cx="2057400" cy="523220"/>
          </a:xfrm>
          <a:prstGeom prst="rect">
            <a:avLst/>
          </a:prstGeom>
          <a:noFill/>
          <a:ln w="9525">
            <a:noFill/>
            <a:miter lim="800000"/>
            <a:headEnd/>
            <a:tailEnd/>
          </a:ln>
          <a:effectLst/>
        </p:spPr>
        <p:txBody>
          <a:bodyPr>
            <a:spAutoFit/>
          </a:bodyPr>
          <a:lstStyle/>
          <a:p>
            <a:pPr algn="ctr" eaLnBrk="0" hangingPunct="0"/>
            <a:r>
              <a:rPr lang="zh-CN" altLang="en-US" sz="2800" b="1" dirty="0">
                <a:solidFill>
                  <a:srgbClr val="FEFED6"/>
                </a:solidFill>
                <a:latin typeface="Microsoft YaHei" pitchFamily="34" charset="-122"/>
                <a:ea typeface="Microsoft YaHei" pitchFamily="34" charset="-122"/>
              </a:rPr>
              <a:t>约瑟</a:t>
            </a:r>
            <a:endParaRPr lang="en-US" sz="2800" b="1" dirty="0">
              <a:solidFill>
                <a:srgbClr val="FEFED6"/>
              </a:solidFill>
              <a:effectLst>
                <a:outerShdw blurRad="38100" dist="38100" dir="2700000" algn="tl">
                  <a:srgbClr val="000000"/>
                </a:outerShdw>
              </a:effectLst>
              <a:latin typeface="Microsoft YaHei" pitchFamily="34" charset="-122"/>
              <a:ea typeface="Microsoft YaHei" pitchFamily="34" charset="-122"/>
              <a:cs typeface="Arial" pitchFamily="34" charset="0"/>
            </a:endParaRPr>
          </a:p>
        </p:txBody>
      </p:sp>
      <p:sp>
        <p:nvSpPr>
          <p:cNvPr id="12" name="Cloud 11"/>
          <p:cNvSpPr/>
          <p:nvPr/>
        </p:nvSpPr>
        <p:spPr bwMode="auto">
          <a:xfrm>
            <a:off x="34925" y="981075"/>
            <a:ext cx="1296715" cy="1079773"/>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rgbClr val="FFFFFF"/>
              </a:solidFill>
              <a:latin typeface="Times" pitchFamily="-108" charset="0"/>
              <a:ea typeface="ＭＳ Ｐゴシック" charset="0"/>
            </a:endParaRPr>
          </a:p>
        </p:txBody>
      </p:sp>
      <p:sp>
        <p:nvSpPr>
          <p:cNvPr id="204824" name="Text Box 8"/>
          <p:cNvSpPr txBox="1">
            <a:spLocks noChangeArrowheads="1"/>
          </p:cNvSpPr>
          <p:nvPr/>
        </p:nvSpPr>
        <p:spPr bwMode="auto">
          <a:xfrm>
            <a:off x="179512" y="1107070"/>
            <a:ext cx="1080120" cy="584775"/>
          </a:xfrm>
          <a:prstGeom prst="rect">
            <a:avLst/>
          </a:prstGeom>
          <a:noFill/>
          <a:ln w="9525">
            <a:noFill/>
            <a:miter lim="800000"/>
            <a:headEnd/>
            <a:tailEnd/>
          </a:ln>
        </p:spPr>
        <p:txBody>
          <a:bodyPr wrap="square">
            <a:spAutoFit/>
          </a:bodyPr>
          <a:lstStyle/>
          <a:p>
            <a:pPr eaLnBrk="0" hangingPunct="0"/>
            <a:r>
              <a:rPr lang="zh-CN" altLang="en-US" sz="3200" b="1" dirty="0">
                <a:solidFill>
                  <a:srgbClr val="1822CD"/>
                </a:solidFill>
                <a:latin typeface="SimHei" pitchFamily="49" charset="-122"/>
                <a:ea typeface="SimHei" pitchFamily="49" charset="-122"/>
                <a:cs typeface="Arial" pitchFamily="34" charset="0"/>
              </a:rPr>
              <a:t>圣灵</a:t>
            </a:r>
            <a:endParaRPr lang="en-US" sz="3200" b="1" dirty="0">
              <a:solidFill>
                <a:srgbClr val="1822CD"/>
              </a:solidFill>
              <a:latin typeface="SimHei" pitchFamily="49" charset="-122"/>
              <a:ea typeface="SimHei" pitchFamily="49" charset="-122"/>
              <a:cs typeface="Arial" pitchFamily="34" charset="0"/>
            </a:endParaRPr>
          </a:p>
        </p:txBody>
      </p:sp>
      <p:grpSp>
        <p:nvGrpSpPr>
          <p:cNvPr id="5" name="Group 8"/>
          <p:cNvGrpSpPr>
            <a:grpSpLocks/>
          </p:cNvGrpSpPr>
          <p:nvPr/>
        </p:nvGrpSpPr>
        <p:grpSpPr bwMode="auto">
          <a:xfrm>
            <a:off x="2411413"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grpSp>
      <p:grpSp>
        <p:nvGrpSpPr>
          <p:cNvPr id="6" name="Group 10"/>
          <p:cNvGrpSpPr>
            <a:grpSpLocks/>
          </p:cNvGrpSpPr>
          <p:nvPr/>
        </p:nvGrpSpPr>
        <p:grpSpPr bwMode="auto">
          <a:xfrm>
            <a:off x="144463" y="2108200"/>
            <a:ext cx="2124075" cy="1638003"/>
            <a:chOff x="0" y="2107704"/>
            <a:chExt cx="2123728" cy="1638279"/>
          </a:xfrm>
        </p:grpSpPr>
        <p:sp>
          <p:nvSpPr>
            <p:cNvPr id="507925" name="Text Box 21"/>
            <p:cNvSpPr txBox="1">
              <a:spLocks noChangeArrowheads="1"/>
            </p:cNvSpPr>
            <p:nvPr/>
          </p:nvSpPr>
          <p:spPr bwMode="auto">
            <a:xfrm>
              <a:off x="0" y="3284240"/>
              <a:ext cx="1476134" cy="461743"/>
            </a:xfrm>
            <a:prstGeom prst="rect">
              <a:avLst/>
            </a:prstGeom>
            <a:noFill/>
            <a:ln w="9525">
              <a:noFill/>
              <a:miter lim="800000"/>
              <a:headEnd/>
              <a:tailEnd/>
            </a:ln>
            <a:effectLst/>
          </p:spPr>
          <p:txBody>
            <a:bodyPr>
              <a:spAutoFit/>
            </a:bodyPr>
            <a:lstStyle/>
            <a:p>
              <a:pPr algn="ctr" eaLnBrk="0" hangingPunct="0"/>
              <a:r>
                <a:rPr lang="zh-CN" altLang="en-US" dirty="0">
                  <a:solidFill>
                    <a:srgbClr val="FFFFFF"/>
                  </a:solidFill>
                  <a:latin typeface="Microsoft YaHei" pitchFamily="34" charset="-122"/>
                  <a:ea typeface="Microsoft YaHei" pitchFamily="34" charset="-122"/>
                </a:rPr>
                <a:t>耶稣</a:t>
              </a:r>
              <a:endParaRPr lang="en-US" dirty="0">
                <a:solidFill>
                  <a:srgbClr val="FFFFFF"/>
                </a:solidFill>
                <a:effectLst>
                  <a:outerShdw blurRad="38100" dist="38100" dir="2700000" algn="tl">
                    <a:srgbClr val="000000"/>
                  </a:outerShdw>
                </a:effectLst>
                <a:latin typeface="Microsoft YaHei" pitchFamily="34" charset="-122"/>
                <a:ea typeface="Microsoft YaHei" pitchFamily="34" charset="-122"/>
                <a:cs typeface="Arial" pitchFamily="34" charset="0"/>
              </a:endParaRPr>
            </a:p>
          </p:txBody>
        </p:sp>
        <p:grpSp>
          <p:nvGrpSpPr>
            <p:cNvPr id="7" name="Group 7"/>
            <p:cNvGrpSpPr>
              <a:grpSpLocks/>
            </p:cNvGrpSpPr>
            <p:nvPr/>
          </p:nvGrpSpPr>
          <p:grpSpPr bwMode="auto">
            <a:xfrm>
              <a:off x="395536" y="2107704"/>
              <a:ext cx="1728192" cy="1321296"/>
              <a:chOff x="467544" y="2107704"/>
              <a:chExt cx="1728192" cy="1321296"/>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51" name="Line 17"/>
              <p:cNvSpPr>
                <a:spLocks noChangeShapeType="1"/>
              </p:cNvSpPr>
              <p:nvPr/>
            </p:nvSpPr>
            <p:spPr bwMode="auto">
              <a:xfrm>
                <a:off x="467230" y="2107704"/>
                <a:ext cx="0" cy="457277"/>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grpSp>
      </p:grpSp>
    </p:spTree>
    <p:extLst>
      <p:ext uri="{BB962C8B-B14F-4D97-AF65-F5344CB8AC3E}">
        <p14:creationId xmlns:p14="http://schemas.microsoft.com/office/powerpoint/2010/main" val="1289535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9" presetClass="entr" presetSubtype="0" fill="hold" grpId="0" nodeType="withEffect">
                                  <p:stCondLst>
                                    <p:cond delay="0"/>
                                  </p:stCondLst>
                                  <p:childTnLst>
                                    <p:set>
                                      <p:cBhvr>
                                        <p:cTn id="17" dur="1" fill="hold">
                                          <p:stCondLst>
                                            <p:cond delay="0"/>
                                          </p:stCondLst>
                                        </p:cTn>
                                        <p:tgtEl>
                                          <p:spTgt spid="45">
                                            <p:txEl>
                                              <p:pRg st="0" end="0"/>
                                            </p:txEl>
                                          </p:spTgt>
                                        </p:tgtEl>
                                        <p:attrNameLst>
                                          <p:attrName>style.visibility</p:attrName>
                                        </p:attrNameLst>
                                      </p:cBhvr>
                                      <p:to>
                                        <p:strVal val="visible"/>
                                      </p:to>
                                    </p:set>
                                    <p:animEffect transition="in" filter="dissolve">
                                      <p:cBhvr>
                                        <p:cTn id="18" dur="500"/>
                                        <p:tgtEl>
                                          <p:spTgt spid="45">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79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2" grpId="0"/>
      <p:bldP spid="44" grpId="0" build="p" autoUpdateAnimBg="0"/>
      <p:bldP spid="45"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676400" y="381000"/>
            <a:ext cx="7543800" cy="1143000"/>
          </a:xfrm>
        </p:spPr>
        <p:txBody>
          <a:bodyPr/>
          <a:lstStyle/>
          <a:p>
            <a:pPr eaLnBrk="1" hangingPunct="1"/>
            <a:r>
              <a:rPr lang="zh-CN" altLang="en-US" sz="4000">
                <a:ea typeface="SimSun" pitchFamily="2" charset="-122"/>
              </a:rPr>
              <a:t>你是个战斗者吗</a:t>
            </a:r>
            <a:r>
              <a:rPr lang="en-US" altLang="ja-JP" sz="4000">
                <a:ea typeface="SimSun" pitchFamily="2" charset="-122"/>
              </a:rPr>
              <a:t>?</a:t>
            </a:r>
            <a:endParaRPr lang="en-US" altLang="en-US" sz="4000">
              <a:ea typeface="SimSun" pitchFamily="2" charset="-122"/>
            </a:endParaRPr>
          </a:p>
        </p:txBody>
      </p:sp>
      <p:sp>
        <p:nvSpPr>
          <p:cNvPr id="28675" name="Rectangle 3"/>
          <p:cNvSpPr>
            <a:spLocks noGrp="1" noChangeArrowheads="1"/>
          </p:cNvSpPr>
          <p:nvPr>
            <p:ph type="body" idx="1"/>
          </p:nvPr>
        </p:nvSpPr>
        <p:spPr>
          <a:xfrm>
            <a:off x="1371600" y="2133600"/>
            <a:ext cx="7620000" cy="4114800"/>
          </a:xfrm>
        </p:spPr>
        <p:txBody>
          <a:bodyPr/>
          <a:lstStyle/>
          <a:p>
            <a:pPr eaLnBrk="1" hangingPunct="1"/>
            <a:r>
              <a:rPr lang="zh-CN" altLang="en-US" b="1">
                <a:ea typeface="SimSun" pitchFamily="2" charset="-122"/>
              </a:rPr>
              <a:t>你愿意为了什么而</a:t>
            </a:r>
            <a:r>
              <a:rPr lang="ja-JP" altLang="en-US" b="1"/>
              <a:t>斗争</a:t>
            </a:r>
            <a:r>
              <a:rPr lang="zh-CN" altLang="en-US" b="1">
                <a:ea typeface="SimSun" pitchFamily="2" charset="-122"/>
              </a:rPr>
              <a:t>呢</a:t>
            </a:r>
            <a:r>
              <a:rPr lang="en-US" altLang="zh-CN" b="1">
                <a:ea typeface="SimSun" pitchFamily="2" charset="-122"/>
              </a:rPr>
              <a:t>?</a:t>
            </a:r>
          </a:p>
          <a:p>
            <a:pPr eaLnBrk="1" hangingPunct="1"/>
            <a:r>
              <a:rPr lang="ja-JP" altLang="en-US" b="1"/>
              <a:t>您愿意为您的权利</a:t>
            </a:r>
            <a:r>
              <a:rPr lang="zh-CN" altLang="en-US" b="1">
                <a:ea typeface="SimSun" pitchFamily="2" charset="-122"/>
              </a:rPr>
              <a:t>而</a:t>
            </a:r>
            <a:r>
              <a:rPr lang="ja-JP" altLang="en-US" b="1"/>
              <a:t>斗争</a:t>
            </a:r>
            <a:r>
              <a:rPr lang="zh-CN" altLang="en-US" b="1">
                <a:ea typeface="SimSun" pitchFamily="2" charset="-122"/>
              </a:rPr>
              <a:t>到什么程度呢</a:t>
            </a:r>
            <a:r>
              <a:rPr lang="en-US" altLang="ja-JP" b="1"/>
              <a:t>?</a:t>
            </a:r>
            <a:endParaRPr lang="en-US" altLang="zh-CN" b="1">
              <a:ea typeface="SimSun" pitchFamily="2" charset="-122"/>
            </a:endParaRPr>
          </a:p>
          <a:p>
            <a:pPr eaLnBrk="1" hangingPunct="1"/>
            <a:r>
              <a:rPr lang="zh-CN" altLang="en-US" b="1">
                <a:ea typeface="SimSun" pitchFamily="2" charset="-122"/>
              </a:rPr>
              <a:t>您又愿意为</a:t>
            </a:r>
            <a:r>
              <a:rPr lang="ja-JP" altLang="en-US" b="1"/>
              <a:t>福音</a:t>
            </a:r>
            <a:r>
              <a:rPr lang="zh-CN" altLang="en-US" b="1">
                <a:ea typeface="SimSun" pitchFamily="2" charset="-122"/>
              </a:rPr>
              <a:t>而</a:t>
            </a:r>
            <a:r>
              <a:rPr lang="ja-JP" altLang="en-US" b="1"/>
              <a:t>斗争</a:t>
            </a:r>
            <a:r>
              <a:rPr lang="zh-CN" altLang="en-US" b="1">
                <a:ea typeface="SimSun" pitchFamily="2" charset="-122"/>
              </a:rPr>
              <a:t>到什么程度呢</a:t>
            </a:r>
            <a:r>
              <a:rPr lang="en-US" altLang="ja-JP" b="1"/>
              <a:t>?</a:t>
            </a:r>
            <a:endParaRPr lang="en-US" altLang="zh-CN" b="1">
              <a:ea typeface="SimSun" pitchFamily="2" charset="-122"/>
            </a:endParaRPr>
          </a:p>
          <a:p>
            <a:pPr eaLnBrk="1" hangingPunct="1">
              <a:buFont typeface="Wingdings" pitchFamily="2" charset="2"/>
              <a:buNone/>
            </a:pPr>
            <a:br>
              <a:rPr lang="en-US" altLang="en-US"/>
            </a:br>
            <a:endParaRPr lang="en-US" altLang="en-US"/>
          </a:p>
        </p:txBody>
      </p:sp>
      <p:pic>
        <p:nvPicPr>
          <p:cNvPr id="29700" name="Picture 5" descr="j0183180"/>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086600" y="304800"/>
            <a:ext cx="1828800" cy="1598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01" name="Picture 7" descr="j023792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66800" y="228600"/>
            <a:ext cx="2382838" cy="2068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84" name="Picture 12" descr="j0299835"/>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086600" y="4572000"/>
            <a:ext cx="1001713" cy="182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to="" calcmode="lin" valueType="num">
                                      <p:cBhvr>
                                        <p:cTn id="7" dur="1" fill="hold"/>
                                        <p:tgtEl>
                                          <p:spTgt spid="28675">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 to="" calcmode="lin" valueType="num">
                                      <p:cBhvr>
                                        <p:cTn id="12" dur="1" fill="hold"/>
                                        <p:tgtEl>
                                          <p:spTgt spid="28675">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8675">
                                            <p:txEl>
                                              <p:pRg st="2" end="2"/>
                                            </p:txEl>
                                          </p:spTgt>
                                        </p:tgtEl>
                                        <p:attrNameLst>
                                          <p:attrName>style.visibility</p:attrName>
                                        </p:attrNameLst>
                                      </p:cBhvr>
                                      <p:to>
                                        <p:strVal val="visible"/>
                                      </p:to>
                                    </p:set>
                                    <p:anim to="" calcmode="lin" valueType="num">
                                      <p:cBhvr>
                                        <p:cTn id="17" dur="1" fill="hold"/>
                                        <p:tgtEl>
                                          <p:spTgt spid="28675">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28675">
                                            <p:txEl>
                                              <p:pRg st="3" end="3"/>
                                            </p:txEl>
                                          </p:spTgt>
                                        </p:tgtEl>
                                        <p:attrNameLst>
                                          <p:attrName>style.visibility</p:attrName>
                                        </p:attrNameLst>
                                      </p:cBhvr>
                                      <p:to>
                                        <p:strVal val="visible"/>
                                      </p:to>
                                    </p:set>
                                    <p:anim to="" calcmode="lin" valueType="num">
                                      <p:cBhvr>
                                        <p:cTn id="22" dur="1" fill="hold"/>
                                        <p:tgtEl>
                                          <p:spTgt spid="28675">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28684"/>
                                        </p:tgtEl>
                                        <p:attrNameLst>
                                          <p:attrName>style.visibility</p:attrName>
                                        </p:attrNameLst>
                                      </p:cBhvr>
                                      <p:to>
                                        <p:strVal val="visible"/>
                                      </p:to>
                                    </p:set>
                                    <p:anim to="" calcmode="lin" valueType="num">
                                      <p:cBhvr>
                                        <p:cTn id="27" dur="1" fill="hold"/>
                                        <p:tgtEl>
                                          <p:spTgt spid="2868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你可以怎样抵挡</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伪装者</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来维护信仰？</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
        <p:nvSpPr>
          <p:cNvPr id="4" name="Text Box 6"/>
          <p:cNvSpPr txBox="1">
            <a:spLocks noChangeArrowheads="1"/>
          </p:cNvSpPr>
          <p:nvPr/>
        </p:nvSpPr>
        <p:spPr bwMode="auto">
          <a:xfrm rot="20223301">
            <a:off x="4148183" y="2420861"/>
            <a:ext cx="3616908" cy="14402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6000" b="1" i="1" dirty="0">
                <a:solidFill>
                  <a:srgbClr val="FFFFFF"/>
                </a:solidFill>
                <a:latin typeface="Arail" charset="0"/>
                <a:cs typeface="Arail" charset="0"/>
              </a:rPr>
              <a:t>四个方法</a:t>
            </a:r>
            <a:endParaRPr lang="en-US" sz="6000" b="1" dirty="0">
              <a:solidFill>
                <a:srgbClr val="FFFFFF"/>
              </a:solidFill>
              <a:latin typeface="Arail" charset="0"/>
              <a:cs typeface="Arail" charset="0"/>
            </a:endParaRPr>
          </a:p>
        </p:txBody>
      </p:sp>
    </p:spTree>
    <p:extLst>
      <p:ext uri="{BB962C8B-B14F-4D97-AF65-F5344CB8AC3E}">
        <p14:creationId xmlns:p14="http://schemas.microsoft.com/office/powerpoint/2010/main" val="12233603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肯定</a:t>
            </a:r>
            <a:r>
              <a:rPr lang="zh-CN" altLang="en-US" sz="4800" b="1" dirty="0">
                <a:effectLst>
                  <a:glow rad="127000">
                    <a:schemeClr val="tx1"/>
                  </a:glow>
                </a:effectLst>
                <a:latin typeface="Arial" charset="0"/>
                <a:ea typeface="ＭＳ Ｐゴシック" charset="0"/>
                <a:cs typeface="ＭＳ Ｐゴシック" charset="0"/>
              </a:rPr>
              <a:t>圣徒</a:t>
            </a:r>
            <a:r>
              <a:rPr lang="en-US" sz="4800" b="1" dirty="0">
                <a:effectLst>
                  <a:glow rad="127000">
                    <a:schemeClr val="tx1"/>
                  </a:glow>
                </a:effectLst>
                <a:latin typeface="Arial" charset="0"/>
                <a:ea typeface="ＭＳ Ｐゴシック" charset="0"/>
                <a:cs typeface="ＭＳ Ｐゴシック" charset="0"/>
              </a:rPr>
              <a:t>(1-2).</a:t>
            </a:r>
          </a:p>
        </p:txBody>
      </p:sp>
      <p:pic>
        <p:nvPicPr>
          <p:cNvPr id="4" name="Picture 3"/>
          <p:cNvPicPr>
            <a:picLocks noChangeAspect="1"/>
          </p:cNvPicPr>
          <p:nvPr/>
        </p:nvPicPr>
        <p:blipFill>
          <a:blip r:embed="rId3"/>
          <a:stretch>
            <a:fillRect/>
          </a:stretch>
        </p:blipFill>
        <p:spPr>
          <a:xfrm>
            <a:off x="1115616" y="1284762"/>
            <a:ext cx="7056784" cy="5600622"/>
          </a:xfrm>
          <a:prstGeom prst="rect">
            <a:avLst/>
          </a:prstGeom>
        </p:spPr>
      </p:pic>
    </p:spTree>
    <p:extLst>
      <p:ext uri="{BB962C8B-B14F-4D97-AF65-F5344CB8AC3E}">
        <p14:creationId xmlns:p14="http://schemas.microsoft.com/office/powerpoint/2010/main" val="2439294073"/>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472608" y="-21750"/>
            <a:ext cx="406794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5652120" cy="6828531"/>
          </a:xfrm>
          <a:solidFill>
            <a:schemeClr val="tx1"/>
          </a:solidFill>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耶稣基督的仆人，雅各的兄弟犹大，写信给那些被召的人，就是在父　神里</a:t>
            </a:r>
            <a:r>
              <a:rPr lang="zh-CN" altLang="en-US" b="1" dirty="0">
                <a:solidFill>
                  <a:srgbClr val="FFFF00"/>
                </a:solidFill>
                <a:effectLst>
                  <a:glow rad="127000">
                    <a:schemeClr val="tx1"/>
                  </a:glow>
                </a:effectLst>
                <a:latin typeface="Arial" charset="0"/>
                <a:ea typeface="ＭＳ Ｐゴシック" charset="0"/>
                <a:cs typeface="ＭＳ Ｐゴシック" charset="0"/>
              </a:rPr>
              <a:t>蒙爱</a:t>
            </a:r>
            <a:r>
              <a:rPr lang="zh-CN" altLang="en-US" b="1" dirty="0">
                <a:effectLst>
                  <a:glow rad="127000">
                    <a:schemeClr val="tx1"/>
                  </a:glow>
                </a:effectLst>
                <a:latin typeface="Arial" charset="0"/>
                <a:ea typeface="ＭＳ Ｐゴシック" charset="0"/>
                <a:cs typeface="ＭＳ Ｐゴシック" charset="0"/>
              </a:rPr>
              <a:t>，并且为了耶稣基督而</a:t>
            </a:r>
            <a:r>
              <a:rPr lang="zh-CN" altLang="en-US" b="1" dirty="0">
                <a:solidFill>
                  <a:srgbClr val="FFFF00"/>
                </a:solidFill>
                <a:effectLst>
                  <a:glow rad="127000">
                    <a:schemeClr val="tx1"/>
                  </a:glow>
                </a:effectLst>
                <a:latin typeface="Arial" charset="0"/>
                <a:ea typeface="ＭＳ Ｐゴシック" charset="0"/>
                <a:cs typeface="ＭＳ Ｐゴシック" charset="0"/>
              </a:rPr>
              <a:t>蒙保守</a:t>
            </a:r>
            <a:r>
              <a:rPr lang="zh-CN" altLang="en-US" b="1" dirty="0">
                <a:effectLst>
                  <a:glow rad="127000">
                    <a:schemeClr val="tx1"/>
                  </a:glow>
                </a:effectLst>
                <a:latin typeface="Arial" charset="0"/>
                <a:ea typeface="ＭＳ Ｐゴシック" charset="0"/>
                <a:cs typeface="ＭＳ Ｐゴシック" charset="0"/>
              </a:rPr>
              <a:t>的人。 </a:t>
            </a:r>
            <a:r>
              <a:rPr lang="en-US" altLang="zh-CN" b="1" baseline="30000" dirty="0">
                <a:effectLst>
                  <a:glow rad="127000">
                    <a:schemeClr val="tx1"/>
                  </a:glow>
                </a:effectLst>
                <a:latin typeface="Arial" charset="0"/>
                <a:ea typeface="ＭＳ Ｐゴシック" charset="0"/>
                <a:cs typeface="ＭＳ Ｐゴシック" charset="0"/>
              </a:rPr>
              <a:t>2 </a:t>
            </a:r>
            <a:r>
              <a:rPr lang="zh-CN" altLang="en-US" b="1" dirty="0">
                <a:effectLst>
                  <a:glow rad="127000">
                    <a:schemeClr val="tx1"/>
                  </a:glow>
                </a:effectLst>
                <a:latin typeface="Arial" charset="0"/>
                <a:ea typeface="ＭＳ Ｐゴシック" charset="0"/>
                <a:cs typeface="ＭＳ Ｐゴシック" charset="0"/>
              </a:rPr>
              <a:t>愿</a:t>
            </a:r>
            <a:r>
              <a:rPr lang="zh-CN" altLang="en-US" b="1" dirty="0">
                <a:solidFill>
                  <a:srgbClr val="FFFF00"/>
                </a:solidFill>
                <a:effectLst>
                  <a:glow rad="127000">
                    <a:schemeClr val="tx1"/>
                  </a:glow>
                </a:effectLst>
                <a:latin typeface="Arial" charset="0"/>
                <a:ea typeface="ＭＳ Ｐゴシック" charset="0"/>
                <a:cs typeface="ＭＳ Ｐゴシック" charset="0"/>
              </a:rPr>
              <a:t>怜悯、平安、慈爱</a:t>
            </a:r>
            <a:r>
              <a:rPr lang="zh-CN" altLang="en-US" b="1" dirty="0">
                <a:effectLst>
                  <a:glow rad="127000">
                    <a:schemeClr val="tx1"/>
                  </a:glow>
                </a:effectLst>
                <a:latin typeface="Arial" charset="0"/>
                <a:ea typeface="ＭＳ Ｐゴシック" charset="0"/>
                <a:cs typeface="ＭＳ Ｐゴシック" charset="0"/>
              </a:rPr>
              <a:t>多多加给你们。</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犹大</a:t>
            </a:r>
            <a:r>
              <a:rPr lang="en-US" sz="3600" b="1" dirty="0">
                <a:effectLst>
                  <a:glow rad="127000">
                    <a:schemeClr val="tx1"/>
                  </a:glow>
                </a:effectLst>
                <a:latin typeface="Arial" charset="0"/>
                <a:ea typeface="ＭＳ Ｐゴシック" charset="0"/>
                <a:cs typeface="ＭＳ Ｐゴシック" charset="0"/>
              </a:rPr>
              <a:t> 1-2 </a:t>
            </a:r>
            <a:r>
              <a:rPr lang="en-US" altLang="zh-CN"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76049043"/>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你可以怎样抵挡</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伪装者</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来维护信仰？</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Tree>
    <p:extLst>
      <p:ext uri="{BB962C8B-B14F-4D97-AF65-F5344CB8AC3E}">
        <p14:creationId xmlns:p14="http://schemas.microsoft.com/office/powerpoint/2010/main" val="1799060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肯定</a:t>
            </a:r>
            <a:r>
              <a:rPr lang="zh-CN" altLang="en-US" sz="4800" b="1" dirty="0">
                <a:effectLst>
                  <a:glow rad="127000">
                    <a:schemeClr val="tx1"/>
                  </a:glow>
                </a:effectLst>
                <a:latin typeface="Arial" charset="0"/>
                <a:ea typeface="ＭＳ Ｐゴシック" charset="0"/>
                <a:cs typeface="ＭＳ Ｐゴシック" charset="0"/>
              </a:rPr>
              <a:t>圣徒</a:t>
            </a:r>
            <a:r>
              <a:rPr lang="en-US" sz="4800" b="1" dirty="0">
                <a:effectLst>
                  <a:glow rad="127000">
                    <a:schemeClr val="tx1"/>
                  </a:glow>
                </a:effectLst>
                <a:latin typeface="Arial" charset="0"/>
                <a:ea typeface="ＭＳ Ｐゴシック" charset="0"/>
                <a:cs typeface="ＭＳ Ｐゴシック" charset="0"/>
              </a:rPr>
              <a:t> (1-2).</a:t>
            </a:r>
          </a:p>
        </p:txBody>
      </p:sp>
      <p:pic>
        <p:nvPicPr>
          <p:cNvPr id="4" name="Picture 3"/>
          <p:cNvPicPr>
            <a:picLocks noChangeAspect="1"/>
          </p:cNvPicPr>
          <p:nvPr/>
        </p:nvPicPr>
        <p:blipFill>
          <a:blip r:embed="rId3"/>
          <a:stretch>
            <a:fillRect/>
          </a:stretch>
        </p:blipFill>
        <p:spPr>
          <a:xfrm>
            <a:off x="1115616" y="1284762"/>
            <a:ext cx="7056784" cy="5600622"/>
          </a:xfrm>
          <a:prstGeom prst="rect">
            <a:avLst/>
          </a:prstGeom>
        </p:spPr>
      </p:pic>
    </p:spTree>
    <p:extLst>
      <p:ext uri="{BB962C8B-B14F-4D97-AF65-F5344CB8AC3E}">
        <p14:creationId xmlns:p14="http://schemas.microsoft.com/office/powerpoint/2010/main" val="2041474557"/>
      </p:ext>
    </p:extLst>
  </p:cSld>
  <p:clrMapOvr>
    <a:masterClrMapping/>
  </p:clrMapOvr>
  <p:transition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认出</a:t>
            </a:r>
            <a:r>
              <a:rPr lang="zh-CN" altLang="en-US" sz="4800" b="1" dirty="0">
                <a:effectLst>
                  <a:glow rad="127000">
                    <a:schemeClr val="tx1"/>
                  </a:glow>
                </a:effectLst>
                <a:latin typeface="Arial" charset="0"/>
                <a:ea typeface="ＭＳ Ｐゴシック" charset="0"/>
                <a:cs typeface="ＭＳ Ｐゴシック" charset="0"/>
              </a:rPr>
              <a:t>仇敌</a:t>
            </a:r>
            <a:r>
              <a:rPr lang="en-US" sz="4800" b="1" dirty="0">
                <a:effectLst>
                  <a:glow rad="127000">
                    <a:schemeClr val="tx1"/>
                  </a:glow>
                </a:effectLst>
                <a:latin typeface="Arial" charset="0"/>
                <a:ea typeface="ＭＳ Ｐゴシック" charset="0"/>
                <a:cs typeface="ＭＳ Ｐゴシック" charset="0"/>
              </a:rPr>
              <a:t> (3-16).</a:t>
            </a:r>
          </a:p>
        </p:txBody>
      </p:sp>
      <p:pic>
        <p:nvPicPr>
          <p:cNvPr id="3" name="Picture 2"/>
          <p:cNvPicPr>
            <a:picLocks noChangeAspect="1"/>
          </p:cNvPicPr>
          <p:nvPr/>
        </p:nvPicPr>
        <p:blipFill>
          <a:blip r:embed="rId3"/>
          <a:stretch>
            <a:fillRect/>
          </a:stretch>
        </p:blipFill>
        <p:spPr>
          <a:xfrm>
            <a:off x="-12956" y="2058424"/>
            <a:ext cx="5688632" cy="4826012"/>
          </a:xfrm>
          <a:prstGeom prst="rect">
            <a:avLst/>
          </a:prstGeom>
        </p:spPr>
      </p:pic>
      <p:pic>
        <p:nvPicPr>
          <p:cNvPr id="6" name="Picture 5"/>
          <p:cNvPicPr>
            <a:picLocks noChangeAspect="1"/>
          </p:cNvPicPr>
          <p:nvPr/>
        </p:nvPicPr>
        <p:blipFill>
          <a:blip r:embed="rId4"/>
          <a:stretch>
            <a:fillRect/>
          </a:stretch>
        </p:blipFill>
        <p:spPr>
          <a:xfrm>
            <a:off x="4190380" y="1052736"/>
            <a:ext cx="4963368" cy="3736899"/>
          </a:xfrm>
          <a:prstGeom prst="rect">
            <a:avLst/>
          </a:prstGeom>
        </p:spPr>
      </p:pic>
    </p:spTree>
    <p:extLst>
      <p:ext uri="{BB962C8B-B14F-4D97-AF65-F5344CB8AC3E}">
        <p14:creationId xmlns:p14="http://schemas.microsoft.com/office/powerpoint/2010/main" val="2985146649"/>
      </p:ext>
    </p:extLst>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407643"/>
          </a:xfrm>
          <a:effectLst>
            <a:outerShdw blurRad="63500" dist="35921" dir="2700000" algn="ctr" rotWithShape="0">
              <a:schemeClr val="tx2">
                <a:alpha val="74998"/>
              </a:schemeClr>
            </a:outerShdw>
          </a:effectLst>
        </p:spPr>
        <p:txBody>
          <a:bodyPr anchor="t"/>
          <a:lstStyle/>
          <a:p>
            <a:pPr>
              <a:defRPr/>
            </a:pPr>
            <a:r>
              <a:rPr lang="ru-RU"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 亲爱的，尽管我曾经迫切地想写信给你们，论到我们共享的救恩；现在我更觉得必须写信劝勉你们，要竭力维护从前一次就全交给了圣徒的信仰</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犹大</a:t>
            </a:r>
            <a:r>
              <a:rPr lang="en-US" sz="3600" b="1" dirty="0">
                <a:effectLst>
                  <a:glow rad="127000">
                    <a:schemeClr val="tx1"/>
                  </a:glow>
                </a:effectLst>
                <a:latin typeface="Arial" charset="0"/>
                <a:ea typeface="ＭＳ Ｐゴシック" charset="0"/>
                <a:cs typeface="ＭＳ Ｐゴシック" charset="0"/>
              </a:rPr>
              <a:t> 3 </a:t>
            </a:r>
            <a:r>
              <a:rPr lang="en-US" altLang="zh-CN"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611560" y="4104045"/>
            <a:ext cx="7740352" cy="2742296"/>
          </a:xfrm>
          <a:prstGeom prst="rect">
            <a:avLst/>
          </a:prstGeom>
        </p:spPr>
      </p:pic>
    </p:spTree>
    <p:extLst>
      <p:ext uri="{BB962C8B-B14F-4D97-AF65-F5344CB8AC3E}">
        <p14:creationId xmlns:p14="http://schemas.microsoft.com/office/powerpoint/2010/main" val="3450793882"/>
      </p:ext>
    </p:extLst>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9746" name="Picture 1" descr="Jude wolf-in-sheeps-cloth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242425" cy="6192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8100" y="-99392"/>
            <a:ext cx="6190084" cy="60482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sz="4400" dirty="0">
                <a:solidFill>
                  <a:srgbClr val="FFFFFF"/>
                </a:solidFill>
                <a:effectLst>
                  <a:glow rad="127000">
                    <a:srgbClr val="000000"/>
                  </a:glow>
                </a:effectLst>
                <a:ea typeface="ＭＳ Ｐゴシック" charset="0"/>
              </a:rPr>
              <a:t>“</a:t>
            </a:r>
            <a:r>
              <a:rPr lang="en-US" sz="4400" dirty="0">
                <a:solidFill>
                  <a:srgbClr val="FFFFFF"/>
                </a:solidFill>
                <a:effectLst>
                  <a:glow rad="127000">
                    <a:srgbClr val="000000"/>
                  </a:glow>
                </a:effectLst>
                <a:ea typeface="ＭＳ Ｐゴシック" charset="0"/>
              </a:rPr>
              <a:t>…</a:t>
            </a:r>
            <a:r>
              <a:rPr lang="zh-CN" altLang="en-US" sz="4400" dirty="0">
                <a:solidFill>
                  <a:srgbClr val="FFFFFF"/>
                </a:solidFill>
                <a:effectLst>
                  <a:glow rad="127000">
                    <a:srgbClr val="000000"/>
                  </a:glow>
                </a:effectLst>
                <a:ea typeface="ＭＳ Ｐゴシック" charset="0"/>
              </a:rPr>
              <a:t>因为有人已经混进你们中间，他们就是早被判定受刑的不敬虔的人。这些人把我们　神的恩典当作放纵情欲的借口，并且否认独一的主宰我们的主耶稣基督。</a:t>
            </a:r>
            <a:r>
              <a:rPr lang="ru-RU" sz="4400" dirty="0">
                <a:solidFill>
                  <a:srgbClr val="FFFFFF"/>
                </a:solidFill>
                <a:effectLst>
                  <a:glow rad="127000">
                    <a:srgbClr val="000000"/>
                  </a:glow>
                </a:effectLst>
                <a:ea typeface="ＭＳ Ｐゴシック" charset="0"/>
              </a:rPr>
              <a:t>”</a:t>
            </a:r>
            <a:r>
              <a:rPr lang="en-US" sz="4400" dirty="0">
                <a:solidFill>
                  <a:srgbClr val="FFFFFF"/>
                </a:solidFill>
                <a:effectLst>
                  <a:glow rad="127000">
                    <a:srgbClr val="000000"/>
                  </a:glow>
                </a:effectLst>
                <a:ea typeface="ＭＳ Ｐゴシック" charset="0"/>
              </a:rPr>
              <a:t> </a:t>
            </a:r>
            <a:br>
              <a:rPr lang="en-US" dirty="0">
                <a:solidFill>
                  <a:srgbClr val="FFFFFF"/>
                </a:solidFill>
                <a:effectLst>
                  <a:glow rad="127000">
                    <a:srgbClr val="000000"/>
                  </a:glow>
                </a:effectLst>
                <a:ea typeface="ＭＳ Ｐゴシック" charset="0"/>
              </a:rPr>
            </a:br>
            <a:r>
              <a:rPr lang="en-US" dirty="0">
                <a:solidFill>
                  <a:srgbClr val="FFFFFF"/>
                </a:solidFill>
                <a:effectLst>
                  <a:glow rad="127000">
                    <a:srgbClr val="000000"/>
                  </a:glow>
                </a:effectLst>
                <a:ea typeface="ＭＳ Ｐゴシック" charset="0"/>
              </a:rPr>
              <a:t>(</a:t>
            </a:r>
            <a:r>
              <a:rPr lang="zh-CN" altLang="en-US" dirty="0">
                <a:solidFill>
                  <a:srgbClr val="FFFFFF"/>
                </a:solidFill>
                <a:effectLst>
                  <a:glow rad="127000">
                    <a:srgbClr val="000000"/>
                  </a:glow>
                </a:effectLst>
                <a:ea typeface="ＭＳ Ｐゴシック" charset="0"/>
              </a:rPr>
              <a:t>犹大</a:t>
            </a:r>
            <a:r>
              <a:rPr lang="en-US" dirty="0">
                <a:solidFill>
                  <a:srgbClr val="FFFFFF"/>
                </a:solidFill>
                <a:effectLst>
                  <a:glow rad="127000">
                    <a:srgbClr val="000000"/>
                  </a:glow>
                </a:effectLst>
                <a:ea typeface="ＭＳ Ｐゴシック" charset="0"/>
              </a:rPr>
              <a:t> 4 </a:t>
            </a:r>
            <a:r>
              <a:rPr lang="en-US" altLang="zh-CN" dirty="0">
                <a:solidFill>
                  <a:srgbClr val="FFFFFF"/>
                </a:solidFill>
                <a:effectLst>
                  <a:glow rad="127000">
                    <a:srgbClr val="000000"/>
                  </a:glow>
                </a:effectLst>
                <a:ea typeface="ＭＳ Ｐゴシック" charset="0"/>
              </a:rPr>
              <a:t>CNV</a:t>
            </a:r>
            <a:r>
              <a:rPr lang="en-US" dirty="0">
                <a:solidFill>
                  <a:srgbClr val="FFFFFF"/>
                </a:solidFill>
                <a:effectLst>
                  <a:glow rad="127000">
                    <a:srgbClr val="000000"/>
                  </a:glow>
                </a:effectLst>
                <a:ea typeface="ＭＳ Ｐゴシック" charset="0"/>
              </a:rPr>
              <a:t>).</a:t>
            </a:r>
          </a:p>
        </p:txBody>
      </p:sp>
      <p:sp>
        <p:nvSpPr>
          <p:cNvPr id="32774" name="Rectangle 1030"/>
          <p:cNvSpPr>
            <a:spLocks noGrp="1" noRot="1" noChangeArrowheads="1"/>
          </p:cNvSpPr>
          <p:nvPr>
            <p:ph type="title"/>
          </p:nvPr>
        </p:nvSpPr>
        <p:spPr>
          <a:xfrm>
            <a:off x="0" y="6165304"/>
            <a:ext cx="9144000" cy="647576"/>
          </a:xfrm>
          <a:solidFill>
            <a:schemeClr val="tx1"/>
          </a:solidFill>
          <a:effectLst>
            <a:outerShdw blurRad="63500" dist="35921" dir="2700000" algn="ctr" rotWithShape="0">
              <a:schemeClr val="bg2">
                <a:alpha val="74998"/>
              </a:schemeClr>
            </a:outerShdw>
          </a:effectLst>
        </p:spPr>
        <p:txBody>
          <a:bodyPr/>
          <a:lstStyle/>
          <a:p>
            <a:pPr eaLnBrk="1" hangingPunct="1">
              <a:defRPr/>
            </a:pPr>
            <a:r>
              <a:rPr lang="zh-CN" altLang="en-US" sz="4000" b="1" dirty="0">
                <a:solidFill>
                  <a:srgbClr val="FFFFFF"/>
                </a:solidFill>
                <a:latin typeface="Arial" charset="0"/>
                <a:cs typeface="Arial" charset="0"/>
              </a:rPr>
              <a:t>谁是这世代的伪装者</a:t>
            </a:r>
            <a:r>
              <a:rPr lang="en-US" sz="4000" b="1" dirty="0">
                <a:solidFill>
                  <a:srgbClr val="FFFFFF"/>
                </a:solidFill>
                <a:latin typeface="Arial" charset="0"/>
                <a:cs typeface="Arial" charset="0"/>
              </a:rPr>
              <a:t>?</a:t>
            </a:r>
          </a:p>
        </p:txBody>
      </p:sp>
    </p:spTree>
    <p:extLst>
      <p:ext uri="{BB962C8B-B14F-4D97-AF65-F5344CB8AC3E}">
        <p14:creationId xmlns:p14="http://schemas.microsoft.com/office/powerpoint/2010/main" val="771008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77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1"/>
          <p:cNvSpPr txBox="1">
            <a:spLocks/>
          </p:cNvSpPr>
          <p:nvPr/>
        </p:nvSpPr>
        <p:spPr bwMode="auto">
          <a:xfrm>
            <a:off x="38100" y="-26987"/>
            <a:ext cx="5541963" cy="32399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endParaRPr lang="en-SG" sz="2400" b="1" kern="0" dirty="0">
              <a:solidFill>
                <a:schemeClr val="bg1"/>
              </a:solidFill>
              <a:latin typeface="Arial"/>
              <a:cs typeface="Arial"/>
            </a:endParaRPr>
          </a:p>
          <a:p>
            <a:pPr>
              <a:defRPr/>
            </a:pPr>
            <a:r>
              <a:rPr lang="ru-RU" sz="2400" b="1" kern="0" dirty="0">
                <a:solidFill>
                  <a:schemeClr val="bg1"/>
                </a:solidFill>
                <a:latin typeface="Arial"/>
                <a:cs typeface="Arial"/>
              </a:rPr>
              <a:t>“</a:t>
            </a:r>
            <a:r>
              <a:rPr lang="en-US" sz="2400" b="1" kern="0" dirty="0">
                <a:solidFill>
                  <a:schemeClr val="bg1"/>
                </a:solidFill>
                <a:latin typeface="Arial"/>
                <a:cs typeface="Arial"/>
              </a:rPr>
              <a:t>…</a:t>
            </a:r>
            <a:r>
              <a:rPr lang="zh-CN" altLang="en-US" sz="2400" dirty="0">
                <a:solidFill>
                  <a:schemeClr val="bg1"/>
                </a:solidFill>
              </a:rPr>
              <a:t>有人已经混进你们中间，他们就是早被</a:t>
            </a:r>
            <a:r>
              <a:rPr lang="zh-CN" altLang="en-US" sz="2400" dirty="0">
                <a:solidFill>
                  <a:srgbClr val="FFFF00"/>
                </a:solidFill>
              </a:rPr>
              <a:t>判定受刑</a:t>
            </a:r>
            <a:r>
              <a:rPr lang="zh-CN" altLang="en-US" sz="2400" dirty="0">
                <a:solidFill>
                  <a:schemeClr val="bg1"/>
                </a:solidFill>
              </a:rPr>
              <a:t>的不敬虔的人。这些人把我们　神的恩典当作放纵情欲的借口，并且否认独一的主宰我们的主耶稣基督。</a:t>
            </a:r>
            <a:r>
              <a:rPr lang="ru-RU" sz="2400" b="1" kern="0" dirty="0">
                <a:solidFill>
                  <a:srgbClr val="FFFFFF"/>
                </a:solidFill>
                <a:latin typeface="Arial"/>
                <a:cs typeface="Arial"/>
              </a:rPr>
              <a:t>”</a:t>
            </a:r>
            <a:r>
              <a:rPr lang="en-US" sz="2400" b="1" kern="0" dirty="0">
                <a:solidFill>
                  <a:srgbClr val="FFFFFF"/>
                </a:solidFill>
                <a:latin typeface="Arial"/>
                <a:cs typeface="Arial"/>
              </a:rPr>
              <a:t> </a:t>
            </a:r>
          </a:p>
          <a:p>
            <a:pPr>
              <a:defRPr/>
            </a:pPr>
            <a:r>
              <a:rPr lang="en-US" sz="2400" b="1" kern="0" dirty="0">
                <a:solidFill>
                  <a:srgbClr val="FFFFFF"/>
                </a:solidFill>
                <a:latin typeface="Arial"/>
                <a:cs typeface="Arial"/>
              </a:rPr>
              <a:t>(</a:t>
            </a:r>
            <a:r>
              <a:rPr lang="zh-CN" altLang="en-US" sz="2400" b="1" kern="0" dirty="0">
                <a:solidFill>
                  <a:srgbClr val="FFFFFF"/>
                </a:solidFill>
                <a:latin typeface="Arial"/>
                <a:cs typeface="Arial"/>
              </a:rPr>
              <a:t>犹大书</a:t>
            </a:r>
            <a:r>
              <a:rPr lang="en-US" sz="2400" b="1" kern="0" dirty="0">
                <a:solidFill>
                  <a:srgbClr val="FFFFFF"/>
                </a:solidFill>
                <a:latin typeface="Arial"/>
                <a:cs typeface="Arial"/>
              </a:rPr>
              <a:t> 4</a:t>
            </a:r>
            <a:r>
              <a:rPr lang="zh-CN" altLang="en-US" sz="2400" b="1" kern="0" dirty="0">
                <a:solidFill>
                  <a:srgbClr val="FFFFFF"/>
                </a:solidFill>
                <a:latin typeface="Arial"/>
                <a:cs typeface="Arial"/>
              </a:rPr>
              <a:t>，新译本</a:t>
            </a:r>
            <a:r>
              <a:rPr lang="en-US" sz="2400" b="1" kern="0" dirty="0">
                <a:solidFill>
                  <a:srgbClr val="FFFFFF"/>
                </a:solidFill>
                <a:latin typeface="Arial"/>
                <a:cs typeface="Arial"/>
              </a:rPr>
              <a:t>).</a:t>
            </a:r>
            <a:endParaRPr lang="en-US" sz="2400" b="1" i="1" kern="0" dirty="0">
              <a:solidFill>
                <a:srgbClr val="FFFFFF"/>
              </a:solidFill>
              <a:latin typeface="Arial"/>
              <a:ea typeface="ＭＳ Ｐゴシック" charset="0"/>
              <a:cs typeface="Arial"/>
            </a:endParaRPr>
          </a:p>
        </p:txBody>
      </p:sp>
      <p:sp>
        <p:nvSpPr>
          <p:cNvPr id="32774" name="Rectangle 1030"/>
          <p:cNvSpPr>
            <a:spLocks noGrp="1" noRot="1" noChangeArrowheads="1"/>
          </p:cNvSpPr>
          <p:nvPr>
            <p:ph type="title"/>
          </p:nvPr>
        </p:nvSpPr>
        <p:spPr>
          <a:xfrm>
            <a:off x="5652120" y="0"/>
            <a:ext cx="3462932" cy="2852936"/>
          </a:xfrm>
          <a:gradFill flip="none" rotWithShape="1">
            <a:gsLst>
              <a:gs pos="0">
                <a:schemeClr val="accent2">
                  <a:lumMod val="75000"/>
                </a:schemeClr>
              </a:gs>
              <a:gs pos="100000">
                <a:schemeClr val="tx1"/>
              </a:gs>
            </a:gsLst>
            <a:path path="rect">
              <a:fillToRect l="50000" t="50000" r="50000" b="50000"/>
            </a:path>
            <a:tileRect/>
          </a:gradFill>
          <a:effectLst/>
        </p:spPr>
        <p:txBody>
          <a:bodyPr/>
          <a:lstStyle/>
          <a:p>
            <a:pPr eaLnBrk="1" hangingPunct="1">
              <a:defRPr/>
            </a:pPr>
            <a:r>
              <a:rPr lang="zh-CN" altLang="en-US" sz="4000" b="1" dirty="0">
                <a:solidFill>
                  <a:srgbClr val="FFFFFF"/>
                </a:solidFill>
                <a:latin typeface="Arial" charset="0"/>
                <a:cs typeface="Arial" charset="0"/>
              </a:rPr>
              <a:t>伪装者是</a:t>
            </a:r>
            <a:br>
              <a:rPr lang="en-SG" altLang="zh-CN" sz="4000" b="1" dirty="0">
                <a:solidFill>
                  <a:srgbClr val="FFFFFF"/>
                </a:solidFill>
                <a:latin typeface="Arial" charset="0"/>
                <a:cs typeface="Arial" charset="0"/>
              </a:rPr>
            </a:br>
            <a:r>
              <a:rPr lang="zh-CN" altLang="en-US" sz="4000" b="1" dirty="0">
                <a:solidFill>
                  <a:srgbClr val="FFFFFF"/>
                </a:solidFill>
                <a:latin typeface="Arial" charset="0"/>
                <a:cs typeface="Arial" charset="0"/>
              </a:rPr>
              <a:t>基督徒吗</a:t>
            </a:r>
            <a:r>
              <a:rPr lang="en-US" sz="4000" b="1" dirty="0">
                <a:solidFill>
                  <a:srgbClr val="FFFFFF"/>
                </a:solidFill>
                <a:latin typeface="Arial" charset="0"/>
                <a:cs typeface="Arial" charset="0"/>
              </a:rPr>
              <a:t>?</a:t>
            </a:r>
          </a:p>
        </p:txBody>
      </p:sp>
      <p:sp>
        <p:nvSpPr>
          <p:cNvPr id="6" name="Title 1"/>
          <p:cNvSpPr txBox="1">
            <a:spLocks/>
          </p:cNvSpPr>
          <p:nvPr/>
        </p:nvSpPr>
        <p:spPr bwMode="auto">
          <a:xfrm>
            <a:off x="0" y="3429000"/>
            <a:ext cx="9144000" cy="259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177800" indent="-177800" algn="l">
              <a:buFont typeface="Arial"/>
              <a:buChar char="•"/>
              <a:defRPr/>
            </a:pPr>
            <a:r>
              <a:rPr lang="zh-CN" altLang="en-US" sz="2400" b="1" kern="0" dirty="0">
                <a:solidFill>
                  <a:srgbClr val="FFFFFF"/>
                </a:solidFill>
                <a:latin typeface="Arial"/>
                <a:cs typeface="Arial"/>
              </a:rPr>
              <a:t>不。因为他们是被</a:t>
            </a:r>
            <a:r>
              <a:rPr lang="zh-CN" altLang="en-US" sz="2400" b="1" kern="0" dirty="0">
                <a:solidFill>
                  <a:srgbClr val="FFFF00"/>
                </a:solidFill>
                <a:latin typeface="Arial"/>
                <a:cs typeface="Arial"/>
              </a:rPr>
              <a:t>判定受刑</a:t>
            </a:r>
            <a:r>
              <a:rPr lang="zh-CN" altLang="en-US" sz="2400" b="1" kern="0" dirty="0">
                <a:solidFill>
                  <a:srgbClr val="FFFFFF"/>
                </a:solidFill>
                <a:latin typeface="Arial"/>
                <a:cs typeface="Arial"/>
              </a:rPr>
              <a:t>的人，与信徒不同</a:t>
            </a:r>
            <a:r>
              <a:rPr lang="en-US" sz="2400" b="1" kern="0" dirty="0">
                <a:solidFill>
                  <a:srgbClr val="FFFFFF"/>
                </a:solidFill>
                <a:latin typeface="Arial"/>
                <a:cs typeface="Arial"/>
              </a:rPr>
              <a:t> (</a:t>
            </a:r>
            <a:r>
              <a:rPr lang="zh-CN" altLang="en-US" sz="2400" b="1" kern="0" dirty="0">
                <a:solidFill>
                  <a:srgbClr val="FFFFFF"/>
                </a:solidFill>
                <a:latin typeface="Arial"/>
                <a:cs typeface="Arial"/>
              </a:rPr>
              <a:t>参考</a:t>
            </a:r>
            <a:r>
              <a:rPr lang="en-US" sz="2400" b="1" kern="0" dirty="0">
                <a:solidFill>
                  <a:srgbClr val="FFFFFF"/>
                </a:solidFill>
                <a:latin typeface="Arial"/>
                <a:cs typeface="Arial"/>
              </a:rPr>
              <a:t> </a:t>
            </a:r>
            <a:r>
              <a:rPr lang="zh-CN" altLang="en-US" sz="2400" b="1" kern="0" dirty="0">
                <a:solidFill>
                  <a:srgbClr val="FFFFFF"/>
                </a:solidFill>
                <a:latin typeface="Arial"/>
                <a:cs typeface="Arial"/>
              </a:rPr>
              <a:t>罗马书</a:t>
            </a:r>
            <a:r>
              <a:rPr lang="en-US" sz="2400" b="1" kern="0" dirty="0">
                <a:solidFill>
                  <a:srgbClr val="FFFFFF"/>
                </a:solidFill>
                <a:latin typeface="Arial"/>
                <a:cs typeface="Arial"/>
              </a:rPr>
              <a:t> 8:1)</a:t>
            </a:r>
          </a:p>
          <a:p>
            <a:pPr marL="177800" indent="-177800" algn="l">
              <a:buFont typeface="Arial"/>
              <a:buChar char="•"/>
              <a:defRPr/>
            </a:pPr>
            <a:r>
              <a:rPr lang="zh-CN" altLang="en-US" sz="2400" b="1" kern="0" dirty="0">
                <a:solidFill>
                  <a:srgbClr val="FFFFFF"/>
                </a:solidFill>
                <a:latin typeface="Arial"/>
                <a:ea typeface="ＭＳ Ｐゴシック" charset="0"/>
                <a:cs typeface="Arial"/>
              </a:rPr>
              <a:t>他们被比喻像那被</a:t>
            </a:r>
            <a:r>
              <a:rPr lang="zh-CN" altLang="en-US" sz="2400" b="1" kern="0" dirty="0">
                <a:solidFill>
                  <a:srgbClr val="FFFF00"/>
                </a:solidFill>
                <a:latin typeface="Arial"/>
                <a:ea typeface="ＭＳ Ｐゴシック" charset="0"/>
                <a:cs typeface="Arial"/>
              </a:rPr>
              <a:t>永远的锁链</a:t>
            </a:r>
            <a:r>
              <a:rPr lang="zh-CN" altLang="en-US" sz="2400" b="1" kern="0" dirty="0">
                <a:solidFill>
                  <a:srgbClr val="FFFFFF"/>
                </a:solidFill>
                <a:latin typeface="Arial"/>
                <a:ea typeface="ＭＳ Ｐゴシック" charset="0"/>
                <a:cs typeface="Arial"/>
              </a:rPr>
              <a:t>所拘留的恶魔</a:t>
            </a:r>
            <a:r>
              <a:rPr lang="en-US" sz="2400" b="1" kern="0" dirty="0">
                <a:solidFill>
                  <a:srgbClr val="FFFFFF"/>
                </a:solidFill>
                <a:latin typeface="Arial"/>
                <a:ea typeface="ＭＳ Ｐゴシック" charset="0"/>
                <a:cs typeface="Arial"/>
              </a:rPr>
              <a:t> (v. 6)</a:t>
            </a:r>
          </a:p>
          <a:p>
            <a:pPr marL="177800" indent="-177800" algn="l">
              <a:buFont typeface="Arial"/>
              <a:buChar char="•"/>
              <a:defRPr/>
            </a:pPr>
            <a:r>
              <a:rPr lang="zh-CN" altLang="en-US" sz="2400" b="1" kern="0" dirty="0">
                <a:solidFill>
                  <a:srgbClr val="FFFFFF"/>
                </a:solidFill>
                <a:latin typeface="Arial"/>
                <a:ea typeface="ＭＳ Ｐゴシック" charset="0"/>
                <a:cs typeface="Arial"/>
              </a:rPr>
              <a:t>他们被比喻像那遭受</a:t>
            </a:r>
            <a:r>
              <a:rPr lang="zh-CN" altLang="en-US" sz="2400" b="1" kern="0" dirty="0">
                <a:solidFill>
                  <a:srgbClr val="FFFF00"/>
                </a:solidFill>
                <a:latin typeface="Arial"/>
                <a:ea typeface="ＭＳ Ｐゴシック" charset="0"/>
                <a:cs typeface="Arial"/>
              </a:rPr>
              <a:t>永火的刑罚</a:t>
            </a:r>
            <a:r>
              <a:rPr lang="zh-CN" altLang="en-US" sz="2400" b="1" kern="0" dirty="0">
                <a:solidFill>
                  <a:srgbClr val="FFFFFF"/>
                </a:solidFill>
                <a:latin typeface="Arial"/>
                <a:ea typeface="ＭＳ Ｐゴシック" charset="0"/>
                <a:cs typeface="Arial"/>
              </a:rPr>
              <a:t>的所多玛人</a:t>
            </a:r>
            <a:r>
              <a:rPr lang="en-US" sz="2400" b="1" kern="0" dirty="0">
                <a:solidFill>
                  <a:srgbClr val="FFFFFF"/>
                </a:solidFill>
                <a:latin typeface="Arial"/>
                <a:ea typeface="ＭＳ Ｐゴシック" charset="0"/>
                <a:cs typeface="Arial"/>
              </a:rPr>
              <a:t> (v. 7)</a:t>
            </a:r>
          </a:p>
          <a:p>
            <a:pPr marL="177800" indent="-177800" algn="l">
              <a:buFont typeface="Arial"/>
              <a:buChar char="•"/>
              <a:defRPr/>
            </a:pPr>
            <a:r>
              <a:rPr lang="zh-CN" altLang="en-US" sz="2400" b="1" kern="0" dirty="0">
                <a:solidFill>
                  <a:srgbClr val="FFFFFF"/>
                </a:solidFill>
                <a:latin typeface="Arial"/>
                <a:ea typeface="ＭＳ Ｐゴシック" charset="0"/>
                <a:cs typeface="Arial"/>
              </a:rPr>
              <a:t>有</a:t>
            </a:r>
            <a:r>
              <a:rPr lang="ru-RU" sz="2400" b="1" kern="0" dirty="0">
                <a:solidFill>
                  <a:srgbClr val="FFFFFF"/>
                </a:solidFill>
                <a:latin typeface="Arial"/>
                <a:ea typeface="ＭＳ Ｐゴシック" charset="0"/>
                <a:cs typeface="Arial"/>
              </a:rPr>
              <a:t>“</a:t>
            </a:r>
            <a:r>
              <a:rPr lang="zh-CN" altLang="en-US" sz="2400" b="1" kern="0" dirty="0">
                <a:solidFill>
                  <a:srgbClr val="FFFF00"/>
                </a:solidFill>
                <a:latin typeface="Arial"/>
                <a:ea typeface="ＭＳ Ｐゴシック" charset="0"/>
                <a:cs typeface="Arial"/>
              </a:rPr>
              <a:t>漆黑的幽暗</a:t>
            </a:r>
            <a:r>
              <a:rPr lang="ru-RU" sz="2400" b="1" kern="0" dirty="0">
                <a:solidFill>
                  <a:srgbClr val="FFFFFF"/>
                </a:solidFill>
                <a:latin typeface="Arial"/>
                <a:ea typeface="ＭＳ Ｐゴシック" charset="0"/>
                <a:cs typeface="Arial"/>
              </a:rPr>
              <a:t>”</a:t>
            </a:r>
            <a:r>
              <a:rPr lang="zh-CN" altLang="en-US" sz="2400" b="1" kern="0" dirty="0">
                <a:solidFill>
                  <a:srgbClr val="FFFFFF"/>
                </a:solidFill>
                <a:latin typeface="Arial"/>
                <a:ea typeface="ＭＳ Ｐゴシック" charset="0"/>
                <a:cs typeface="Arial"/>
              </a:rPr>
              <a:t>永远为他们存留</a:t>
            </a:r>
            <a:r>
              <a:rPr lang="en-US" sz="2400" b="1" kern="0" dirty="0">
                <a:solidFill>
                  <a:srgbClr val="FFFFFF"/>
                </a:solidFill>
                <a:latin typeface="Arial"/>
                <a:ea typeface="ＭＳ Ｐゴシック" charset="0"/>
                <a:cs typeface="Arial"/>
              </a:rPr>
              <a:t> (v. 13)</a:t>
            </a:r>
          </a:p>
          <a:p>
            <a:pPr marL="177800" indent="-177800" algn="l">
              <a:buFont typeface="Arial"/>
              <a:buChar char="•"/>
              <a:defRPr/>
            </a:pPr>
            <a:r>
              <a:rPr lang="zh-CN" altLang="en-US" sz="2400" b="1" kern="0" dirty="0">
                <a:solidFill>
                  <a:srgbClr val="FFFFFF"/>
                </a:solidFill>
                <a:latin typeface="Arial"/>
                <a:ea typeface="ＭＳ Ｐゴシック" charset="0"/>
                <a:cs typeface="Arial"/>
              </a:rPr>
              <a:t>他们</a:t>
            </a:r>
            <a:r>
              <a:rPr lang="en-US" sz="2400" b="1" kern="0" dirty="0">
                <a:solidFill>
                  <a:srgbClr val="FFFFFF"/>
                </a:solidFill>
                <a:latin typeface="Arial"/>
                <a:ea typeface="ＭＳ Ｐゴシック" charset="0"/>
                <a:cs typeface="Arial"/>
              </a:rPr>
              <a:t> </a:t>
            </a:r>
            <a:r>
              <a:rPr lang="ru-RU" sz="2400" b="1" kern="0" dirty="0">
                <a:solidFill>
                  <a:srgbClr val="FFFFFF"/>
                </a:solidFill>
                <a:latin typeface="Arial"/>
                <a:ea typeface="ＭＳ Ｐゴシック" charset="0"/>
                <a:cs typeface="Arial"/>
              </a:rPr>
              <a:t>“</a:t>
            </a:r>
            <a:r>
              <a:rPr lang="zh-CN" altLang="en-US" sz="2400" b="1" kern="0" dirty="0">
                <a:solidFill>
                  <a:srgbClr val="FFFF00"/>
                </a:solidFill>
                <a:latin typeface="Arial"/>
                <a:ea typeface="ＭＳ Ｐゴシック" charset="0"/>
                <a:cs typeface="Arial"/>
              </a:rPr>
              <a:t>没有圣灵</a:t>
            </a:r>
            <a:r>
              <a:rPr lang="ru-RU" sz="2400" b="1" kern="0" dirty="0">
                <a:solidFill>
                  <a:srgbClr val="FFFFFF"/>
                </a:solidFill>
                <a:latin typeface="Arial"/>
                <a:ea typeface="ＭＳ Ｐゴシック" charset="0"/>
                <a:cs typeface="Arial"/>
              </a:rPr>
              <a:t>”</a:t>
            </a:r>
            <a:r>
              <a:rPr lang="en-US" sz="2400" b="1" kern="0" dirty="0">
                <a:solidFill>
                  <a:srgbClr val="FFFFFF"/>
                </a:solidFill>
                <a:latin typeface="Arial"/>
                <a:ea typeface="ＭＳ Ｐゴシック" charset="0"/>
                <a:cs typeface="Arial"/>
              </a:rPr>
              <a:t> (v. 1</a:t>
            </a:r>
            <a:r>
              <a:rPr lang="en-US" altLang="zh-CN" sz="2400" b="1" kern="0" dirty="0">
                <a:solidFill>
                  <a:srgbClr val="FFFFFF"/>
                </a:solidFill>
                <a:latin typeface="Arial"/>
                <a:ea typeface="ＭＳ Ｐゴシック" charset="0"/>
                <a:cs typeface="Arial"/>
              </a:rPr>
              <a:t>9</a:t>
            </a:r>
            <a:r>
              <a:rPr lang="en-US" sz="2400" b="1" kern="0" dirty="0">
                <a:solidFill>
                  <a:srgbClr val="FFFFFF"/>
                </a:solidFill>
                <a:latin typeface="Arial"/>
                <a:ea typeface="ＭＳ Ｐゴシック" charset="0"/>
                <a:cs typeface="Arial"/>
              </a:rPr>
              <a:t>)</a:t>
            </a:r>
            <a:r>
              <a:rPr lang="zh-CN" altLang="en-US" sz="2400" b="1" kern="0" dirty="0">
                <a:solidFill>
                  <a:srgbClr val="FFFFFF"/>
                </a:solidFill>
                <a:latin typeface="Arial"/>
                <a:ea typeface="ＭＳ Ｐゴシック" charset="0"/>
                <a:cs typeface="Arial"/>
              </a:rPr>
              <a:t>，而信徒是应当要属圣灵的</a:t>
            </a:r>
            <a:r>
              <a:rPr lang="en-US" sz="2400" b="1" kern="0" dirty="0">
                <a:solidFill>
                  <a:srgbClr val="FFFFFF"/>
                </a:solidFill>
                <a:latin typeface="Arial"/>
                <a:ea typeface="ＭＳ Ｐゴシック" charset="0"/>
                <a:cs typeface="Arial"/>
              </a:rPr>
              <a:t> (</a:t>
            </a:r>
            <a:r>
              <a:rPr lang="zh-CN" altLang="en-US" sz="2400" b="1" kern="0" dirty="0">
                <a:solidFill>
                  <a:srgbClr val="FFFFFF"/>
                </a:solidFill>
                <a:latin typeface="Arial"/>
                <a:ea typeface="ＭＳ Ｐゴシック" charset="0"/>
                <a:cs typeface="Arial"/>
              </a:rPr>
              <a:t>罗马书</a:t>
            </a:r>
            <a:r>
              <a:rPr lang="en-US" sz="2400" b="1" kern="0" dirty="0">
                <a:solidFill>
                  <a:srgbClr val="FFFFFF"/>
                </a:solidFill>
                <a:latin typeface="Arial"/>
                <a:ea typeface="ＭＳ Ｐゴシック" charset="0"/>
                <a:cs typeface="Arial"/>
              </a:rPr>
              <a:t> 8:9b)</a:t>
            </a:r>
          </a:p>
        </p:txBody>
      </p:sp>
      <p:sp>
        <p:nvSpPr>
          <p:cNvPr id="7" name="Title 1"/>
          <p:cNvSpPr txBox="1">
            <a:spLocks/>
          </p:cNvSpPr>
          <p:nvPr/>
        </p:nvSpPr>
        <p:spPr bwMode="auto">
          <a:xfrm>
            <a:off x="0" y="6165304"/>
            <a:ext cx="9144000" cy="720080"/>
          </a:xfrm>
          <a:prstGeom prst="rect">
            <a:avLst/>
          </a:prstGeom>
          <a:solidFill>
            <a:srgbClr val="8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3200" b="1" kern="0" dirty="0">
                <a:solidFill>
                  <a:srgbClr val="FFFFFF"/>
                </a:solidFill>
                <a:latin typeface="Arial"/>
                <a:ea typeface="ＭＳ Ｐゴシック" charset="0"/>
                <a:cs typeface="Arial"/>
              </a:rPr>
              <a:t>这些听起来像是基督徒吗？</a:t>
            </a:r>
            <a:endParaRPr lang="en-US" sz="3200" b="1" kern="0" dirty="0">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7708107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1028" descr="Judas"/>
          <p:cNvPicPr>
            <a:picLocks noChangeAspect="1" noChangeArrowheads="1"/>
          </p:cNvPicPr>
          <p:nvPr/>
        </p:nvPicPr>
        <p:blipFill>
          <a:blip r:embed="rId3" cstate="screen">
            <a:lum bright="14000" contrast="32000"/>
            <a:extLst>
              <a:ext uri="{28A0092B-C50C-407E-A947-70E740481C1C}">
                <a14:useLocalDpi xmlns:a14="http://schemas.microsoft.com/office/drawing/2010/main"/>
              </a:ext>
            </a:extLst>
          </a:blip>
          <a:srcRect/>
          <a:stretch>
            <a:fillRect/>
          </a:stretch>
        </p:blipFill>
        <p:spPr bwMode="auto">
          <a:xfrm>
            <a:off x="-152400" y="0"/>
            <a:ext cx="63357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3" name="Picture 1029" descr="Judas"/>
          <p:cNvPicPr>
            <a:picLocks noChangeAspect="1" noChangeArrowheads="1"/>
          </p:cNvPicPr>
          <p:nvPr/>
        </p:nvPicPr>
        <p:blipFill>
          <a:blip r:embed="rId4" cstate="screen">
            <a:lum bright="14000" contrast="32000"/>
            <a:extLst>
              <a:ext uri="{28A0092B-C50C-407E-A947-70E740481C1C}">
                <a14:useLocalDpi xmlns:a14="http://schemas.microsoft.com/office/drawing/2010/main"/>
              </a:ext>
            </a:extLst>
          </a:blip>
          <a:srcRect/>
          <a:stretch>
            <a:fillRect/>
          </a:stretch>
        </p:blipFill>
        <p:spPr bwMode="auto">
          <a:xfrm>
            <a:off x="3770313" y="0"/>
            <a:ext cx="53736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4" name="Rectangle 1030"/>
          <p:cNvSpPr>
            <a:spLocks noGrp="1" noRot="1" noChangeArrowheads="1"/>
          </p:cNvSpPr>
          <p:nvPr>
            <p:ph type="title"/>
          </p:nvPr>
        </p:nvSpPr>
        <p:spPr>
          <a:xfrm>
            <a:off x="5508625" y="4221163"/>
            <a:ext cx="3505200" cy="2544762"/>
          </a:xfrm>
          <a:effectLst>
            <a:outerShdw blurRad="63500" dist="35921" dir="2700000" algn="ctr" rotWithShape="0">
              <a:schemeClr val="bg2">
                <a:alpha val="74998"/>
              </a:schemeClr>
            </a:outerShdw>
          </a:effectLst>
        </p:spPr>
        <p:txBody>
          <a:bodyPr/>
          <a:lstStyle/>
          <a:p>
            <a:pPr eaLnBrk="1" hangingPunct="1">
              <a:defRPr/>
            </a:pPr>
            <a:r>
              <a:rPr lang="zh-CN" altLang="en-US" sz="4800" dirty="0">
                <a:latin typeface="Arial" charset="0"/>
                <a:cs typeface="Arial" charset="0"/>
              </a:rPr>
              <a:t>卖主的犹大</a:t>
            </a:r>
            <a:r>
              <a:rPr lang="en-US" sz="4800" dirty="0">
                <a:latin typeface="Arial" charset="0"/>
                <a:cs typeface="Arial" charset="0"/>
              </a:rPr>
              <a:t>: </a:t>
            </a:r>
            <a:r>
              <a:rPr lang="zh-CN" altLang="en-US" sz="4800" dirty="0">
                <a:latin typeface="Arial" charset="0"/>
                <a:cs typeface="Arial" charset="0"/>
              </a:rPr>
              <a:t>终极伪装者</a:t>
            </a:r>
            <a:endParaRPr lang="en-US" sz="4800" dirty="0">
              <a:latin typeface="Arial" charset="0"/>
              <a:cs typeface="Arial" charset="0"/>
            </a:endParaRPr>
          </a:p>
        </p:txBody>
      </p:sp>
    </p:spTree>
    <p:extLst>
      <p:ext uri="{BB962C8B-B14F-4D97-AF65-F5344CB8AC3E}">
        <p14:creationId xmlns:p14="http://schemas.microsoft.com/office/powerpoint/2010/main" val="3517956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774"/>
                                        </p:tgtEl>
                                        <p:attrNameLst>
                                          <p:attrName>style.visibility</p:attrName>
                                        </p:attrNameLst>
                                      </p:cBhvr>
                                      <p:to>
                                        <p:strVal val="visible"/>
                                      </p:to>
                                    </p:set>
                                    <p:animEffect transition="in" filter="dissolve">
                                      <p:cBhvr>
                                        <p:cTn id="7" dur="500"/>
                                        <p:tgtEl>
                                          <p:spTgt spid="327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2773"/>
                                        </p:tgtEl>
                                        <p:attrNameLst>
                                          <p:attrName>style.visibility</p:attrName>
                                        </p:attrNameLst>
                                      </p:cBhvr>
                                      <p:to>
                                        <p:strVal val="visible"/>
                                      </p:to>
                                    </p:set>
                                    <p:animEffect transition="in" filter="dissolve">
                                      <p:cBhvr>
                                        <p:cTn id="12" dur="5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bwMode="auto">
          <a:xfrm>
            <a:off x="179388" y="1636295"/>
            <a:ext cx="8844296" cy="3007894"/>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SG">
              <a:solidFill>
                <a:srgbClr val="000000"/>
              </a:solidFill>
              <a:latin typeface="Times New Roman" pitchFamily="-107" charset="0"/>
              <a:ea typeface="+mn-ea"/>
            </a:endParaRPr>
          </a:p>
        </p:txBody>
      </p:sp>
      <p:sp>
        <p:nvSpPr>
          <p:cNvPr id="4" name="TextBox 3"/>
          <p:cNvSpPr txBox="1"/>
          <p:nvPr/>
        </p:nvSpPr>
        <p:spPr>
          <a:xfrm>
            <a:off x="2261937" y="196638"/>
            <a:ext cx="5726489" cy="769441"/>
          </a:xfrm>
          <a:prstGeom prst="rect">
            <a:avLst/>
          </a:prstGeom>
          <a:noFill/>
        </p:spPr>
        <p:txBody>
          <a:bodyPr wrap="square" rtlCol="0">
            <a:spAutoFit/>
          </a:bodyPr>
          <a:lstStyle/>
          <a:p>
            <a:pPr defTabSz="457200" fontAlgn="auto">
              <a:spcBef>
                <a:spcPts val="0"/>
              </a:spcBef>
              <a:spcAft>
                <a:spcPts val="0"/>
              </a:spcAft>
            </a:pPr>
            <a:r>
              <a:rPr lang="zh-CN" altLang="en-US" sz="4400" b="1" dirty="0">
                <a:solidFill>
                  <a:srgbClr val="FFFFFF"/>
                </a:solidFill>
                <a:latin typeface="SimSun" panose="02010600030101010101" pitchFamily="2" charset="-122"/>
                <a:ea typeface="SimSun" panose="02010600030101010101" pitchFamily="2" charset="-122"/>
              </a:rPr>
              <a:t>叛教者从内部销毁</a:t>
            </a:r>
            <a:endParaRPr lang="en-SG" sz="4400" b="1" dirty="0">
              <a:solidFill>
                <a:srgbClr val="FFFFFF"/>
              </a:solidFill>
              <a:latin typeface="SimSun" panose="02010600030101010101" pitchFamily="2" charset="-122"/>
              <a:ea typeface="SimSun" panose="02010600030101010101" pitchFamily="2" charset="-122"/>
            </a:endParaRPr>
          </a:p>
        </p:txBody>
      </p:sp>
      <p:sp>
        <p:nvSpPr>
          <p:cNvPr id="3" name="TextBox 2"/>
          <p:cNvSpPr txBox="1"/>
          <p:nvPr/>
        </p:nvSpPr>
        <p:spPr>
          <a:xfrm>
            <a:off x="421104" y="2382031"/>
            <a:ext cx="8121315" cy="4401205"/>
          </a:xfrm>
          <a:prstGeom prst="rect">
            <a:avLst/>
          </a:prstGeom>
          <a:noFill/>
        </p:spPr>
        <p:txBody>
          <a:bodyPr wrap="square" rtlCol="0">
            <a:spAutoFit/>
          </a:bodyPr>
          <a:lstStyle/>
          <a:p>
            <a:pPr algn="ctr" defTabSz="457200" fontAlgn="auto">
              <a:spcBef>
                <a:spcPts val="0"/>
              </a:spcBef>
              <a:spcAft>
                <a:spcPts val="0"/>
              </a:spcAft>
            </a:pPr>
            <a:r>
              <a:rPr lang="zh-CN" altLang="en-US" sz="9600" b="1" dirty="0">
                <a:solidFill>
                  <a:srgbClr val="FF5050"/>
                </a:solidFill>
                <a:latin typeface="Microsoft YaHei" panose="020B0503020204020204" pitchFamily="34" charset="-122"/>
                <a:ea typeface="Microsoft YaHei" panose="020B0503020204020204" pitchFamily="34" charset="-122"/>
              </a:rPr>
              <a:t>叛 教 者</a:t>
            </a:r>
            <a:endParaRPr lang="en-SG" altLang="zh-CN" sz="9600" b="1" dirty="0">
              <a:solidFill>
                <a:srgbClr val="FF5050"/>
              </a:solidFill>
              <a:latin typeface="Microsoft YaHei" panose="020B0503020204020204" pitchFamily="34" charset="-122"/>
              <a:ea typeface="Microsoft YaHei" panose="020B0503020204020204" pitchFamily="34" charset="-122"/>
            </a:endParaRPr>
          </a:p>
          <a:p>
            <a:pPr algn="ctr" defTabSz="457200" fontAlgn="auto">
              <a:spcBef>
                <a:spcPts val="0"/>
              </a:spcBef>
              <a:spcAft>
                <a:spcPts val="0"/>
              </a:spcAft>
            </a:pPr>
            <a:endParaRPr lang="en-SG" altLang="zh-CN" sz="9600" b="1" dirty="0">
              <a:solidFill>
                <a:srgbClr val="FF5050"/>
              </a:solidFill>
              <a:latin typeface="Microsoft YaHei" panose="020B0503020204020204" pitchFamily="34" charset="-122"/>
              <a:ea typeface="Microsoft YaHei" panose="020B0503020204020204" pitchFamily="34" charset="-122"/>
            </a:endParaRPr>
          </a:p>
          <a:p>
            <a:pPr algn="ctr" defTabSz="457200" fontAlgn="auto">
              <a:spcBef>
                <a:spcPts val="0"/>
              </a:spcBef>
              <a:spcAft>
                <a:spcPts val="0"/>
              </a:spcAft>
            </a:pPr>
            <a:r>
              <a:rPr lang="zh-CN" altLang="en-US" sz="3200" dirty="0">
                <a:solidFill>
                  <a:srgbClr val="000000"/>
                </a:solidFill>
                <a:latin typeface="Times New Roman"/>
                <a:ea typeface="+mn-ea"/>
              </a:rPr>
              <a:t>叛</a:t>
            </a:r>
            <a:r>
              <a:rPr lang="zh-CN" altLang="en-US" sz="4000" dirty="0">
                <a:solidFill>
                  <a:srgbClr val="FFFFFF"/>
                </a:solidFill>
                <a:latin typeface="SimSun" panose="02010600030101010101" pitchFamily="2" charset="-122"/>
                <a:ea typeface="SimSun" panose="02010600030101010101" pitchFamily="2" charset="-122"/>
              </a:rPr>
              <a:t>教者</a:t>
            </a:r>
            <a:r>
              <a:rPr lang="en-US" altLang="zh-CN" sz="4000" dirty="0">
                <a:solidFill>
                  <a:srgbClr val="FFFFFF"/>
                </a:solidFill>
                <a:latin typeface="SimSun" panose="02010600030101010101" pitchFamily="2" charset="-122"/>
                <a:ea typeface="SimSun" panose="02010600030101010101" pitchFamily="2" charset="-122"/>
              </a:rPr>
              <a:t>: </a:t>
            </a:r>
            <a:r>
              <a:rPr lang="zh-CN" altLang="en-US" sz="4000" dirty="0">
                <a:solidFill>
                  <a:srgbClr val="FFFFFF"/>
                </a:solidFill>
                <a:latin typeface="SimSun" panose="02010600030101010101" pitchFamily="2" charset="-122"/>
                <a:ea typeface="SimSun" panose="02010600030101010101" pitchFamily="2" charset="-122"/>
              </a:rPr>
              <a:t>摧毁基督教西方国家的人</a:t>
            </a:r>
            <a:endParaRPr lang="en-SG" sz="4000" b="1" dirty="0">
              <a:solidFill>
                <a:srgbClr val="FFFFFF"/>
              </a:solidFill>
              <a:latin typeface="SimSun" panose="02010600030101010101" pitchFamily="2" charset="-122"/>
              <a:ea typeface="SimSun" panose="02010600030101010101" pitchFamily="2" charset="-122"/>
            </a:endParaRPr>
          </a:p>
          <a:p>
            <a:pPr defTabSz="457200" fontAlgn="auto">
              <a:spcBef>
                <a:spcPts val="0"/>
              </a:spcBef>
              <a:spcAft>
                <a:spcPts val="0"/>
              </a:spcAft>
            </a:pPr>
            <a:endParaRPr lang="en-SG" sz="4800" dirty="0">
              <a:solidFill>
                <a:srgbClr val="FFFFFF"/>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4124846562"/>
      </p:ext>
    </p:extLst>
  </p:cSld>
  <p:clrMapOvr>
    <a:masterClrMapping/>
  </p:clrMapOvr>
  <p:transition advClick="0">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79512" y="1392608"/>
            <a:ext cx="8136904" cy="5472608"/>
            <a:chOff x="179512" y="1392608"/>
            <a:chExt cx="8136904" cy="5472608"/>
          </a:xfrm>
        </p:grpSpPr>
        <p:sp>
          <p:nvSpPr>
            <p:cNvPr id="7" name="Oval 6"/>
            <p:cNvSpPr/>
            <p:nvPr/>
          </p:nvSpPr>
          <p:spPr bwMode="auto">
            <a:xfrm>
              <a:off x="179512" y="1392608"/>
              <a:ext cx="5616624" cy="5472608"/>
            </a:xfrm>
            <a:prstGeom prst="ellipse">
              <a:avLst/>
            </a:prstGeom>
            <a:solidFill>
              <a:schemeClr val="bg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latin typeface="Times New Roman" charset="0"/>
                <a:ea typeface="ＭＳ Ｐゴシック" charset="0"/>
              </a:endParaRPr>
            </a:p>
          </p:txBody>
        </p:sp>
        <p:sp>
          <p:nvSpPr>
            <p:cNvPr id="10" name="Title 1"/>
            <p:cNvSpPr txBox="1">
              <a:spLocks/>
            </p:cNvSpPr>
            <p:nvPr/>
          </p:nvSpPr>
          <p:spPr bwMode="auto">
            <a:xfrm>
              <a:off x="5292080" y="1484784"/>
              <a:ext cx="3024336" cy="8914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r>
                <a:rPr lang="zh-CN" altLang="en-US" sz="3200" dirty="0">
                  <a:solidFill>
                    <a:srgbClr val="FFFF00"/>
                  </a:solidFill>
                  <a:effectLst/>
                  <a:latin typeface="Arial"/>
                  <a:cs typeface="Arial"/>
                </a:rPr>
                <a:t>全人类</a:t>
              </a:r>
              <a:endParaRPr lang="en-US" sz="3200" dirty="0">
                <a:solidFill>
                  <a:srgbClr val="FFFF00"/>
                </a:solidFill>
                <a:effectLst/>
                <a:latin typeface="Arial"/>
                <a:cs typeface="Arial"/>
              </a:endParaRPr>
            </a:p>
          </p:txBody>
        </p:sp>
        <p:sp>
          <p:nvSpPr>
            <p:cNvPr id="13" name="Notched Right Arrow 12"/>
            <p:cNvSpPr/>
            <p:nvPr/>
          </p:nvSpPr>
          <p:spPr bwMode="auto">
            <a:xfrm rot="9702916">
              <a:off x="4572000" y="1700808"/>
              <a:ext cx="1368152" cy="1440160"/>
            </a:xfrm>
            <a:prstGeom prst="notchedRightArrow">
              <a:avLst/>
            </a:prstGeom>
            <a:solidFill>
              <a:srgbClr val="FFFF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latin typeface="Times New Roman" charset="0"/>
                <a:ea typeface="ＭＳ Ｐゴシック" charset="0"/>
              </a:endParaRPr>
            </a:p>
          </p:txBody>
        </p:sp>
      </p:grpSp>
      <p:sp>
        <p:nvSpPr>
          <p:cNvPr id="2" name="Title 1"/>
          <p:cNvSpPr>
            <a:spLocks noGrp="1"/>
          </p:cNvSpPr>
          <p:nvPr>
            <p:ph type="title"/>
          </p:nvPr>
        </p:nvSpPr>
        <p:spPr>
          <a:xfrm>
            <a:off x="251520" y="44624"/>
            <a:ext cx="8892480" cy="1152128"/>
          </a:xfrm>
          <a:solidFill>
            <a:srgbClr val="010101"/>
          </a:solidFill>
        </p:spPr>
        <p:txBody>
          <a:bodyPr/>
          <a:lstStyle/>
          <a:p>
            <a:r>
              <a:rPr lang="zh-CN" altLang="en-US" dirty="0">
                <a:latin typeface="Arial"/>
                <a:cs typeface="Arial"/>
              </a:rPr>
              <a:t>自称为基督徒的</a:t>
            </a:r>
            <a:endParaRPr lang="en-US" dirty="0">
              <a:latin typeface="Arial"/>
              <a:cs typeface="Arial"/>
            </a:endParaRPr>
          </a:p>
        </p:txBody>
      </p:sp>
      <p:grpSp>
        <p:nvGrpSpPr>
          <p:cNvPr id="6" name="Group 5"/>
          <p:cNvGrpSpPr/>
          <p:nvPr/>
        </p:nvGrpSpPr>
        <p:grpSpPr>
          <a:xfrm>
            <a:off x="7740352" y="116632"/>
            <a:ext cx="1296144" cy="1800200"/>
            <a:chOff x="2267744" y="3789040"/>
            <a:chExt cx="1944216" cy="2664296"/>
          </a:xfrm>
          <a:solidFill>
            <a:schemeClr val="tx1"/>
          </a:solidFill>
        </p:grpSpPr>
        <p:sp>
          <p:nvSpPr>
            <p:cNvPr id="4" name="Cross 3"/>
            <p:cNvSpPr/>
            <p:nvPr/>
          </p:nvSpPr>
          <p:spPr bwMode="auto">
            <a:xfrm>
              <a:off x="2267744" y="3789040"/>
              <a:ext cx="1944216" cy="1944216"/>
            </a:xfrm>
            <a:prstGeom prst="plus">
              <a:avLst>
                <a:gd name="adj" fmla="val 31501"/>
              </a:avLst>
            </a:prstGeom>
            <a:grp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latin typeface="Times New Roman" charset="0"/>
                <a:ea typeface="ＭＳ Ｐゴシック" charset="0"/>
              </a:endParaRPr>
            </a:p>
          </p:txBody>
        </p:sp>
        <p:sp>
          <p:nvSpPr>
            <p:cNvPr id="5" name="Rectangle 4"/>
            <p:cNvSpPr/>
            <p:nvPr/>
          </p:nvSpPr>
          <p:spPr bwMode="auto">
            <a:xfrm>
              <a:off x="2879812" y="5373216"/>
              <a:ext cx="720080" cy="1080120"/>
            </a:xfrm>
            <a:prstGeom prst="rect">
              <a:avLst/>
            </a:prstGeom>
            <a:grp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latin typeface="Times New Roman" charset="0"/>
                <a:ea typeface="ＭＳ Ｐゴシック" charset="0"/>
              </a:endParaRPr>
            </a:p>
          </p:txBody>
        </p:sp>
      </p:grpSp>
      <p:grpSp>
        <p:nvGrpSpPr>
          <p:cNvPr id="11" name="Group 10"/>
          <p:cNvGrpSpPr/>
          <p:nvPr/>
        </p:nvGrpSpPr>
        <p:grpSpPr>
          <a:xfrm>
            <a:off x="755576" y="3429000"/>
            <a:ext cx="3240360" cy="3240360"/>
            <a:chOff x="971600" y="3212976"/>
            <a:chExt cx="3240360" cy="3240360"/>
          </a:xfrm>
        </p:grpSpPr>
        <p:sp>
          <p:nvSpPr>
            <p:cNvPr id="9" name="Oval 8"/>
            <p:cNvSpPr/>
            <p:nvPr/>
          </p:nvSpPr>
          <p:spPr bwMode="auto">
            <a:xfrm>
              <a:off x="971600" y="3212976"/>
              <a:ext cx="3240360" cy="3240360"/>
            </a:xfrm>
            <a:prstGeom prst="ellipse">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latin typeface="Times New Roman" charset="0"/>
                <a:ea typeface="ＭＳ Ｐゴシック" charset="0"/>
              </a:endParaRPr>
            </a:p>
          </p:txBody>
        </p:sp>
        <p:sp>
          <p:nvSpPr>
            <p:cNvPr id="3" name="Title 1"/>
            <p:cNvSpPr txBox="1">
              <a:spLocks/>
            </p:cNvSpPr>
            <p:nvPr/>
          </p:nvSpPr>
          <p:spPr bwMode="auto">
            <a:xfrm>
              <a:off x="1331640" y="3933056"/>
              <a:ext cx="2592288" cy="8914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r>
                <a:rPr lang="zh-CN" altLang="en-US" sz="3200" dirty="0">
                  <a:solidFill>
                    <a:srgbClr val="000090"/>
                  </a:solidFill>
                  <a:effectLst/>
                  <a:latin typeface="Arial"/>
                  <a:cs typeface="Arial"/>
                </a:rPr>
                <a:t>基督徒</a:t>
              </a:r>
              <a:endParaRPr lang="en-US" sz="3200" dirty="0">
                <a:solidFill>
                  <a:srgbClr val="000090"/>
                </a:solidFill>
                <a:effectLst/>
                <a:latin typeface="Arial"/>
                <a:cs typeface="Arial"/>
              </a:endParaRPr>
            </a:p>
          </p:txBody>
        </p:sp>
      </p:grpSp>
      <p:sp>
        <p:nvSpPr>
          <p:cNvPr id="12" name="Title 1"/>
          <p:cNvSpPr txBox="1">
            <a:spLocks/>
          </p:cNvSpPr>
          <p:nvPr/>
        </p:nvSpPr>
        <p:spPr bwMode="auto">
          <a:xfrm>
            <a:off x="2843808" y="2564904"/>
            <a:ext cx="2592288" cy="8914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r>
              <a:rPr lang="zh-CN" altLang="en-US" sz="3200" dirty="0">
                <a:solidFill>
                  <a:srgbClr val="FFFFFF"/>
                </a:solidFill>
                <a:effectLst/>
                <a:latin typeface="Arial"/>
                <a:cs typeface="Arial"/>
              </a:rPr>
              <a:t>非信徒</a:t>
            </a:r>
            <a:endParaRPr lang="en-US" sz="3200" dirty="0">
              <a:solidFill>
                <a:srgbClr val="FFFFFF"/>
              </a:solidFill>
              <a:effectLst/>
              <a:latin typeface="Arial"/>
              <a:cs typeface="Arial"/>
            </a:endParaRPr>
          </a:p>
        </p:txBody>
      </p:sp>
      <p:grpSp>
        <p:nvGrpSpPr>
          <p:cNvPr id="18" name="Group 17"/>
          <p:cNvGrpSpPr/>
          <p:nvPr/>
        </p:nvGrpSpPr>
        <p:grpSpPr>
          <a:xfrm>
            <a:off x="827584" y="1844824"/>
            <a:ext cx="2592288" cy="1368152"/>
            <a:chOff x="827584" y="1844824"/>
            <a:chExt cx="2592288" cy="1368152"/>
          </a:xfrm>
        </p:grpSpPr>
        <p:sp>
          <p:nvSpPr>
            <p:cNvPr id="16" name="Title 1"/>
            <p:cNvSpPr txBox="1">
              <a:spLocks/>
            </p:cNvSpPr>
            <p:nvPr/>
          </p:nvSpPr>
          <p:spPr bwMode="auto">
            <a:xfrm>
              <a:off x="827584" y="2132856"/>
              <a:ext cx="2592288" cy="8914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r>
                <a:rPr lang="zh-CN" altLang="en-US" sz="3200" dirty="0">
                  <a:solidFill>
                    <a:srgbClr val="FFFFFF"/>
                  </a:solidFill>
                  <a:effectLst/>
                  <a:latin typeface="Arial"/>
                  <a:cs typeface="Arial"/>
                </a:rPr>
                <a:t>自称是</a:t>
              </a:r>
              <a:endParaRPr lang="en-SG" altLang="zh-CN" sz="3200" dirty="0">
                <a:solidFill>
                  <a:srgbClr val="FFFFFF"/>
                </a:solidFill>
                <a:effectLst/>
                <a:latin typeface="Arial"/>
                <a:cs typeface="Arial"/>
              </a:endParaRPr>
            </a:p>
            <a:p>
              <a:r>
                <a:rPr lang="zh-CN" altLang="en-US" sz="3200" dirty="0">
                  <a:solidFill>
                    <a:srgbClr val="FFFFFF"/>
                  </a:solidFill>
                  <a:effectLst/>
                  <a:latin typeface="Arial"/>
                  <a:cs typeface="Arial"/>
                </a:rPr>
                <a:t>基督徒</a:t>
              </a:r>
              <a:endParaRPr lang="en-US" sz="3200" dirty="0">
                <a:solidFill>
                  <a:srgbClr val="FFFFFF"/>
                </a:solidFill>
                <a:effectLst/>
                <a:latin typeface="Arial"/>
                <a:cs typeface="Arial"/>
              </a:endParaRPr>
            </a:p>
          </p:txBody>
        </p:sp>
        <p:sp>
          <p:nvSpPr>
            <p:cNvPr id="17" name="Oval 16"/>
            <p:cNvSpPr/>
            <p:nvPr/>
          </p:nvSpPr>
          <p:spPr bwMode="auto">
            <a:xfrm>
              <a:off x="827584" y="1844824"/>
              <a:ext cx="2520280" cy="1368152"/>
            </a:xfrm>
            <a:prstGeom prst="ellipse">
              <a:avLst/>
            </a:prstGeom>
            <a:noFill/>
            <a:ln w="38100" cap="sq" cmpd="sng" algn="ctr">
              <a:solidFill>
                <a:srgbClr val="FFFF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latin typeface="Times New Roman" charset="0"/>
                <a:ea typeface="ＭＳ Ｐゴシック" charset="0"/>
              </a:endParaRPr>
            </a:p>
          </p:txBody>
        </p:sp>
      </p:grpSp>
      <p:sp>
        <p:nvSpPr>
          <p:cNvPr id="14" name="Notched Right Arrow 13"/>
          <p:cNvSpPr/>
          <p:nvPr/>
        </p:nvSpPr>
        <p:spPr bwMode="auto">
          <a:xfrm rot="6412981">
            <a:off x="2039332" y="836332"/>
            <a:ext cx="1368152" cy="1440160"/>
          </a:xfrm>
          <a:prstGeom prst="notchedRightArrow">
            <a:avLst/>
          </a:prstGeom>
          <a:solidFill>
            <a:srgbClr val="FFFF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latin typeface="Times New Roman" charset="0"/>
              <a:ea typeface="ＭＳ Ｐゴシック" charset="0"/>
            </a:endParaRPr>
          </a:p>
        </p:txBody>
      </p:sp>
    </p:spTree>
    <p:extLst>
      <p:ext uri="{BB962C8B-B14F-4D97-AF65-F5344CB8AC3E}">
        <p14:creationId xmlns:p14="http://schemas.microsoft.com/office/powerpoint/2010/main" val="149768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par>
                          <p:cTn id="12" fill="hold">
                            <p:stCondLst>
                              <p:cond delay="0"/>
                            </p:stCondLst>
                            <p:childTnLst>
                              <p:par>
                                <p:cTn id="13" presetID="22" presetClass="entr" presetSubtype="4"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1" descr="Jude benny_hinn-indi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445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4" name="Rectangle 1030"/>
          <p:cNvSpPr>
            <a:spLocks noGrp="1" noRot="1" noChangeArrowheads="1"/>
          </p:cNvSpPr>
          <p:nvPr>
            <p:ph type="title"/>
          </p:nvPr>
        </p:nvSpPr>
        <p:spPr>
          <a:xfrm>
            <a:off x="5508625" y="4221163"/>
            <a:ext cx="3505200" cy="2544762"/>
          </a:xfrm>
          <a:effectLst/>
        </p:spPr>
        <p:txBody>
          <a:bodyPr/>
          <a:lstStyle/>
          <a:p>
            <a:pPr eaLnBrk="1" hangingPunct="1">
              <a:defRPr/>
            </a:pPr>
            <a:r>
              <a:rPr lang="zh-CN" altLang="en-US" sz="4000" dirty="0">
                <a:effectLst>
                  <a:glow rad="228600">
                    <a:schemeClr val="bg2"/>
                  </a:glow>
                </a:effectLst>
                <a:latin typeface="Arial" charset="0"/>
                <a:cs typeface="Arial" charset="0"/>
              </a:rPr>
              <a:t>今日的</a:t>
            </a:r>
            <a:br>
              <a:rPr lang="en-US" altLang="zh-CN" sz="4000" dirty="0">
                <a:effectLst>
                  <a:glow rad="228600">
                    <a:schemeClr val="bg2"/>
                  </a:glow>
                </a:effectLst>
                <a:latin typeface="Arial" charset="0"/>
                <a:cs typeface="Arial" charset="0"/>
              </a:rPr>
            </a:br>
            <a:r>
              <a:rPr lang="zh-CN" altLang="en-US" sz="4000" dirty="0">
                <a:effectLst>
                  <a:glow rad="228600">
                    <a:schemeClr val="bg2"/>
                  </a:glow>
                </a:effectLst>
                <a:latin typeface="Arial" charset="0"/>
                <a:cs typeface="Arial" charset="0"/>
              </a:rPr>
              <a:t>伪装者</a:t>
            </a:r>
            <a:endParaRPr lang="en-US" sz="4000" dirty="0">
              <a:effectLst>
                <a:glow rad="228600">
                  <a:schemeClr val="bg2"/>
                </a:glow>
              </a:effectLst>
              <a:latin typeface="Arial" charset="0"/>
              <a:cs typeface="Arial" charset="0"/>
            </a:endParaRPr>
          </a:p>
        </p:txBody>
      </p:sp>
      <p:sp>
        <p:nvSpPr>
          <p:cNvPr id="5" name="Rectangle 1030"/>
          <p:cNvSpPr txBox="1">
            <a:spLocks noRot="1" noChangeArrowheads="1"/>
          </p:cNvSpPr>
          <p:nvPr/>
        </p:nvSpPr>
        <p:spPr bwMode="auto">
          <a:xfrm>
            <a:off x="-14288" y="6259513"/>
            <a:ext cx="6170613" cy="554037"/>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defRPr/>
            </a:pPr>
            <a:r>
              <a:rPr lang="en-US" sz="2400" dirty="0">
                <a:solidFill>
                  <a:srgbClr val="E5E5FF"/>
                </a:solidFill>
                <a:effectLst>
                  <a:glow rad="228600">
                    <a:srgbClr val="000514"/>
                  </a:glow>
                </a:effectLst>
                <a:latin typeface="Arial" charset="0"/>
                <a:cs typeface="Arial" charset="0"/>
              </a:rPr>
              <a:t>http://</a:t>
            </a:r>
            <a:r>
              <a:rPr lang="en-US" sz="2400" dirty="0" err="1">
                <a:solidFill>
                  <a:srgbClr val="E5E5FF"/>
                </a:solidFill>
                <a:effectLst>
                  <a:glow rad="228600">
                    <a:srgbClr val="000514"/>
                  </a:glow>
                </a:effectLst>
                <a:latin typeface="Arial" charset="0"/>
                <a:cs typeface="Arial" charset="0"/>
              </a:rPr>
              <a:t>deliveredbygrace.com</a:t>
            </a:r>
            <a:r>
              <a:rPr lang="en-US" sz="2400" dirty="0">
                <a:solidFill>
                  <a:srgbClr val="E5E5FF"/>
                </a:solidFill>
                <a:effectLst>
                  <a:glow rad="228600">
                    <a:srgbClr val="000514"/>
                  </a:glow>
                </a:effectLst>
                <a:latin typeface="Arial" charset="0"/>
                <a:cs typeface="Arial" charset="0"/>
              </a:rPr>
              <a:t>/?p=234</a:t>
            </a:r>
          </a:p>
        </p:txBody>
      </p:sp>
      <p:sp>
        <p:nvSpPr>
          <p:cNvPr id="4" name="Rectangle 1030"/>
          <p:cNvSpPr txBox="1">
            <a:spLocks noRot="1" noChangeArrowheads="1"/>
          </p:cNvSpPr>
          <p:nvPr/>
        </p:nvSpPr>
        <p:spPr bwMode="auto">
          <a:xfrm>
            <a:off x="3203575" y="2205038"/>
            <a:ext cx="4068763" cy="6477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defRPr/>
            </a:pPr>
            <a:r>
              <a:rPr lang="en-US" sz="4000" dirty="0">
                <a:solidFill>
                  <a:srgbClr val="E5E5FF"/>
                </a:solidFill>
                <a:effectLst>
                  <a:glow rad="228600">
                    <a:srgbClr val="000514"/>
                  </a:glow>
                </a:effectLst>
                <a:latin typeface="Arial" charset="0"/>
                <a:cs typeface="Arial" charset="0"/>
              </a:rPr>
              <a:t>Benny </a:t>
            </a:r>
            <a:r>
              <a:rPr lang="en-US" sz="4000" dirty="0" err="1">
                <a:solidFill>
                  <a:srgbClr val="E5E5FF"/>
                </a:solidFill>
                <a:effectLst>
                  <a:glow rad="228600">
                    <a:srgbClr val="000514"/>
                  </a:glow>
                </a:effectLst>
                <a:latin typeface="Arial" charset="0"/>
                <a:cs typeface="Arial" charset="0"/>
              </a:rPr>
              <a:t>Hinn</a:t>
            </a:r>
            <a:endParaRPr lang="en-US" sz="4000" dirty="0">
              <a:solidFill>
                <a:srgbClr val="E5E5FF"/>
              </a:solidFill>
              <a:effectLst>
                <a:glow rad="228600">
                  <a:srgbClr val="000514"/>
                </a:glow>
              </a:effectLst>
              <a:latin typeface="Arial" charset="0"/>
              <a:cs typeface="Arial" charset="0"/>
            </a:endParaRPr>
          </a:p>
        </p:txBody>
      </p:sp>
      <p:sp>
        <p:nvSpPr>
          <p:cNvPr id="6" name="Rectangle 1030"/>
          <p:cNvSpPr txBox="1">
            <a:spLocks noRot="1" noChangeArrowheads="1"/>
          </p:cNvSpPr>
          <p:nvPr/>
        </p:nvSpPr>
        <p:spPr bwMode="auto">
          <a:xfrm>
            <a:off x="34925" y="0"/>
            <a:ext cx="9074150" cy="21336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defRPr/>
            </a:pPr>
            <a:r>
              <a:rPr lang="ru-RU" sz="2800" dirty="0">
                <a:solidFill>
                  <a:srgbClr val="E5E5FF"/>
                </a:solidFill>
                <a:effectLst>
                  <a:glow rad="228600">
                    <a:srgbClr val="000514"/>
                  </a:glow>
                </a:effectLst>
                <a:latin typeface="Arial" charset="0"/>
                <a:cs typeface="Arial" charset="0"/>
              </a:rPr>
              <a:t>"</a:t>
            </a:r>
            <a:r>
              <a:rPr lang="zh-CN" altLang="en-US" sz="2800" dirty="0">
                <a:solidFill>
                  <a:srgbClr val="E5E5FF"/>
                </a:solidFill>
                <a:effectLst>
                  <a:glow rad="228600">
                    <a:srgbClr val="000514"/>
                  </a:glow>
                </a:effectLst>
                <a:latin typeface="Arial" charset="0"/>
                <a:cs typeface="Arial" charset="0"/>
              </a:rPr>
              <a:t>“他应许医治所有人</a:t>
            </a:r>
            <a:r>
              <a:rPr lang="en-US" altLang="zh-CN" sz="2800" dirty="0">
                <a:solidFill>
                  <a:srgbClr val="E5E5FF"/>
                </a:solidFill>
                <a:effectLst>
                  <a:glow rad="228600">
                    <a:srgbClr val="000514"/>
                  </a:glow>
                </a:effectLst>
                <a:latin typeface="Arial" charset="0"/>
                <a:cs typeface="Arial" charset="0"/>
              </a:rPr>
              <a:t>——</a:t>
            </a:r>
            <a:r>
              <a:rPr lang="zh-CN" altLang="en-US" sz="2800" dirty="0">
                <a:solidFill>
                  <a:srgbClr val="E5E5FF"/>
                </a:solidFill>
                <a:effectLst>
                  <a:glow rad="228600">
                    <a:srgbClr val="000514"/>
                  </a:glow>
                </a:effectLst>
                <a:latin typeface="Arial" charset="0"/>
                <a:cs typeface="Arial" charset="0"/>
              </a:rPr>
              <a:t>每一个人，任何人，无论什么病症，一切疾病！这意味着你不会再有头痛、鼻窦问题，甚至不会有牙痛</a:t>
            </a:r>
            <a:r>
              <a:rPr lang="en-US" altLang="zh-CN" sz="2800" dirty="0">
                <a:solidFill>
                  <a:srgbClr val="E5E5FF"/>
                </a:solidFill>
                <a:effectLst>
                  <a:glow rad="228600">
                    <a:srgbClr val="000514"/>
                  </a:glow>
                </a:effectLst>
                <a:latin typeface="Arial" charset="0"/>
                <a:cs typeface="Arial" charset="0"/>
              </a:rPr>
              <a:t>——</a:t>
            </a:r>
            <a:r>
              <a:rPr lang="zh-CN" altLang="en-US" sz="2800" dirty="0">
                <a:solidFill>
                  <a:srgbClr val="E5E5FF"/>
                </a:solidFill>
                <a:effectLst>
                  <a:glow rad="228600">
                    <a:srgbClr val="000514"/>
                  </a:glow>
                </a:effectLst>
                <a:latin typeface="Arial" charset="0"/>
                <a:cs typeface="Arial" charset="0"/>
              </a:rPr>
              <a:t>什么都不会！没有疾病会临到你。神医治你所有的疾病。”</a:t>
            </a:r>
            <a:r>
              <a:rPr lang="en-US" sz="2800" dirty="0">
                <a:solidFill>
                  <a:srgbClr val="E5E5FF"/>
                </a:solidFill>
                <a:effectLst>
                  <a:glow rad="228600">
                    <a:srgbClr val="000514"/>
                  </a:glow>
                </a:effectLst>
                <a:latin typeface="Arial" charset="0"/>
                <a:cs typeface="Arial" charset="0"/>
              </a:rPr>
              <a:t> </a:t>
            </a:r>
            <a:r>
              <a:rPr lang="ru-RU" sz="2800" dirty="0">
                <a:solidFill>
                  <a:srgbClr val="E5E5FF"/>
                </a:solidFill>
                <a:effectLst>
                  <a:glow rad="228600">
                    <a:srgbClr val="000514"/>
                  </a:glow>
                </a:effectLst>
                <a:latin typeface="Arial" charset="0"/>
                <a:cs typeface="Arial" charset="0"/>
              </a:rPr>
              <a:t>"</a:t>
            </a:r>
            <a:r>
              <a:rPr lang="en-US" sz="2800" dirty="0">
                <a:solidFill>
                  <a:srgbClr val="E5E5FF"/>
                </a:solidFill>
                <a:effectLst>
                  <a:glow rad="228600">
                    <a:srgbClr val="000514"/>
                  </a:glow>
                </a:effectLst>
                <a:latin typeface="Arial" charset="0"/>
                <a:cs typeface="Arial" charset="0"/>
              </a:rPr>
              <a:t> </a:t>
            </a:r>
          </a:p>
        </p:txBody>
      </p:sp>
      <p:sp>
        <p:nvSpPr>
          <p:cNvPr id="7" name="Rectangle 1030"/>
          <p:cNvSpPr txBox="1">
            <a:spLocks noRot="1" noChangeArrowheads="1"/>
          </p:cNvSpPr>
          <p:nvPr/>
        </p:nvSpPr>
        <p:spPr bwMode="auto">
          <a:xfrm>
            <a:off x="3563938" y="2924175"/>
            <a:ext cx="3455987" cy="9144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defRPr/>
            </a:pPr>
            <a:r>
              <a:rPr lang="en-US" altLang="zh-CN" sz="3200" i="1" dirty="0">
                <a:solidFill>
                  <a:srgbClr val="E5E5FF"/>
                </a:solidFill>
                <a:effectLst>
                  <a:glow rad="228600">
                    <a:srgbClr val="000514"/>
                  </a:glow>
                </a:effectLst>
                <a:latin typeface="Arial" charset="0"/>
                <a:cs typeface="Arial" charset="0"/>
              </a:rPr>
              <a:t>《</a:t>
            </a:r>
            <a:r>
              <a:rPr lang="zh-CN" altLang="en-US" sz="3200" i="1" dirty="0">
                <a:solidFill>
                  <a:srgbClr val="E5E5FF"/>
                </a:solidFill>
                <a:effectLst>
                  <a:glow rad="228600">
                    <a:srgbClr val="000514"/>
                  </a:glow>
                </a:effectLst>
                <a:latin typeface="Arial" charset="0"/>
                <a:cs typeface="Arial" charset="0"/>
              </a:rPr>
              <a:t>起来得医治</a:t>
            </a:r>
            <a:r>
              <a:rPr lang="en-US" altLang="zh-CN" sz="3200" i="1" dirty="0">
                <a:solidFill>
                  <a:srgbClr val="E5E5FF"/>
                </a:solidFill>
                <a:effectLst>
                  <a:glow rad="228600">
                    <a:srgbClr val="000514"/>
                  </a:glow>
                </a:effectLst>
                <a:latin typeface="Arial" charset="0"/>
                <a:cs typeface="Arial" charset="0"/>
              </a:rPr>
              <a:t>》</a:t>
            </a:r>
            <a:r>
              <a:rPr lang="zh-CN" altLang="en-US" sz="3200" i="1" dirty="0">
                <a:solidFill>
                  <a:srgbClr val="E5E5FF"/>
                </a:solidFill>
                <a:effectLst>
                  <a:glow rad="228600">
                    <a:srgbClr val="000514"/>
                  </a:glow>
                </a:effectLst>
                <a:latin typeface="Arial" charset="0"/>
                <a:cs typeface="Arial" charset="0"/>
              </a:rPr>
              <a:t>，第</a:t>
            </a:r>
            <a:r>
              <a:rPr lang="en-US" altLang="zh-CN" sz="3200" i="1" dirty="0">
                <a:solidFill>
                  <a:srgbClr val="E5E5FF"/>
                </a:solidFill>
                <a:effectLst>
                  <a:glow rad="228600">
                    <a:srgbClr val="000514"/>
                  </a:glow>
                </a:effectLst>
                <a:latin typeface="Arial" charset="0"/>
                <a:cs typeface="Arial" charset="0"/>
              </a:rPr>
              <a:t>32</a:t>
            </a:r>
            <a:r>
              <a:rPr lang="zh-CN" altLang="en-US" sz="3200" i="1" dirty="0">
                <a:solidFill>
                  <a:srgbClr val="E5E5FF"/>
                </a:solidFill>
                <a:effectLst>
                  <a:glow rad="228600">
                    <a:srgbClr val="000514"/>
                  </a:glow>
                </a:effectLst>
                <a:latin typeface="Arial" charset="0"/>
                <a:cs typeface="Arial" charset="0"/>
              </a:rPr>
              <a:t>页</a:t>
            </a:r>
            <a:endParaRPr lang="en-US" sz="3200" i="1" dirty="0">
              <a:solidFill>
                <a:srgbClr val="E5E5FF"/>
              </a:solidFill>
              <a:effectLst>
                <a:glow rad="228600">
                  <a:srgbClr val="000514"/>
                </a:glow>
              </a:effectLst>
              <a:latin typeface="Arial" charset="0"/>
              <a:cs typeface="Arial" charset="0"/>
            </a:endParaRPr>
          </a:p>
        </p:txBody>
      </p:sp>
    </p:spTree>
    <p:extLst>
      <p:ext uri="{BB962C8B-B14F-4D97-AF65-F5344CB8AC3E}">
        <p14:creationId xmlns:p14="http://schemas.microsoft.com/office/powerpoint/2010/main" val="2518065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2819400"/>
          </a:xfrm>
        </p:spPr>
        <p:txBody>
          <a:bodyPr/>
          <a:lstStyle/>
          <a:p>
            <a:r>
              <a:rPr lang="zh-CN" altLang="en-US" sz="6000" b="1" dirty="0"/>
              <a:t>旧约中提到的伪装者</a:t>
            </a:r>
            <a:br>
              <a:rPr lang="en-SG" altLang="zh-CN" sz="6000" b="1" dirty="0"/>
            </a:br>
            <a:r>
              <a:rPr lang="zh-CN" altLang="en-US" sz="6000" b="1" dirty="0"/>
              <a:t>三个例子</a:t>
            </a:r>
            <a:r>
              <a:rPr lang="en-US" sz="6000" b="1" dirty="0"/>
              <a:t> (</a:t>
            </a:r>
            <a:r>
              <a:rPr lang="zh-CN" altLang="en-US" sz="6000" b="1" dirty="0"/>
              <a:t>犹大书</a:t>
            </a:r>
            <a:r>
              <a:rPr lang="en-US" sz="6000" b="1" dirty="0"/>
              <a:t> 5-7)</a:t>
            </a:r>
          </a:p>
        </p:txBody>
      </p:sp>
    </p:spTree>
    <p:extLst>
      <p:ext uri="{BB962C8B-B14F-4D97-AF65-F5344CB8AC3E}">
        <p14:creationId xmlns:p14="http://schemas.microsoft.com/office/powerpoint/2010/main" val="11444371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111499"/>
          </a:xfrm>
          <a:effectLst>
            <a:outerShdw blurRad="63500" dist="35921" dir="2700000" algn="ctr" rotWithShape="0">
              <a:schemeClr val="tx2">
                <a:alpha val="74998"/>
              </a:schemeClr>
            </a:outerShdw>
          </a:effectLst>
        </p:spPr>
        <p:txBody>
          <a:bodyPr anchor="t"/>
          <a:lstStyle/>
          <a:p>
            <a:pPr>
              <a:defRPr/>
            </a:pPr>
            <a:r>
              <a:rPr lang="ru-RU"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虽然这一切事情你们都早已知道，我仍然要提醒你们：从前主从埃及地把人民救出来，跟着就把那些不信的人除灭了。</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犹大</a:t>
            </a:r>
            <a:r>
              <a:rPr lang="en-US" sz="4000" b="1" dirty="0">
                <a:effectLst>
                  <a:glow rad="127000">
                    <a:schemeClr val="tx1"/>
                  </a:glow>
                </a:effectLst>
                <a:latin typeface="Arial" charset="0"/>
                <a:ea typeface="ＭＳ Ｐゴシック" charset="0"/>
                <a:cs typeface="ＭＳ Ｐゴシック" charset="0"/>
              </a:rPr>
              <a:t> 5 </a:t>
            </a:r>
            <a:r>
              <a:rPr lang="zh-CN" altLang="en-US" sz="3600" b="1" dirty="0">
                <a:effectLst>
                  <a:glow rad="127000">
                    <a:schemeClr val="tx1"/>
                  </a:glow>
                </a:effectLst>
                <a:latin typeface="Arial" charset="0"/>
                <a:ea typeface="ＭＳ Ｐゴシック" charset="0"/>
                <a:cs typeface="ＭＳ Ｐゴシック" charset="0"/>
              </a:rPr>
              <a:t>新译本</a:t>
            </a:r>
            <a:r>
              <a:rPr lang="en-US" sz="40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755576" y="3645024"/>
            <a:ext cx="7406537" cy="2880320"/>
          </a:xfrm>
          <a:prstGeom prst="rect">
            <a:avLst/>
          </a:prstGeom>
        </p:spPr>
      </p:pic>
    </p:spTree>
    <p:extLst>
      <p:ext uri="{BB962C8B-B14F-4D97-AF65-F5344CB8AC3E}">
        <p14:creationId xmlns:p14="http://schemas.microsoft.com/office/powerpoint/2010/main" val="1961091280"/>
      </p:ext>
    </p:extLst>
  </p:cSld>
  <p:clrMapOvr>
    <a:masterClrMapping/>
  </p:clrMapOvr>
  <p:transition advClick="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90" name="Rectangle 38"/>
          <p:cNvSpPr>
            <a:spLocks noChangeArrowheads="1"/>
          </p:cNvSpPr>
          <p:nvPr/>
        </p:nvSpPr>
        <p:spPr bwMode="auto">
          <a:xfrm>
            <a:off x="76200" y="304800"/>
            <a:ext cx="2825750" cy="11049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eaLnBrk="0" hangingPunct="0"/>
            <a:r>
              <a:rPr lang="zh-CN" altLang="en-US" sz="3200" b="1">
                <a:solidFill>
                  <a:srgbClr val="FFD34A"/>
                </a:solidFill>
                <a:latin typeface="Times" charset="0"/>
                <a:ea typeface="宋体" charset="0"/>
                <a:cs typeface="宋体" charset="0"/>
              </a:rPr>
              <a:t> 历史</a:t>
            </a:r>
          </a:p>
          <a:p>
            <a:pPr eaLnBrk="0" hangingPunct="0"/>
            <a:r>
              <a:rPr lang="zh-CN" altLang="en-US" sz="3200" b="1">
                <a:solidFill>
                  <a:srgbClr val="FFD34A"/>
                </a:solidFill>
                <a:latin typeface="Times" charset="0"/>
                <a:ea typeface="宋体" charset="0"/>
                <a:cs typeface="宋体" charset="0"/>
              </a:rPr>
              <a:t> 舞台</a:t>
            </a:r>
          </a:p>
        </p:txBody>
      </p:sp>
      <p:sp>
        <p:nvSpPr>
          <p:cNvPr id="817155" name="Rectangle 3"/>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156" name="Line 4"/>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chemeClr val="tx1"/>
                </a:solidFill>
                <a:round/>
                <a:headEnd/>
                <a:tailEnd/>
              </a14:hiddenLine>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158" name="Text Box 6"/>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2000">
                <a:solidFill>
                  <a:srgbClr val="FFA27C"/>
                </a:solidFill>
                <a:latin typeface="Comic Sans MS" charset="0"/>
                <a:ea typeface="宋体" charset="0"/>
                <a:cs typeface="宋体" charset="0"/>
              </a:rPr>
              <a:t> </a:t>
            </a:r>
          </a:p>
        </p:txBody>
      </p:sp>
      <p:sp>
        <p:nvSpPr>
          <p:cNvPr id="817159" name="Rectangle 7"/>
          <p:cNvSpPr>
            <a:spLocks noChangeArrowheads="1"/>
          </p:cNvSpPr>
          <p:nvPr/>
        </p:nvSpPr>
        <p:spPr bwMode="auto">
          <a:xfrm>
            <a:off x="8091488" y="6513513"/>
            <a:ext cx="339725" cy="2682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23</a:t>
            </a:r>
          </a:p>
        </p:txBody>
      </p:sp>
      <p:pic>
        <p:nvPicPr>
          <p:cNvPr id="817161" name="Picture 9" descr="Red Canyon6"/>
          <p:cNvPicPr preferRelativeResize="0">
            <a:picLocks noChangeAspect="1" noChangeArrowheads="1"/>
          </p:cNvPicPr>
          <p:nvPr>
            <p:custDataLst>
              <p:tags r:id="rId1"/>
            </p:custDataLst>
          </p:nvPr>
        </p:nvPicPr>
        <p:blipFill>
          <a:blip r:embed="rId10" cstate="screen">
            <a:extLst>
              <a:ext uri="{28A0092B-C50C-407E-A947-70E740481C1C}">
                <a14:useLocalDpi xmlns:a14="http://schemas.microsoft.com/office/drawing/2010/main"/>
              </a:ext>
            </a:extLst>
          </a:blip>
          <a:srcRect/>
          <a:stretch>
            <a:fillRect/>
          </a:stretch>
        </p:blipFill>
        <p:spPr bwMode="auto">
          <a:xfrm>
            <a:off x="3663950" y="266700"/>
            <a:ext cx="5087938" cy="38163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blipFill dpi="0" rotWithShape="0">
                  <a:blip r:embed="rId11"/>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Lst>
        </p:spPr>
      </p:pic>
      <p:pic>
        <p:nvPicPr>
          <p:cNvPr id="817162" name="Picture 10" descr="Nahal Zin from above, tb n062400 sr"/>
          <p:cNvPicPr preferRelativeResize="0">
            <a:picLocks noChangeAspect="1" noChangeArrowheads="1"/>
          </p:cNvPicPr>
          <p:nvPr>
            <p:custDataLst>
              <p:tags r:id="rId2"/>
            </p:custDataLst>
          </p:nvPr>
        </p:nvPicPr>
        <p:blipFill>
          <a:blip r:embed="rId12" cstate="screen">
            <a:extLst>
              <a:ext uri="{28A0092B-C50C-407E-A947-70E740481C1C}">
                <a14:useLocalDpi xmlns:a14="http://schemas.microsoft.com/office/drawing/2010/main"/>
              </a:ext>
            </a:extLst>
          </a:blip>
          <a:srcRect/>
          <a:stretch>
            <a:fillRect/>
          </a:stretch>
        </p:blipFill>
        <p:spPr bwMode="auto">
          <a:xfrm>
            <a:off x="5572125" y="4225925"/>
            <a:ext cx="2632075" cy="19748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blipFill dpi="0" rotWithShape="0">
                  <a:blip r:embed="rId11"/>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Lst>
        </p:spPr>
      </p:pic>
      <p:pic>
        <p:nvPicPr>
          <p:cNvPr id="817163" name="Picture 11" descr="Nahal Zin rugged mountains, 72-5tb"/>
          <p:cNvPicPr preferRelativeResize="0">
            <a:picLocks noChangeAspect="1" noChangeArrowheads="1"/>
          </p:cNvPicPr>
          <p:nvPr>
            <p:custDataLst>
              <p:tags r:id="rId3"/>
            </p:custDataLst>
          </p:nvPr>
        </p:nvPicPr>
        <p:blipFill>
          <a:blip r:embed="rId13" cstate="screen">
            <a:extLst>
              <a:ext uri="{28A0092B-C50C-407E-A947-70E740481C1C}">
                <a14:useLocalDpi xmlns:a14="http://schemas.microsoft.com/office/drawing/2010/main"/>
              </a:ext>
            </a:extLst>
          </a:blip>
          <a:srcRect/>
          <a:stretch>
            <a:fillRect/>
          </a:stretch>
        </p:blipFill>
        <p:spPr bwMode="auto">
          <a:xfrm>
            <a:off x="138113" y="331788"/>
            <a:ext cx="3208337" cy="21336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blipFill dpi="0" rotWithShape="0">
                  <a:blip r:embed="rId11"/>
                  <a:srcRect r="519" b="1036"/>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Lst>
        </p:spPr>
      </p:pic>
      <p:pic>
        <p:nvPicPr>
          <p:cNvPr id="817164" name="Picture 12" descr="Machtesh Gadol looking south, tb n121701"/>
          <p:cNvPicPr preferRelativeResize="0">
            <a:picLocks noChangeAspect="1" noChangeArrowheads="1"/>
          </p:cNvPicPr>
          <p:nvPr>
            <p:custDataLst>
              <p:tags r:id="rId4"/>
            </p:custDataLst>
          </p:nvPr>
        </p:nvPicPr>
        <p:blipFill>
          <a:blip r:embed="rId14" cstate="screen">
            <a:extLst>
              <a:ext uri="{28A0092B-C50C-407E-A947-70E740481C1C}">
                <a14:useLocalDpi xmlns:a14="http://schemas.microsoft.com/office/drawing/2010/main"/>
              </a:ext>
            </a:extLst>
          </a:blip>
          <a:srcRect/>
          <a:stretch>
            <a:fillRect/>
          </a:stretch>
        </p:blipFill>
        <p:spPr bwMode="auto">
          <a:xfrm>
            <a:off x="868363" y="3178175"/>
            <a:ext cx="3970337" cy="29797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17182" name="Picture 30" descr="Machtesh Gadol looking southeast, tb n121701"/>
          <p:cNvPicPr preferRelativeResize="0">
            <a:picLocks noChangeAspect="1" noChangeArrowheads="1"/>
          </p:cNvPicPr>
          <p:nvPr>
            <p:custDataLst>
              <p:tags r:id="rId5"/>
            </p:custDataLst>
          </p:nvPr>
        </p:nvPicPr>
        <p:blipFill>
          <a:blip r:embed="rId15" cstate="screen">
            <a:extLst>
              <a:ext uri="{28A0092B-C50C-407E-A947-70E740481C1C}">
                <a14:useLocalDpi xmlns:a14="http://schemas.microsoft.com/office/drawing/2010/main"/>
              </a:ext>
            </a:extLst>
          </a:blip>
          <a:srcRect/>
          <a:stretch>
            <a:fillRect/>
          </a:stretch>
        </p:blipFill>
        <p:spPr bwMode="auto">
          <a:xfrm>
            <a:off x="2943225" y="868363"/>
            <a:ext cx="2633663" cy="19764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17183" name="Picture 31" descr="Machtesh Ramon from north2, df 111001"/>
          <p:cNvPicPr preferRelativeResize="0">
            <a:picLocks noChangeAspect="1" noChangeArrowheads="1"/>
          </p:cNvPicPr>
          <p:nvPr>
            <p:custDataLst>
              <p:tags r:id="rId6"/>
            </p:custDataLst>
          </p:nvPr>
        </p:nvPicPr>
        <p:blipFill>
          <a:blip r:embed="rId16" cstate="screen">
            <a:extLst>
              <a:ext uri="{28A0092B-C50C-407E-A947-70E740481C1C}">
                <a14:useLocalDpi xmlns:a14="http://schemas.microsoft.com/office/drawing/2010/main"/>
              </a:ext>
            </a:extLst>
          </a:blip>
          <a:srcRect/>
          <a:stretch>
            <a:fillRect/>
          </a:stretch>
        </p:blipFill>
        <p:spPr bwMode="auto">
          <a:xfrm>
            <a:off x="2432050" y="2095500"/>
            <a:ext cx="2806700" cy="18796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17184" name="Picture 32" descr="Solomon's Pillars, df 101101"/>
          <p:cNvPicPr preferRelativeResize="0">
            <a:picLocks noChangeAspect="1" noChangeArrowheads="1"/>
          </p:cNvPicPr>
          <p:nvPr>
            <p:custDataLst>
              <p:tags r:id="rId7"/>
            </p:custDataLst>
          </p:nvPr>
        </p:nvPicPr>
        <p:blipFill>
          <a:blip r:embed="rId17" cstate="screen">
            <a:extLst>
              <a:ext uri="{28A0092B-C50C-407E-A947-70E740481C1C}">
                <a14:useLocalDpi xmlns:a14="http://schemas.microsoft.com/office/drawing/2010/main"/>
              </a:ext>
            </a:extLst>
          </a:blip>
          <a:srcRect/>
          <a:stretch>
            <a:fillRect/>
          </a:stretch>
        </p:blipFill>
        <p:spPr bwMode="auto">
          <a:xfrm>
            <a:off x="560388" y="2144713"/>
            <a:ext cx="2030412" cy="1611312"/>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17185" name="Picture 33" descr="Machtesh Qatan from east2, tb n112500 sr"/>
          <p:cNvPicPr preferRelativeResize="0">
            <a:picLocks noChangeAspect="1" noChangeArrowheads="1"/>
          </p:cNvPicPr>
          <p:nvPr>
            <p:custDataLst>
              <p:tags r:id="rId8"/>
            </p:custDataLst>
          </p:nvPr>
        </p:nvPicPr>
        <p:blipFill>
          <a:blip r:embed="rId18" cstate="screen">
            <a:extLst>
              <a:ext uri="{28A0092B-C50C-407E-A947-70E740481C1C}">
                <a14:useLocalDpi xmlns:a14="http://schemas.microsoft.com/office/drawing/2010/main"/>
              </a:ext>
            </a:extLst>
          </a:blip>
          <a:srcRect/>
          <a:stretch>
            <a:fillRect/>
          </a:stretch>
        </p:blipFill>
        <p:spPr bwMode="auto">
          <a:xfrm>
            <a:off x="4117975" y="3824288"/>
            <a:ext cx="2162175" cy="1620837"/>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blipFill dpi="0" rotWithShape="0">
                  <a:blip r:embed="rId11"/>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Lst>
        </p:spPr>
      </p:pic>
      <p:sp>
        <p:nvSpPr>
          <p:cNvPr id="817189" name="Text Box 37"/>
          <p:cNvSpPr txBox="1">
            <a:spLocks noChangeArrowheads="1"/>
          </p:cNvSpPr>
          <p:nvPr/>
        </p:nvSpPr>
        <p:spPr bwMode="auto">
          <a:xfrm>
            <a:off x="8591550" y="6407150"/>
            <a:ext cx="32543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2000">
                <a:solidFill>
                  <a:srgbClr val="FFFFFF"/>
                </a:solidFill>
                <a:latin typeface="Arial" charset="0"/>
                <a:ea typeface="宋体" charset="0"/>
                <a:cs typeface="宋体" charset="0"/>
              </a:rPr>
              <a:t>1</a:t>
            </a:r>
          </a:p>
        </p:txBody>
      </p:sp>
      <p:sp>
        <p:nvSpPr>
          <p:cNvPr id="817191" name="Text Box 39"/>
          <p:cNvSpPr txBox="1">
            <a:spLocks noChangeArrowheads="1"/>
          </p:cNvSpPr>
          <p:nvPr/>
        </p:nvSpPr>
        <p:spPr bwMode="auto">
          <a:xfrm>
            <a:off x="1782763" y="44450"/>
            <a:ext cx="2735262" cy="3048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r>
              <a:rPr lang="en-US" altLang="zh-CN" sz="1400" b="1">
                <a:solidFill>
                  <a:srgbClr val="FFFFFF"/>
                </a:solidFill>
                <a:latin typeface="宋体" charset="0"/>
                <a:ea typeface="宋体" charset="0"/>
                <a:cs typeface="宋体" charset="0"/>
              </a:rPr>
              <a:t>民</a:t>
            </a:r>
            <a:r>
              <a:rPr lang="zh-CN" altLang="en-US" sz="1400" b="1">
                <a:solidFill>
                  <a:srgbClr val="00DFCA"/>
                </a:solidFill>
                <a:latin typeface="宋体" charset="0"/>
                <a:ea typeface="宋体" charset="0"/>
                <a:cs typeface="宋体" charset="0"/>
              </a:rPr>
              <a:t> </a:t>
            </a:r>
            <a:r>
              <a:rPr lang="en-US" altLang="zh-CN" sz="1400" b="1">
                <a:solidFill>
                  <a:srgbClr val="FFFFFF"/>
                </a:solidFill>
                <a:latin typeface="宋体" charset="0"/>
                <a:ea typeface="宋体" charset="0"/>
                <a:cs typeface="宋体" charset="0"/>
              </a:rPr>
              <a:t>32:49; 34:1</a:t>
            </a:r>
          </a:p>
        </p:txBody>
      </p:sp>
      <p:sp>
        <p:nvSpPr>
          <p:cNvPr id="817220" name="Text Box 68"/>
          <p:cNvSpPr txBox="1">
            <a:spLocks noChangeArrowheads="1"/>
          </p:cNvSpPr>
          <p:nvPr/>
        </p:nvSpPr>
        <p:spPr bwMode="auto">
          <a:xfrm>
            <a:off x="1352550" y="1800225"/>
            <a:ext cx="6351588" cy="3382963"/>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eaLnBrk="0" hangingPunct="0"/>
            <a:r>
              <a:rPr lang="zh-CN" altLang="en-US" sz="7200" b="1">
                <a:solidFill>
                  <a:srgbClr val="114FFB"/>
                </a:solidFill>
                <a:latin typeface="方正舒体" charset="0"/>
                <a:ea typeface="方正舒体" charset="0"/>
                <a:cs typeface="方正舒体" charset="0"/>
              </a:rPr>
              <a:t>不会吧</a:t>
            </a:r>
            <a:r>
              <a:rPr lang="en-US" altLang="zh-CN" sz="7200" b="1">
                <a:solidFill>
                  <a:srgbClr val="114FFB"/>
                </a:solidFill>
                <a:latin typeface="Comic Sans MS"/>
                <a:ea typeface="方正舒体" charset="0"/>
                <a:cs typeface="方正舒体" charset="0"/>
              </a:rPr>
              <a:t>…</a:t>
            </a:r>
            <a:r>
              <a:rPr lang="en-US" altLang="zh-CN" sz="7200" b="1">
                <a:solidFill>
                  <a:srgbClr val="114FFB"/>
                </a:solidFill>
                <a:latin typeface="方正舒体" charset="0"/>
                <a:ea typeface="方正舒体" charset="0"/>
                <a:cs typeface="方正舒体" charset="0"/>
              </a:rPr>
              <a:t>   </a:t>
            </a:r>
          </a:p>
          <a:p>
            <a:pPr algn="ctr" eaLnBrk="0" hangingPunct="0"/>
            <a:r>
              <a:rPr lang="zh-CN" altLang="en-US" sz="7200" b="1">
                <a:solidFill>
                  <a:srgbClr val="114FFB"/>
                </a:solidFill>
                <a:latin typeface="方正舒体" charset="0"/>
                <a:ea typeface="方正舒体" charset="0"/>
                <a:cs typeface="方正舒体" charset="0"/>
              </a:rPr>
              <a:t>在此地</a:t>
            </a:r>
            <a:r>
              <a:rPr lang="en-US" altLang="zh-CN" sz="7200" b="1">
                <a:solidFill>
                  <a:srgbClr val="114FFB"/>
                </a:solidFill>
                <a:latin typeface="方正舒体" charset="0"/>
                <a:ea typeface="方正舒体" charset="0"/>
                <a:cs typeface="方正舒体" charset="0"/>
              </a:rPr>
              <a:t>?</a:t>
            </a:r>
          </a:p>
          <a:p>
            <a:pPr algn="ctr" eaLnBrk="0" hangingPunct="0"/>
            <a:r>
              <a:rPr lang="zh-CN" altLang="en-US" sz="7200" b="1">
                <a:solidFill>
                  <a:srgbClr val="114FFB"/>
                </a:solidFill>
                <a:latin typeface="方正舒体" charset="0"/>
                <a:ea typeface="方正舒体" charset="0"/>
                <a:cs typeface="方正舒体" charset="0"/>
              </a:rPr>
              <a:t>四十年</a:t>
            </a:r>
            <a:r>
              <a:rPr lang="en-US" altLang="zh-CN" sz="7200" b="1">
                <a:solidFill>
                  <a:srgbClr val="114FFB"/>
                </a:solidFill>
                <a:latin typeface="方正舒体" charset="0"/>
                <a:ea typeface="方正舒体" charset="0"/>
                <a:cs typeface="方正舒体" charset="0"/>
              </a:rPr>
              <a:t>?</a:t>
            </a:r>
            <a:r>
              <a:rPr lang="en-US" altLang="zh-CN" sz="7200" b="1">
                <a:solidFill>
                  <a:srgbClr val="114FFB"/>
                </a:solidFill>
                <a:latin typeface="Comic Sans MS" charset="0"/>
                <a:ea typeface="宋体" charset="0"/>
                <a:cs typeface="宋体" charset="0"/>
              </a:rPr>
              <a:t> </a:t>
            </a:r>
            <a:endParaRPr lang="en-US" altLang="zh-CN" sz="1600" b="1">
              <a:solidFill>
                <a:srgbClr val="00DFCA"/>
              </a:solidFill>
              <a:latin typeface="Comic Sans MS" charset="0"/>
              <a:ea typeface="宋体" charset="0"/>
              <a:cs typeface="宋体" charset="0"/>
            </a:endParaRPr>
          </a:p>
        </p:txBody>
      </p:sp>
      <p:sp>
        <p:nvSpPr>
          <p:cNvPr id="817221" name="Text Box 69"/>
          <p:cNvSpPr txBox="1">
            <a:spLocks noChangeArrowheads="1"/>
          </p:cNvSpPr>
          <p:nvPr/>
        </p:nvSpPr>
        <p:spPr bwMode="auto">
          <a:xfrm>
            <a:off x="2209800" y="1797050"/>
            <a:ext cx="4649788" cy="3382963"/>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eaLnBrk="0" hangingPunct="0"/>
            <a:r>
              <a:rPr lang="zh-CN" altLang="en-US" sz="7200" b="1">
                <a:solidFill>
                  <a:srgbClr val="FF0000"/>
                </a:solidFill>
                <a:latin typeface="方正舒体" charset="0"/>
                <a:ea typeface="方正舒体" charset="0"/>
                <a:cs typeface="方正舒体" charset="0"/>
              </a:rPr>
              <a:t>不会吧</a:t>
            </a:r>
            <a:r>
              <a:rPr lang="en-US" altLang="zh-CN" sz="7200" b="1">
                <a:solidFill>
                  <a:srgbClr val="FF0000"/>
                </a:solidFill>
                <a:latin typeface="Comic Sans MS"/>
                <a:ea typeface="方正舒体" charset="0"/>
                <a:cs typeface="方正舒体" charset="0"/>
              </a:rPr>
              <a:t>…</a:t>
            </a:r>
            <a:r>
              <a:rPr lang="en-US" altLang="zh-CN" sz="7200" b="1">
                <a:solidFill>
                  <a:srgbClr val="FF0000"/>
                </a:solidFill>
                <a:latin typeface="方正舒体" charset="0"/>
                <a:ea typeface="方正舒体" charset="0"/>
                <a:cs typeface="方正舒体" charset="0"/>
              </a:rPr>
              <a:t>   </a:t>
            </a:r>
          </a:p>
          <a:p>
            <a:pPr algn="ctr" eaLnBrk="0" hangingPunct="0"/>
            <a:r>
              <a:rPr lang="zh-CN" altLang="en-US" sz="7200" b="1">
                <a:solidFill>
                  <a:srgbClr val="FF0000"/>
                </a:solidFill>
                <a:latin typeface="方正舒体" charset="0"/>
                <a:ea typeface="方正舒体" charset="0"/>
                <a:cs typeface="方正舒体" charset="0"/>
              </a:rPr>
              <a:t>在此地</a:t>
            </a:r>
            <a:r>
              <a:rPr lang="en-US" altLang="zh-CN" sz="7200" b="1">
                <a:solidFill>
                  <a:srgbClr val="FF0000"/>
                </a:solidFill>
                <a:latin typeface="方正舒体" charset="0"/>
                <a:ea typeface="方正舒体" charset="0"/>
                <a:cs typeface="方正舒体" charset="0"/>
              </a:rPr>
              <a:t>?</a:t>
            </a:r>
          </a:p>
          <a:p>
            <a:pPr algn="ctr" eaLnBrk="0" hangingPunct="0"/>
            <a:r>
              <a:rPr lang="zh-CN" altLang="en-US" sz="7200" b="1">
                <a:solidFill>
                  <a:srgbClr val="FF0000"/>
                </a:solidFill>
                <a:latin typeface="方正舒体" charset="0"/>
                <a:ea typeface="方正舒体" charset="0"/>
                <a:cs typeface="方正舒体" charset="0"/>
              </a:rPr>
              <a:t>四十年</a:t>
            </a:r>
            <a:r>
              <a:rPr lang="en-US" altLang="zh-CN" sz="7200" b="1">
                <a:solidFill>
                  <a:srgbClr val="FF0000"/>
                </a:solidFill>
                <a:latin typeface="方正舒体" charset="0"/>
                <a:ea typeface="方正舒体" charset="0"/>
                <a:cs typeface="方正舒体" charset="0"/>
              </a:rPr>
              <a:t>?</a:t>
            </a:r>
            <a:r>
              <a:rPr lang="en-US" altLang="zh-CN" sz="7200" b="1">
                <a:solidFill>
                  <a:srgbClr val="FF0000"/>
                </a:solidFill>
                <a:latin typeface="Comic Sans MS" charset="0"/>
                <a:ea typeface="宋体" charset="0"/>
                <a:cs typeface="宋体" charset="0"/>
              </a:rPr>
              <a:t> </a:t>
            </a:r>
            <a:endParaRPr lang="en-US" altLang="zh-CN" sz="1600" b="1">
              <a:solidFill>
                <a:srgbClr val="00DFCA"/>
              </a:solidFill>
              <a:latin typeface="Comic Sans MS" charset="0"/>
              <a:ea typeface="宋体" charset="0"/>
              <a:cs typeface="宋体" charset="0"/>
            </a:endParaRPr>
          </a:p>
        </p:txBody>
      </p:sp>
      <p:sp>
        <p:nvSpPr>
          <p:cNvPr id="817222" name="Text Box 70"/>
          <p:cNvSpPr txBox="1">
            <a:spLocks noChangeArrowheads="1"/>
          </p:cNvSpPr>
          <p:nvPr/>
        </p:nvSpPr>
        <p:spPr bwMode="auto">
          <a:xfrm>
            <a:off x="2206625" y="1803400"/>
            <a:ext cx="4649788" cy="3382963"/>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eaLnBrk="0" hangingPunct="0"/>
            <a:r>
              <a:rPr lang="zh-CN" altLang="en-US" sz="7200" b="1">
                <a:solidFill>
                  <a:srgbClr val="FFEA18"/>
                </a:solidFill>
                <a:latin typeface="方正舒体" charset="0"/>
                <a:ea typeface="方正舒体" charset="0"/>
                <a:cs typeface="方正舒体" charset="0"/>
              </a:rPr>
              <a:t>不会吧</a:t>
            </a:r>
            <a:r>
              <a:rPr lang="en-US" altLang="zh-CN" sz="7200" b="1">
                <a:solidFill>
                  <a:srgbClr val="FFEA18"/>
                </a:solidFill>
                <a:latin typeface="Comic Sans MS"/>
                <a:ea typeface="方正舒体" charset="0"/>
                <a:cs typeface="方正舒体" charset="0"/>
              </a:rPr>
              <a:t>…</a:t>
            </a:r>
            <a:r>
              <a:rPr lang="en-US" altLang="zh-CN" sz="7200" b="1">
                <a:solidFill>
                  <a:srgbClr val="FFEA18"/>
                </a:solidFill>
                <a:latin typeface="方正舒体" charset="0"/>
                <a:ea typeface="方正舒体" charset="0"/>
                <a:cs typeface="方正舒体" charset="0"/>
              </a:rPr>
              <a:t>   </a:t>
            </a:r>
          </a:p>
          <a:p>
            <a:pPr algn="ctr" eaLnBrk="0" hangingPunct="0"/>
            <a:r>
              <a:rPr lang="zh-CN" altLang="en-US" sz="7200" b="1">
                <a:solidFill>
                  <a:srgbClr val="FFEA18"/>
                </a:solidFill>
                <a:latin typeface="方正舒体" charset="0"/>
                <a:ea typeface="方正舒体" charset="0"/>
                <a:cs typeface="方正舒体" charset="0"/>
              </a:rPr>
              <a:t>在此地</a:t>
            </a:r>
            <a:r>
              <a:rPr lang="en-US" altLang="zh-CN" sz="7200" b="1">
                <a:solidFill>
                  <a:srgbClr val="FFEA18"/>
                </a:solidFill>
                <a:latin typeface="方正舒体" charset="0"/>
                <a:ea typeface="方正舒体" charset="0"/>
                <a:cs typeface="方正舒体" charset="0"/>
              </a:rPr>
              <a:t>?</a:t>
            </a:r>
          </a:p>
          <a:p>
            <a:pPr algn="ctr" eaLnBrk="0" hangingPunct="0"/>
            <a:r>
              <a:rPr lang="zh-CN" altLang="en-US" sz="7200" b="1">
                <a:solidFill>
                  <a:srgbClr val="FFEA18"/>
                </a:solidFill>
                <a:latin typeface="方正舒体" charset="0"/>
                <a:ea typeface="方正舒体" charset="0"/>
                <a:cs typeface="方正舒体" charset="0"/>
              </a:rPr>
              <a:t>四十年</a:t>
            </a:r>
            <a:r>
              <a:rPr lang="en-US" altLang="zh-CN" sz="7200" b="1">
                <a:solidFill>
                  <a:srgbClr val="FFEA18"/>
                </a:solidFill>
                <a:latin typeface="方正舒体" charset="0"/>
                <a:ea typeface="方正舒体" charset="0"/>
                <a:cs typeface="方正舒体" charset="0"/>
              </a:rPr>
              <a:t>?</a:t>
            </a:r>
            <a:r>
              <a:rPr lang="en-US" altLang="zh-CN" sz="7200" b="1">
                <a:solidFill>
                  <a:srgbClr val="FFEA18"/>
                </a:solidFill>
                <a:latin typeface="Comic Sans MS" charset="0"/>
                <a:ea typeface="宋体" charset="0"/>
                <a:cs typeface="宋体" charset="0"/>
              </a:rPr>
              <a:t> </a:t>
            </a:r>
            <a:endParaRPr lang="en-US" altLang="zh-CN" sz="1600" b="1">
              <a:solidFill>
                <a:srgbClr val="00DFCA"/>
              </a:solidFill>
              <a:latin typeface="Comic Sans MS" charset="0"/>
              <a:ea typeface="宋体" charset="0"/>
              <a:cs typeface="宋体" charset="0"/>
            </a:endParaRPr>
          </a:p>
        </p:txBody>
      </p:sp>
      <p:sp>
        <p:nvSpPr>
          <p:cNvPr id="817245" name="Text Box 93"/>
          <p:cNvSpPr txBox="1">
            <a:spLocks noChangeArrowheads="1"/>
          </p:cNvSpPr>
          <p:nvPr/>
        </p:nvSpPr>
        <p:spPr bwMode="auto">
          <a:xfrm>
            <a:off x="7070725"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学生手册第</a:t>
            </a:r>
            <a:r>
              <a:rPr lang="en-US" altLang="zh-CN" sz="1200" b="1">
                <a:solidFill>
                  <a:srgbClr val="FFFFFF"/>
                </a:solidFill>
                <a:latin typeface="宋体" charset="0"/>
                <a:ea typeface="宋体" charset="0"/>
                <a:cs typeface="宋体" charset="0"/>
              </a:rPr>
              <a:t>26-29</a:t>
            </a:r>
            <a:r>
              <a:rPr lang="zh-CN" altLang="en-US" sz="1200" b="1">
                <a:solidFill>
                  <a:srgbClr val="FFFFFF"/>
                </a:solidFill>
                <a:latin typeface="宋体" charset="0"/>
                <a:ea typeface="宋体" charset="0"/>
                <a:cs typeface="宋体" charset="0"/>
              </a:rPr>
              <a:t>页</a:t>
            </a:r>
          </a:p>
        </p:txBody>
      </p:sp>
      <p:grpSp>
        <p:nvGrpSpPr>
          <p:cNvPr id="817246" name="Group 94"/>
          <p:cNvGrpSpPr>
            <a:grpSpLocks/>
          </p:cNvGrpSpPr>
          <p:nvPr/>
        </p:nvGrpSpPr>
        <p:grpSpPr bwMode="auto">
          <a:xfrm>
            <a:off x="7948613" y="3429000"/>
            <a:ext cx="952500" cy="1330325"/>
            <a:chOff x="5007" y="2160"/>
            <a:chExt cx="600" cy="838"/>
          </a:xfrm>
        </p:grpSpPr>
        <p:grpSp>
          <p:nvGrpSpPr>
            <p:cNvPr id="817247" name="Group 95"/>
            <p:cNvGrpSpPr>
              <a:grpSpLocks/>
            </p:cNvGrpSpPr>
            <p:nvPr/>
          </p:nvGrpSpPr>
          <p:grpSpPr bwMode="auto">
            <a:xfrm>
              <a:off x="5007" y="2160"/>
              <a:ext cx="600" cy="838"/>
              <a:chOff x="5007" y="2160"/>
              <a:chExt cx="600" cy="838"/>
            </a:xfrm>
          </p:grpSpPr>
          <p:grpSp>
            <p:nvGrpSpPr>
              <p:cNvPr id="817248" name="Group 96"/>
              <p:cNvGrpSpPr>
                <a:grpSpLocks/>
              </p:cNvGrpSpPr>
              <p:nvPr/>
            </p:nvGrpSpPr>
            <p:grpSpPr bwMode="auto">
              <a:xfrm>
                <a:off x="5007" y="2160"/>
                <a:ext cx="600" cy="838"/>
                <a:chOff x="5007" y="2160"/>
                <a:chExt cx="600" cy="838"/>
              </a:xfrm>
            </p:grpSpPr>
            <p:grpSp>
              <p:nvGrpSpPr>
                <p:cNvPr id="817249" name="Group 97"/>
                <p:cNvGrpSpPr>
                  <a:grpSpLocks/>
                </p:cNvGrpSpPr>
                <p:nvPr/>
              </p:nvGrpSpPr>
              <p:grpSpPr bwMode="auto">
                <a:xfrm>
                  <a:off x="5007" y="2160"/>
                  <a:ext cx="600" cy="838"/>
                  <a:chOff x="5007" y="2160"/>
                  <a:chExt cx="600" cy="838"/>
                </a:xfrm>
              </p:grpSpPr>
              <p:grpSp>
                <p:nvGrpSpPr>
                  <p:cNvPr id="817250" name="Group 98"/>
                  <p:cNvGrpSpPr>
                    <a:grpSpLocks/>
                  </p:cNvGrpSpPr>
                  <p:nvPr/>
                </p:nvGrpSpPr>
                <p:grpSpPr bwMode="auto">
                  <a:xfrm>
                    <a:off x="5007" y="2160"/>
                    <a:ext cx="600" cy="838"/>
                    <a:chOff x="5007" y="2160"/>
                    <a:chExt cx="600" cy="838"/>
                  </a:xfrm>
                </p:grpSpPr>
                <p:sp>
                  <p:nvSpPr>
                    <p:cNvPr id="817251" name="Rectangle 99"/>
                    <p:cNvSpPr>
                      <a:spLocks noChangeArrowheads="1"/>
                    </p:cNvSpPr>
                    <p:nvPr/>
                  </p:nvSpPr>
                  <p:spPr bwMode="auto">
                    <a:xfrm>
                      <a:off x="5151" y="2774"/>
                      <a:ext cx="160" cy="73"/>
                    </a:xfrm>
                    <a:prstGeom prst="rect">
                      <a:avLst/>
                    </a:prstGeom>
                    <a:solidFill>
                      <a:srgbClr val="FFFFFF"/>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252" name="Rectangle 100"/>
                    <p:cNvSpPr>
                      <a:spLocks noChangeArrowheads="1"/>
                    </p:cNvSpPr>
                    <p:nvPr/>
                  </p:nvSpPr>
                  <p:spPr bwMode="auto">
                    <a:xfrm>
                      <a:off x="5116" y="2744"/>
                      <a:ext cx="186"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800" b="1">
                          <a:solidFill>
                            <a:srgbClr val="000000"/>
                          </a:solidFill>
                          <a:latin typeface="Helvetica" charset="0"/>
                          <a:ea typeface="宋体" charset="0"/>
                          <a:cs typeface="宋体" charset="0"/>
                        </a:rPr>
                        <a:t>40</a:t>
                      </a:r>
                    </a:p>
                  </p:txBody>
                </p:sp>
                <p:sp>
                  <p:nvSpPr>
                    <p:cNvPr id="817253" name="AutoShape 101"/>
                    <p:cNvSpPr>
                      <a:spLocks noChangeArrowheads="1"/>
                    </p:cNvSpPr>
                    <p:nvPr/>
                  </p:nvSpPr>
                  <p:spPr bwMode="auto">
                    <a:xfrm>
                      <a:off x="5008" y="2178"/>
                      <a:ext cx="460" cy="2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254" name="Rectangle 102"/>
                    <p:cNvSpPr>
                      <a:spLocks noChangeArrowheads="1"/>
                    </p:cNvSpPr>
                    <p:nvPr/>
                  </p:nvSpPr>
                  <p:spPr bwMode="auto">
                    <a:xfrm>
                      <a:off x="5007" y="2278"/>
                      <a:ext cx="600" cy="720"/>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255" name="AutoShape 103"/>
                    <p:cNvSpPr>
                      <a:spLocks noChangeArrowheads="1"/>
                    </p:cNvSpPr>
                    <p:nvPr/>
                  </p:nvSpPr>
                  <p:spPr bwMode="auto">
                    <a:xfrm>
                      <a:off x="5020" y="2196"/>
                      <a:ext cx="440" cy="212"/>
                    </a:xfrm>
                    <a:prstGeom prst="roundRect">
                      <a:avLst>
                        <a:gd name="adj" fmla="val 16667"/>
                      </a:avLst>
                    </a:prstGeom>
                    <a:solidFill>
                      <a:srgbClr val="FFFF00"/>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256" name="Line 104"/>
                    <p:cNvSpPr>
                      <a:spLocks noChangeShapeType="1"/>
                    </p:cNvSpPr>
                    <p:nvPr/>
                  </p:nvSpPr>
                  <p:spPr bwMode="auto">
                    <a:xfrm>
                      <a:off x="5035" y="2418"/>
                      <a:ext cx="536"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257" name="Line 105"/>
                    <p:cNvSpPr>
                      <a:spLocks noChangeShapeType="1"/>
                    </p:cNvSpPr>
                    <p:nvPr/>
                  </p:nvSpPr>
                  <p:spPr bwMode="auto">
                    <a:xfrm>
                      <a:off x="5035" y="2530"/>
                      <a:ext cx="536"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258" name="Line 106"/>
                    <p:cNvSpPr>
                      <a:spLocks noChangeShapeType="1"/>
                    </p:cNvSpPr>
                    <p:nvPr/>
                  </p:nvSpPr>
                  <p:spPr bwMode="auto">
                    <a:xfrm>
                      <a:off x="5035" y="2642"/>
                      <a:ext cx="536"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259" name="Line 107"/>
                    <p:cNvSpPr>
                      <a:spLocks noChangeShapeType="1"/>
                    </p:cNvSpPr>
                    <p:nvPr/>
                  </p:nvSpPr>
                  <p:spPr bwMode="auto">
                    <a:xfrm>
                      <a:off x="5035" y="2754"/>
                      <a:ext cx="536"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260" name="Line 108"/>
                    <p:cNvSpPr>
                      <a:spLocks noChangeShapeType="1"/>
                    </p:cNvSpPr>
                    <p:nvPr/>
                  </p:nvSpPr>
                  <p:spPr bwMode="auto">
                    <a:xfrm>
                      <a:off x="5043" y="2866"/>
                      <a:ext cx="536"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261" name="Rectangle 109"/>
                    <p:cNvSpPr>
                      <a:spLocks noChangeArrowheads="1"/>
                    </p:cNvSpPr>
                    <p:nvPr/>
                  </p:nvSpPr>
                  <p:spPr bwMode="auto">
                    <a:xfrm>
                      <a:off x="5044" y="2160"/>
                      <a:ext cx="258"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900" b="1">
                          <a:solidFill>
                            <a:srgbClr val="000000"/>
                          </a:solidFill>
                          <a:latin typeface="Chicago" charset="0"/>
                          <a:ea typeface="宋体" charset="0"/>
                          <a:cs typeface="宋体" charset="0"/>
                        </a:rPr>
                        <a:t>摩</a:t>
                      </a:r>
                      <a:r>
                        <a:rPr lang="zh-CN" altLang="en-US" sz="900" b="1">
                          <a:solidFill>
                            <a:srgbClr val="000000"/>
                          </a:solidFill>
                          <a:latin typeface="Chicago" charset="0"/>
                          <a:ea typeface="宋体" charset="0"/>
                          <a:cs typeface="宋体" charset="0"/>
                        </a:rPr>
                        <a:t>西</a:t>
                      </a:r>
                      <a:endParaRPr lang="en-US" altLang="zh-CN" sz="900" b="1">
                        <a:solidFill>
                          <a:srgbClr val="000000"/>
                        </a:solidFill>
                        <a:latin typeface="Chicago" charset="0"/>
                        <a:ea typeface="宋体" charset="0"/>
                        <a:cs typeface="宋体" charset="0"/>
                      </a:endParaRPr>
                    </a:p>
                  </p:txBody>
                </p:sp>
                <p:sp>
                  <p:nvSpPr>
                    <p:cNvPr id="817262" name="Line 110"/>
                    <p:cNvSpPr>
                      <a:spLocks noChangeShapeType="1"/>
                    </p:cNvSpPr>
                    <p:nvPr/>
                  </p:nvSpPr>
                  <p:spPr bwMode="auto">
                    <a:xfrm>
                      <a:off x="5031" y="2978"/>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263" name="Rectangle 111"/>
                    <p:cNvSpPr>
                      <a:spLocks noChangeArrowheads="1"/>
                    </p:cNvSpPr>
                    <p:nvPr/>
                  </p:nvSpPr>
                  <p:spPr bwMode="auto">
                    <a:xfrm>
                      <a:off x="5115" y="2296"/>
                      <a:ext cx="330"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900" b="1">
                          <a:solidFill>
                            <a:srgbClr val="000000"/>
                          </a:solidFill>
                          <a:latin typeface="Helvetica" charset="0"/>
                          <a:ea typeface="宋体" charset="0"/>
                          <a:cs typeface="宋体" charset="0"/>
                        </a:rPr>
                        <a:t>出</a:t>
                      </a:r>
                      <a:r>
                        <a:rPr lang="zh-CN" altLang="en-US" sz="900" b="1">
                          <a:solidFill>
                            <a:srgbClr val="000000"/>
                          </a:solidFill>
                          <a:latin typeface="Helvetica" charset="0"/>
                          <a:ea typeface="宋体" charset="0"/>
                          <a:cs typeface="宋体" charset="0"/>
                        </a:rPr>
                        <a:t>埃及</a:t>
                      </a:r>
                      <a:endParaRPr lang="en-US" altLang="zh-CN" sz="900" b="1">
                        <a:solidFill>
                          <a:srgbClr val="000000"/>
                        </a:solidFill>
                        <a:latin typeface="Helvetica" charset="0"/>
                        <a:ea typeface="宋体" charset="0"/>
                        <a:cs typeface="宋体" charset="0"/>
                      </a:endParaRPr>
                    </a:p>
                  </p:txBody>
                </p:sp>
              </p:grpSp>
              <p:sp>
                <p:nvSpPr>
                  <p:cNvPr id="817264" name="Rectangle 112"/>
                  <p:cNvSpPr>
                    <a:spLocks noChangeArrowheads="1"/>
                  </p:cNvSpPr>
                  <p:nvPr/>
                </p:nvSpPr>
                <p:spPr bwMode="auto">
                  <a:xfrm>
                    <a:off x="5109" y="2411"/>
                    <a:ext cx="330"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zh-CN" altLang="en-US" sz="900" b="1">
                        <a:solidFill>
                          <a:srgbClr val="000000"/>
                        </a:solidFill>
                        <a:latin typeface="Helvetica" charset="0"/>
                        <a:ea typeface="宋体" charset="0"/>
                        <a:cs typeface="宋体" charset="0"/>
                      </a:rPr>
                      <a:t>西奈山</a:t>
                    </a:r>
                    <a:endParaRPr lang="en-US" altLang="zh-CN" sz="900" b="1">
                      <a:solidFill>
                        <a:srgbClr val="000000"/>
                      </a:solidFill>
                      <a:latin typeface="Helvetica" charset="0"/>
                      <a:ea typeface="宋体" charset="0"/>
                      <a:cs typeface="宋体" charset="0"/>
                    </a:endParaRPr>
                  </a:p>
                </p:txBody>
              </p:sp>
            </p:grpSp>
            <p:sp>
              <p:nvSpPr>
                <p:cNvPr id="817265" name="Rectangle 113"/>
                <p:cNvSpPr>
                  <a:spLocks noChangeArrowheads="1"/>
                </p:cNvSpPr>
                <p:nvPr/>
              </p:nvSpPr>
              <p:spPr bwMode="auto">
                <a:xfrm>
                  <a:off x="5061" y="2534"/>
                  <a:ext cx="490"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zh-CN" altLang="en-US" sz="900" b="1">
                      <a:solidFill>
                        <a:srgbClr val="000000"/>
                      </a:solidFill>
                      <a:latin typeface="Helvetica" charset="0"/>
                      <a:ea typeface="宋体" charset="0"/>
                      <a:cs typeface="宋体" charset="0"/>
                    </a:rPr>
                    <a:t>德 </a:t>
                  </a:r>
                  <a:r>
                    <a:rPr lang="en-US" altLang="zh-CN" sz="900" b="1">
                      <a:solidFill>
                        <a:srgbClr val="000000"/>
                      </a:solidFill>
                      <a:latin typeface="Helvetica" charset="0"/>
                      <a:ea typeface="宋体" charset="0"/>
                      <a:cs typeface="宋体" charset="0"/>
                    </a:rPr>
                    <a:t>– </a:t>
                  </a:r>
                  <a:r>
                    <a:rPr lang="zh-CN" altLang="en-US" sz="900" b="1">
                      <a:solidFill>
                        <a:srgbClr val="000000"/>
                      </a:solidFill>
                      <a:latin typeface="Helvetica" charset="0"/>
                      <a:ea typeface="宋体" charset="0"/>
                      <a:cs typeface="宋体" charset="0"/>
                    </a:rPr>
                    <a:t>民 </a:t>
                  </a:r>
                  <a:r>
                    <a:rPr lang="en-US" altLang="zh-CN" sz="900" b="1">
                      <a:solidFill>
                        <a:srgbClr val="000000"/>
                      </a:solidFill>
                      <a:latin typeface="Helvetica" charset="0"/>
                      <a:ea typeface="宋体" charset="0"/>
                      <a:cs typeface="宋体" charset="0"/>
                    </a:rPr>
                    <a:t>– </a:t>
                  </a:r>
                  <a:r>
                    <a:rPr lang="zh-CN" altLang="en-US" sz="900" b="1">
                      <a:solidFill>
                        <a:srgbClr val="000000"/>
                      </a:solidFill>
                      <a:latin typeface="Helvetica" charset="0"/>
                      <a:ea typeface="宋体" charset="0"/>
                      <a:cs typeface="宋体" charset="0"/>
                    </a:rPr>
                    <a:t>礼</a:t>
                  </a:r>
                  <a:endParaRPr lang="zh-CN" altLang="en-US" sz="1600" b="1">
                    <a:solidFill>
                      <a:srgbClr val="00DFCA"/>
                    </a:solidFill>
                    <a:latin typeface="Comic Sans MS" charset="0"/>
                    <a:ea typeface="宋体" charset="0"/>
                    <a:cs typeface="宋体" charset="0"/>
                  </a:endParaRPr>
                </a:p>
              </p:txBody>
            </p:sp>
          </p:grpSp>
          <p:sp>
            <p:nvSpPr>
              <p:cNvPr id="817266" name="Rectangle 114"/>
              <p:cNvSpPr>
                <a:spLocks noChangeArrowheads="1"/>
              </p:cNvSpPr>
              <p:nvPr/>
            </p:nvSpPr>
            <p:spPr bwMode="auto">
              <a:xfrm>
                <a:off x="5029" y="2645"/>
                <a:ext cx="546"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zh-CN" altLang="en-US" sz="900" b="1">
                    <a:solidFill>
                      <a:srgbClr val="000000"/>
                    </a:solidFill>
                    <a:latin typeface="Helvetica" charset="0"/>
                    <a:ea typeface="宋体" charset="0"/>
                    <a:cs typeface="宋体" charset="0"/>
                  </a:rPr>
                  <a:t>加低斯巴尼亚</a:t>
                </a:r>
                <a:endParaRPr lang="zh-CN" altLang="en-US" sz="1600" b="1">
                  <a:solidFill>
                    <a:srgbClr val="00DFCA"/>
                  </a:solidFill>
                  <a:latin typeface="Comic Sans MS" charset="0"/>
                  <a:ea typeface="宋体" charset="0"/>
                  <a:cs typeface="宋体" charset="0"/>
                </a:endParaRPr>
              </a:p>
            </p:txBody>
          </p:sp>
        </p:grpSp>
        <p:sp>
          <p:nvSpPr>
            <p:cNvPr id="817267" name="Rectangle 115"/>
            <p:cNvSpPr>
              <a:spLocks noChangeArrowheads="1"/>
            </p:cNvSpPr>
            <p:nvPr/>
          </p:nvSpPr>
          <p:spPr bwMode="auto">
            <a:xfrm>
              <a:off x="5189" y="2755"/>
              <a:ext cx="186"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900" b="1">
                  <a:solidFill>
                    <a:srgbClr val="000000"/>
                  </a:solidFill>
                  <a:latin typeface="宋体" charset="0"/>
                  <a:ea typeface="宋体" charset="0"/>
                  <a:cs typeface="宋体" charset="0"/>
                </a:rPr>
                <a:t>40</a:t>
              </a:r>
            </a:p>
          </p:txBody>
        </p:sp>
      </p:grpSp>
      <p:sp>
        <p:nvSpPr>
          <p:cNvPr id="43" name="Rectangle 35"/>
          <p:cNvSpPr txBox="1">
            <a:spLocks noChangeArrowheads="1"/>
          </p:cNvSpPr>
          <p:nvPr/>
        </p:nvSpPr>
        <p:spPr bwMode="auto">
          <a:xfrm>
            <a:off x="0" y="6096000"/>
            <a:ext cx="9144000" cy="762000"/>
          </a:xfrm>
          <a:prstGeom prst="rect">
            <a:avLst/>
          </a:prstGeom>
          <a:ln>
            <a:miter lim="800000"/>
            <a:headEnd/>
            <a:tailEnd/>
          </a:ln>
        </p:spPr>
        <p:txBody>
          <a:bodyPr/>
          <a:lstStyle>
            <a:lvl1pPr algn="l"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9pPr>
          </a:lstStyle>
          <a:p>
            <a:pPr algn="ctr">
              <a:defRPr/>
            </a:pPr>
            <a:r>
              <a:rPr lang="zh-CN" altLang="en-US" b="1" kern="0" dirty="0">
                <a:latin typeface="Arial"/>
                <a:cs typeface="Arial"/>
              </a:rPr>
              <a:t>神圣的纪律</a:t>
            </a:r>
            <a:endParaRPr lang="en-US" b="1" kern="0" dirty="0">
              <a:latin typeface="Arial"/>
              <a:cs typeface="Arial"/>
            </a:endParaRPr>
          </a:p>
        </p:txBody>
      </p:sp>
    </p:spTree>
    <p:extLst>
      <p:ext uri="{BB962C8B-B14F-4D97-AF65-F5344CB8AC3E}">
        <p14:creationId xmlns:p14="http://schemas.microsoft.com/office/powerpoint/2010/main" val="1289871028"/>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817164"/>
                                        </p:tgtEl>
                                        <p:attrNameLst>
                                          <p:attrName>style.visibility</p:attrName>
                                        </p:attrNameLst>
                                      </p:cBhvr>
                                      <p:to>
                                        <p:strVal val="visible"/>
                                      </p:to>
                                    </p:set>
                                    <p:animEffect transition="in" filter="wipe(right)">
                                      <p:cBhvr>
                                        <p:cTn id="7" dur="500"/>
                                        <p:tgtEl>
                                          <p:spTgt spid="817164"/>
                                        </p:tgtEl>
                                      </p:cBhvr>
                                    </p:animEffect>
                                  </p:childTnLst>
                                </p:cTn>
                              </p:par>
                            </p:childTnLst>
                          </p:cTn>
                        </p:par>
                        <p:par>
                          <p:cTn id="8" fill="hold" nodeType="afterGroup">
                            <p:stCondLst>
                              <p:cond delay="500"/>
                            </p:stCondLst>
                            <p:childTnLst>
                              <p:par>
                                <p:cTn id="9" presetID="22" presetClass="entr" presetSubtype="2" fill="hold" grpId="0" nodeType="afterEffect" nodePh="1">
                                  <p:stCondLst>
                                    <p:cond delay="0"/>
                                  </p:stCondLst>
                                  <p:endCondLst>
                                    <p:cond evt="begin" delay="0">
                                      <p:tn val="9"/>
                                    </p:cond>
                                  </p:endCondLst>
                                  <p:childTnLst>
                                    <p:set>
                                      <p:cBhvr>
                                        <p:cTn id="10" dur="1" fill="hold">
                                          <p:stCondLst>
                                            <p:cond delay="0"/>
                                          </p:stCondLst>
                                        </p:cTn>
                                        <p:tgtEl>
                                          <p:spTgt spid="817162"/>
                                        </p:tgtEl>
                                        <p:attrNameLst>
                                          <p:attrName>style.visibility</p:attrName>
                                        </p:attrNameLst>
                                      </p:cBhvr>
                                      <p:to>
                                        <p:strVal val="visible"/>
                                      </p:to>
                                    </p:set>
                                    <p:animEffect transition="in" filter="wipe(right)">
                                      <p:cBhvr>
                                        <p:cTn id="11" dur="500"/>
                                        <p:tgtEl>
                                          <p:spTgt spid="817162"/>
                                        </p:tgtEl>
                                      </p:cBhvr>
                                    </p:animEffect>
                                  </p:childTnLst>
                                </p:cTn>
                              </p:par>
                            </p:childTnLst>
                          </p:cTn>
                        </p:par>
                        <p:par>
                          <p:cTn id="12" fill="hold" nodeType="afterGroup">
                            <p:stCondLst>
                              <p:cond delay="1000"/>
                            </p:stCondLst>
                            <p:childTnLst>
                              <p:par>
                                <p:cTn id="13" presetID="22" presetClass="entr" presetSubtype="8" fill="hold" grpId="0" nodeType="afterEffect" nodePh="1">
                                  <p:stCondLst>
                                    <p:cond delay="0"/>
                                  </p:stCondLst>
                                  <p:endCondLst>
                                    <p:cond evt="begin" delay="0">
                                      <p:tn val="13"/>
                                    </p:cond>
                                  </p:endCondLst>
                                  <p:childTnLst>
                                    <p:set>
                                      <p:cBhvr>
                                        <p:cTn id="14" dur="1" fill="hold">
                                          <p:stCondLst>
                                            <p:cond delay="0"/>
                                          </p:stCondLst>
                                        </p:cTn>
                                        <p:tgtEl>
                                          <p:spTgt spid="817163"/>
                                        </p:tgtEl>
                                        <p:attrNameLst>
                                          <p:attrName>style.visibility</p:attrName>
                                        </p:attrNameLst>
                                      </p:cBhvr>
                                      <p:to>
                                        <p:strVal val="visible"/>
                                      </p:to>
                                    </p:set>
                                    <p:animEffect transition="in" filter="wipe(left)">
                                      <p:cBhvr>
                                        <p:cTn id="15" dur="500"/>
                                        <p:tgtEl>
                                          <p:spTgt spid="817163"/>
                                        </p:tgtEl>
                                      </p:cBhvr>
                                    </p:animEffect>
                                  </p:childTnLst>
                                </p:cTn>
                              </p:par>
                            </p:childTnLst>
                          </p:cTn>
                        </p:par>
                        <p:par>
                          <p:cTn id="16" fill="hold" nodeType="afterGroup">
                            <p:stCondLst>
                              <p:cond delay="1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817161"/>
                                        </p:tgtEl>
                                        <p:attrNameLst>
                                          <p:attrName>style.visibility</p:attrName>
                                        </p:attrNameLst>
                                      </p:cBhvr>
                                      <p:to>
                                        <p:strVal val="visible"/>
                                      </p:to>
                                    </p:set>
                                    <p:animEffect transition="in" filter="wipe(left)">
                                      <p:cBhvr>
                                        <p:cTn id="19" dur="500"/>
                                        <p:tgtEl>
                                          <p:spTgt spid="817161"/>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817182"/>
                                        </p:tgtEl>
                                        <p:attrNameLst>
                                          <p:attrName>style.visibility</p:attrName>
                                        </p:attrNameLst>
                                      </p:cBhvr>
                                      <p:to>
                                        <p:strVal val="visible"/>
                                      </p:to>
                                    </p:set>
                                    <p:animEffect transition="in" filter="wipe(right)">
                                      <p:cBhvr>
                                        <p:cTn id="23" dur="500"/>
                                        <p:tgtEl>
                                          <p:spTgt spid="817182"/>
                                        </p:tgtEl>
                                      </p:cBhvr>
                                    </p:animEffect>
                                  </p:childTnLst>
                                </p:cTn>
                              </p:par>
                            </p:childTnLst>
                          </p:cTn>
                        </p:par>
                        <p:par>
                          <p:cTn id="24" fill="hold" nodeType="afterGroup">
                            <p:stCondLst>
                              <p:cond delay="2500"/>
                            </p:stCondLst>
                            <p:childTnLst>
                              <p:par>
                                <p:cTn id="25" presetID="22" presetClass="entr" presetSubtype="2" fill="hold" grpId="0" nodeType="afterEffect" nodePh="1">
                                  <p:stCondLst>
                                    <p:cond delay="0"/>
                                  </p:stCondLst>
                                  <p:endCondLst>
                                    <p:cond evt="begin" delay="0">
                                      <p:tn val="25"/>
                                    </p:cond>
                                  </p:endCondLst>
                                  <p:childTnLst>
                                    <p:set>
                                      <p:cBhvr>
                                        <p:cTn id="26" dur="1" fill="hold">
                                          <p:stCondLst>
                                            <p:cond delay="0"/>
                                          </p:stCondLst>
                                        </p:cTn>
                                        <p:tgtEl>
                                          <p:spTgt spid="817185"/>
                                        </p:tgtEl>
                                        <p:attrNameLst>
                                          <p:attrName>style.visibility</p:attrName>
                                        </p:attrNameLst>
                                      </p:cBhvr>
                                      <p:to>
                                        <p:strVal val="visible"/>
                                      </p:to>
                                    </p:set>
                                    <p:animEffect transition="in" filter="wipe(right)">
                                      <p:cBhvr>
                                        <p:cTn id="27" dur="500"/>
                                        <p:tgtEl>
                                          <p:spTgt spid="817185"/>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817184"/>
                                        </p:tgtEl>
                                        <p:attrNameLst>
                                          <p:attrName>style.visibility</p:attrName>
                                        </p:attrNameLst>
                                      </p:cBhvr>
                                      <p:to>
                                        <p:strVal val="visible"/>
                                      </p:to>
                                    </p:set>
                                    <p:animEffect transition="in" filter="wipe(right)">
                                      <p:cBhvr>
                                        <p:cTn id="31" dur="500"/>
                                        <p:tgtEl>
                                          <p:spTgt spid="817184"/>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817183"/>
                                        </p:tgtEl>
                                        <p:attrNameLst>
                                          <p:attrName>style.visibility</p:attrName>
                                        </p:attrNameLst>
                                      </p:cBhvr>
                                      <p:to>
                                        <p:strVal val="visible"/>
                                      </p:to>
                                    </p:set>
                                    <p:animEffect transition="in" filter="wipe(left)">
                                      <p:cBhvr>
                                        <p:cTn id="35" dur="500"/>
                                        <p:tgtEl>
                                          <p:spTgt spid="81718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272" fill="hold" grpId="0" nodeType="clickEffect">
                                  <p:stCondLst>
                                    <p:cond delay="0"/>
                                  </p:stCondLst>
                                  <p:childTnLst>
                                    <p:set>
                                      <p:cBhvr>
                                        <p:cTn id="39" dur="1" fill="hold">
                                          <p:stCondLst>
                                            <p:cond delay="0"/>
                                          </p:stCondLst>
                                        </p:cTn>
                                        <p:tgtEl>
                                          <p:spTgt spid="817220"/>
                                        </p:tgtEl>
                                        <p:attrNameLst>
                                          <p:attrName>style.visibility</p:attrName>
                                        </p:attrNameLst>
                                      </p:cBhvr>
                                      <p:to>
                                        <p:strVal val="visible"/>
                                      </p:to>
                                    </p:set>
                                    <p:anim calcmode="lin" valueType="num">
                                      <p:cBhvr>
                                        <p:cTn id="40" dur="500" fill="hold"/>
                                        <p:tgtEl>
                                          <p:spTgt spid="817220"/>
                                        </p:tgtEl>
                                        <p:attrNameLst>
                                          <p:attrName>ppt_w</p:attrName>
                                        </p:attrNameLst>
                                      </p:cBhvr>
                                      <p:tavLst>
                                        <p:tav tm="0">
                                          <p:val>
                                            <p:strVal val="2/3*#ppt_w"/>
                                          </p:val>
                                        </p:tav>
                                        <p:tav tm="100000">
                                          <p:val>
                                            <p:strVal val="#ppt_w"/>
                                          </p:val>
                                        </p:tav>
                                      </p:tavLst>
                                    </p:anim>
                                    <p:anim calcmode="lin" valueType="num">
                                      <p:cBhvr>
                                        <p:cTn id="41" dur="500" fill="hold"/>
                                        <p:tgtEl>
                                          <p:spTgt spid="817220"/>
                                        </p:tgtEl>
                                        <p:attrNameLst>
                                          <p:attrName>ppt_h</p:attrName>
                                        </p:attrNameLst>
                                      </p:cBhvr>
                                      <p:tavLst>
                                        <p:tav tm="0">
                                          <p:val>
                                            <p:strVal val="2/3*#ppt_h"/>
                                          </p:val>
                                        </p:tav>
                                        <p:tav tm="100000">
                                          <p:val>
                                            <p:strVal val="#ppt_h"/>
                                          </p:val>
                                        </p:tav>
                                      </p:tavLst>
                                    </p:anim>
                                  </p:childTnLst>
                                </p:cTn>
                              </p:par>
                            </p:childTnLst>
                          </p:cTn>
                        </p:par>
                        <p:par>
                          <p:cTn id="42" fill="hold" nodeType="afterGroup">
                            <p:stCondLst>
                              <p:cond delay="500"/>
                            </p:stCondLst>
                            <p:childTnLst>
                              <p:par>
                                <p:cTn id="43" presetID="23" presetClass="entr" presetSubtype="272" fill="hold" grpId="0" nodeType="afterEffect">
                                  <p:stCondLst>
                                    <p:cond delay="0"/>
                                  </p:stCondLst>
                                  <p:childTnLst>
                                    <p:set>
                                      <p:cBhvr>
                                        <p:cTn id="44" dur="1" fill="hold">
                                          <p:stCondLst>
                                            <p:cond delay="0"/>
                                          </p:stCondLst>
                                        </p:cTn>
                                        <p:tgtEl>
                                          <p:spTgt spid="817221"/>
                                        </p:tgtEl>
                                        <p:attrNameLst>
                                          <p:attrName>style.visibility</p:attrName>
                                        </p:attrNameLst>
                                      </p:cBhvr>
                                      <p:to>
                                        <p:strVal val="visible"/>
                                      </p:to>
                                    </p:set>
                                    <p:anim calcmode="lin" valueType="num">
                                      <p:cBhvr>
                                        <p:cTn id="45" dur="500" fill="hold"/>
                                        <p:tgtEl>
                                          <p:spTgt spid="817221"/>
                                        </p:tgtEl>
                                        <p:attrNameLst>
                                          <p:attrName>ppt_w</p:attrName>
                                        </p:attrNameLst>
                                      </p:cBhvr>
                                      <p:tavLst>
                                        <p:tav tm="0">
                                          <p:val>
                                            <p:strVal val="2/3*#ppt_w"/>
                                          </p:val>
                                        </p:tav>
                                        <p:tav tm="100000">
                                          <p:val>
                                            <p:strVal val="#ppt_w"/>
                                          </p:val>
                                        </p:tav>
                                      </p:tavLst>
                                    </p:anim>
                                    <p:anim calcmode="lin" valueType="num">
                                      <p:cBhvr>
                                        <p:cTn id="46" dur="500" fill="hold"/>
                                        <p:tgtEl>
                                          <p:spTgt spid="817221"/>
                                        </p:tgtEl>
                                        <p:attrNameLst>
                                          <p:attrName>ppt_h</p:attrName>
                                        </p:attrNameLst>
                                      </p:cBhvr>
                                      <p:tavLst>
                                        <p:tav tm="0">
                                          <p:val>
                                            <p:strVal val="2/3*#ppt_h"/>
                                          </p:val>
                                        </p:tav>
                                        <p:tav tm="100000">
                                          <p:val>
                                            <p:strVal val="#ppt_h"/>
                                          </p:val>
                                        </p:tav>
                                      </p:tavLst>
                                    </p:anim>
                                  </p:childTnLst>
                                </p:cTn>
                              </p:par>
                            </p:childTnLst>
                          </p:cTn>
                        </p:par>
                        <p:par>
                          <p:cTn id="47" fill="hold" nodeType="afterGroup">
                            <p:stCondLst>
                              <p:cond delay="1000"/>
                            </p:stCondLst>
                            <p:childTnLst>
                              <p:par>
                                <p:cTn id="48" presetID="23" presetClass="entr" presetSubtype="272" fill="hold" grpId="0" nodeType="afterEffect">
                                  <p:stCondLst>
                                    <p:cond delay="0"/>
                                  </p:stCondLst>
                                  <p:childTnLst>
                                    <p:set>
                                      <p:cBhvr>
                                        <p:cTn id="49" dur="1" fill="hold">
                                          <p:stCondLst>
                                            <p:cond delay="0"/>
                                          </p:stCondLst>
                                        </p:cTn>
                                        <p:tgtEl>
                                          <p:spTgt spid="817222"/>
                                        </p:tgtEl>
                                        <p:attrNameLst>
                                          <p:attrName>style.visibility</p:attrName>
                                        </p:attrNameLst>
                                      </p:cBhvr>
                                      <p:to>
                                        <p:strVal val="visible"/>
                                      </p:to>
                                    </p:set>
                                    <p:anim calcmode="lin" valueType="num">
                                      <p:cBhvr>
                                        <p:cTn id="50" dur="500" fill="hold"/>
                                        <p:tgtEl>
                                          <p:spTgt spid="817222"/>
                                        </p:tgtEl>
                                        <p:attrNameLst>
                                          <p:attrName>ppt_w</p:attrName>
                                        </p:attrNameLst>
                                      </p:cBhvr>
                                      <p:tavLst>
                                        <p:tav tm="0">
                                          <p:val>
                                            <p:strVal val="2/3*#ppt_w"/>
                                          </p:val>
                                        </p:tav>
                                        <p:tav tm="100000">
                                          <p:val>
                                            <p:strVal val="#ppt_w"/>
                                          </p:val>
                                        </p:tav>
                                      </p:tavLst>
                                    </p:anim>
                                    <p:anim calcmode="lin" valueType="num">
                                      <p:cBhvr>
                                        <p:cTn id="51" dur="500" fill="hold"/>
                                        <p:tgtEl>
                                          <p:spTgt spid="81722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7161" grpId="0" autoUpdateAnimBg="0"/>
      <p:bldP spid="817162" grpId="0" autoUpdateAnimBg="0"/>
      <p:bldP spid="817163" grpId="0" autoUpdateAnimBg="0"/>
      <p:bldP spid="817185" grpId="0" autoUpdateAnimBg="0"/>
      <p:bldP spid="817220" grpId="0"/>
      <p:bldP spid="817221" grpId="0"/>
      <p:bldP spid="8172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61723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于是耶和华打发火蛇进入人民中间；蛇咬他们，许多以色列人就死了。</a:t>
            </a:r>
            <a:r>
              <a:rPr lang="zh-CN" altLang="en-US" sz="3600" b="1" baseline="30000" dirty="0">
                <a:effectLst>
                  <a:glow rad="127000">
                    <a:schemeClr val="tx1"/>
                  </a:glow>
                </a:effectLst>
                <a:latin typeface="Arial" charset="0"/>
                <a:ea typeface="ＭＳ Ｐゴシック" charset="0"/>
                <a:cs typeface="ＭＳ Ｐゴシック" charset="0"/>
              </a:rPr>
              <a:t> </a:t>
            </a:r>
            <a:r>
              <a:rPr lang="en-US" altLang="zh-CN" sz="3600" b="1" baseline="30000" dirty="0">
                <a:effectLst>
                  <a:glow rad="127000">
                    <a:schemeClr val="tx1"/>
                  </a:glow>
                </a:effectLst>
                <a:latin typeface="Arial" charset="0"/>
                <a:ea typeface="ＭＳ Ｐゴシック" charset="0"/>
                <a:cs typeface="ＭＳ Ｐゴシック" charset="0"/>
              </a:rPr>
              <a:t>7 </a:t>
            </a:r>
            <a:r>
              <a:rPr lang="zh-CN" altLang="en-US" sz="3600" b="1" dirty="0">
                <a:effectLst>
                  <a:glow rad="127000">
                    <a:schemeClr val="tx1"/>
                  </a:glow>
                </a:effectLst>
                <a:latin typeface="Arial" charset="0"/>
                <a:ea typeface="ＭＳ Ｐゴシック" charset="0"/>
                <a:cs typeface="ＭＳ Ｐゴシック" charset="0"/>
              </a:rPr>
              <a:t>人民来见摩西，说：“我们有罪了，因为我们出恶言攻击耶和华和你；求你向耶和华祷告，叫这些蛇离开我们。”于是摩西为众人祷告。</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民数记</a:t>
            </a:r>
            <a:r>
              <a:rPr lang="en-US" sz="3200" b="1" dirty="0">
                <a:effectLst>
                  <a:glow rad="127000">
                    <a:schemeClr val="tx1"/>
                  </a:glow>
                </a:effectLst>
                <a:latin typeface="Arial" charset="0"/>
                <a:ea typeface="ＭＳ Ｐゴシック" charset="0"/>
                <a:cs typeface="ＭＳ Ｐゴシック" charset="0"/>
              </a:rPr>
              <a:t> 21:6-7 </a:t>
            </a:r>
            <a:r>
              <a:rPr lang="zh-CN" altLang="en-US" sz="2800" b="1" dirty="0">
                <a:effectLst>
                  <a:glow rad="127000">
                    <a:schemeClr val="tx1"/>
                  </a:glow>
                </a:effectLst>
                <a:latin typeface="Arial" charset="0"/>
                <a:ea typeface="ＭＳ Ｐゴシック" charset="0"/>
                <a:cs typeface="ＭＳ Ｐゴシック" charset="0"/>
              </a:rPr>
              <a:t>新译本</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734726"/>
            <a:ext cx="9138760" cy="3123274"/>
          </a:xfrm>
          <a:prstGeom prst="rect">
            <a:avLst/>
          </a:prstGeom>
        </p:spPr>
      </p:pic>
    </p:spTree>
    <p:extLst>
      <p:ext uri="{BB962C8B-B14F-4D97-AF65-F5344CB8AC3E}">
        <p14:creationId xmlns:p14="http://schemas.microsoft.com/office/powerpoint/2010/main" val="1147555381"/>
      </p:ext>
    </p:extLst>
  </p:cSld>
  <p:clrMapOvr>
    <a:masterClrMapping/>
  </p:clrMapOvr>
  <p:transition advClick="0"/>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8657" name="Picture 2" descr="Jude 6 DemonInChain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8658" name="Rectangle 2"/>
          <p:cNvSpPr>
            <a:spLocks noGrp="1" noRot="1" noChangeArrowheads="1"/>
          </p:cNvSpPr>
          <p:nvPr>
            <p:ph type="title"/>
          </p:nvPr>
        </p:nvSpPr>
        <p:spPr>
          <a:xfrm>
            <a:off x="323850" y="765175"/>
            <a:ext cx="8229600" cy="935038"/>
          </a:xfrm>
        </p:spPr>
        <p:txBody>
          <a:bodyPr/>
          <a:lstStyle/>
          <a:p>
            <a:pPr algn="r"/>
            <a:r>
              <a:rPr lang="zh-CN" altLang="en-US" dirty="0">
                <a:solidFill>
                  <a:srgbClr val="FFFFFF"/>
                </a:solidFill>
                <a:latin typeface="Arial" charset="0"/>
                <a:ea typeface="ＭＳ Ｐゴシック" charset="0"/>
                <a:cs typeface="ＭＳ Ｐゴシック" charset="0"/>
              </a:rPr>
              <a:t>天使</a:t>
            </a:r>
            <a:endParaRPr lang="en-US" dirty="0">
              <a:solidFill>
                <a:srgbClr val="FFFFFF"/>
              </a:solidFill>
              <a:latin typeface="Arial" charset="0"/>
              <a:ea typeface="ＭＳ Ｐゴシック" charset="0"/>
              <a:cs typeface="ＭＳ Ｐゴシック" charset="0"/>
            </a:endParaRPr>
          </a:p>
        </p:txBody>
      </p:sp>
      <p:sp>
        <p:nvSpPr>
          <p:cNvPr id="7" name="Rectangle 3"/>
          <p:cNvSpPr txBox="1">
            <a:spLocks noChangeArrowheads="1"/>
          </p:cNvSpPr>
          <p:nvPr/>
        </p:nvSpPr>
        <p:spPr bwMode="auto">
          <a:xfrm>
            <a:off x="1908175" y="2060575"/>
            <a:ext cx="7056438"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lgn="r">
              <a:buFontTx/>
              <a:buNone/>
              <a:defRPr/>
            </a:pPr>
            <a:r>
              <a:rPr lang="ru-RU" sz="4400" b="1" dirty="0">
                <a:solidFill>
                  <a:srgbClr val="FFFFFF"/>
                </a:solidFill>
                <a:effectLst>
                  <a:outerShdw blurRad="38100" dist="38100" dir="2700000" algn="tl">
                    <a:srgbClr val="000000">
                      <a:alpha val="43137"/>
                    </a:srgbClr>
                  </a:outerShdw>
                </a:effectLst>
              </a:rPr>
              <a:t>“</a:t>
            </a:r>
            <a:r>
              <a:rPr lang="zh-CN" altLang="en-US" sz="4400" b="1" dirty="0">
                <a:solidFill>
                  <a:srgbClr val="FFFFFF"/>
                </a:solidFill>
                <a:effectLst>
                  <a:outerShdw blurRad="38100" dist="38100" dir="2700000" algn="tl">
                    <a:srgbClr val="000000">
                      <a:alpha val="43137"/>
                    </a:srgbClr>
                  </a:outerShdw>
                </a:effectLst>
              </a:rPr>
              <a:t> 还有，那不守本位擅离自己居所的天使，</a:t>
            </a:r>
            <a:r>
              <a:rPr lang="zh-CN" altLang="en-US" sz="4400" b="1" dirty="0">
                <a:solidFill>
                  <a:srgbClr val="FFFF00"/>
                </a:solidFill>
                <a:effectLst>
                  <a:outerShdw blurRad="38100" dist="38100" dir="2700000" algn="tl">
                    <a:srgbClr val="000000">
                      <a:alpha val="43137"/>
                    </a:srgbClr>
                  </a:outerShdw>
                </a:effectLst>
              </a:rPr>
              <a:t>主就用永远的锁炼把他们拘留在黑暗里，直到那大日子的审判。</a:t>
            </a:r>
            <a:r>
              <a:rPr lang="ru-RU" sz="4400" b="1" dirty="0">
                <a:solidFill>
                  <a:srgbClr val="FFFFFF"/>
                </a:solidFill>
                <a:effectLst>
                  <a:outerShdw blurRad="38100" dist="38100" dir="2700000" algn="tl">
                    <a:srgbClr val="000000">
                      <a:alpha val="43137"/>
                    </a:srgbClr>
                  </a:outerShdw>
                </a:effectLst>
              </a:rPr>
              <a:t>”</a:t>
            </a:r>
            <a:r>
              <a:rPr lang="en-US" sz="4400" b="1" dirty="0">
                <a:solidFill>
                  <a:srgbClr val="FFFFFF"/>
                </a:solidFill>
                <a:effectLst>
                  <a:outerShdw blurRad="38100" dist="38100" dir="2700000" algn="tl">
                    <a:srgbClr val="000000">
                      <a:alpha val="43137"/>
                    </a:srgbClr>
                  </a:outerShdw>
                </a:effectLst>
              </a:rPr>
              <a:t> </a:t>
            </a:r>
          </a:p>
          <a:p>
            <a:pPr marL="0" indent="0" algn="r">
              <a:buFontTx/>
              <a:buNone/>
              <a:defRPr/>
            </a:pPr>
            <a:r>
              <a:rPr lang="en-US" sz="4400" b="1" dirty="0">
                <a:solidFill>
                  <a:srgbClr val="FFFFFF"/>
                </a:solidFill>
                <a:effectLst>
                  <a:outerShdw blurRad="38100" dist="38100" dir="2700000" algn="tl">
                    <a:srgbClr val="000000">
                      <a:alpha val="43137"/>
                    </a:srgbClr>
                  </a:outerShdw>
                </a:effectLst>
              </a:rPr>
              <a:t>(</a:t>
            </a:r>
            <a:r>
              <a:rPr lang="zh-CN" altLang="en-US" sz="4400" b="1" dirty="0">
                <a:solidFill>
                  <a:srgbClr val="FFFFFF"/>
                </a:solidFill>
                <a:effectLst>
                  <a:outerShdw blurRad="38100" dist="38100" dir="2700000" algn="tl">
                    <a:srgbClr val="000000">
                      <a:alpha val="43137"/>
                    </a:srgbClr>
                  </a:outerShdw>
                </a:effectLst>
              </a:rPr>
              <a:t>犹大</a:t>
            </a:r>
            <a:r>
              <a:rPr lang="en-US" sz="4400" b="1" dirty="0">
                <a:solidFill>
                  <a:srgbClr val="FFFFFF"/>
                </a:solidFill>
                <a:effectLst>
                  <a:outerShdw blurRad="38100" dist="38100" dir="2700000" algn="tl">
                    <a:srgbClr val="000000">
                      <a:alpha val="43137"/>
                    </a:srgbClr>
                  </a:outerShdw>
                </a:effectLst>
              </a:rPr>
              <a:t> 6 </a:t>
            </a:r>
            <a:r>
              <a:rPr lang="en-US" altLang="zh-CN" sz="4000" b="1" dirty="0">
                <a:solidFill>
                  <a:srgbClr val="FFFFFF"/>
                </a:solidFill>
                <a:effectLst>
                  <a:outerShdw blurRad="38100" dist="38100" dir="2700000" algn="tl">
                    <a:srgbClr val="000000">
                      <a:alpha val="43137"/>
                    </a:srgbClr>
                  </a:outerShdw>
                </a:effectLst>
              </a:rPr>
              <a:t>CNV</a:t>
            </a:r>
            <a:r>
              <a:rPr lang="en-US" sz="4400" b="1" dirty="0">
                <a:solidFill>
                  <a:srgbClr val="FFFFFF"/>
                </a:solidFill>
                <a:effectLst>
                  <a:outerShdw blurRad="38100" dist="38100" dir="2700000" algn="tl">
                    <a:srgbClr val="000000">
                      <a:alpha val="43137"/>
                    </a:srgbClr>
                  </a:outerShdw>
                </a:effectLst>
              </a:rPr>
              <a:t>).</a:t>
            </a:r>
          </a:p>
        </p:txBody>
      </p:sp>
      <p:pic>
        <p:nvPicPr>
          <p:cNvPr id="198660" name="Picture 1" descr="Jude 6 Demon Chaine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5288" y="4033838"/>
            <a:ext cx="1728787" cy="2576512"/>
          </a:xfrm>
          <a:prstGeom prst="rect">
            <a:avLst/>
          </a:prstGeom>
          <a:noFill/>
          <a:ln w="5715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198661"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i="1" dirty="0">
                <a:solidFill>
                  <a:srgbClr val="FFFFFF"/>
                </a:solidFill>
                <a:latin typeface="Arial" charset="0"/>
              </a:rPr>
              <a:t>犹大书里指出的问题</a:t>
            </a:r>
            <a:endParaRPr lang="en-US" sz="3200" i="1" dirty="0">
              <a:solidFill>
                <a:srgbClr val="FFFFFF"/>
              </a:solidFill>
              <a:latin typeface="Arial" charset="0"/>
            </a:endParaRPr>
          </a:p>
        </p:txBody>
      </p:sp>
    </p:spTree>
    <p:extLst>
      <p:ext uri="{BB962C8B-B14F-4D97-AF65-F5344CB8AC3E}">
        <p14:creationId xmlns:p14="http://schemas.microsoft.com/office/powerpoint/2010/main" val="3194921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80528" y="0"/>
            <a:ext cx="927932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1475656" y="29469"/>
            <a:ext cx="7668344" cy="4407643"/>
          </a:xfrm>
          <a:effectLst>
            <a:outerShdw blurRad="63500" dist="35921" dir="2700000" algn="ctr" rotWithShape="0">
              <a:schemeClr val="tx2">
                <a:alpha val="74998"/>
              </a:schemeClr>
            </a:outerShdw>
          </a:effectLst>
        </p:spPr>
        <p:txBody>
          <a:bodyPr anchor="t"/>
          <a:lstStyle/>
          <a:p>
            <a:pPr algn="r">
              <a:defRPr/>
            </a:pPr>
            <a:r>
              <a:rPr lang="ru-RU"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又像所多玛、蛾摩拉和周围城市的人，与他们一样的淫乱，随从逆性的情欲</a:t>
            </a:r>
            <a:r>
              <a:rPr lang="zh-CN" altLang="en-US"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4" name="TextBox 3"/>
          <p:cNvSpPr txBox="1"/>
          <p:nvPr/>
        </p:nvSpPr>
        <p:spPr>
          <a:xfrm>
            <a:off x="3089479" y="5011038"/>
            <a:ext cx="184666" cy="461665"/>
          </a:xfrm>
          <a:prstGeom prst="rect">
            <a:avLst/>
          </a:prstGeom>
          <a:noFill/>
        </p:spPr>
        <p:txBody>
          <a:bodyPr wrap="none" rtlCol="0">
            <a:spAutoFit/>
          </a:bodyPr>
          <a:lstStyle/>
          <a:p>
            <a:endParaRPr lang="en-US" dirty="0">
              <a:solidFill>
                <a:srgbClr val="000000"/>
              </a:solidFill>
              <a:latin typeface="Times New Roman" charset="0"/>
              <a:ea typeface="ＭＳ Ｐゴシック" charset="0"/>
            </a:endParaRPr>
          </a:p>
        </p:txBody>
      </p:sp>
      <p:sp>
        <p:nvSpPr>
          <p:cNvPr id="9" name="Rectangle 2"/>
          <p:cNvSpPr txBox="1">
            <a:spLocks noChangeArrowheads="1"/>
          </p:cNvSpPr>
          <p:nvPr/>
        </p:nvSpPr>
        <p:spPr bwMode="auto">
          <a:xfrm>
            <a:off x="-15038" y="4581128"/>
            <a:ext cx="9144000" cy="22768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以致遭受永火的刑罚，成了后世的</a:t>
            </a:r>
            <a:endParaRPr lang="en-US" altLang="zh-CN" sz="4000" b="1" dirty="0">
              <a:solidFill>
                <a:srgbClr val="FFFFFF"/>
              </a:solidFill>
              <a:effectLst>
                <a:glow rad="127000">
                  <a:srgbClr val="000000"/>
                </a:glow>
              </a:effectLst>
              <a:latin typeface="Arial" charset="0"/>
              <a:ea typeface="ＭＳ Ｐゴシック" charset="0"/>
              <a:cs typeface="ＭＳ Ｐゴシック" charset="0"/>
            </a:endParaRPr>
          </a:p>
          <a:p>
            <a:pPr algn="l">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鉴戒。</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犹大</a:t>
            </a:r>
            <a:r>
              <a:rPr lang="en-US" sz="4000" b="1" dirty="0">
                <a:solidFill>
                  <a:srgbClr val="FFFFFF"/>
                </a:solidFill>
                <a:effectLst>
                  <a:glow rad="127000">
                    <a:srgbClr val="000000"/>
                  </a:glow>
                </a:effectLst>
                <a:latin typeface="Arial" charset="0"/>
                <a:ea typeface="ＭＳ Ｐゴシック" charset="0"/>
                <a:cs typeface="ＭＳ Ｐゴシック" charset="0"/>
              </a:rPr>
              <a:t> 7 </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新译本</a:t>
            </a:r>
            <a:r>
              <a:rPr lang="en-US" sz="40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66646707"/>
      </p:ext>
    </p:extLst>
  </p:cSld>
  <p:clrMapOvr>
    <a:masterClrMapping/>
  </p:clrMapOvr>
  <p:transition advClick="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3107432"/>
          </a:xfrm>
        </p:spPr>
        <p:txBody>
          <a:bodyPr/>
          <a:lstStyle/>
          <a:p>
            <a:r>
              <a:rPr lang="zh-CN" altLang="en-US" sz="6000" b="1" dirty="0"/>
              <a:t>伪装者的行为</a:t>
            </a:r>
            <a:br>
              <a:rPr lang="en-US" altLang="zh-CN" sz="6000" b="1" dirty="0"/>
            </a:br>
            <a:r>
              <a:rPr lang="en-US" sz="6000" b="1" dirty="0"/>
              <a:t>(</a:t>
            </a:r>
            <a:r>
              <a:rPr lang="zh-CN" altLang="en-US" sz="6000" b="1" dirty="0"/>
              <a:t>犹大书</a:t>
            </a:r>
            <a:r>
              <a:rPr lang="en-US" sz="6000" b="1" dirty="0"/>
              <a:t> 8-13)</a:t>
            </a:r>
          </a:p>
        </p:txBody>
      </p:sp>
    </p:spTree>
    <p:extLst>
      <p:ext uri="{BB962C8B-B14F-4D97-AF65-F5344CB8AC3E}">
        <p14:creationId xmlns:p14="http://schemas.microsoft.com/office/powerpoint/2010/main" val="3283103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552" y="2544191"/>
            <a:ext cx="8028384" cy="434119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67945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虽然是这样，这些醉生梦死的人还是照样玷污身体，藐视主权，毁谤尊荣。</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犹大</a:t>
            </a:r>
            <a:r>
              <a:rPr lang="en-US" sz="3600" b="1" dirty="0">
                <a:effectLst>
                  <a:glow rad="127000">
                    <a:schemeClr val="tx1"/>
                  </a:glow>
                </a:effectLst>
                <a:latin typeface="Arial" charset="0"/>
                <a:ea typeface="ＭＳ Ｐゴシック" charset="0"/>
                <a:cs typeface="ＭＳ Ｐゴシック" charset="0"/>
              </a:rPr>
              <a:t> 8 </a:t>
            </a:r>
            <a:r>
              <a:rPr lang="en-US" altLang="zh-CN"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21386781"/>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1052513"/>
            <a:ext cx="9144000" cy="51610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6" name="Title 1"/>
          <p:cNvSpPr>
            <a:spLocks noGrp="1"/>
          </p:cNvSpPr>
          <p:nvPr>
            <p:ph type="title" idx="4294967295"/>
          </p:nvPr>
        </p:nvSpPr>
        <p:spPr>
          <a:xfrm>
            <a:off x="0" y="0"/>
            <a:ext cx="9144000" cy="1143000"/>
          </a:xfrm>
          <a:solidFill>
            <a:srgbClr val="000514"/>
          </a:solidFill>
          <a:ln>
            <a:miter lim="800000"/>
            <a:headEnd/>
            <a:tailEnd/>
          </a:ln>
          <a:effectLst>
            <a:outerShdw blurRad="63500" dist="35921" dir="2700000" algn="ctr" rotWithShape="0">
              <a:srgbClr val="000514">
                <a:alpha val="74998"/>
              </a:srgbClr>
            </a:outerShdw>
          </a:effectLst>
        </p:spPr>
        <p:txBody>
          <a:bodyPr/>
          <a:lstStyle/>
          <a:p>
            <a:pPr eaLnBrk="1" hangingPunct="1">
              <a:defRPr/>
            </a:pPr>
            <a:r>
              <a:rPr lang="en-US" sz="3600" b="1" dirty="0">
                <a:solidFill>
                  <a:srgbClr val="E5E5FF"/>
                </a:solidFill>
                <a:effectLst>
                  <a:outerShdw blurRad="38100" dist="38100" dir="2700000" algn="tl">
                    <a:srgbClr val="000000"/>
                  </a:outerShdw>
                </a:effectLst>
                <a:latin typeface="Arial" charset="0"/>
                <a:ea typeface="ＭＳ Ｐゴシック" charset="0"/>
                <a:cs typeface="Arial" charset="0"/>
              </a:rPr>
              <a:t>Apostates don</a:t>
            </a:r>
            <a:r>
              <a:rPr lang="fr-FR" sz="3600" b="1" dirty="0">
                <a:solidFill>
                  <a:srgbClr val="E5E5FF"/>
                </a:solidFill>
                <a:effectLst>
                  <a:outerShdw blurRad="38100" dist="38100" dir="2700000" algn="tl">
                    <a:srgbClr val="000000"/>
                  </a:outerShdw>
                </a:effectLst>
                <a:latin typeface="Arial" charset="0"/>
                <a:ea typeface="ＭＳ Ｐゴシック" charset="0"/>
                <a:cs typeface="Arial" charset="0"/>
              </a:rPr>
              <a:t>'</a:t>
            </a:r>
            <a:r>
              <a:rPr lang="en-US" sz="3600" b="1" dirty="0">
                <a:solidFill>
                  <a:srgbClr val="E5E5FF"/>
                </a:solidFill>
                <a:effectLst>
                  <a:outerShdw blurRad="38100" dist="38100" dir="2700000" algn="tl">
                    <a:srgbClr val="000000"/>
                  </a:outerShdw>
                </a:effectLst>
                <a:latin typeface="Arial" charset="0"/>
                <a:ea typeface="ＭＳ Ｐゴシック" charset="0"/>
                <a:cs typeface="Arial" charset="0"/>
              </a:rPr>
              <a:t>t wear nametags</a:t>
            </a:r>
          </a:p>
        </p:txBody>
      </p:sp>
      <p:sp>
        <p:nvSpPr>
          <p:cNvPr id="3" name="Rectangle 2"/>
          <p:cNvSpPr/>
          <p:nvPr/>
        </p:nvSpPr>
        <p:spPr bwMode="auto">
          <a:xfrm>
            <a:off x="2249905" y="3777916"/>
            <a:ext cx="4283242" cy="1323473"/>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eaLnBrk="0" hangingPunct="0"/>
            <a:endParaRPr lang="en-SG">
              <a:solidFill>
                <a:srgbClr val="000000"/>
              </a:solidFill>
              <a:latin typeface="Times New Roman" pitchFamily="-107" charset="0"/>
            </a:endParaRPr>
          </a:p>
        </p:txBody>
      </p:sp>
      <p:sp>
        <p:nvSpPr>
          <p:cNvPr id="4" name="Rectangle 3"/>
          <p:cNvSpPr/>
          <p:nvPr/>
        </p:nvSpPr>
        <p:spPr bwMode="auto">
          <a:xfrm>
            <a:off x="3308684" y="2213811"/>
            <a:ext cx="1961148" cy="409073"/>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eaLnBrk="0" hangingPunct="0"/>
            <a:endParaRPr lang="en-SG">
              <a:solidFill>
                <a:srgbClr val="000000"/>
              </a:solidFill>
              <a:latin typeface="Times New Roman" pitchFamily="-107" charset="0"/>
            </a:endParaRPr>
          </a:p>
        </p:txBody>
      </p:sp>
      <p:sp>
        <p:nvSpPr>
          <p:cNvPr id="2" name="TextBox 1"/>
          <p:cNvSpPr txBox="1"/>
          <p:nvPr/>
        </p:nvSpPr>
        <p:spPr>
          <a:xfrm>
            <a:off x="2111543" y="3777916"/>
            <a:ext cx="4265194" cy="1107996"/>
          </a:xfrm>
          <a:prstGeom prst="rect">
            <a:avLst/>
          </a:prstGeom>
          <a:noFill/>
        </p:spPr>
        <p:txBody>
          <a:bodyPr wrap="square" rtlCol="0">
            <a:spAutoFit/>
          </a:bodyPr>
          <a:lstStyle/>
          <a:p>
            <a:pPr algn="ctr" defTabSz="457200" fontAlgn="auto">
              <a:spcBef>
                <a:spcPts val="0"/>
              </a:spcBef>
              <a:spcAft>
                <a:spcPts val="0"/>
              </a:spcAft>
            </a:pPr>
            <a:r>
              <a:rPr lang="zh-CN" altLang="en-US" sz="6600" b="1" dirty="0">
                <a:solidFill>
                  <a:srgbClr val="000000"/>
                </a:solidFill>
                <a:latin typeface="SimSun" panose="02010600030101010101" pitchFamily="2" charset="-122"/>
                <a:ea typeface="SimSun" panose="02010600030101010101" pitchFamily="2" charset="-122"/>
              </a:rPr>
              <a:t>叛教者</a:t>
            </a:r>
            <a:endParaRPr lang="en-SG" sz="6600" b="1" dirty="0">
              <a:solidFill>
                <a:srgbClr val="000000"/>
              </a:solidFill>
              <a:latin typeface="SimSun" panose="02010600030101010101" pitchFamily="2" charset="-122"/>
              <a:ea typeface="SimSun" panose="02010600030101010101" pitchFamily="2" charset="-122"/>
            </a:endParaRPr>
          </a:p>
        </p:txBody>
      </p:sp>
      <p:sp>
        <p:nvSpPr>
          <p:cNvPr id="6" name="TextBox 5"/>
          <p:cNvSpPr txBox="1"/>
          <p:nvPr/>
        </p:nvSpPr>
        <p:spPr>
          <a:xfrm>
            <a:off x="3507205" y="2095181"/>
            <a:ext cx="1564105" cy="646331"/>
          </a:xfrm>
          <a:prstGeom prst="rect">
            <a:avLst/>
          </a:prstGeom>
          <a:noFill/>
        </p:spPr>
        <p:txBody>
          <a:bodyPr wrap="square" rtlCol="0">
            <a:spAutoFit/>
          </a:bodyPr>
          <a:lstStyle/>
          <a:p>
            <a:pPr algn="ctr" defTabSz="457200" fontAlgn="auto">
              <a:spcBef>
                <a:spcPts val="0"/>
              </a:spcBef>
              <a:spcAft>
                <a:spcPts val="0"/>
              </a:spcAft>
            </a:pPr>
            <a:r>
              <a:rPr lang="zh-CN" altLang="en-US" sz="3600" b="1" dirty="0">
                <a:solidFill>
                  <a:srgbClr val="000000"/>
                </a:solidFill>
                <a:latin typeface="SimSun" panose="02010600030101010101" pitchFamily="2" charset="-122"/>
                <a:ea typeface="SimSun" panose="02010600030101010101" pitchFamily="2" charset="-122"/>
              </a:rPr>
              <a:t>你好</a:t>
            </a:r>
            <a:endParaRPr lang="en-SG" sz="3600" b="1" dirty="0">
              <a:solidFill>
                <a:srgbClr val="000000"/>
              </a:solidFill>
              <a:latin typeface="SimSun" panose="02010600030101010101" pitchFamily="2" charset="-122"/>
              <a:ea typeface="SimSun" panose="02010600030101010101" pitchFamily="2" charset="-122"/>
            </a:endParaRPr>
          </a:p>
        </p:txBody>
      </p:sp>
      <p:sp>
        <p:nvSpPr>
          <p:cNvPr id="8" name="Rectangle 7"/>
          <p:cNvSpPr/>
          <p:nvPr/>
        </p:nvSpPr>
        <p:spPr bwMode="auto">
          <a:xfrm>
            <a:off x="974559" y="324853"/>
            <a:ext cx="7134726" cy="613610"/>
          </a:xfrm>
          <a:prstGeom prst="rect">
            <a:avLst/>
          </a:prstGeom>
          <a:solidFill>
            <a:schemeClr val="tx1"/>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eaLnBrk="0" hangingPunct="0"/>
            <a:endParaRPr lang="en-SG">
              <a:solidFill>
                <a:srgbClr val="000000"/>
              </a:solidFill>
              <a:latin typeface="Times New Roman" pitchFamily="-107" charset="0"/>
            </a:endParaRPr>
          </a:p>
        </p:txBody>
      </p:sp>
      <p:sp>
        <p:nvSpPr>
          <p:cNvPr id="7" name="TextBox 6"/>
          <p:cNvSpPr txBox="1"/>
          <p:nvPr/>
        </p:nvSpPr>
        <p:spPr>
          <a:xfrm>
            <a:off x="974560" y="357301"/>
            <a:ext cx="6966282" cy="769441"/>
          </a:xfrm>
          <a:prstGeom prst="rect">
            <a:avLst/>
          </a:prstGeom>
          <a:noFill/>
        </p:spPr>
        <p:txBody>
          <a:bodyPr wrap="square" rtlCol="0">
            <a:spAutoFit/>
          </a:bodyPr>
          <a:lstStyle/>
          <a:p>
            <a:pPr algn="ctr" defTabSz="457200" fontAlgn="auto">
              <a:spcBef>
                <a:spcPts val="0"/>
              </a:spcBef>
              <a:spcAft>
                <a:spcPts val="0"/>
              </a:spcAft>
            </a:pPr>
            <a:r>
              <a:rPr lang="zh-CN" altLang="en-US" sz="4400" b="1" dirty="0">
                <a:solidFill>
                  <a:srgbClr val="FFFFFF"/>
                </a:solidFill>
                <a:latin typeface="SimSun" panose="02010600030101010101" pitchFamily="2" charset="-122"/>
                <a:ea typeface="SimSun" panose="02010600030101010101" pitchFamily="2" charset="-122"/>
              </a:rPr>
              <a:t>叛教者不穿名牌</a:t>
            </a:r>
            <a:endParaRPr lang="en-SG" sz="4400" b="1" dirty="0">
              <a:solidFill>
                <a:srgbClr val="FFFFFF"/>
              </a:solidFill>
              <a:latin typeface="SimSun" panose="02010600030101010101" pitchFamily="2" charset="-122"/>
              <a:ea typeface="SimSun" panose="02010600030101010101" pitchFamily="2" charset="-122"/>
            </a:endParaRPr>
          </a:p>
        </p:txBody>
      </p:sp>
      <p:sp>
        <p:nvSpPr>
          <p:cNvPr id="9" name="Rectangle 8"/>
          <p:cNvSpPr/>
          <p:nvPr/>
        </p:nvSpPr>
        <p:spPr bwMode="auto">
          <a:xfrm>
            <a:off x="3104147" y="2741512"/>
            <a:ext cx="2322095" cy="362635"/>
          </a:xfrm>
          <a:prstGeom prst="rect">
            <a:avLst/>
          </a:prstGeom>
          <a:solidFill>
            <a:srgbClr val="FF505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eaLnBrk="0" hangingPunct="0"/>
            <a:endParaRPr lang="en-SG">
              <a:solidFill>
                <a:srgbClr val="000000"/>
              </a:solidFill>
              <a:latin typeface="Times New Roman" pitchFamily="-107"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1207616771"/>
              </p:ext>
            </p:extLst>
          </p:nvPr>
        </p:nvGraphicFramePr>
        <p:xfrm>
          <a:off x="3651583" y="2794534"/>
          <a:ext cx="1275347" cy="274320"/>
        </p:xfrm>
        <a:graphic>
          <a:graphicData uri="http://schemas.openxmlformats.org/drawingml/2006/table">
            <a:tbl>
              <a:tblPr/>
              <a:tblGrid>
                <a:gridCol w="1275347">
                  <a:extLst>
                    <a:ext uri="{9D8B030D-6E8A-4147-A177-3AD203B41FA5}">
                      <a16:colId xmlns:a16="http://schemas.microsoft.com/office/drawing/2014/main" val="20000"/>
                    </a:ext>
                  </a:extLst>
                </a:gridCol>
              </a:tblGrid>
              <a:tr h="0">
                <a:tc>
                  <a:txBody>
                    <a:bodyPr/>
                    <a:lstStyle/>
                    <a:p>
                      <a:pPr algn="l" rtl="0"/>
                      <a:r>
                        <a:rPr lang="zh-CN" altLang="en-US" b="1" u="none" strike="noStrike" dirty="0">
                          <a:solidFill>
                            <a:schemeClr val="bg1"/>
                          </a:solidFill>
                          <a:effectLst/>
                          <a:latin typeface="Arial"/>
                        </a:rPr>
                        <a:t>我的名字是</a:t>
                      </a:r>
                    </a:p>
                  </a:txBody>
                  <a:tcPr marL="0" marR="0" marT="0" marB="0" anchor="ctr">
                    <a:lnL>
                      <a:noFill/>
                    </a:lnL>
                    <a:lnR>
                      <a:noFill/>
                    </a:lnR>
                    <a:lnT>
                      <a:noFill/>
                    </a:lnT>
                    <a:lnB>
                      <a:noFill/>
                    </a:lnB>
                    <a:solidFill>
                      <a:srgbClr val="FF5050"/>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780478932"/>
      </p:ext>
    </p:extLst>
  </p:cSld>
  <p:clrMapOvr>
    <a:masterClrMapping/>
  </p:clrMapOvr>
  <p:transition advClick="0">
    <p:randomBar dir="vert"/>
  </p:transition>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9681" name="Picture 4" descr="Jude 9 moses_blessing_zo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2" name="Rectangle 2"/>
          <p:cNvSpPr>
            <a:spLocks noGrp="1" noRot="1" noChangeArrowheads="1"/>
          </p:cNvSpPr>
          <p:nvPr>
            <p:ph type="title"/>
          </p:nvPr>
        </p:nvSpPr>
        <p:spPr>
          <a:xfrm>
            <a:off x="323850" y="765175"/>
            <a:ext cx="8229600" cy="935038"/>
          </a:xfrm>
        </p:spPr>
        <p:txBody>
          <a:bodyPr/>
          <a:lstStyle/>
          <a:p>
            <a:pPr algn="r"/>
            <a:r>
              <a:rPr lang="zh-CN" altLang="en-US" b="1" dirty="0">
                <a:solidFill>
                  <a:srgbClr val="3B2713"/>
                </a:solidFill>
                <a:latin typeface="Arial" charset="0"/>
                <a:ea typeface="ＭＳ Ｐゴシック" charset="0"/>
                <a:cs typeface="ＭＳ Ｐゴシック" charset="0"/>
              </a:rPr>
              <a:t>摩西的尸体</a:t>
            </a:r>
            <a:endParaRPr lang="en-US" b="1" dirty="0">
              <a:solidFill>
                <a:srgbClr val="3B2713"/>
              </a:solidFill>
              <a:latin typeface="Arial" charset="0"/>
              <a:ea typeface="ＭＳ Ｐゴシック" charset="0"/>
              <a:cs typeface="ＭＳ Ｐゴシック" charset="0"/>
            </a:endParaRPr>
          </a:p>
        </p:txBody>
      </p:sp>
      <p:sp>
        <p:nvSpPr>
          <p:cNvPr id="199683" name="Rectangle 2"/>
          <p:cNvSpPr txBox="1">
            <a:spLocks noRot="1" noChangeArrowheads="1"/>
          </p:cNvSpPr>
          <p:nvPr/>
        </p:nvSpPr>
        <p:spPr bwMode="auto">
          <a:xfrm>
            <a:off x="5364163" y="-685800"/>
            <a:ext cx="3779837" cy="547688"/>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i="1" dirty="0">
                <a:solidFill>
                  <a:srgbClr val="FFFFFF"/>
                </a:solidFill>
                <a:latin typeface="Arial" charset="0"/>
              </a:rPr>
              <a:t>犹大书里指出的问题</a:t>
            </a:r>
            <a:endParaRPr lang="en-US" sz="2800" i="1" dirty="0">
              <a:solidFill>
                <a:srgbClr val="FFFFFF"/>
              </a:solidFill>
              <a:latin typeface="Arial" charset="0"/>
            </a:endParaRPr>
          </a:p>
        </p:txBody>
      </p:sp>
      <p:sp>
        <p:nvSpPr>
          <p:cNvPr id="7" name="Rectangle 3"/>
          <p:cNvSpPr txBox="1">
            <a:spLocks noChangeArrowheads="1"/>
          </p:cNvSpPr>
          <p:nvPr/>
        </p:nvSpPr>
        <p:spPr bwMode="auto">
          <a:xfrm>
            <a:off x="71438" y="2708275"/>
            <a:ext cx="5940425" cy="414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buFontTx/>
              <a:buNone/>
              <a:defRPr/>
            </a:pPr>
            <a:r>
              <a:rPr lang="ru-RU" sz="3600" b="1" dirty="0">
                <a:solidFill>
                  <a:srgbClr val="FFFFFF"/>
                </a:solidFill>
                <a:effectLst>
                  <a:outerShdw blurRad="50800" dist="76200" dir="2700000" algn="tl" rotWithShape="0">
                    <a:srgbClr val="000000">
                      <a:alpha val="74000"/>
                    </a:srgbClr>
                  </a:outerShdw>
                </a:effectLst>
              </a:rPr>
              <a:t>“</a:t>
            </a:r>
            <a:r>
              <a:rPr lang="zh-CN" altLang="en-US" sz="3600" b="1" dirty="0">
                <a:solidFill>
                  <a:srgbClr val="FFFFFF"/>
                </a:solidFill>
                <a:effectLst>
                  <a:outerShdw blurRad="50800" dist="76200" dir="2700000" algn="tl" rotWithShape="0">
                    <a:srgbClr val="000000">
                      <a:alpha val="74000"/>
                    </a:srgbClr>
                  </a:outerShdw>
                </a:effectLst>
              </a:rPr>
              <a:t>就是天使长米迦勒</a:t>
            </a:r>
            <a:r>
              <a:rPr lang="zh-CN" altLang="en-US" sz="3600" b="1" dirty="0">
                <a:solidFill>
                  <a:srgbClr val="FFFF00"/>
                </a:solidFill>
                <a:effectLst>
                  <a:outerShdw blurRad="50800" dist="76200" dir="2700000" algn="tl" rotWithShape="0">
                    <a:srgbClr val="000000">
                      <a:alpha val="74000"/>
                    </a:srgbClr>
                  </a:outerShdw>
                </a:effectLst>
              </a:rPr>
              <a:t>为了摩西的尸体与魔鬼争论的时候</a:t>
            </a:r>
            <a:r>
              <a:rPr lang="zh-CN" altLang="en-US" sz="3600" b="1" dirty="0">
                <a:solidFill>
                  <a:srgbClr val="FFFFFF"/>
                </a:solidFill>
                <a:effectLst>
                  <a:outerShdw blurRad="50800" dist="76200" dir="2700000" algn="tl" rotWithShape="0">
                    <a:srgbClr val="000000">
                      <a:alpha val="74000"/>
                    </a:srgbClr>
                  </a:outerShdw>
                </a:effectLst>
              </a:rPr>
              <a:t>，尚且不敢用毁谤的话定他的罪，只说：“主责备你！</a:t>
            </a:r>
            <a:r>
              <a:rPr lang="ru-RU" sz="3600" b="1" dirty="0">
                <a:solidFill>
                  <a:srgbClr val="FFFFFF"/>
                </a:solidFill>
                <a:effectLst>
                  <a:outerShdw blurRad="50800" dist="76200" dir="2700000" algn="tl" rotWithShape="0">
                    <a:srgbClr val="000000">
                      <a:alpha val="74000"/>
                    </a:srgbClr>
                  </a:outerShdw>
                </a:effectLst>
              </a:rPr>
              <a:t>”</a:t>
            </a:r>
            <a:r>
              <a:rPr lang="en-US" sz="3600" b="1" dirty="0">
                <a:solidFill>
                  <a:srgbClr val="FFFFFF"/>
                </a:solidFill>
                <a:effectLst>
                  <a:outerShdw blurRad="50800" dist="76200" dir="2700000" algn="tl" rotWithShape="0">
                    <a:srgbClr val="000000">
                      <a:alpha val="74000"/>
                    </a:srgbClr>
                  </a:outerShdw>
                </a:effectLst>
              </a:rPr>
              <a:t> </a:t>
            </a:r>
          </a:p>
          <a:p>
            <a:pPr marL="0" indent="0">
              <a:buFontTx/>
              <a:buNone/>
              <a:defRPr/>
            </a:pPr>
            <a:r>
              <a:rPr lang="en-US" sz="3600" b="1" dirty="0">
                <a:solidFill>
                  <a:srgbClr val="FFFFFF"/>
                </a:solidFill>
                <a:effectLst>
                  <a:outerShdw blurRad="50800" dist="76200" dir="2700000" algn="tl" rotWithShape="0">
                    <a:srgbClr val="000000">
                      <a:alpha val="74000"/>
                    </a:srgbClr>
                  </a:outerShdw>
                </a:effectLst>
              </a:rPr>
              <a:t>(</a:t>
            </a:r>
            <a:r>
              <a:rPr lang="zh-CN" altLang="en-US" sz="3600" b="1" dirty="0">
                <a:solidFill>
                  <a:srgbClr val="FFFFFF"/>
                </a:solidFill>
                <a:effectLst>
                  <a:outerShdw blurRad="50800" dist="76200" dir="2700000" algn="tl" rotWithShape="0">
                    <a:srgbClr val="000000">
                      <a:alpha val="74000"/>
                    </a:srgbClr>
                  </a:outerShdw>
                </a:effectLst>
              </a:rPr>
              <a:t>犹大</a:t>
            </a:r>
            <a:r>
              <a:rPr lang="en-US" sz="3600" b="1" dirty="0">
                <a:solidFill>
                  <a:srgbClr val="FFFFFF"/>
                </a:solidFill>
                <a:effectLst>
                  <a:outerShdw blurRad="50800" dist="76200" dir="2700000" algn="tl" rotWithShape="0">
                    <a:srgbClr val="000000">
                      <a:alpha val="74000"/>
                    </a:srgbClr>
                  </a:outerShdw>
                </a:effectLst>
              </a:rPr>
              <a:t> 9 </a:t>
            </a:r>
            <a:r>
              <a:rPr lang="en-US" altLang="zh-CN" b="1" dirty="0">
                <a:solidFill>
                  <a:srgbClr val="FFFFFF"/>
                </a:solidFill>
                <a:effectLst>
                  <a:outerShdw blurRad="50800" dist="76200" dir="2700000" algn="tl" rotWithShape="0">
                    <a:srgbClr val="000000">
                      <a:alpha val="74000"/>
                    </a:srgbClr>
                  </a:outerShdw>
                </a:effectLst>
              </a:rPr>
              <a:t>CNV</a:t>
            </a:r>
            <a:r>
              <a:rPr lang="en-US" sz="3600" b="1" dirty="0">
                <a:solidFill>
                  <a:srgbClr val="FFFFFF"/>
                </a:solidFill>
                <a:effectLst>
                  <a:outerShdw blurRad="50800" dist="76200" dir="2700000" algn="tl" rotWithShape="0">
                    <a:srgbClr val="000000">
                      <a:alpha val="74000"/>
                    </a:srgbClr>
                  </a:outerShdw>
                </a:effectLst>
              </a:rPr>
              <a:t>).</a:t>
            </a:r>
          </a:p>
        </p:txBody>
      </p:sp>
      <p:pic>
        <p:nvPicPr>
          <p:cNvPr id="199685" name="Picture 7" descr="Jude 9 Mos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56325" y="3068638"/>
            <a:ext cx="2774950" cy="3652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666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zh-CN" altLang="en-US" sz="4000" dirty="0">
                <a:solidFill>
                  <a:schemeClr val="bg1"/>
                </a:solidFill>
              </a:rPr>
              <a:t>约尔</a:t>
            </a:r>
            <a:r>
              <a:rPr lang="en-US" altLang="zh-CN" sz="4000" dirty="0">
                <a:solidFill>
                  <a:schemeClr val="bg1"/>
                </a:solidFill>
              </a:rPr>
              <a:t>·</a:t>
            </a:r>
            <a:r>
              <a:rPr lang="zh-CN" altLang="en-US" sz="4000" dirty="0">
                <a:solidFill>
                  <a:schemeClr val="bg1"/>
                </a:solidFill>
              </a:rPr>
              <a:t>欧斯汀</a:t>
            </a:r>
            <a:r>
              <a:rPr lang="en-US" sz="4000" b="1" dirty="0">
                <a:solidFill>
                  <a:srgbClr val="FFFFFF"/>
                </a:solidFill>
                <a:latin typeface="Calibri" charset="0"/>
              </a:rPr>
              <a:t>, </a:t>
            </a:r>
            <a:r>
              <a:rPr lang="zh-CN" altLang="en-US" sz="4000" b="1" dirty="0">
                <a:solidFill>
                  <a:srgbClr val="FFFFFF"/>
                </a:solidFill>
                <a:latin typeface="Calibri" charset="0"/>
              </a:rPr>
              <a:t>湖木教会的牧师</a:t>
            </a:r>
            <a:endParaRPr lang="en-US" sz="4000" b="1" dirty="0">
              <a:solidFill>
                <a:srgbClr val="FFFFFF"/>
              </a:solidFill>
              <a:latin typeface="Calibri" charset="0"/>
            </a:endParaRPr>
          </a:p>
        </p:txBody>
      </p:sp>
      <p:pic>
        <p:nvPicPr>
          <p:cNvPr id="5" name="Picture 4"/>
          <p:cNvPicPr>
            <a:picLocks noChangeAspect="1"/>
          </p:cNvPicPr>
          <p:nvPr/>
        </p:nvPicPr>
        <p:blipFill>
          <a:blip r:embed="rId3"/>
          <a:stretch>
            <a:fillRect/>
          </a:stretch>
        </p:blipFill>
        <p:spPr>
          <a:xfrm>
            <a:off x="18587" y="799705"/>
            <a:ext cx="5540316" cy="6071579"/>
          </a:xfrm>
          <a:prstGeom prst="rect">
            <a:avLst/>
          </a:prstGeom>
        </p:spPr>
      </p:pic>
      <p:pic>
        <p:nvPicPr>
          <p:cNvPr id="3" name="Picture 2"/>
          <p:cNvPicPr>
            <a:picLocks noChangeAspect="1"/>
          </p:cNvPicPr>
          <p:nvPr/>
        </p:nvPicPr>
        <p:blipFill>
          <a:blip r:embed="rId4"/>
          <a:stretch>
            <a:fillRect/>
          </a:stretch>
        </p:blipFill>
        <p:spPr>
          <a:xfrm>
            <a:off x="4751512" y="1196752"/>
            <a:ext cx="4392488" cy="4392488"/>
          </a:xfrm>
          <a:prstGeom prst="rect">
            <a:avLst/>
          </a:prstGeom>
        </p:spPr>
      </p:pic>
      <p:sp>
        <p:nvSpPr>
          <p:cNvPr id="2" name="文本框 1">
            <a:extLst>
              <a:ext uri="{FF2B5EF4-FFF2-40B4-BE49-F238E27FC236}">
                <a16:creationId xmlns:a16="http://schemas.microsoft.com/office/drawing/2014/main" id="{1ADAEF92-3EF0-370E-3A8A-55F053A432EB}"/>
              </a:ext>
            </a:extLst>
          </p:cNvPr>
          <p:cNvSpPr txBox="1"/>
          <p:nvPr/>
        </p:nvSpPr>
        <p:spPr>
          <a:xfrm>
            <a:off x="160694" y="2819400"/>
            <a:ext cx="3048000" cy="2585323"/>
          </a:xfrm>
          <a:prstGeom prst="rect">
            <a:avLst/>
          </a:prstGeom>
          <a:solidFill>
            <a:srgbClr val="155076"/>
          </a:solidFill>
        </p:spPr>
        <p:txBody>
          <a:bodyPr wrap="square" rtlCol="0">
            <a:spAutoFit/>
          </a:bodyPr>
          <a:lstStyle/>
          <a:p>
            <a:r>
              <a:rPr lang="zh-CN" altLang="en-US" sz="5400" dirty="0">
                <a:solidFill>
                  <a:schemeClr val="bg1"/>
                </a:solidFill>
              </a:rPr>
              <a:t>成为更好的自己</a:t>
            </a:r>
            <a:endParaRPr lang="en-US" altLang="zh-CN" sz="5400" dirty="0">
              <a:solidFill>
                <a:schemeClr val="bg1"/>
              </a:solidFill>
            </a:endParaRPr>
          </a:p>
          <a:p>
            <a:endParaRPr kumimoji="1" lang="zh-CN" altLang="en-US" sz="5400" dirty="0">
              <a:solidFill>
                <a:schemeClr val="bg1"/>
              </a:solidFill>
            </a:endParaRPr>
          </a:p>
        </p:txBody>
      </p:sp>
      <p:sp>
        <p:nvSpPr>
          <p:cNvPr id="4" name="文本框 3">
            <a:extLst>
              <a:ext uri="{FF2B5EF4-FFF2-40B4-BE49-F238E27FC236}">
                <a16:creationId xmlns:a16="http://schemas.microsoft.com/office/drawing/2014/main" id="{2A2F9232-3F82-D1EF-43D8-6A85ECB3445F}"/>
              </a:ext>
            </a:extLst>
          </p:cNvPr>
          <p:cNvSpPr txBox="1"/>
          <p:nvPr/>
        </p:nvSpPr>
        <p:spPr>
          <a:xfrm>
            <a:off x="5060059" y="1905000"/>
            <a:ext cx="3775393" cy="830997"/>
          </a:xfrm>
          <a:prstGeom prst="rect">
            <a:avLst/>
          </a:prstGeom>
          <a:solidFill>
            <a:srgbClr val="AC637A"/>
          </a:solidFill>
        </p:spPr>
        <p:txBody>
          <a:bodyPr wrap="none" rtlCol="0">
            <a:spAutoFit/>
          </a:bodyPr>
          <a:lstStyle/>
          <a:p>
            <a:pPr algn="ctr"/>
            <a:r>
              <a:rPr lang="zh-CN" altLang="en-US" b="1" dirty="0">
                <a:solidFill>
                  <a:schemeClr val="bg1"/>
                </a:solidFill>
              </a:rPr>
              <a:t>揭示两个简单词语的力量：</a:t>
            </a:r>
            <a:br>
              <a:rPr lang="zh-CN" altLang="en-US" dirty="0">
                <a:solidFill>
                  <a:schemeClr val="bg1"/>
                </a:solidFill>
              </a:rPr>
            </a:br>
            <a:r>
              <a:rPr lang="zh-CN" altLang="en-US" b="1" dirty="0">
                <a:solidFill>
                  <a:schemeClr val="bg1"/>
                </a:solidFill>
              </a:rPr>
              <a:t>“我是”（</a:t>
            </a:r>
            <a:r>
              <a:rPr lang="en-US" altLang="zh-CN" b="1" dirty="0">
                <a:solidFill>
                  <a:schemeClr val="bg1"/>
                </a:solidFill>
              </a:rPr>
              <a:t>I AM.</a:t>
            </a:r>
            <a:r>
              <a:rPr lang="zh-CN" altLang="en-US" b="1" dirty="0">
                <a:solidFill>
                  <a:schemeClr val="bg1"/>
                </a:solidFill>
              </a:rPr>
              <a:t>）</a:t>
            </a:r>
            <a:endParaRPr kumimoji="1" lang="zh-CN" altLang="en-US" dirty="0">
              <a:solidFill>
                <a:schemeClr val="bg1"/>
              </a:solidFill>
            </a:endParaRPr>
          </a:p>
        </p:txBody>
      </p:sp>
      <p:sp>
        <p:nvSpPr>
          <p:cNvPr id="6" name="文本框 5">
            <a:extLst>
              <a:ext uri="{FF2B5EF4-FFF2-40B4-BE49-F238E27FC236}">
                <a16:creationId xmlns:a16="http://schemas.microsoft.com/office/drawing/2014/main" id="{B5D8640A-2D46-1430-1A82-8C4CA1CEC6F4}"/>
              </a:ext>
            </a:extLst>
          </p:cNvPr>
          <p:cNvSpPr txBox="1"/>
          <p:nvPr/>
        </p:nvSpPr>
        <p:spPr>
          <a:xfrm>
            <a:off x="38099" y="5503051"/>
            <a:ext cx="5520803" cy="461665"/>
          </a:xfrm>
          <a:prstGeom prst="rect">
            <a:avLst/>
          </a:prstGeom>
          <a:solidFill>
            <a:srgbClr val="CAAA82"/>
          </a:solidFill>
        </p:spPr>
        <p:txBody>
          <a:bodyPr wrap="square" rtlCol="0">
            <a:spAutoFit/>
          </a:bodyPr>
          <a:lstStyle/>
          <a:p>
            <a:pPr algn="ctr"/>
            <a:r>
              <a:rPr lang="zh-CN" altLang="en-US" dirty="0">
                <a:solidFill>
                  <a:srgbClr val="155076"/>
                </a:solidFill>
              </a:rPr>
              <a:t>每天改善生活的七大关键</a:t>
            </a:r>
            <a:endParaRPr kumimoji="1" lang="zh-CN" altLang="en-US" dirty="0">
              <a:solidFill>
                <a:srgbClr val="155076"/>
              </a:solidFill>
            </a:endParaRPr>
          </a:p>
        </p:txBody>
      </p:sp>
      <p:sp>
        <p:nvSpPr>
          <p:cNvPr id="7" name="文本框 6">
            <a:extLst>
              <a:ext uri="{FF2B5EF4-FFF2-40B4-BE49-F238E27FC236}">
                <a16:creationId xmlns:a16="http://schemas.microsoft.com/office/drawing/2014/main" id="{D27C923D-C389-2C36-FB38-6730876EADA5}"/>
              </a:ext>
            </a:extLst>
          </p:cNvPr>
          <p:cNvSpPr txBox="1"/>
          <p:nvPr/>
        </p:nvSpPr>
        <p:spPr>
          <a:xfrm>
            <a:off x="304800" y="6396335"/>
            <a:ext cx="1826141" cy="461665"/>
          </a:xfrm>
          <a:prstGeom prst="rect">
            <a:avLst/>
          </a:prstGeom>
          <a:noFill/>
        </p:spPr>
        <p:txBody>
          <a:bodyPr wrap="none" rtlCol="0">
            <a:spAutoFit/>
          </a:bodyPr>
          <a:lstStyle/>
          <a:p>
            <a:r>
              <a:rPr lang="zh-CN" altLang="en-US" dirty="0">
                <a:solidFill>
                  <a:schemeClr val="bg1"/>
                </a:solidFill>
              </a:rPr>
              <a:t>乔尔</a:t>
            </a:r>
            <a:r>
              <a:rPr lang="en-US" altLang="zh-CN" dirty="0">
                <a:solidFill>
                  <a:schemeClr val="bg1"/>
                </a:solidFill>
              </a:rPr>
              <a:t>·</a:t>
            </a:r>
            <a:r>
              <a:rPr lang="zh-CN" altLang="en-US" dirty="0">
                <a:solidFill>
                  <a:schemeClr val="bg1"/>
                </a:solidFill>
              </a:rPr>
              <a:t>欧斯汀</a:t>
            </a:r>
            <a:endParaRPr kumimoji="1" lang="zh-CN" altLang="en-US" dirty="0">
              <a:solidFill>
                <a:schemeClr val="bg1"/>
              </a:solidFill>
            </a:endParaRPr>
          </a:p>
        </p:txBody>
      </p:sp>
    </p:spTree>
    <p:extLst>
      <p:ext uri="{BB962C8B-B14F-4D97-AF65-F5344CB8AC3E}">
        <p14:creationId xmlns:p14="http://schemas.microsoft.com/office/powerpoint/2010/main" val="232228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5991819"/>
          </a:xfrm>
          <a:effectLst>
            <a:outerShdw blurRad="63500" dist="35921" dir="2700000" algn="ctr" rotWithShape="0">
              <a:schemeClr val="tx2">
                <a:alpha val="74998"/>
              </a:schemeClr>
            </a:outerShdw>
          </a:effectLst>
        </p:spPr>
        <p:txBody>
          <a:bodyPr anchor="t"/>
          <a:lstStyle/>
          <a:p>
            <a:pPr>
              <a:defRPr/>
            </a:pPr>
            <a:r>
              <a:rPr lang="ru-RU"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但这些人毁谤他们所不知道的，他们只知道按本性所能领悟的事，好象没有理性的禽兽，就在这些事上败坏了自己。 </a:t>
            </a:r>
            <a:r>
              <a:rPr lang="en-US" altLang="zh-CN" sz="4000" b="1" baseline="30000" dirty="0">
                <a:effectLst>
                  <a:glow rad="127000">
                    <a:schemeClr val="tx1"/>
                  </a:glow>
                </a:effectLst>
                <a:latin typeface="Arial" charset="0"/>
                <a:ea typeface="ＭＳ Ｐゴシック" charset="0"/>
                <a:cs typeface="ＭＳ Ｐゴシック" charset="0"/>
              </a:rPr>
              <a:t>11</a:t>
            </a:r>
            <a:r>
              <a:rPr lang="en-US" altLang="zh-CN" sz="4000" b="1" dirty="0">
                <a:effectLst>
                  <a:glow rad="127000">
                    <a:schemeClr val="tx1"/>
                  </a:glow>
                </a:effectLst>
                <a:latin typeface="Arial" charset="0"/>
                <a:ea typeface="ＭＳ Ｐゴシック" charset="0"/>
                <a:cs typeface="ＭＳ Ｐゴシック" charset="0"/>
              </a:rPr>
              <a:t> </a:t>
            </a:r>
            <a:r>
              <a:rPr lang="zh-CN" altLang="en-US" sz="4000" b="1" dirty="0">
                <a:effectLst>
                  <a:glow rad="127000">
                    <a:schemeClr val="tx1"/>
                  </a:glow>
                </a:effectLst>
                <a:latin typeface="Arial" charset="0"/>
                <a:ea typeface="ＭＳ Ｐゴシック" charset="0"/>
                <a:cs typeface="ＭＳ Ｐゴシック" charset="0"/>
              </a:rPr>
              <a:t>他们有祸了，因为他们走上了该隐的道路，又为了财利闯进巴兰的歧途，并且在可拉的背叛中灭亡了。 </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犹大</a:t>
            </a:r>
            <a:r>
              <a:rPr lang="en-US" sz="4000" b="1" dirty="0">
                <a:effectLst>
                  <a:glow rad="127000">
                    <a:schemeClr val="tx1"/>
                  </a:glow>
                </a:effectLst>
                <a:latin typeface="Arial" charset="0"/>
                <a:ea typeface="ＭＳ Ｐゴシック" charset="0"/>
                <a:cs typeface="ＭＳ Ｐゴシック" charset="0"/>
              </a:rPr>
              <a:t> 10-11 </a:t>
            </a:r>
            <a:r>
              <a:rPr lang="en-US" altLang="zh-CN" sz="3600" b="1" dirty="0">
                <a:effectLst>
                  <a:glow rad="127000">
                    <a:schemeClr val="tx1"/>
                  </a:glow>
                </a:effectLst>
                <a:latin typeface="Arial" charset="0"/>
                <a:ea typeface="ＭＳ Ｐゴシック" charset="0"/>
                <a:cs typeface="ＭＳ Ｐゴシック" charset="0"/>
              </a:rPr>
              <a:t>CNV</a:t>
            </a:r>
            <a:r>
              <a:rPr lang="en-US" sz="40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47188018"/>
      </p:ext>
    </p:extLst>
  </p:cSld>
  <p:clrMapOvr>
    <a:masterClrMapping/>
  </p:clrMapOvr>
  <p:transition advClick="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6"/>
          <p:cNvSpPr>
            <a:spLocks noGrp="1" noChangeArrowheads="1"/>
          </p:cNvSpPr>
          <p:nvPr>
            <p:ph type="title" idx="4294967295"/>
          </p:nvPr>
        </p:nvSpPr>
        <p:spPr/>
        <p:txBody>
          <a:bodyPr/>
          <a:lstStyle/>
          <a:p>
            <a:pPr eaLnBrk="1" hangingPunct="1"/>
            <a:r>
              <a:rPr lang="en-US">
                <a:latin typeface="Times New Roman" charset="0"/>
                <a:ea typeface="MS PGothic" charset="0"/>
                <a:cs typeface="MS PGothic" charset="0"/>
              </a:rPr>
              <a:t>Balaam</a:t>
            </a:r>
          </a:p>
        </p:txBody>
      </p:sp>
      <p:sp>
        <p:nvSpPr>
          <p:cNvPr id="123906"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eaLnBrk="0" hangingPunct="0">
              <a:spcBef>
                <a:spcPct val="50000"/>
              </a:spcBef>
              <a:buFont typeface="Wingdings" pitchFamily="-111" charset="2"/>
              <a:buChar char="§"/>
              <a:defRPr/>
            </a:pPr>
            <a:endParaRPr lang="en-US" b="1">
              <a:solidFill>
                <a:srgbClr val="000000"/>
              </a:solidFill>
              <a:latin typeface="Times" pitchFamily="-111" charset="0"/>
              <a:ea typeface="Times New Roman" pitchFamily="-111" charset="0"/>
              <a:cs typeface="Times New Roman" pitchFamily="-111" charset="0"/>
            </a:endParaRPr>
          </a:p>
        </p:txBody>
      </p:sp>
      <p:pic>
        <p:nvPicPr>
          <p:cNvPr id="189444" name="Picture 3" descr="OBALM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27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08" name="Picture 4" descr="OBALM006"/>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09" name="Text Box 5"/>
          <p:cNvSpPr txBox="1">
            <a:spLocks noChangeArrowheads="1"/>
          </p:cNvSpPr>
          <p:nvPr/>
        </p:nvSpPr>
        <p:spPr bwMode="auto">
          <a:xfrm>
            <a:off x="3478213" y="4941888"/>
            <a:ext cx="54864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a:spcBef>
                <a:spcPct val="50000"/>
              </a:spcBef>
            </a:pPr>
            <a:r>
              <a:rPr lang="zh-CN" altLang="en-US" sz="4000">
                <a:solidFill>
                  <a:srgbClr val="FFFFFF"/>
                </a:solidFill>
                <a:latin typeface="Times New Roman" charset="0"/>
              </a:rPr>
              <a:t>巴兰</a:t>
            </a:r>
          </a:p>
          <a:p>
            <a:pPr algn="r">
              <a:spcBef>
                <a:spcPct val="50000"/>
              </a:spcBef>
            </a:pPr>
            <a:r>
              <a:rPr lang="zh-CN" altLang="en-US" sz="4000">
                <a:solidFill>
                  <a:srgbClr val="FFFFFF"/>
                </a:solidFill>
                <a:latin typeface="Times New Roman" charset="0"/>
              </a:rPr>
              <a:t>民 </a:t>
            </a:r>
            <a:r>
              <a:rPr lang="en-US" sz="4000">
                <a:solidFill>
                  <a:srgbClr val="FFFFFF"/>
                </a:solidFill>
                <a:latin typeface="Times New Roman" charset="0"/>
                <a:cs typeface="Times New Roman" charset="0"/>
              </a:rPr>
              <a:t>22-24</a:t>
            </a:r>
            <a:r>
              <a:rPr lang="en-US" altLang="zh-CN" sz="4000">
                <a:solidFill>
                  <a:srgbClr val="FFFFFF"/>
                </a:solidFill>
                <a:latin typeface="Times New Roman" charset="0"/>
              </a:rPr>
              <a:t> </a:t>
            </a:r>
            <a:r>
              <a:rPr lang="zh-CN" altLang="en-US" sz="4000">
                <a:solidFill>
                  <a:srgbClr val="FFFFFF"/>
                </a:solidFill>
                <a:latin typeface="Times New Roman" charset="0"/>
              </a:rPr>
              <a:t>章</a:t>
            </a:r>
          </a:p>
        </p:txBody>
      </p:sp>
    </p:spTree>
    <p:extLst>
      <p:ext uri="{BB962C8B-B14F-4D97-AF65-F5344CB8AC3E}">
        <p14:creationId xmlns:p14="http://schemas.microsoft.com/office/powerpoint/2010/main" val="942118112"/>
      </p:ext>
    </p:extLst>
  </p:cSld>
  <p:clrMapOvr>
    <a:masterClrMapping/>
  </p:clrMapOvr>
  <p:transition spd="med" advClick="0">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5000"/>
                                  </p:stCondLst>
                                  <p:childTnLst>
                                    <p:set>
                                      <p:cBhvr>
                                        <p:cTn id="6" dur="1" fill="hold">
                                          <p:stCondLst>
                                            <p:cond delay="0"/>
                                          </p:stCondLst>
                                        </p:cTn>
                                        <p:tgtEl>
                                          <p:spTgt spid="123908"/>
                                        </p:tgtEl>
                                        <p:attrNameLst>
                                          <p:attrName>style.visibility</p:attrName>
                                        </p:attrNameLst>
                                      </p:cBhvr>
                                      <p:to>
                                        <p:strVal val="visible"/>
                                      </p:to>
                                    </p:set>
                                    <p:animEffect transition="in" filter="checkerboard(across)">
                                      <p:cBhvr>
                                        <p:cTn id="7" dur="5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ChangeArrowheads="1"/>
          </p:cNvSpPr>
          <p:nvPr>
            <p:ph type="title"/>
          </p:nvPr>
        </p:nvSpPr>
        <p:spPr>
          <a:xfrm>
            <a:off x="0" y="-38100"/>
            <a:ext cx="9144000" cy="1143000"/>
          </a:xfrm>
        </p:spPr>
        <p:txBody>
          <a:bodyPr/>
          <a:lstStyle/>
          <a:p>
            <a:pPr eaLnBrk="1" hangingPunct="1"/>
            <a:r>
              <a:rPr kumimoji="1" lang="zh-CN" altLang="en-US" dirty="0">
                <a:solidFill>
                  <a:srgbClr val="FFFFFF"/>
                </a:solidFill>
                <a:latin typeface="Arial" charset="0"/>
              </a:rPr>
              <a:t>巴兰的预言</a:t>
            </a:r>
            <a:endParaRPr kumimoji="1" lang="en-US" dirty="0">
              <a:solidFill>
                <a:srgbClr val="FFFFFF"/>
              </a:solidFill>
              <a:latin typeface="Arial" charset="0"/>
            </a:endParaRPr>
          </a:p>
        </p:txBody>
      </p:sp>
      <p:sp>
        <p:nvSpPr>
          <p:cNvPr id="141314"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140</a:t>
            </a:r>
          </a:p>
        </p:txBody>
      </p:sp>
      <p:sp>
        <p:nvSpPr>
          <p:cNvPr id="156678" name="Rectangle 6"/>
          <p:cNvSpPr>
            <a:spLocks noChangeArrowheads="1"/>
          </p:cNvSpPr>
          <p:nvPr/>
        </p:nvSpPr>
        <p:spPr bwMode="auto">
          <a:xfrm>
            <a:off x="4178300" y="1511300"/>
            <a:ext cx="4965700" cy="458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spcBef>
                <a:spcPct val="20000"/>
              </a:spcBef>
              <a:defRPr/>
            </a:pPr>
            <a:endParaRPr kumimoji="1" lang="en-US" sz="3200" b="1" dirty="0">
              <a:solidFill>
                <a:srgbClr val="FFFFFF"/>
              </a:solidFill>
              <a:latin typeface="Arial" charset="0"/>
              <a:ea typeface="ＭＳ Ｐゴシック" charset="0"/>
              <a:cs typeface="Arial" charset="0"/>
            </a:endParaRPr>
          </a:p>
          <a:p>
            <a:pPr marL="342900" indent="-342900">
              <a:lnSpc>
                <a:spcPct val="90000"/>
              </a:lnSpc>
              <a:spcBef>
                <a:spcPct val="20000"/>
              </a:spcBef>
              <a:buFontTx/>
              <a:buChar char="•"/>
              <a:defRPr/>
            </a:pPr>
            <a:r>
              <a:rPr kumimoji="1" lang="zh-CN" altLang="en-US" sz="3200" b="1" dirty="0">
                <a:solidFill>
                  <a:srgbClr val="FFFFFF"/>
                </a:solidFill>
                <a:latin typeface="Arial" charset="0"/>
                <a:ea typeface="ＭＳ Ｐゴシック" charset="0"/>
                <a:cs typeface="Arial" charset="0"/>
              </a:rPr>
              <a:t>巴勒无法使上帝咒骂以色列</a:t>
            </a:r>
            <a:r>
              <a:rPr kumimoji="1" lang="en-US" altLang="zh-CN" sz="3200" b="1" dirty="0">
                <a:solidFill>
                  <a:srgbClr val="FFFFFF"/>
                </a:solidFill>
                <a:latin typeface="Arial" charset="0"/>
                <a:ea typeface="ＭＳ Ｐゴシック" charset="0"/>
                <a:cs typeface="Arial" charset="0"/>
              </a:rPr>
              <a:t>—</a:t>
            </a:r>
            <a:r>
              <a:rPr kumimoji="1" lang="zh-CN" altLang="en-US" sz="3200" b="1" dirty="0">
                <a:solidFill>
                  <a:srgbClr val="FFFFFF"/>
                </a:solidFill>
                <a:latin typeface="Arial" charset="0"/>
                <a:ea typeface="ＭＳ Ｐゴシック" charset="0"/>
                <a:cs typeface="Arial" charset="0"/>
              </a:rPr>
              <a:t>巴兰的祝福</a:t>
            </a:r>
            <a:r>
              <a:rPr kumimoji="1" lang="en-US" sz="3200" b="1" dirty="0">
                <a:solidFill>
                  <a:srgbClr val="FFFFFF"/>
                </a:solidFill>
                <a:latin typeface="Arial" charset="0"/>
                <a:ea typeface="ＭＳ Ｐゴシック" charset="0"/>
                <a:cs typeface="Arial" charset="0"/>
              </a:rPr>
              <a:t> </a:t>
            </a:r>
          </a:p>
          <a:p>
            <a:pPr marL="342900" indent="-342900">
              <a:lnSpc>
                <a:spcPct val="90000"/>
              </a:lnSpc>
              <a:spcBef>
                <a:spcPct val="20000"/>
              </a:spcBef>
              <a:buFontTx/>
              <a:buChar char="•"/>
              <a:defRPr/>
            </a:pPr>
            <a:r>
              <a:rPr kumimoji="1" lang="en-US" sz="3200" b="1" dirty="0">
                <a:solidFill>
                  <a:srgbClr val="FFFFFF"/>
                </a:solidFill>
                <a:latin typeface="Arial" charset="0"/>
                <a:ea typeface="ＭＳ Ｐゴシック" charset="0"/>
                <a:cs typeface="Arial" charset="0"/>
              </a:rPr>
              <a:t>(</a:t>
            </a:r>
            <a:r>
              <a:rPr kumimoji="1" lang="zh-CN" altLang="en-US" sz="3200" b="1" dirty="0">
                <a:solidFill>
                  <a:srgbClr val="FFFFFF"/>
                </a:solidFill>
                <a:latin typeface="Arial" charset="0"/>
                <a:ea typeface="ＭＳ Ｐゴシック" charset="0"/>
                <a:cs typeface="Arial" charset="0"/>
              </a:rPr>
              <a:t>民数记</a:t>
            </a:r>
            <a:r>
              <a:rPr kumimoji="1" lang="en-US" sz="3200" b="1" dirty="0">
                <a:solidFill>
                  <a:srgbClr val="FFFFFF"/>
                </a:solidFill>
                <a:latin typeface="Arial" charset="0"/>
                <a:ea typeface="ＭＳ Ｐゴシック" charset="0"/>
                <a:cs typeface="Arial" charset="0"/>
              </a:rPr>
              <a:t> 22–24)</a:t>
            </a:r>
          </a:p>
          <a:p>
            <a:pPr>
              <a:lnSpc>
                <a:spcPct val="90000"/>
              </a:lnSpc>
              <a:spcBef>
                <a:spcPct val="20000"/>
              </a:spcBef>
              <a:buFont typeface="Wingdings" charset="0"/>
              <a:buNone/>
              <a:defRPr/>
            </a:pPr>
            <a:endParaRPr kumimoji="1" lang="en-US" sz="3200" b="1" dirty="0">
              <a:solidFill>
                <a:srgbClr val="FFFFFF"/>
              </a:solidFill>
              <a:latin typeface="Arial" charset="0"/>
              <a:ea typeface="ＭＳ Ｐゴシック" charset="0"/>
              <a:cs typeface="Arial" charset="0"/>
            </a:endParaRPr>
          </a:p>
        </p:txBody>
      </p:sp>
      <p:sp>
        <p:nvSpPr>
          <p:cNvPr id="141316"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pic>
        <p:nvPicPr>
          <p:cNvPr id="14131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0" y="1231900"/>
            <a:ext cx="3670300" cy="534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0612503"/>
      </p:ext>
    </p:extLst>
  </p:cSld>
  <p:clrMapOvr>
    <a:masterClrMapping/>
  </p:clrMapOvr>
  <p:transition spd="med" advClick="0">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eaLnBrk="0" hangingPunct="0">
              <a:spcBef>
                <a:spcPct val="50000"/>
              </a:spcBef>
              <a:buFont typeface="Wingdings" pitchFamily="-111" charset="2"/>
              <a:buChar char="§"/>
              <a:defRPr/>
            </a:pPr>
            <a:endParaRPr lang="en-US" b="1">
              <a:solidFill>
                <a:srgbClr val="000000"/>
              </a:solidFill>
              <a:latin typeface="Times" pitchFamily="-111" charset="0"/>
              <a:ea typeface="Times New Roman" pitchFamily="-111" charset="0"/>
              <a:cs typeface="Times New Roman" pitchFamily="-111" charset="0"/>
            </a:endParaRPr>
          </a:p>
        </p:txBody>
      </p:sp>
      <p:pic>
        <p:nvPicPr>
          <p:cNvPr id="193539"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57" name="Text Box 5"/>
          <p:cNvSpPr txBox="1">
            <a:spLocks noChangeArrowheads="1"/>
          </p:cNvSpPr>
          <p:nvPr/>
        </p:nvSpPr>
        <p:spPr bwMode="auto">
          <a:xfrm>
            <a:off x="381000" y="593725"/>
            <a:ext cx="8153400" cy="63325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eaLnBrk="0" hangingPunct="0">
              <a:spcBef>
                <a:spcPct val="50000"/>
              </a:spcBef>
              <a:buFont typeface="Wingdings" charset="0"/>
              <a:buNone/>
            </a:pPr>
            <a:r>
              <a:rPr lang="ja-JP" altLang="en-US" sz="4800" i="1">
                <a:solidFill>
                  <a:srgbClr val="FFFFFF"/>
                </a:solidFill>
                <a:latin typeface="Times" charset="0"/>
              </a:rPr>
              <a:t>他们离弃正路，就走差了，随从比珥之子巴兰的路。巴兰就是那贪爱不义之工价的先知，他却为自己的过犯受了责备；那不能说话的驴以人言拦阻先知的狂妄。</a:t>
            </a:r>
            <a:endParaRPr lang="en-US" altLang="ja-JP" sz="4800" i="1">
              <a:solidFill>
                <a:srgbClr val="FFFFFF"/>
              </a:solidFill>
              <a:latin typeface="Times" charset="0"/>
            </a:endParaRPr>
          </a:p>
          <a:p>
            <a:pPr eaLnBrk="0" hangingPunct="0">
              <a:spcBef>
                <a:spcPct val="50000"/>
              </a:spcBef>
              <a:buFont typeface="Wingdings" charset="0"/>
              <a:buChar char="§"/>
            </a:pPr>
            <a:endParaRPr lang="en-US" sz="4800" i="1">
              <a:solidFill>
                <a:srgbClr val="FFFFFF"/>
              </a:solidFill>
              <a:latin typeface="Times" charset="0"/>
            </a:endParaRPr>
          </a:p>
          <a:p>
            <a:pPr>
              <a:spcBef>
                <a:spcPts val="150"/>
              </a:spcBef>
              <a:spcAft>
                <a:spcPts val="150"/>
              </a:spcAft>
            </a:pPr>
            <a:endParaRPr lang="en-US" sz="4800" i="1">
              <a:solidFill>
                <a:srgbClr val="FFFFFF"/>
              </a:solidFill>
              <a:latin typeface="Times New Roman" charset="0"/>
            </a:endParaRPr>
          </a:p>
        </p:txBody>
      </p:sp>
      <p:sp>
        <p:nvSpPr>
          <p:cNvPr id="125958" name="Rectangle 6"/>
          <p:cNvSpPr>
            <a:spLocks noGrp="1" noChangeArrowheads="1"/>
          </p:cNvSpPr>
          <p:nvPr>
            <p:ph type="title" idx="4294967295"/>
          </p:nvPr>
        </p:nvSpPr>
        <p:spPr>
          <a:xfrm>
            <a:off x="1371600" y="6172200"/>
            <a:ext cx="7772400" cy="579438"/>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pPr>
            <a:r>
              <a:rPr lang="en-US" sz="3200" b="1">
                <a:solidFill>
                  <a:schemeClr val="bg1"/>
                </a:solidFill>
                <a:latin typeface="Times New Roman" charset="0"/>
                <a:ea typeface="MS PGothic" charset="0"/>
                <a:cs typeface="MS PGothic" charset="0"/>
              </a:rPr>
              <a:t> </a:t>
            </a:r>
            <a:r>
              <a:rPr lang="zh-CN" altLang="en-US" sz="3200" b="1">
                <a:solidFill>
                  <a:schemeClr val="bg1"/>
                </a:solidFill>
                <a:latin typeface="Times New Roman" charset="0"/>
                <a:ea typeface="SimSun" charset="0"/>
                <a:cs typeface="SimSun" charset="0"/>
              </a:rPr>
              <a:t>彼得后书</a:t>
            </a:r>
            <a:r>
              <a:rPr lang="zh-CN" altLang="en-US" sz="3200" b="1">
                <a:solidFill>
                  <a:schemeClr val="bg1"/>
                </a:solidFill>
                <a:latin typeface="Times New Roman" charset="0"/>
                <a:ea typeface="MS PGothic" charset="0"/>
                <a:cs typeface="MS PGothic" charset="0"/>
              </a:rPr>
              <a:t> </a:t>
            </a:r>
            <a:r>
              <a:rPr lang="en-US" altLang="ja-JP" sz="3200" b="1">
                <a:solidFill>
                  <a:schemeClr val="bg1"/>
                </a:solidFill>
                <a:latin typeface="Times New Roman" charset="0"/>
                <a:ea typeface="MS PGothic" charset="0"/>
                <a:cs typeface="MS PGothic" charset="0"/>
              </a:rPr>
              <a:t>2:15-16</a:t>
            </a:r>
            <a:endParaRPr lang="en-US" sz="3200" b="1">
              <a:solidFill>
                <a:schemeClr val="bg1"/>
              </a:solidFill>
              <a:latin typeface="Times New Roman" charset="0"/>
              <a:ea typeface="MS PGothic" charset="0"/>
              <a:cs typeface="MS PGothic" charset="0"/>
            </a:endParaRPr>
          </a:p>
        </p:txBody>
      </p:sp>
    </p:spTree>
    <p:extLst>
      <p:ext uri="{BB962C8B-B14F-4D97-AF65-F5344CB8AC3E}">
        <p14:creationId xmlns:p14="http://schemas.microsoft.com/office/powerpoint/2010/main" val="113980695"/>
      </p:ext>
    </p:extLst>
  </p:cSld>
  <p:clrMapOvr>
    <a:masterClrMapping/>
  </p:clrMapOvr>
  <p:transition spd="med" advClick="0">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rael Map Tribes No Names of Tribes or Neighbor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1" y="0"/>
            <a:ext cx="3079751" cy="6934200"/>
          </a:xfrm>
          <a:prstGeom prst="rect">
            <a:avLst/>
          </a:prstGeom>
        </p:spPr>
      </p:pic>
      <p:pic>
        <p:nvPicPr>
          <p:cNvPr id="301057"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93804" y="-30263"/>
            <a:ext cx="307975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301058"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140</a:t>
            </a:r>
          </a:p>
        </p:txBody>
      </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1"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战胜西宏王与噩王（民 </a:t>
            </a:r>
            <a:r>
              <a:rPr kumimoji="1"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21</a:t>
            </a:r>
            <a:r>
              <a:rPr kumimoji="1"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章</a:t>
            </a:r>
            <a:r>
              <a:rPr kumimoji="1"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1"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巴勒使咒诅临到以色列不成，</a:t>
            </a:r>
            <a:r>
              <a:rPr kumimoji="1"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1"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巴兰祝福以色列    （民 </a:t>
            </a:r>
            <a:r>
              <a:rPr kumimoji="1"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22-24 </a:t>
            </a:r>
            <a:r>
              <a:rPr kumimoji="1"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章</a:t>
            </a:r>
            <a:r>
              <a:rPr kumimoji="1"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1"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巴勒成功地使以色列背弃神 </a:t>
            </a:r>
            <a:r>
              <a:rPr kumimoji="1"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1"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在伯毘珥的淫乱 （民 </a:t>
            </a:r>
            <a:r>
              <a:rPr kumimoji="1"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25 </a:t>
            </a:r>
            <a:r>
              <a:rPr kumimoji="1"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章）</a:t>
            </a:r>
          </a:p>
        </p:txBody>
      </p:sp>
      <p:sp>
        <p:nvSpPr>
          <p:cNvPr id="301060" name="Text Box 5"/>
          <p:cNvSpPr txBox="1">
            <a:spLocks noChangeArrowheads="1"/>
          </p:cNvSpPr>
          <p:nvPr/>
        </p:nvSpPr>
        <p:spPr bwMode="auto">
          <a:xfrm>
            <a:off x="9361714" y="6153301"/>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Beitzel, </a:t>
            </a:r>
            <a:r>
              <a:rPr kumimoji="0" lang="en-US" sz="11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Moody Atlas</a:t>
            </a: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1</a:t>
            </a:r>
            <a:r>
              <a:rPr kumimoji="0" lang="en-US" sz="1100" b="1" i="0" u="none" strike="noStrike" kern="1200" cap="none" spc="0" normalizeH="0" baseline="30000" noProof="0" dirty="0">
                <a:ln>
                  <a:noFill/>
                </a:ln>
                <a:solidFill>
                  <a:srgbClr val="000000"/>
                </a:solidFill>
                <a:effectLst/>
                <a:uLnTx/>
                <a:uFillTx/>
                <a:latin typeface="Arial" charset="0"/>
                <a:ea typeface="ＭＳ Ｐゴシック" charset="0"/>
                <a:cs typeface="Arial" charset="0"/>
              </a:rPr>
              <a:t>st</a:t>
            </a: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ed., 94</a:t>
            </a:r>
          </a:p>
        </p:txBody>
      </p:sp>
      <p:cxnSp>
        <p:nvCxnSpPr>
          <p:cNvPr id="10" name="Straight Arrow Connector 9"/>
          <p:cNvCxnSpPr>
            <a:cxnSpLocks noChangeShapeType="1"/>
          </p:cNvCxnSpPr>
          <p:nvPr/>
        </p:nvCxnSpPr>
        <p:spPr bwMode="auto">
          <a:xfrm flipH="1" flipV="1">
            <a:off x="1488015" y="3308728"/>
            <a:ext cx="1873250" cy="1296987"/>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a14="http://schemas.microsoft.com/office/drawing/2010/main" xmlns="">
                <a:noFill/>
              </a14:hiddenFill>
            </a:ext>
          </a:extLst>
        </p:spPr>
      </p:cxnSp>
      <p:sp>
        <p:nvSpPr>
          <p:cNvPr id="2" name="Rectangle 2"/>
          <p:cNvSpPr>
            <a:spLocks noGrp="1" noChangeArrowheads="1"/>
          </p:cNvSpPr>
          <p:nvPr>
            <p:ph type="title"/>
          </p:nvPr>
        </p:nvSpPr>
        <p:spPr>
          <a:xfrm>
            <a:off x="1119760" y="609600"/>
            <a:ext cx="7740650" cy="1143000"/>
          </a:xfrm>
        </p:spPr>
        <p:txBody>
          <a:bodyPr/>
          <a:lstStyle/>
          <a:p>
            <a:pPr algn="r" eaLnBrk="1" hangingPunct="1">
              <a:defRPr/>
            </a:pPr>
            <a:r>
              <a:rPr lang="zh-CN" altLang="en-US" sz="5400" b="1" dirty="0">
                <a:effectLst>
                  <a:glow rad="165100">
                    <a:schemeClr val="tx1">
                      <a:alpha val="96000"/>
                    </a:schemeClr>
                  </a:glow>
                </a:effectLst>
                <a:latin typeface="Arial" charset="0"/>
              </a:rPr>
              <a:t>跨约旦事件</a:t>
            </a:r>
            <a:endParaRPr lang="en-US" sz="5400" b="1" dirty="0">
              <a:effectLst>
                <a:glow rad="165100">
                  <a:schemeClr val="tx1">
                    <a:alpha val="96000"/>
                  </a:schemeClr>
                </a:glow>
              </a:effectLst>
              <a:latin typeface="Arial" charset="0"/>
            </a:endParaRPr>
          </a:p>
        </p:txBody>
      </p:sp>
      <p:sp>
        <p:nvSpPr>
          <p:cNvPr id="19" name="Rectangle 2"/>
          <p:cNvSpPr txBox="1">
            <a:spLocks noChangeArrowheads="1"/>
          </p:cNvSpPr>
          <p:nvPr/>
        </p:nvSpPr>
        <p:spPr bwMode="auto">
          <a:xfrm>
            <a:off x="-1" y="2821506"/>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伯毘珥</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20" name="Group 30"/>
          <p:cNvGrpSpPr>
            <a:grpSpLocks/>
          </p:cNvGrpSpPr>
          <p:nvPr/>
        </p:nvGrpSpPr>
        <p:grpSpPr bwMode="auto">
          <a:xfrm>
            <a:off x="1197268" y="3175354"/>
            <a:ext cx="206082" cy="218368"/>
            <a:chOff x="6972297" y="5071534"/>
            <a:chExt cx="206026" cy="218421"/>
          </a:xfrm>
        </p:grpSpPr>
        <p:sp>
          <p:nvSpPr>
            <p:cNvPr id="21"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22"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Tree>
    <p:extLst>
      <p:ext uri="{BB962C8B-B14F-4D97-AF65-F5344CB8AC3E}">
        <p14:creationId xmlns:p14="http://schemas.microsoft.com/office/powerpoint/2010/main" val="1103800877"/>
      </p:ext>
    </p:extLst>
  </p:cSld>
  <p:clrMapOvr>
    <a:masterClrMapping/>
  </p:clrMapOvr>
  <p:transition spd="med" advClick="0">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linds(horizontal)">
                                      <p:cBhvr>
                                        <p:cTn id="11" dur="500"/>
                                        <p:tgtEl>
                                          <p:spTgt spid="19"/>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linds(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eaLnBrk="0" hangingPunct="0">
              <a:spcBef>
                <a:spcPct val="50000"/>
              </a:spcBef>
              <a:buFont typeface="Wingdings" pitchFamily="-111" charset="2"/>
              <a:buChar char="§"/>
              <a:defRPr/>
            </a:pPr>
            <a:endParaRPr lang="en-US" b="1">
              <a:solidFill>
                <a:srgbClr val="000000"/>
              </a:solidFill>
              <a:latin typeface="Times" pitchFamily="-111" charset="0"/>
              <a:ea typeface="Times New Roman" pitchFamily="-111" charset="0"/>
              <a:cs typeface="Times New Roman" pitchFamily="-111" charset="0"/>
            </a:endParaRPr>
          </a:p>
        </p:txBody>
      </p:sp>
      <p:pic>
        <p:nvPicPr>
          <p:cNvPr id="195587"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1" name="Text Box 5"/>
          <p:cNvSpPr txBox="1">
            <a:spLocks noChangeArrowheads="1"/>
          </p:cNvSpPr>
          <p:nvPr/>
        </p:nvSpPr>
        <p:spPr bwMode="auto">
          <a:xfrm>
            <a:off x="381000" y="593725"/>
            <a:ext cx="8153400" cy="59864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eaLnBrk="0" hangingPunct="0">
              <a:spcBef>
                <a:spcPct val="50000"/>
              </a:spcBef>
              <a:buFont typeface="Wingdings" charset="0"/>
              <a:buNone/>
            </a:pPr>
            <a:r>
              <a:rPr lang="ja-JP" altLang="en-US" sz="4800" i="1">
                <a:solidFill>
                  <a:srgbClr val="FFFFFF"/>
                </a:solidFill>
                <a:latin typeface="Times" charset="0"/>
              </a:rPr>
              <a:t>他们有祸了！因为走了该隐的道路，又为利往巴兰的错谬里直奔，并在可拉的背叛中灭亡了。</a:t>
            </a:r>
            <a:endParaRPr lang="en-US" altLang="ja-JP" sz="4800" i="1">
              <a:solidFill>
                <a:srgbClr val="FFFFFF"/>
              </a:solidFill>
              <a:latin typeface="Times" charset="0"/>
            </a:endParaRPr>
          </a:p>
          <a:p>
            <a:pPr eaLnBrk="0" hangingPunct="0">
              <a:spcBef>
                <a:spcPct val="50000"/>
              </a:spcBef>
              <a:buFont typeface="Wingdings" charset="0"/>
              <a:buChar char="§"/>
            </a:pPr>
            <a:endParaRPr lang="en-US" sz="4800" i="1">
              <a:solidFill>
                <a:srgbClr val="FFFFFF"/>
              </a:solidFill>
              <a:latin typeface="Times" charset="0"/>
            </a:endParaRPr>
          </a:p>
          <a:p>
            <a:pPr>
              <a:spcBef>
                <a:spcPts val="150"/>
              </a:spcBef>
              <a:spcAft>
                <a:spcPts val="150"/>
              </a:spcAft>
            </a:pPr>
            <a:endParaRPr lang="en-US" sz="4800" i="1">
              <a:solidFill>
                <a:srgbClr val="FFFFFF"/>
              </a:solidFill>
              <a:latin typeface="Times New Roman" charset="0"/>
              <a:cs typeface="Times New Roman" charset="0"/>
            </a:endParaRPr>
          </a:p>
          <a:p>
            <a:pPr>
              <a:spcBef>
                <a:spcPct val="50000"/>
              </a:spcBef>
            </a:pPr>
            <a:endParaRPr lang="en-US" sz="4800" i="1">
              <a:solidFill>
                <a:srgbClr val="FFFFFF"/>
              </a:solidFill>
              <a:latin typeface="Times New Roman" charset="0"/>
              <a:cs typeface="Times New Roman" charset="0"/>
            </a:endParaRPr>
          </a:p>
        </p:txBody>
      </p:sp>
      <p:sp>
        <p:nvSpPr>
          <p:cNvPr id="126982" name="Rectangle 6"/>
          <p:cNvSpPr>
            <a:spLocks noGrp="1" noChangeArrowheads="1"/>
          </p:cNvSpPr>
          <p:nvPr>
            <p:ph type="title" idx="4294967295"/>
          </p:nvPr>
        </p:nvSpPr>
        <p:spPr>
          <a:xfrm>
            <a:off x="1295400" y="6202363"/>
            <a:ext cx="7772400" cy="579437"/>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pPr>
            <a:r>
              <a:rPr lang="zh-CN" altLang="en-US" sz="3200" b="1">
                <a:solidFill>
                  <a:schemeClr val="bg1"/>
                </a:solidFill>
                <a:latin typeface="Times New Roman" charset="0"/>
                <a:ea typeface="SimSun" charset="0"/>
                <a:cs typeface="SimSun" charset="0"/>
              </a:rPr>
              <a:t>犹大书</a:t>
            </a:r>
            <a:r>
              <a:rPr lang="zh-CN" altLang="en-US" sz="3200" b="1">
                <a:solidFill>
                  <a:schemeClr val="bg1"/>
                </a:solidFill>
                <a:latin typeface="Times New Roman" charset="0"/>
                <a:ea typeface="MS PGothic" charset="0"/>
                <a:cs typeface="MS PGothic" charset="0"/>
              </a:rPr>
              <a:t> </a:t>
            </a:r>
            <a:r>
              <a:rPr lang="en-US" altLang="ja-JP" sz="3200" b="1">
                <a:solidFill>
                  <a:schemeClr val="bg1"/>
                </a:solidFill>
                <a:latin typeface="Times New Roman" charset="0"/>
                <a:ea typeface="MS PGothic" charset="0"/>
                <a:cs typeface="MS PGothic" charset="0"/>
              </a:rPr>
              <a:t>11 </a:t>
            </a:r>
            <a:endParaRPr lang="en-US" sz="3200" b="1">
              <a:solidFill>
                <a:schemeClr val="bg1"/>
              </a:solidFill>
              <a:latin typeface="Times New Roman" charset="0"/>
              <a:ea typeface="MS PGothic" charset="0"/>
              <a:cs typeface="MS PGothic" charset="0"/>
            </a:endParaRPr>
          </a:p>
        </p:txBody>
      </p:sp>
    </p:spTree>
    <p:extLst>
      <p:ext uri="{BB962C8B-B14F-4D97-AF65-F5344CB8AC3E}">
        <p14:creationId xmlns:p14="http://schemas.microsoft.com/office/powerpoint/2010/main" val="2412562671"/>
      </p:ext>
    </p:extLst>
  </p:cSld>
  <p:clrMapOvr>
    <a:masterClrMapping/>
  </p:clrMapOvr>
  <p:transition spd="med" advClick="0">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p:nvPr>
        </p:nvSpPr>
        <p:spPr>
          <a:xfrm>
            <a:off x="0" y="-38100"/>
            <a:ext cx="9144000" cy="1143000"/>
          </a:xfrm>
        </p:spPr>
        <p:txBody>
          <a:bodyPr/>
          <a:lstStyle/>
          <a:p>
            <a:pPr eaLnBrk="1" hangingPunct="1"/>
            <a:r>
              <a:rPr kumimoji="1" lang="zh-CN" altLang="en-US" sz="3600" b="1" dirty="0">
                <a:solidFill>
                  <a:srgbClr val="FFFFFF"/>
                </a:solidFill>
                <a:latin typeface="Arial" charset="0"/>
              </a:rPr>
              <a:t>巴兰的预言</a:t>
            </a:r>
            <a:r>
              <a:rPr kumimoji="1" lang="en-US" sz="3600" b="1" dirty="0">
                <a:solidFill>
                  <a:srgbClr val="FFFFFF"/>
                </a:solidFill>
                <a:latin typeface="Arial" charset="0"/>
              </a:rPr>
              <a:t> (</a:t>
            </a:r>
            <a:r>
              <a:rPr kumimoji="1" lang="zh-CN" altLang="en-US" sz="3600" b="1" dirty="0">
                <a:solidFill>
                  <a:srgbClr val="FFFFFF"/>
                </a:solidFill>
                <a:latin typeface="Arial" charset="0"/>
              </a:rPr>
              <a:t>民数记</a:t>
            </a:r>
            <a:r>
              <a:rPr kumimoji="1" lang="en-US" sz="3600" b="1" dirty="0">
                <a:solidFill>
                  <a:srgbClr val="FFFFFF"/>
                </a:solidFill>
                <a:latin typeface="Arial" charset="0"/>
              </a:rPr>
              <a:t> 22–24)</a:t>
            </a:r>
          </a:p>
        </p:txBody>
      </p:sp>
      <p:sp>
        <p:nvSpPr>
          <p:cNvPr id="149506"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140</a:t>
            </a:r>
          </a:p>
        </p:txBody>
      </p:sp>
      <p:sp>
        <p:nvSpPr>
          <p:cNvPr id="149507" name="Rectangle 6"/>
          <p:cNvSpPr>
            <a:spLocks noChangeArrowheads="1"/>
          </p:cNvSpPr>
          <p:nvPr/>
        </p:nvSpPr>
        <p:spPr bwMode="auto">
          <a:xfrm>
            <a:off x="0" y="1270000"/>
            <a:ext cx="4165600" cy="209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lnSpc>
                <a:spcPct val="90000"/>
              </a:lnSpc>
              <a:spcBef>
                <a:spcPct val="20000"/>
              </a:spcBef>
            </a:pPr>
            <a:r>
              <a:rPr kumimoji="1" lang="zh-CN" altLang="en-US" sz="3200" b="1" dirty="0">
                <a:solidFill>
                  <a:srgbClr val="FFFFFF"/>
                </a:solidFill>
                <a:latin typeface="Arial" charset="0"/>
                <a:ea typeface="ＭＳ Ｐゴシック" charset="0"/>
                <a:cs typeface="Arial" charset="0"/>
              </a:rPr>
              <a:t>巴勒在毗珥以放纵情欲的事使以色列人转离神</a:t>
            </a:r>
            <a:r>
              <a:rPr kumimoji="1" lang="en-US" sz="3200" b="1" dirty="0">
                <a:solidFill>
                  <a:srgbClr val="FFFFFF"/>
                </a:solidFill>
                <a:latin typeface="Arial" charset="0"/>
                <a:ea typeface="ＭＳ Ｐゴシック" charset="0"/>
                <a:cs typeface="Arial" charset="0"/>
              </a:rPr>
              <a:t> (</a:t>
            </a:r>
            <a:r>
              <a:rPr kumimoji="1" lang="zh-CN" altLang="en-US" sz="3200" b="1" dirty="0">
                <a:solidFill>
                  <a:srgbClr val="FFFFFF"/>
                </a:solidFill>
                <a:latin typeface="Arial" charset="0"/>
                <a:ea typeface="ＭＳ Ｐゴシック" charset="0"/>
                <a:cs typeface="Arial" charset="0"/>
              </a:rPr>
              <a:t>民数记</a:t>
            </a:r>
            <a:r>
              <a:rPr kumimoji="1" lang="en-US" sz="3200" b="1" dirty="0">
                <a:solidFill>
                  <a:srgbClr val="FFFFFF"/>
                </a:solidFill>
                <a:latin typeface="Arial" charset="0"/>
                <a:ea typeface="ＭＳ Ｐゴシック" charset="0"/>
                <a:cs typeface="Arial" charset="0"/>
              </a:rPr>
              <a:t> 25)</a:t>
            </a:r>
          </a:p>
        </p:txBody>
      </p:sp>
      <p:sp>
        <p:nvSpPr>
          <p:cNvPr id="149508"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pic>
        <p:nvPicPr>
          <p:cNvPr id="14950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65600" y="1270000"/>
            <a:ext cx="4978400" cy="558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9510"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365500"/>
            <a:ext cx="5049838" cy="300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9803825"/>
      </p:ext>
    </p:extLst>
  </p:cSld>
  <p:clrMapOvr>
    <a:masterClrMapping/>
  </p:clrMapOvr>
  <p:transition spd="med" advClick="0">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240587" cy="5766126"/>
          </a:xfrm>
          <a:prstGeom prst="rect">
            <a:avLst/>
          </a:prstGeom>
        </p:spPr>
      </p:pic>
      <p:sp>
        <p:nvSpPr>
          <p:cNvPr id="117763" name="Text Box 3"/>
          <p:cNvSpPr txBox="1">
            <a:spLocks noChangeArrowheads="1"/>
          </p:cNvSpPr>
          <p:nvPr/>
        </p:nvSpPr>
        <p:spPr bwMode="auto">
          <a:xfrm>
            <a:off x="0" y="6017768"/>
            <a:ext cx="9143999"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zh-CN" altLang="en-US" sz="2800" b="1" dirty="0">
                <a:solidFill>
                  <a:srgbClr val="FFFFFF"/>
                </a:solidFill>
                <a:latin typeface="Arial"/>
                <a:ea typeface="Times New Roman" pitchFamily="-111" charset="0"/>
                <a:cs typeface="Arial"/>
              </a:rPr>
              <a:t>可拉</a:t>
            </a:r>
            <a:r>
              <a:rPr lang="en-US" sz="2800" b="1" dirty="0">
                <a:solidFill>
                  <a:srgbClr val="FFFFFF"/>
                </a:solidFill>
                <a:latin typeface="Arial"/>
                <a:ea typeface="Times New Roman" pitchFamily="-111" charset="0"/>
                <a:cs typeface="Arial"/>
              </a:rPr>
              <a:t>, </a:t>
            </a:r>
            <a:r>
              <a:rPr lang="zh-CN" altLang="en-US" sz="2800" b="1" dirty="0">
                <a:solidFill>
                  <a:srgbClr val="FFFFFF"/>
                </a:solidFill>
                <a:latin typeface="Arial"/>
                <a:ea typeface="Times New Roman" pitchFamily="-111" charset="0"/>
                <a:cs typeface="Arial"/>
              </a:rPr>
              <a:t>大坍</a:t>
            </a:r>
            <a:r>
              <a:rPr lang="en-US" sz="2800" b="1" dirty="0">
                <a:solidFill>
                  <a:srgbClr val="FFFFFF"/>
                </a:solidFill>
                <a:latin typeface="Arial"/>
                <a:ea typeface="Times New Roman" pitchFamily="-111" charset="0"/>
                <a:cs typeface="Arial"/>
              </a:rPr>
              <a:t> </a:t>
            </a:r>
            <a:r>
              <a:rPr lang="zh-CN" altLang="en-US" sz="2800" b="1" dirty="0">
                <a:solidFill>
                  <a:srgbClr val="FFFFFF"/>
                </a:solidFill>
                <a:latin typeface="Arial"/>
                <a:ea typeface="Times New Roman" pitchFamily="-111" charset="0"/>
                <a:cs typeface="Arial"/>
              </a:rPr>
              <a:t>与</a:t>
            </a:r>
            <a:r>
              <a:rPr lang="en-US" sz="2800" b="1" dirty="0">
                <a:solidFill>
                  <a:srgbClr val="FFFFFF"/>
                </a:solidFill>
                <a:latin typeface="Arial"/>
                <a:ea typeface="Times New Roman" pitchFamily="-111" charset="0"/>
                <a:cs typeface="Arial"/>
              </a:rPr>
              <a:t> </a:t>
            </a:r>
            <a:r>
              <a:rPr lang="zh-CN" altLang="en-US" sz="2800" b="1" dirty="0">
                <a:solidFill>
                  <a:srgbClr val="FFFFFF"/>
                </a:solidFill>
                <a:latin typeface="Arial"/>
                <a:ea typeface="Times New Roman" pitchFamily="-111" charset="0"/>
                <a:cs typeface="Arial"/>
              </a:rPr>
              <a:t>亚比兰</a:t>
            </a:r>
            <a:r>
              <a:rPr lang="en-US" sz="2800" b="1" dirty="0">
                <a:solidFill>
                  <a:srgbClr val="FFFFFF"/>
                </a:solidFill>
                <a:latin typeface="Arial"/>
                <a:ea typeface="Times New Roman" pitchFamily="-111" charset="0"/>
                <a:cs typeface="Arial"/>
              </a:rPr>
              <a:t> (</a:t>
            </a:r>
            <a:r>
              <a:rPr lang="zh-CN" altLang="en-US" sz="2800" b="1" dirty="0">
                <a:solidFill>
                  <a:srgbClr val="FFFFFF"/>
                </a:solidFill>
                <a:latin typeface="Arial"/>
                <a:ea typeface="Times New Roman" pitchFamily="-111" charset="0"/>
                <a:cs typeface="Arial"/>
              </a:rPr>
              <a:t>民数记</a:t>
            </a:r>
            <a:r>
              <a:rPr lang="en-US" sz="2800" b="1" dirty="0">
                <a:solidFill>
                  <a:srgbClr val="FFFFFF"/>
                </a:solidFill>
                <a:latin typeface="Arial"/>
                <a:ea typeface="Times New Roman" pitchFamily="-111" charset="0"/>
                <a:cs typeface="Arial"/>
              </a:rPr>
              <a:t>16:31-34)</a:t>
            </a:r>
          </a:p>
        </p:txBody>
      </p:sp>
      <p:sp>
        <p:nvSpPr>
          <p:cNvPr id="207875" name="Rectangle 4"/>
          <p:cNvSpPr>
            <a:spLocks noGrp="1" noChangeArrowheads="1"/>
          </p:cNvSpPr>
          <p:nvPr>
            <p:ph type="title" idx="4294967295"/>
          </p:nvPr>
        </p:nvSpPr>
        <p:spPr>
          <a:xfrm>
            <a:off x="-1" y="110961"/>
            <a:ext cx="9144001" cy="1055993"/>
          </a:xfrm>
        </p:spPr>
        <p:txBody>
          <a:bodyPr/>
          <a:lstStyle/>
          <a:p>
            <a:pPr eaLnBrk="1" hangingPunct="1">
              <a:defRPr/>
            </a:pPr>
            <a:r>
              <a:rPr lang="zh-CN" altLang="en-US" sz="6000" b="1" dirty="0">
                <a:effectLst>
                  <a:glow rad="165100">
                    <a:schemeClr val="tx1">
                      <a:alpha val="96000"/>
                    </a:schemeClr>
                  </a:glow>
                </a:effectLst>
                <a:latin typeface="Arial" charset="0"/>
              </a:rPr>
              <a:t>可拉的叛乱</a:t>
            </a:r>
            <a:endParaRPr lang="en-US" sz="6000" b="1" dirty="0">
              <a:effectLst>
                <a:glow rad="165100">
                  <a:schemeClr val="tx1">
                    <a:alpha val="96000"/>
                  </a:schemeClr>
                </a:glow>
              </a:effectLst>
              <a:latin typeface="Arial" charset="0"/>
            </a:endParaRPr>
          </a:p>
        </p:txBody>
      </p:sp>
    </p:spTree>
    <p:extLst>
      <p:ext uri="{BB962C8B-B14F-4D97-AF65-F5344CB8AC3E}">
        <p14:creationId xmlns:p14="http://schemas.microsoft.com/office/powerpoint/2010/main" val="3281529043"/>
      </p:ext>
    </p:extLst>
  </p:cSld>
  <p:clrMapOvr>
    <a:masterClrMapping/>
  </p:clrMapOvr>
  <p:transition spd="med" advClick="0">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873125"/>
            <a:ext cx="9144000" cy="566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1030"/>
          <p:cNvSpPr txBox="1">
            <a:spLocks noRot="1" noChangeArrowheads="1"/>
          </p:cNvSpPr>
          <p:nvPr/>
        </p:nvSpPr>
        <p:spPr bwMode="auto">
          <a:xfrm>
            <a:off x="-20638" y="6092825"/>
            <a:ext cx="9144001" cy="7921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defRPr/>
            </a:pPr>
            <a:r>
              <a:rPr lang="zh-CN" altLang="en-US" sz="3600" b="0" dirty="0">
                <a:solidFill>
                  <a:srgbClr val="FFFFFF"/>
                </a:solidFill>
                <a:effectLst/>
                <a:latin typeface="Times New Roman"/>
              </a:rPr>
              <a:t>基思  斯旺森 和家人</a:t>
            </a:r>
            <a:endParaRPr lang="en-US" sz="3600" kern="0" dirty="0">
              <a:solidFill>
                <a:srgbClr val="FFFFFF"/>
              </a:solidFill>
              <a:latin typeface="Arial" charset="0"/>
              <a:cs typeface="Arial" charset="0"/>
            </a:endParaRPr>
          </a:p>
        </p:txBody>
      </p:sp>
      <p:sp>
        <p:nvSpPr>
          <p:cNvPr id="2" name="TextBox 1"/>
          <p:cNvSpPr txBox="1"/>
          <p:nvPr/>
        </p:nvSpPr>
        <p:spPr>
          <a:xfrm>
            <a:off x="-132347" y="0"/>
            <a:ext cx="8662736" cy="923330"/>
          </a:xfrm>
          <a:prstGeom prst="rect">
            <a:avLst/>
          </a:prstGeom>
          <a:noFill/>
        </p:spPr>
        <p:txBody>
          <a:bodyPr wrap="square" rtlCol="0">
            <a:spAutoFit/>
          </a:bodyPr>
          <a:lstStyle/>
          <a:p>
            <a:pPr algn="ctr" defTabSz="457200" fontAlgn="auto">
              <a:spcBef>
                <a:spcPts val="0"/>
              </a:spcBef>
              <a:spcAft>
                <a:spcPts val="0"/>
              </a:spcAft>
            </a:pPr>
            <a:r>
              <a:rPr lang="zh-CN" altLang="en-US" sz="5400" b="1" dirty="0">
                <a:solidFill>
                  <a:srgbClr val="FFFFFF"/>
                </a:solidFill>
                <a:latin typeface="SimSun" panose="02010600030101010101" pitchFamily="2" charset="-122"/>
                <a:ea typeface="SimSun" panose="02010600030101010101" pitchFamily="2" charset="-122"/>
              </a:rPr>
              <a:t>叛教者的书本</a:t>
            </a:r>
            <a:endParaRPr lang="en-SG" sz="5400" b="1" dirty="0">
              <a:solidFill>
                <a:srgbClr val="FFFFFF"/>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970520221"/>
      </p:ext>
    </p:extLst>
  </p:cSld>
  <p:clrMapOvr>
    <a:masterClrMapping/>
  </p:clrMapOvr>
  <p:transition advClick="0">
    <p:randomBar dir="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0434"/>
            <a:ext cx="9130280" cy="6837565"/>
          </a:xfrm>
          <a:prstGeom prst="rect">
            <a:avLst/>
          </a:prstGeom>
        </p:spPr>
      </p:pic>
      <p:sp>
        <p:nvSpPr>
          <p:cNvPr id="286731" name="Rectangle 14"/>
          <p:cNvSpPr>
            <a:spLocks noGrp="1" noChangeArrowheads="1"/>
          </p:cNvSpPr>
          <p:nvPr>
            <p:ph type="title" idx="4294967295"/>
          </p:nvPr>
        </p:nvSpPr>
        <p:spPr>
          <a:xfrm>
            <a:off x="0" y="0"/>
            <a:ext cx="7772400" cy="685800"/>
          </a:xfrm>
        </p:spPr>
        <p:txBody>
          <a:bodyPr/>
          <a:lstStyle/>
          <a:p>
            <a:pPr algn="l" eaLnBrk="1" hangingPunct="1"/>
            <a:r>
              <a:rPr lang="zh-CN" altLang="en-US" b="1" dirty="0">
                <a:effectLst>
                  <a:glow rad="228600">
                    <a:schemeClr val="tx1"/>
                  </a:glow>
                </a:effectLst>
                <a:latin typeface="Arial" charset="0"/>
              </a:rPr>
              <a:t>更多埋怨</a:t>
            </a:r>
            <a:endParaRPr lang="en-US" b="1" dirty="0">
              <a:effectLst>
                <a:glow rad="228600">
                  <a:schemeClr val="tx1"/>
                </a:glow>
              </a:effectLst>
              <a:latin typeface="Arial" charset="0"/>
            </a:endParaRPr>
          </a:p>
        </p:txBody>
      </p:sp>
      <p:sp>
        <p:nvSpPr>
          <p:cNvPr id="13" name="Rectangle 2"/>
          <p:cNvSpPr txBox="1">
            <a:spLocks noChangeArrowheads="1"/>
          </p:cNvSpPr>
          <p:nvPr/>
        </p:nvSpPr>
        <p:spPr>
          <a:xfrm>
            <a:off x="0" y="4873749"/>
            <a:ext cx="6333432" cy="1965178"/>
          </a:xfrm>
          <a:prstGeom prst="rect">
            <a:avLst/>
          </a:prstGeom>
          <a:effectLst/>
        </p:spPr>
        <p:txBody>
          <a:bodyPr anchor="t"/>
          <a:lst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defTabSz="457200"/>
            <a:r>
              <a:rPr lang="ru-RU" sz="2800" b="1" dirty="0">
                <a:solidFill>
                  <a:srgbClr val="FFFFFF"/>
                </a:solidFill>
                <a:effectLst>
                  <a:glow rad="127000">
                    <a:srgbClr val="000000"/>
                  </a:glow>
                </a:effectLst>
                <a:latin typeface="Arial" charset="0"/>
                <a:ea typeface="ＭＳ Ｐゴシック" charset="0"/>
              </a:rPr>
              <a:t>“</a:t>
            </a:r>
            <a:r>
              <a:rPr lang="zh-CN" altLang="en-US" sz="2800" b="1" dirty="0">
                <a:solidFill>
                  <a:srgbClr val="FFFFFF"/>
                </a:solidFill>
                <a:effectLst>
                  <a:glow rad="127000">
                    <a:srgbClr val="000000"/>
                  </a:glow>
                </a:effectLst>
                <a:latin typeface="Arial" charset="0"/>
                <a:ea typeface="ＭＳ Ｐゴシック" charset="0"/>
              </a:rPr>
              <a:t>又有火从耶和华那里出来，把那献香的二百五十个人吞灭了。</a:t>
            </a:r>
            <a:r>
              <a:rPr lang="ru-RU" sz="2800" b="1" dirty="0">
                <a:solidFill>
                  <a:srgbClr val="FFFFFF"/>
                </a:solidFill>
                <a:effectLst>
                  <a:glow rad="127000">
                    <a:srgbClr val="000000"/>
                  </a:glow>
                </a:effectLst>
                <a:latin typeface="Arial" charset="0"/>
                <a:ea typeface="ＭＳ Ｐゴシック" charset="0"/>
              </a:rPr>
              <a:t>”</a:t>
            </a:r>
            <a:r>
              <a:rPr lang="en-US" sz="2800" b="1" dirty="0">
                <a:solidFill>
                  <a:srgbClr val="FFFFFF"/>
                </a:solidFill>
                <a:effectLst>
                  <a:glow rad="127000">
                    <a:srgbClr val="000000"/>
                  </a:glow>
                </a:effectLst>
                <a:latin typeface="Arial" charset="0"/>
                <a:ea typeface="ＭＳ Ｐゴシック" charset="0"/>
              </a:rPr>
              <a:t> </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en-US" sz="2800" b="1" dirty="0">
                <a:solidFill>
                  <a:srgbClr val="FFFFFF"/>
                </a:solidFill>
                <a:effectLst>
                  <a:glow rad="127000">
                    <a:srgbClr val="000000"/>
                  </a:glow>
                </a:effectLst>
                <a:latin typeface="Arial" charset="0"/>
                <a:ea typeface="ＭＳ Ｐゴシック" charset="0"/>
                <a:cs typeface="ＭＳ Ｐゴシック" charset="0"/>
              </a:rPr>
              <a:t>(</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民数记</a:t>
            </a:r>
            <a:r>
              <a:rPr lang="en-US" sz="2800" b="1" dirty="0">
                <a:solidFill>
                  <a:srgbClr val="FFFFFF"/>
                </a:solidFill>
                <a:effectLst>
                  <a:glow rad="127000">
                    <a:srgbClr val="000000"/>
                  </a:glow>
                </a:effectLst>
                <a:latin typeface="Arial" charset="0"/>
                <a:ea typeface="ＭＳ Ｐゴシック" charset="0"/>
                <a:cs typeface="ＭＳ Ｐゴシック" charset="0"/>
              </a:rPr>
              <a:t> 16:35 </a:t>
            </a:r>
            <a:r>
              <a:rPr lang="zh-CN" altLang="en-US" sz="2400" b="1" dirty="0">
                <a:solidFill>
                  <a:srgbClr val="FFFFFF"/>
                </a:solidFill>
                <a:effectLst>
                  <a:glow rad="127000">
                    <a:srgbClr val="000000"/>
                  </a:glow>
                </a:effectLst>
                <a:latin typeface="Arial" charset="0"/>
                <a:ea typeface="ＭＳ Ｐゴシック" charset="0"/>
                <a:cs typeface="ＭＳ Ｐゴシック" charset="0"/>
              </a:rPr>
              <a:t>新译本</a:t>
            </a:r>
            <a:r>
              <a:rPr lang="en-US" sz="28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9452550"/>
      </p:ext>
    </p:extLst>
  </p:cSld>
  <p:clrMapOvr>
    <a:masterClrMapping/>
  </p:clrMapOvr>
  <p:transition spd="med" advClick="0">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18350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这些人胆敢与你们同席，他们只顾喂饱（“喂饱”或译：“牧养”）自己，是你们爱筵中的暗礁；是无雨的浮云，随风飘荡</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犹大</a:t>
            </a:r>
            <a:r>
              <a:rPr lang="en-US" sz="3600" b="1" dirty="0">
                <a:effectLst>
                  <a:glow rad="127000">
                    <a:schemeClr val="tx1"/>
                  </a:glow>
                </a:effectLst>
                <a:latin typeface="Arial" charset="0"/>
                <a:ea typeface="ＭＳ Ｐゴシック" charset="0"/>
                <a:cs typeface="ＭＳ Ｐゴシック" charset="0"/>
              </a:rPr>
              <a:t> 12 </a:t>
            </a:r>
            <a:r>
              <a:rPr lang="en-US" altLang="zh-CN"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4"/>
          <a:stretch>
            <a:fillRect/>
          </a:stretch>
        </p:blipFill>
        <p:spPr>
          <a:xfrm>
            <a:off x="3203848" y="2924944"/>
            <a:ext cx="5940152" cy="3917973"/>
          </a:xfrm>
          <a:prstGeom prst="rect">
            <a:avLst/>
          </a:prstGeom>
        </p:spPr>
      </p:pic>
      <p:pic>
        <p:nvPicPr>
          <p:cNvPr id="4" name="Picture 3"/>
          <p:cNvPicPr>
            <a:picLocks noChangeAspect="1"/>
          </p:cNvPicPr>
          <p:nvPr/>
        </p:nvPicPr>
        <p:blipFill>
          <a:blip r:embed="rId5"/>
          <a:stretch>
            <a:fillRect/>
          </a:stretch>
        </p:blipFill>
        <p:spPr>
          <a:xfrm>
            <a:off x="13941" y="2924944"/>
            <a:ext cx="3352037" cy="3933056"/>
          </a:xfrm>
          <a:prstGeom prst="rect">
            <a:avLst/>
          </a:prstGeom>
        </p:spPr>
      </p:pic>
    </p:spTree>
    <p:extLst>
      <p:ext uri="{BB962C8B-B14F-4D97-AF65-F5344CB8AC3E}">
        <p14:creationId xmlns:p14="http://schemas.microsoft.com/office/powerpoint/2010/main" val="149081744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3903587"/>
          </a:xfrm>
          <a:effectLst>
            <a:outerShdw blurRad="63500" dist="35921" dir="2700000" algn="ctr" rotWithShape="0">
              <a:schemeClr val="tx2">
                <a:alpha val="74998"/>
              </a:schemeClr>
            </a:outerShdw>
          </a:effectLst>
        </p:spPr>
        <p:txBody>
          <a:bodyPr anchor="t"/>
          <a:lstStyle/>
          <a:p>
            <a:pPr>
              <a:defRPr/>
            </a:pPr>
            <a:r>
              <a:rPr lang="ru-RU"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是秋天不结果子的树，连根拔起，</a:t>
            </a:r>
            <a:br>
              <a:rPr lang="en-US"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死而又死</a:t>
            </a:r>
            <a:r>
              <a:rPr lang="ru-RU"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犹大</a:t>
            </a:r>
            <a:r>
              <a:rPr lang="en-US" b="1" dirty="0">
                <a:effectLst>
                  <a:glow rad="127000">
                    <a:schemeClr val="tx1"/>
                  </a:glow>
                </a:effectLst>
                <a:latin typeface="Arial" charset="0"/>
                <a:ea typeface="ＭＳ Ｐゴシック" charset="0"/>
                <a:cs typeface="ＭＳ Ｐゴシック" charset="0"/>
              </a:rPr>
              <a:t> 12 </a:t>
            </a:r>
            <a:r>
              <a:rPr lang="en-US" altLang="zh-CN" sz="4000" b="1" dirty="0">
                <a:effectLst>
                  <a:glow rad="127000">
                    <a:schemeClr val="tx1"/>
                  </a:glow>
                </a:effectLst>
                <a:latin typeface="Arial" charset="0"/>
                <a:ea typeface="ＭＳ Ｐゴシック" charset="0"/>
                <a:cs typeface="ＭＳ Ｐゴシック" charset="0"/>
              </a:rPr>
              <a:t>CNV</a:t>
            </a:r>
            <a:r>
              <a:rPr lang="en-US"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9100" y="2331288"/>
            <a:ext cx="8305800" cy="4564166"/>
          </a:xfrm>
          <a:prstGeom prst="rect">
            <a:avLst/>
          </a:prstGeom>
        </p:spPr>
      </p:pic>
    </p:spTree>
    <p:extLst>
      <p:ext uri="{BB962C8B-B14F-4D97-AF65-F5344CB8AC3E}">
        <p14:creationId xmlns:p14="http://schemas.microsoft.com/office/powerpoint/2010/main" val="1940713966"/>
      </p:ext>
    </p:extLst>
  </p:cSld>
  <p:clrMapOvr>
    <a:masterClrMapping/>
  </p:clrMapOvr>
  <p:transition advClick="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ubtitle 2"/>
          <p:cNvSpPr>
            <a:spLocks noGrp="1"/>
          </p:cNvSpPr>
          <p:nvPr>
            <p:ph type="subTitle" idx="1"/>
          </p:nvPr>
        </p:nvSpPr>
        <p:spPr>
          <a:xfrm>
            <a:off x="2590800" y="4572000"/>
            <a:ext cx="6400800" cy="1752600"/>
          </a:xfrm>
        </p:spPr>
        <p:txBody>
          <a:bodyPr/>
          <a:lstStyle/>
          <a:p>
            <a:pPr algn="r" eaLnBrk="1" hangingPunct="1"/>
            <a:r>
              <a:rPr lang="zh-CN" altLang="en-US" sz="2800" b="1" i="1" dirty="0">
                <a:solidFill>
                  <a:schemeClr val="tx1"/>
                </a:solidFill>
                <a:latin typeface="Calibri" charset="0"/>
              </a:rPr>
              <a:t>诗篇</a:t>
            </a:r>
            <a:r>
              <a:rPr lang="en-US" sz="2800" b="1" i="1" dirty="0">
                <a:solidFill>
                  <a:schemeClr val="tx1"/>
                </a:solidFill>
                <a:latin typeface="Calibri" charset="0"/>
              </a:rPr>
              <a:t> 1:1-3 </a:t>
            </a:r>
          </a:p>
          <a:p>
            <a:pPr algn="r" eaLnBrk="1" hangingPunct="1"/>
            <a:r>
              <a:rPr lang="zh-CN" altLang="en-US" sz="2800" b="1" i="1" dirty="0">
                <a:solidFill>
                  <a:schemeClr val="tx1"/>
                </a:solidFill>
                <a:latin typeface="Calibri" charset="0"/>
              </a:rPr>
              <a:t>彼得前书</a:t>
            </a:r>
            <a:r>
              <a:rPr lang="en-US" sz="2800" b="1" i="1" dirty="0">
                <a:solidFill>
                  <a:schemeClr val="tx1"/>
                </a:solidFill>
                <a:latin typeface="Calibri" charset="0"/>
              </a:rPr>
              <a:t> 1:3-9 </a:t>
            </a:r>
          </a:p>
          <a:p>
            <a:pPr algn="r" eaLnBrk="1" hangingPunct="1"/>
            <a:r>
              <a:rPr lang="zh-CN" altLang="en-US" sz="2800" b="1" i="1" dirty="0">
                <a:solidFill>
                  <a:schemeClr val="tx1"/>
                </a:solidFill>
                <a:latin typeface="Calibri" charset="0"/>
              </a:rPr>
              <a:t>哥林多后书</a:t>
            </a:r>
            <a:r>
              <a:rPr lang="en-US" sz="2800" b="1" i="1" dirty="0">
                <a:solidFill>
                  <a:schemeClr val="tx1"/>
                </a:solidFill>
                <a:latin typeface="Calibri" charset="0"/>
              </a:rPr>
              <a:t> 1:3-7</a:t>
            </a:r>
          </a:p>
        </p:txBody>
      </p:sp>
      <p:pic>
        <p:nvPicPr>
          <p:cNvPr id="163842" name="Picture 2" descr="http://oscarimorales.com/wp-content/uploads/2012/05/prosperity-dummie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943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4"/>
          <p:cNvSpPr>
            <a:spLocks noGrp="1"/>
          </p:cNvSpPr>
          <p:nvPr>
            <p:ph type="ctrTitle"/>
          </p:nvPr>
        </p:nvSpPr>
        <p:spPr>
          <a:xfrm rot="21079176">
            <a:off x="5383213" y="1997075"/>
            <a:ext cx="3962400" cy="1676400"/>
          </a:xfrm>
        </p:spPr>
        <p:txBody>
          <a:bodyPr rtlCol="0">
            <a:normAutofit/>
          </a:bodyPr>
          <a:lstStyle/>
          <a:p>
            <a:pPr eaLnBrk="1" fontAlgn="auto" hangingPunct="1">
              <a:spcAft>
                <a:spcPts val="0"/>
              </a:spcAft>
              <a:defRPr/>
            </a:pPr>
            <a:r>
              <a:rPr lang="zh-CN" altLang="en-US" sz="6600" b="1" dirty="0">
                <a:solidFill>
                  <a:srgbClr val="0070C0"/>
                </a:solidFill>
                <a:effectLst>
                  <a:outerShdw blurRad="38100" dist="38100" dir="2700000" algn="tl">
                    <a:srgbClr val="000000">
                      <a:alpha val="43137"/>
                    </a:srgbClr>
                  </a:outerShdw>
                </a:effectLst>
                <a:ea typeface="+mj-ea"/>
                <a:cs typeface="+mj-cs"/>
              </a:rPr>
              <a:t>牧者传道</a:t>
            </a:r>
            <a:endParaRPr lang="en-US" sz="6600" b="1" dirty="0">
              <a:solidFill>
                <a:srgbClr val="0070C0"/>
              </a:solidFill>
              <a:effectLst>
                <a:outerShdw blurRad="38100" dist="38100" dir="2700000" algn="tl">
                  <a:srgbClr val="000000">
                    <a:alpha val="43137"/>
                  </a:srgbClr>
                </a:outerShdw>
              </a:effectLst>
              <a:ea typeface="+mj-ea"/>
              <a:cs typeface="+mj-cs"/>
            </a:endParaRPr>
          </a:p>
        </p:txBody>
      </p:sp>
      <p:cxnSp>
        <p:nvCxnSpPr>
          <p:cNvPr id="7" name="Straight Connector 6"/>
          <p:cNvCxnSpPr/>
          <p:nvPr/>
        </p:nvCxnSpPr>
        <p:spPr>
          <a:xfrm flipV="1">
            <a:off x="685800" y="2971800"/>
            <a:ext cx="4876800" cy="838200"/>
          </a:xfrm>
          <a:prstGeom prst="line">
            <a:avLst/>
          </a:prstGeom>
          <a:ln w="101600">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25C06C4C-B9BD-E470-BC8B-40E10180E0F0}"/>
              </a:ext>
            </a:extLst>
          </p:cNvPr>
          <p:cNvSpPr txBox="1"/>
          <p:nvPr/>
        </p:nvSpPr>
        <p:spPr>
          <a:xfrm rot="21338253">
            <a:off x="467153" y="550441"/>
            <a:ext cx="3647283" cy="400110"/>
          </a:xfrm>
          <a:prstGeom prst="rect">
            <a:avLst/>
          </a:prstGeom>
          <a:solidFill>
            <a:srgbClr val="FFFF00"/>
          </a:solidFill>
        </p:spPr>
        <p:txBody>
          <a:bodyPr wrap="square" rtlCol="0">
            <a:spAutoFit/>
          </a:bodyPr>
          <a:lstStyle/>
          <a:p>
            <a:pPr algn="ctr"/>
            <a:r>
              <a:rPr lang="zh-CN" altLang="en-US" sz="2000" dirty="0">
                <a:solidFill>
                  <a:srgbClr val="FF0000"/>
                </a:solidFill>
              </a:rPr>
              <a:t>你的美好人生，现在就开始！</a:t>
            </a:r>
            <a:endParaRPr kumimoji="1" lang="zh-CN" altLang="en-US" sz="2000" dirty="0">
              <a:solidFill>
                <a:srgbClr val="FF0000"/>
              </a:solidFill>
            </a:endParaRPr>
          </a:p>
        </p:txBody>
      </p:sp>
      <p:sp>
        <p:nvSpPr>
          <p:cNvPr id="3" name="文本框 2">
            <a:extLst>
              <a:ext uri="{FF2B5EF4-FFF2-40B4-BE49-F238E27FC236}">
                <a16:creationId xmlns:a16="http://schemas.microsoft.com/office/drawing/2014/main" id="{97F4A48C-AF23-CF9D-0E75-17F954535244}"/>
              </a:ext>
            </a:extLst>
          </p:cNvPr>
          <p:cNvSpPr txBox="1"/>
          <p:nvPr/>
        </p:nvSpPr>
        <p:spPr>
          <a:xfrm rot="21200120">
            <a:off x="1160313" y="1189144"/>
            <a:ext cx="3761894" cy="1569660"/>
          </a:xfrm>
          <a:prstGeom prst="rect">
            <a:avLst/>
          </a:prstGeom>
          <a:solidFill>
            <a:schemeClr val="tx1"/>
          </a:solidFill>
        </p:spPr>
        <p:txBody>
          <a:bodyPr wrap="square" rtlCol="0">
            <a:spAutoFit/>
          </a:bodyPr>
          <a:lstStyle/>
          <a:p>
            <a:pPr algn="ctr"/>
            <a:r>
              <a:rPr lang="zh-CN" altLang="en-US" sz="4800" dirty="0">
                <a:solidFill>
                  <a:schemeClr val="bg1"/>
                </a:solidFill>
              </a:rPr>
              <a:t>成功神学</a:t>
            </a:r>
            <a:endParaRPr lang="en-US" altLang="zh-CN" sz="4800" dirty="0">
              <a:solidFill>
                <a:schemeClr val="bg1"/>
              </a:solidFill>
            </a:endParaRPr>
          </a:p>
          <a:p>
            <a:pPr algn="ctr"/>
            <a:r>
              <a:rPr lang="zh-CN" altLang="en-US" sz="4800" dirty="0">
                <a:solidFill>
                  <a:schemeClr val="bg1"/>
                </a:solidFill>
              </a:rPr>
              <a:t>入门</a:t>
            </a:r>
            <a:endParaRPr kumimoji="1" lang="zh-CN" altLang="en-US" sz="4800" dirty="0">
              <a:solidFill>
                <a:schemeClr val="bg1"/>
              </a:solidFill>
            </a:endParaRPr>
          </a:p>
        </p:txBody>
      </p:sp>
      <p:sp>
        <p:nvSpPr>
          <p:cNvPr id="4" name="文本框 3">
            <a:extLst>
              <a:ext uri="{FF2B5EF4-FFF2-40B4-BE49-F238E27FC236}">
                <a16:creationId xmlns:a16="http://schemas.microsoft.com/office/drawing/2014/main" id="{D758A272-74EE-1042-2716-5EA43FE3D839}"/>
              </a:ext>
            </a:extLst>
          </p:cNvPr>
          <p:cNvSpPr txBox="1"/>
          <p:nvPr/>
        </p:nvSpPr>
        <p:spPr>
          <a:xfrm rot="21371889">
            <a:off x="3482244" y="3851942"/>
            <a:ext cx="2179511" cy="830997"/>
          </a:xfrm>
          <a:prstGeom prst="rect">
            <a:avLst/>
          </a:prstGeom>
          <a:solidFill>
            <a:srgbClr val="FF0000"/>
          </a:solidFill>
        </p:spPr>
        <p:txBody>
          <a:bodyPr wrap="square" rtlCol="0">
            <a:spAutoFit/>
          </a:bodyPr>
          <a:lstStyle/>
          <a:p>
            <a:pPr algn="ctr"/>
            <a:r>
              <a:rPr lang="zh-CN" altLang="en-US" dirty="0">
                <a:solidFill>
                  <a:schemeClr val="bg1"/>
                </a:solidFill>
              </a:rPr>
              <a:t>发财，否则就去死</a:t>
            </a:r>
            <a:endParaRPr kumimoji="1" lang="zh-CN" altLang="en-US" dirty="0">
              <a:solidFill>
                <a:schemeClr val="bg1"/>
              </a:solidFill>
            </a:endParaRPr>
          </a:p>
        </p:txBody>
      </p:sp>
      <p:sp>
        <p:nvSpPr>
          <p:cNvPr id="6" name="文本框 5">
            <a:extLst>
              <a:ext uri="{FF2B5EF4-FFF2-40B4-BE49-F238E27FC236}">
                <a16:creationId xmlns:a16="http://schemas.microsoft.com/office/drawing/2014/main" id="{C0AF1691-1146-945E-FBF8-96E3E760814C}"/>
              </a:ext>
            </a:extLst>
          </p:cNvPr>
          <p:cNvSpPr txBox="1"/>
          <p:nvPr/>
        </p:nvSpPr>
        <p:spPr>
          <a:xfrm rot="21383306">
            <a:off x="638256" y="4344534"/>
            <a:ext cx="2520518" cy="2308324"/>
          </a:xfrm>
          <a:prstGeom prst="rect">
            <a:avLst/>
          </a:prstGeom>
          <a:solidFill>
            <a:srgbClr val="FFFF00"/>
          </a:solidFill>
        </p:spPr>
        <p:txBody>
          <a:bodyPr wrap="square" rtlCol="0">
            <a:spAutoFit/>
          </a:bodyPr>
          <a:lstStyle/>
          <a:p>
            <a:r>
              <a:rPr lang="zh-CN" altLang="en-US" sz="3600" dirty="0">
                <a:solidFill>
                  <a:srgbClr val="FF0000"/>
                </a:solidFill>
              </a:rPr>
              <a:t>耶稣最大的心愿就是让你快乐、健康、完整</a:t>
            </a:r>
            <a:endParaRPr kumimoji="1" lang="zh-CN" altLang="en-US" sz="3600" dirty="0">
              <a:solidFill>
                <a:srgbClr val="FF0000"/>
              </a:solidFill>
            </a:endParaRPr>
          </a:p>
        </p:txBody>
      </p:sp>
    </p:spTree>
    <p:extLst>
      <p:ext uri="{BB962C8B-B14F-4D97-AF65-F5344CB8AC3E}">
        <p14:creationId xmlns:p14="http://schemas.microsoft.com/office/powerpoint/2010/main" val="32996417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zh-CN" altLang="en-US" sz="4000" b="1" dirty="0">
                <a:solidFill>
                  <a:srgbClr val="FFFFFF"/>
                </a:solidFill>
                <a:latin typeface="Calibri" charset="0"/>
              </a:rPr>
              <a:t>湖木教会</a:t>
            </a:r>
            <a:r>
              <a:rPr lang="en-US" sz="4000" b="1" dirty="0">
                <a:solidFill>
                  <a:srgbClr val="FFFFFF"/>
                </a:solidFill>
                <a:latin typeface="Calibri" charset="0"/>
              </a:rPr>
              <a:t>Lakewood</a:t>
            </a:r>
            <a:r>
              <a:rPr lang="en-US" sz="4000" b="1" dirty="0">
                <a:solidFill>
                  <a:schemeClr val="bg1"/>
                </a:solidFill>
                <a:latin typeface="Calibri" charset="0"/>
              </a:rPr>
              <a:t> Church</a:t>
            </a:r>
            <a:br>
              <a:rPr lang="en-US" sz="4000" b="1" dirty="0">
                <a:solidFill>
                  <a:schemeClr val="bg1"/>
                </a:solidFill>
                <a:latin typeface="Calibri" charset="0"/>
              </a:rPr>
            </a:br>
            <a:r>
              <a:rPr lang="zh-CN" altLang="en-US" sz="3200" dirty="0">
                <a:solidFill>
                  <a:schemeClr val="bg1"/>
                </a:solidFill>
              </a:rPr>
              <a:t>位于美国 德克萨斯州 休斯敦</a:t>
            </a:r>
            <a:endParaRPr lang="en-US" sz="3200" b="1" dirty="0">
              <a:solidFill>
                <a:schemeClr val="bg1"/>
              </a:solidFill>
              <a:latin typeface="Calibri" charset="0"/>
            </a:endParaRPr>
          </a:p>
        </p:txBody>
      </p:sp>
      <p:pic>
        <p:nvPicPr>
          <p:cNvPr id="2" name="Picture 1"/>
          <p:cNvPicPr>
            <a:picLocks noChangeAspect="1"/>
          </p:cNvPicPr>
          <p:nvPr/>
        </p:nvPicPr>
        <p:blipFill>
          <a:blip r:embed="rId2"/>
          <a:stretch>
            <a:fillRect/>
          </a:stretch>
        </p:blipFill>
        <p:spPr>
          <a:xfrm>
            <a:off x="-15162" y="993713"/>
            <a:ext cx="9144000" cy="5863590"/>
          </a:xfrm>
          <a:prstGeom prst="rect">
            <a:avLst/>
          </a:prstGeom>
        </p:spPr>
      </p:pic>
    </p:spTree>
    <p:extLst>
      <p:ext uri="{BB962C8B-B14F-4D97-AF65-F5344CB8AC3E}">
        <p14:creationId xmlns:p14="http://schemas.microsoft.com/office/powerpoint/2010/main" val="4236025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zh-CN" altLang="en-US" sz="4000" b="1" dirty="0">
                <a:solidFill>
                  <a:srgbClr val="FFFFFF"/>
                </a:solidFill>
                <a:latin typeface="Calibri" charset="0"/>
              </a:rPr>
              <a:t>湖木教会</a:t>
            </a:r>
            <a:r>
              <a:rPr lang="en-US" sz="4000" b="1" dirty="0">
                <a:solidFill>
                  <a:srgbClr val="FFFFFF"/>
                </a:solidFill>
                <a:latin typeface="Calibri" charset="0"/>
              </a:rPr>
              <a:t>Lakewood</a:t>
            </a:r>
            <a:r>
              <a:rPr lang="en-US" sz="4000" b="1" dirty="0">
                <a:solidFill>
                  <a:schemeClr val="bg1"/>
                </a:solidFill>
                <a:latin typeface="Calibri" charset="0"/>
              </a:rPr>
              <a:t> Church</a:t>
            </a:r>
            <a:br>
              <a:rPr lang="en-US" sz="4000" b="1" dirty="0">
                <a:solidFill>
                  <a:schemeClr val="bg1"/>
                </a:solidFill>
                <a:latin typeface="Calibri" charset="0"/>
              </a:rPr>
            </a:br>
            <a:r>
              <a:rPr lang="zh-CN" altLang="en-US" sz="3200" dirty="0">
                <a:solidFill>
                  <a:schemeClr val="bg1"/>
                </a:solidFill>
              </a:rPr>
              <a:t>位于美国 德克萨斯州 休斯敦</a:t>
            </a:r>
            <a:endParaRPr lang="en-US" sz="4000" b="1" dirty="0">
              <a:solidFill>
                <a:srgbClr val="FFFFFF"/>
              </a:solidFill>
              <a:latin typeface="Calibri" charset="0"/>
            </a:endParaRP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982496"/>
            <a:ext cx="9144000" cy="5875504"/>
          </a:xfrm>
          <a:prstGeom prst="rect">
            <a:avLst/>
          </a:prstGeom>
        </p:spPr>
      </p:pic>
    </p:spTree>
    <p:extLst>
      <p:ext uri="{BB962C8B-B14F-4D97-AF65-F5344CB8AC3E}">
        <p14:creationId xmlns:p14="http://schemas.microsoft.com/office/powerpoint/2010/main" val="259276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en-US" sz="4000" b="1" dirty="0">
                <a:solidFill>
                  <a:srgbClr val="FFFFFF"/>
                </a:solidFill>
                <a:latin typeface="Calibri" charset="0"/>
              </a:rPr>
              <a:t>16,800</a:t>
            </a:r>
            <a:r>
              <a:rPr lang="zh-CN" altLang="en-US" sz="4000" b="1" dirty="0">
                <a:solidFill>
                  <a:srgbClr val="FFFFFF"/>
                </a:solidFill>
                <a:latin typeface="Calibri" charset="0"/>
              </a:rPr>
              <a:t>座位和设施</a:t>
            </a:r>
            <a:endParaRPr lang="en-US" sz="4000" b="1" dirty="0">
              <a:solidFill>
                <a:srgbClr val="FFFFFF"/>
              </a:solidFill>
              <a:latin typeface="Calibri" charset="0"/>
            </a:endParaRPr>
          </a:p>
        </p:txBody>
      </p:sp>
      <p:pic>
        <p:nvPicPr>
          <p:cNvPr id="5" name="Picture 4"/>
          <p:cNvPicPr>
            <a:picLocks noChangeAspect="1"/>
          </p:cNvPicPr>
          <p:nvPr/>
        </p:nvPicPr>
        <p:blipFill>
          <a:blip r:embed="rId3"/>
          <a:stretch>
            <a:fillRect/>
          </a:stretch>
        </p:blipFill>
        <p:spPr>
          <a:xfrm>
            <a:off x="0" y="908720"/>
            <a:ext cx="9144000" cy="6077683"/>
          </a:xfrm>
          <a:prstGeom prst="rect">
            <a:avLst/>
          </a:prstGeom>
        </p:spPr>
      </p:pic>
    </p:spTree>
    <p:extLst>
      <p:ext uri="{BB962C8B-B14F-4D97-AF65-F5344CB8AC3E}">
        <p14:creationId xmlns:p14="http://schemas.microsoft.com/office/powerpoint/2010/main" val="1232949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zh-CN" altLang="en-US" dirty="0">
                <a:solidFill>
                  <a:schemeClr val="bg1"/>
                </a:solidFill>
              </a:rPr>
              <a:t>约尔</a:t>
            </a:r>
            <a:r>
              <a:rPr lang="en-US" altLang="zh-CN" dirty="0">
                <a:solidFill>
                  <a:schemeClr val="bg1"/>
                </a:solidFill>
              </a:rPr>
              <a:t>·</a:t>
            </a:r>
            <a:r>
              <a:rPr lang="zh-CN" altLang="en-US" dirty="0">
                <a:solidFill>
                  <a:schemeClr val="bg1"/>
                </a:solidFill>
              </a:rPr>
              <a:t>欧斯汀</a:t>
            </a:r>
            <a:r>
              <a:rPr lang="en-US" sz="4000" b="1" dirty="0">
                <a:solidFill>
                  <a:srgbClr val="FFFFFF"/>
                </a:solidFill>
                <a:latin typeface="Calibri" charset="0"/>
              </a:rPr>
              <a:t>, </a:t>
            </a:r>
            <a:r>
              <a:rPr lang="zh-CN" altLang="en-US" sz="4000" b="1" dirty="0">
                <a:solidFill>
                  <a:srgbClr val="FFFFFF"/>
                </a:solidFill>
                <a:latin typeface="Calibri" charset="0"/>
              </a:rPr>
              <a:t>湖木教会的牧师</a:t>
            </a:r>
            <a:endParaRPr lang="en-US" sz="4000" b="1" dirty="0">
              <a:solidFill>
                <a:srgbClr val="FFFFFF"/>
              </a:solidFill>
              <a:latin typeface="Calibri" charset="0"/>
            </a:endParaRP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24855"/>
            <a:ext cx="9144000" cy="5833145"/>
          </a:xfrm>
          <a:prstGeom prst="rect">
            <a:avLst/>
          </a:prstGeom>
        </p:spPr>
      </p:pic>
    </p:spTree>
    <p:extLst>
      <p:ext uri="{BB962C8B-B14F-4D97-AF65-F5344CB8AC3E}">
        <p14:creationId xmlns:p14="http://schemas.microsoft.com/office/powerpoint/2010/main" val="2511906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zh-CN" altLang="en-US" dirty="0">
                <a:solidFill>
                  <a:schemeClr val="bg1"/>
                </a:solidFill>
              </a:rPr>
              <a:t>约尔</a:t>
            </a:r>
            <a:r>
              <a:rPr lang="en-US" altLang="zh-CN" dirty="0">
                <a:solidFill>
                  <a:schemeClr val="bg1"/>
                </a:solidFill>
              </a:rPr>
              <a:t>·</a:t>
            </a:r>
            <a:r>
              <a:rPr lang="zh-CN" altLang="en-US" dirty="0">
                <a:solidFill>
                  <a:schemeClr val="bg1"/>
                </a:solidFill>
              </a:rPr>
              <a:t>欧斯汀的家</a:t>
            </a:r>
            <a:endParaRPr lang="en-US" sz="4000" b="1" dirty="0">
              <a:solidFill>
                <a:schemeClr val="bg1"/>
              </a:solidFill>
              <a:latin typeface="Calibri" charset="0"/>
            </a:endParaRPr>
          </a:p>
        </p:txBody>
      </p:sp>
      <p:pic>
        <p:nvPicPr>
          <p:cNvPr id="2" name="Picture 1"/>
          <p:cNvPicPr>
            <a:picLocks noChangeAspect="1"/>
          </p:cNvPicPr>
          <p:nvPr/>
        </p:nvPicPr>
        <p:blipFill>
          <a:blip r:embed="rId2"/>
          <a:stretch>
            <a:fillRect/>
          </a:stretch>
        </p:blipFill>
        <p:spPr>
          <a:xfrm>
            <a:off x="0" y="918662"/>
            <a:ext cx="6372200" cy="5928422"/>
          </a:xfrm>
          <a:prstGeom prst="rect">
            <a:avLst/>
          </a:prstGeom>
        </p:spPr>
      </p:pic>
      <p:pic>
        <p:nvPicPr>
          <p:cNvPr id="3" name="Picture 2"/>
          <p:cNvPicPr>
            <a:picLocks noChangeAspect="1"/>
          </p:cNvPicPr>
          <p:nvPr/>
        </p:nvPicPr>
        <p:blipFill>
          <a:blip r:embed="rId3"/>
          <a:stretch>
            <a:fillRect/>
          </a:stretch>
        </p:blipFill>
        <p:spPr>
          <a:xfrm>
            <a:off x="4270953" y="1412776"/>
            <a:ext cx="4871828" cy="2952328"/>
          </a:xfrm>
          <a:prstGeom prst="rect">
            <a:avLst/>
          </a:prstGeom>
        </p:spPr>
      </p:pic>
    </p:spTree>
    <p:extLst>
      <p:ext uri="{BB962C8B-B14F-4D97-AF65-F5344CB8AC3E}">
        <p14:creationId xmlns:p14="http://schemas.microsoft.com/office/powerpoint/2010/main" val="1608743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zh-CN" altLang="en-US" sz="4000" dirty="0">
                <a:solidFill>
                  <a:schemeClr val="bg1"/>
                </a:solidFill>
              </a:rPr>
              <a:t>约尔</a:t>
            </a:r>
            <a:r>
              <a:rPr lang="en-US" altLang="zh-CN" sz="4000" dirty="0">
                <a:solidFill>
                  <a:schemeClr val="bg1"/>
                </a:solidFill>
              </a:rPr>
              <a:t>·</a:t>
            </a:r>
            <a:r>
              <a:rPr lang="zh-CN" altLang="en-US" sz="4000" dirty="0">
                <a:solidFill>
                  <a:schemeClr val="bg1"/>
                </a:solidFill>
              </a:rPr>
              <a:t>欧斯汀</a:t>
            </a:r>
            <a:r>
              <a:rPr lang="en-US" sz="4000" b="1" dirty="0">
                <a:solidFill>
                  <a:srgbClr val="FFFFFF"/>
                </a:solidFill>
                <a:latin typeface="Calibri" charset="0"/>
              </a:rPr>
              <a:t>, </a:t>
            </a:r>
            <a:r>
              <a:rPr lang="zh-CN" altLang="en-US" sz="4000" b="1" dirty="0">
                <a:solidFill>
                  <a:srgbClr val="FFFFFF"/>
                </a:solidFill>
                <a:latin typeface="Calibri" charset="0"/>
              </a:rPr>
              <a:t>湖木教会的牧师</a:t>
            </a:r>
            <a:endParaRPr lang="en-US" sz="4000" b="1" dirty="0">
              <a:solidFill>
                <a:srgbClr val="FFFFFF"/>
              </a:solidFill>
              <a:latin typeface="Calibri" charset="0"/>
            </a:endParaRPr>
          </a:p>
        </p:txBody>
      </p:sp>
      <p:pic>
        <p:nvPicPr>
          <p:cNvPr id="2" name="Picture 1"/>
          <p:cNvPicPr>
            <a:picLocks noChangeAspect="1"/>
          </p:cNvPicPr>
          <p:nvPr/>
        </p:nvPicPr>
        <p:blipFill>
          <a:blip r:embed="rId2"/>
          <a:stretch>
            <a:fillRect/>
          </a:stretch>
        </p:blipFill>
        <p:spPr>
          <a:xfrm>
            <a:off x="179512" y="1196752"/>
            <a:ext cx="8839200" cy="5461000"/>
          </a:xfrm>
          <a:prstGeom prst="rect">
            <a:avLst/>
          </a:prstGeom>
        </p:spPr>
      </p:pic>
    </p:spTree>
    <p:extLst>
      <p:ext uri="{BB962C8B-B14F-4D97-AF65-F5344CB8AC3E}">
        <p14:creationId xmlns:p14="http://schemas.microsoft.com/office/powerpoint/2010/main" val="26985228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04-01 at 4.37.49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323975"/>
            <a:ext cx="9144000" cy="556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6" name="Title 1"/>
          <p:cNvSpPr>
            <a:spLocks noGrp="1"/>
          </p:cNvSpPr>
          <p:nvPr>
            <p:ph type="title" idx="4294967295"/>
          </p:nvPr>
        </p:nvSpPr>
        <p:spPr>
          <a:xfrm>
            <a:off x="27420" y="5364293"/>
            <a:ext cx="4004482" cy="1340768"/>
          </a:xfrm>
        </p:spPr>
        <p:txBody>
          <a:bodyPr anchor="t"/>
          <a:lstStyle/>
          <a:p>
            <a:pPr>
              <a:defRPr/>
            </a:pPr>
            <a:r>
              <a:rPr lang="zh-CN" altLang="en-US" sz="4800" b="1" kern="1200" dirty="0">
                <a:solidFill>
                  <a:srgbClr val="FFFFFF"/>
                </a:solidFill>
                <a:effectLst>
                  <a:glow rad="152400">
                    <a:schemeClr val="tx1"/>
                  </a:glow>
                </a:effectLst>
                <a:latin typeface="SimSun" panose="02010600030101010101" pitchFamily="2" charset="-122"/>
                <a:ea typeface="SimSun" panose="02010600030101010101" pitchFamily="2" charset="-122"/>
                <a:cs typeface="Arial" charset="0"/>
              </a:rPr>
              <a:t>谁是</a:t>
            </a:r>
            <a:r>
              <a:rPr lang="zh-CN" altLang="en-US" sz="4800" b="1" dirty="0">
                <a:solidFill>
                  <a:schemeClr val="bg1"/>
                </a:solidFill>
                <a:latin typeface="SimSun" panose="02010600030101010101" pitchFamily="2" charset="-122"/>
                <a:ea typeface="SimSun" panose="02010600030101010101" pitchFamily="2" charset="-122"/>
              </a:rPr>
              <a:t>叛教者？</a:t>
            </a:r>
            <a:endParaRPr lang="en-US" sz="4800" b="1" kern="1200" dirty="0">
              <a:solidFill>
                <a:srgbClr val="FFFFFF"/>
              </a:solidFill>
              <a:effectLst>
                <a:glow rad="152400">
                  <a:schemeClr val="tx1"/>
                </a:glow>
              </a:effectLst>
              <a:latin typeface="SimSun" panose="02010600030101010101" pitchFamily="2" charset="-122"/>
              <a:ea typeface="SimSun" panose="02010600030101010101" pitchFamily="2" charset="-122"/>
              <a:cs typeface="Arial" charset="0"/>
            </a:endParaRPr>
          </a:p>
        </p:txBody>
      </p:sp>
      <p:sp>
        <p:nvSpPr>
          <p:cNvPr id="9" name="Title 1"/>
          <p:cNvSpPr txBox="1">
            <a:spLocks/>
          </p:cNvSpPr>
          <p:nvPr/>
        </p:nvSpPr>
        <p:spPr bwMode="auto">
          <a:xfrm>
            <a:off x="-108520" y="548680"/>
            <a:ext cx="2592288"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纳撒尼尔*霍桑</a:t>
            </a:r>
            <a:r>
              <a:rPr lang="zh-CN" altLang="en-US" sz="2800" dirty="0">
                <a:solidFill>
                  <a:srgbClr val="FFFFFF"/>
                </a:solidFill>
                <a:latin typeface="Times New Roman"/>
              </a:rPr>
              <a:t> </a:t>
            </a:r>
            <a:r>
              <a:rPr lang="en-US" sz="2800" b="1" dirty="0">
                <a:solidFill>
                  <a:srgbClr val="FFFFFF"/>
                </a:solidFill>
                <a:effectLst>
                  <a:glow rad="152400">
                    <a:srgbClr val="000000"/>
                  </a:glow>
                </a:effectLst>
                <a:latin typeface="Arial" charset="0"/>
                <a:ea typeface="ＭＳ Ｐゴシック" charset="0"/>
                <a:cs typeface="Arial" charset="0"/>
              </a:rPr>
              <a:t>Nathaniel Hawthorne</a:t>
            </a:r>
          </a:p>
        </p:txBody>
      </p:sp>
      <p:sp>
        <p:nvSpPr>
          <p:cNvPr id="10" name="Title 1"/>
          <p:cNvSpPr txBox="1">
            <a:spLocks/>
          </p:cNvSpPr>
          <p:nvPr/>
        </p:nvSpPr>
        <p:spPr bwMode="auto">
          <a:xfrm>
            <a:off x="683566" y="2924944"/>
            <a:ext cx="1944217" cy="1354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马克*吐温 </a:t>
            </a:r>
            <a:r>
              <a:rPr lang="en-US" sz="2800" b="1" dirty="0">
                <a:solidFill>
                  <a:srgbClr val="FFFFFF"/>
                </a:solidFill>
                <a:effectLst>
                  <a:glow rad="152400">
                    <a:srgbClr val="000000"/>
                  </a:glow>
                </a:effectLst>
                <a:latin typeface="Arial" charset="0"/>
                <a:ea typeface="ＭＳ Ｐゴシック" charset="0"/>
                <a:cs typeface="Arial" charset="0"/>
              </a:rPr>
              <a:t>Mark Twain</a:t>
            </a:r>
          </a:p>
        </p:txBody>
      </p:sp>
      <p:sp>
        <p:nvSpPr>
          <p:cNvPr id="11" name="Title 1"/>
          <p:cNvSpPr txBox="1">
            <a:spLocks/>
          </p:cNvSpPr>
          <p:nvPr/>
        </p:nvSpPr>
        <p:spPr bwMode="auto">
          <a:xfrm>
            <a:off x="2483767" y="692696"/>
            <a:ext cx="2004011" cy="1080120"/>
          </a:xfrm>
          <a:prstGeom prst="rect">
            <a:avLst/>
          </a:prstGeom>
          <a:noFill/>
          <a:ln>
            <a:noFill/>
          </a:ln>
          <a:extLs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约翰*杜威 </a:t>
            </a:r>
            <a:r>
              <a:rPr lang="en-US" sz="2800" b="1" dirty="0">
                <a:solidFill>
                  <a:srgbClr val="FFFFFF"/>
                </a:solidFill>
                <a:effectLst>
                  <a:glow rad="152400">
                    <a:srgbClr val="000000"/>
                  </a:glow>
                </a:effectLst>
                <a:latin typeface="Arial" charset="0"/>
                <a:ea typeface="ＭＳ Ｐゴシック" charset="0"/>
                <a:cs typeface="Arial" charset="0"/>
              </a:rPr>
              <a:t>John Dewey</a:t>
            </a:r>
          </a:p>
          <a:p>
            <a:pPr>
              <a:defRPr/>
            </a:pPr>
            <a:endParaRPr lang="en-US" sz="2800" b="1" dirty="0">
              <a:solidFill>
                <a:srgbClr val="FFFFFF"/>
              </a:solidFill>
              <a:effectLst>
                <a:glow rad="152400">
                  <a:srgbClr val="000000"/>
                </a:glow>
              </a:effectLst>
              <a:latin typeface="Arial" charset="0"/>
              <a:ea typeface="ＭＳ Ｐゴシック" charset="0"/>
              <a:cs typeface="Arial" charset="0"/>
            </a:endParaRPr>
          </a:p>
        </p:txBody>
      </p:sp>
      <p:sp>
        <p:nvSpPr>
          <p:cNvPr id="12" name="Title 1"/>
          <p:cNvSpPr txBox="1">
            <a:spLocks/>
          </p:cNvSpPr>
          <p:nvPr/>
        </p:nvSpPr>
        <p:spPr bwMode="auto">
          <a:xfrm>
            <a:off x="6533782" y="3284984"/>
            <a:ext cx="2381618" cy="994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卡尔*马克</a:t>
            </a:r>
            <a:r>
              <a:rPr lang="zh-CN" altLang="en-US" sz="2800" dirty="0">
                <a:solidFill>
                  <a:srgbClr val="FFFFFF"/>
                </a:solidFill>
                <a:latin typeface="Times New Roman"/>
              </a:rPr>
              <a:t>思</a:t>
            </a:r>
            <a:r>
              <a:rPr lang="zh-CN" altLang="en-US" sz="2800" dirty="0">
                <a:solidFill>
                  <a:srgbClr val="000000"/>
                </a:solidFill>
                <a:latin typeface="Times New Roman"/>
              </a:rPr>
              <a:t> </a:t>
            </a:r>
            <a:r>
              <a:rPr lang="en-US" sz="2800" b="1" dirty="0">
                <a:solidFill>
                  <a:srgbClr val="FFFFFF"/>
                </a:solidFill>
                <a:effectLst>
                  <a:glow rad="152400">
                    <a:srgbClr val="000000"/>
                  </a:glow>
                </a:effectLst>
                <a:latin typeface="Arial" charset="0"/>
                <a:ea typeface="ＭＳ Ｐゴシック" charset="0"/>
                <a:cs typeface="Arial" charset="0"/>
              </a:rPr>
              <a:t>Karl Marx</a:t>
            </a:r>
          </a:p>
        </p:txBody>
      </p:sp>
      <p:sp>
        <p:nvSpPr>
          <p:cNvPr id="13" name="Title 1"/>
          <p:cNvSpPr txBox="1">
            <a:spLocks/>
          </p:cNvSpPr>
          <p:nvPr/>
        </p:nvSpPr>
        <p:spPr bwMode="auto">
          <a:xfrm>
            <a:off x="4571999" y="292087"/>
            <a:ext cx="2598822" cy="1945787"/>
          </a:xfrm>
          <a:prstGeom prst="rect">
            <a:avLst/>
          </a:prstGeom>
          <a:noFill/>
          <a:ln>
            <a:noFill/>
          </a:ln>
          <a:extLs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查尔斯*达尔文 </a:t>
            </a:r>
            <a:endParaRPr lang="en-SG" altLang="zh-CN" sz="2800" b="1" dirty="0">
              <a:solidFill>
                <a:srgbClr val="FFFFFF"/>
              </a:solidFill>
              <a:latin typeface="SimSun" panose="02010600030101010101" pitchFamily="2" charset="-122"/>
              <a:ea typeface="SimSun" panose="02010600030101010101" pitchFamily="2" charset="-122"/>
            </a:endParaRPr>
          </a:p>
          <a:p>
            <a:pPr>
              <a:defRPr/>
            </a:pPr>
            <a:r>
              <a:rPr lang="en-US" sz="2800" b="1" dirty="0">
                <a:solidFill>
                  <a:srgbClr val="FFFFFF"/>
                </a:solidFill>
                <a:effectLst>
                  <a:glow rad="152400">
                    <a:srgbClr val="000000"/>
                  </a:glow>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Charles</a:t>
            </a:r>
            <a:r>
              <a:rPr lang="en-US" sz="2800" b="1" dirty="0">
                <a:solidFill>
                  <a:srgbClr val="FFFFFF"/>
                </a:solidFill>
                <a:effectLst>
                  <a:glow rad="152400">
                    <a:srgbClr val="000000"/>
                  </a:glow>
                </a:effectLst>
                <a:latin typeface="Arial" panose="020B0604020202020204" pitchFamily="34" charset="0"/>
                <a:ea typeface="SimSun" panose="02010600030101010101" pitchFamily="2" charset="-122"/>
                <a:cs typeface="Arial" panose="020B0604020202020204" pitchFamily="34" charset="0"/>
              </a:rPr>
              <a:t> </a:t>
            </a:r>
            <a:r>
              <a:rPr lang="en-US" sz="28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Darwin</a:t>
            </a:r>
          </a:p>
        </p:txBody>
      </p:sp>
      <p:sp>
        <p:nvSpPr>
          <p:cNvPr id="14" name="Title 1"/>
          <p:cNvSpPr txBox="1">
            <a:spLocks/>
          </p:cNvSpPr>
          <p:nvPr/>
        </p:nvSpPr>
        <p:spPr bwMode="auto">
          <a:xfrm>
            <a:off x="3995936" y="5273208"/>
            <a:ext cx="5075693" cy="152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欧内斯特*海明威</a:t>
            </a:r>
            <a:r>
              <a:rPr lang="zh-CN" altLang="en-US" sz="2800" dirty="0">
                <a:solidFill>
                  <a:srgbClr val="FFFFFF"/>
                </a:solidFill>
                <a:latin typeface="Times New Roman"/>
              </a:rPr>
              <a:t> </a:t>
            </a:r>
            <a:r>
              <a:rPr lang="en-SG" altLang="zh-CN" sz="2800" dirty="0">
                <a:solidFill>
                  <a:srgbClr val="FFFFFF"/>
                </a:solidFill>
                <a:latin typeface="Times New Roman"/>
              </a:rPr>
              <a:t> </a:t>
            </a:r>
          </a:p>
          <a:p>
            <a:pPr>
              <a:defRPr/>
            </a:pPr>
            <a:r>
              <a:rPr lang="zh-CN" altLang="en-US" sz="2800" dirty="0">
                <a:solidFill>
                  <a:srgbClr val="FFFFFF"/>
                </a:solidFill>
                <a:latin typeface="Times New Roman"/>
              </a:rPr>
              <a:t>（</a:t>
            </a:r>
            <a:r>
              <a:rPr lang="en-US" sz="2800" b="1" dirty="0">
                <a:solidFill>
                  <a:srgbClr val="FFFFFF"/>
                </a:solidFill>
                <a:effectLst>
                  <a:glow rad="152400">
                    <a:srgbClr val="000000"/>
                  </a:glow>
                </a:effectLst>
                <a:latin typeface="Arial" charset="0"/>
                <a:ea typeface="ＭＳ Ｐゴシック" charset="0"/>
                <a:cs typeface="Arial" charset="0"/>
              </a:rPr>
              <a:t>Ernest Hemingway</a:t>
            </a:r>
            <a:r>
              <a:rPr lang="zh-CN" altLang="en-US" sz="2800" b="1" dirty="0">
                <a:solidFill>
                  <a:srgbClr val="FFFFFF"/>
                </a:solidFill>
                <a:effectLst>
                  <a:glow rad="152400">
                    <a:srgbClr val="000000"/>
                  </a:glow>
                </a:effectLst>
                <a:latin typeface="Arial" charset="0"/>
                <a:ea typeface="ＭＳ Ｐゴシック" charset="0"/>
                <a:cs typeface="Arial" charset="0"/>
              </a:rPr>
              <a:t>）</a:t>
            </a:r>
            <a:endParaRPr lang="en-US" sz="2800" b="1" dirty="0">
              <a:solidFill>
                <a:srgbClr val="FFFFFF"/>
              </a:solidFill>
              <a:effectLst>
                <a:glow rad="152400">
                  <a:srgbClr val="000000"/>
                </a:glow>
              </a:effectLst>
              <a:latin typeface="Arial" charset="0"/>
              <a:ea typeface="ＭＳ Ｐゴシック" charset="0"/>
              <a:cs typeface="Arial" charset="0"/>
            </a:endParaRPr>
          </a:p>
          <a:p>
            <a:pPr>
              <a:defRPr/>
            </a:pPr>
            <a:r>
              <a:rPr lang="zh-CN" altLang="en-US" sz="2800" b="1" dirty="0">
                <a:solidFill>
                  <a:srgbClr val="FFFFFF"/>
                </a:solidFill>
                <a:effectLst>
                  <a:glow rad="152400">
                    <a:srgbClr val="000000"/>
                  </a:glow>
                </a:effectLst>
                <a:latin typeface="SimSun" panose="02010600030101010101" pitchFamily="2" charset="-122"/>
                <a:ea typeface="SimSun" panose="02010600030101010101" pitchFamily="2" charset="-122"/>
                <a:cs typeface="Arial" charset="0"/>
              </a:rPr>
              <a:t>可可夫人</a:t>
            </a:r>
            <a:r>
              <a:rPr lang="en-US" altLang="zh-CN" sz="2800" b="1" dirty="0">
                <a:solidFill>
                  <a:srgbClr val="FFFFFF"/>
                </a:solidFill>
                <a:effectLst>
                  <a:glow rad="152400">
                    <a:srgbClr val="000000"/>
                  </a:glow>
                </a:effectLst>
                <a:latin typeface="Arial" charset="0"/>
                <a:ea typeface="ＭＳ Ｐゴシック" charset="0"/>
                <a:cs typeface="Arial" charset="0"/>
              </a:rPr>
              <a:t> </a:t>
            </a:r>
            <a:r>
              <a:rPr lang="zh-CN" altLang="en-US" sz="2800" b="1" dirty="0">
                <a:solidFill>
                  <a:srgbClr val="FFFFFF"/>
                </a:solidFill>
                <a:effectLst>
                  <a:glow rad="152400">
                    <a:srgbClr val="000000"/>
                  </a:glow>
                </a:effectLst>
                <a:latin typeface="Arial" charset="0"/>
                <a:ea typeface="ＭＳ Ｐゴシック" charset="0"/>
                <a:cs typeface="Arial" charset="0"/>
              </a:rPr>
              <a:t>（</a:t>
            </a:r>
            <a:r>
              <a:rPr lang="en-US" sz="2800" b="1" dirty="0">
                <a:solidFill>
                  <a:srgbClr val="FFFFFF"/>
                </a:solidFill>
                <a:effectLst>
                  <a:glow rad="152400">
                    <a:srgbClr val="000000"/>
                  </a:glow>
                </a:effectLst>
                <a:latin typeface="Arial" charset="0"/>
                <a:ea typeface="ＭＳ Ｐゴシック" charset="0"/>
                <a:cs typeface="Arial" charset="0"/>
              </a:rPr>
              <a:t>Lady Gaga</a:t>
            </a:r>
            <a:r>
              <a:rPr lang="zh-CN" altLang="en-US" sz="2800" b="1" dirty="0">
                <a:solidFill>
                  <a:srgbClr val="FFFFFF"/>
                </a:solidFill>
                <a:effectLst>
                  <a:glow rad="152400">
                    <a:srgbClr val="000000"/>
                  </a:glow>
                </a:effectLst>
                <a:latin typeface="Arial" charset="0"/>
                <a:ea typeface="ＭＳ Ｐゴシック" charset="0"/>
                <a:cs typeface="Arial" charset="0"/>
              </a:rPr>
              <a:t>）</a:t>
            </a:r>
            <a:r>
              <a:rPr lang="en-US" sz="2800" b="1" dirty="0">
                <a:solidFill>
                  <a:srgbClr val="FFFFFF"/>
                </a:solidFill>
                <a:effectLst>
                  <a:glow rad="152400">
                    <a:srgbClr val="000000"/>
                  </a:glow>
                </a:effectLst>
                <a:latin typeface="Arial" charset="0"/>
                <a:ea typeface="ＭＳ Ｐゴシック" charset="0"/>
                <a:cs typeface="Arial" charset="0"/>
              </a:rPr>
              <a:t> </a:t>
            </a:r>
          </a:p>
        </p:txBody>
      </p:sp>
      <p:sp>
        <p:nvSpPr>
          <p:cNvPr id="15" name="Title 1"/>
          <p:cNvSpPr txBox="1">
            <a:spLocks/>
          </p:cNvSpPr>
          <p:nvPr/>
        </p:nvSpPr>
        <p:spPr bwMode="auto">
          <a:xfrm>
            <a:off x="2627784" y="4005064"/>
            <a:ext cx="2966900" cy="100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让</a:t>
            </a:r>
            <a:r>
              <a:rPr lang="en-US" altLang="zh-CN" sz="2800" b="1" dirty="0">
                <a:solidFill>
                  <a:srgbClr val="FFFFFF"/>
                </a:solidFill>
                <a:latin typeface="SimSun" panose="02010600030101010101" pitchFamily="2" charset="-122"/>
                <a:ea typeface="SimSun" panose="02010600030101010101" pitchFamily="2" charset="-122"/>
              </a:rPr>
              <a:t>-</a:t>
            </a:r>
            <a:r>
              <a:rPr lang="zh-CN" altLang="en-US" sz="2800" b="1" dirty="0">
                <a:solidFill>
                  <a:srgbClr val="FFFFFF"/>
                </a:solidFill>
                <a:latin typeface="SimSun" panose="02010600030101010101" pitchFamily="2" charset="-122"/>
                <a:ea typeface="SimSun" panose="02010600030101010101" pitchFamily="2" charset="-122"/>
              </a:rPr>
              <a:t>保罗*萨特</a:t>
            </a:r>
            <a:r>
              <a:rPr lang="en-US" sz="2800" b="1" dirty="0">
                <a:solidFill>
                  <a:srgbClr val="FFFFFF"/>
                </a:solidFill>
                <a:effectLst>
                  <a:glow rad="152400">
                    <a:srgbClr val="000000"/>
                  </a:glow>
                </a:effectLst>
                <a:latin typeface="Arial" charset="0"/>
                <a:ea typeface="ＭＳ Ｐゴシック" charset="0"/>
                <a:cs typeface="Arial" charset="0"/>
              </a:rPr>
              <a:t>Jean-Paul Sartre</a:t>
            </a:r>
          </a:p>
        </p:txBody>
      </p:sp>
      <p:sp>
        <p:nvSpPr>
          <p:cNvPr id="16" name="Title 1"/>
          <p:cNvSpPr txBox="1">
            <a:spLocks/>
          </p:cNvSpPr>
          <p:nvPr/>
        </p:nvSpPr>
        <p:spPr bwMode="auto">
          <a:xfrm>
            <a:off x="6948264" y="764704"/>
            <a:ext cx="2195736"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弗里德里希*尼采</a:t>
            </a:r>
            <a:r>
              <a:rPr lang="en-US" sz="2800" b="1" dirty="0">
                <a:solidFill>
                  <a:srgbClr val="FFFFFF"/>
                </a:solidFill>
                <a:effectLst>
                  <a:glow rad="152400">
                    <a:srgbClr val="000000"/>
                  </a:glow>
                </a:effectLst>
                <a:latin typeface="Arial" charset="0"/>
                <a:ea typeface="ＭＳ Ｐゴシック" charset="0"/>
                <a:cs typeface="Arial" charset="0"/>
              </a:rPr>
              <a:t>Friedrich Nietzsche</a:t>
            </a:r>
          </a:p>
        </p:txBody>
      </p:sp>
    </p:spTree>
    <p:extLst>
      <p:ext uri="{BB962C8B-B14F-4D97-AF65-F5344CB8AC3E}">
        <p14:creationId xmlns:p14="http://schemas.microsoft.com/office/powerpoint/2010/main" val="2133861421"/>
      </p:ext>
    </p:extLst>
  </p:cSld>
  <p:clrMapOvr>
    <a:overrideClrMapping bg1="lt1" tx1="dk1" bg2="lt2" tx2="dk2" accent1="accent1" accent2="accent2" accent3="accent3" accent4="accent4" accent5="accent5" accent6="accent6" hlink="hlink" folHlink="folHlink"/>
  </p:clrMapOvr>
  <p:transition advClick="0">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183507"/>
          </a:xfrm>
          <a:effectLst>
            <a:outerShdw blurRad="63500" dist="35921" dir="2700000" algn="ctr" rotWithShape="0">
              <a:schemeClr val="tx2">
                <a:alpha val="74998"/>
              </a:schemeClr>
            </a:outerShdw>
          </a:effectLst>
        </p:spPr>
        <p:txBody>
          <a:bodyPr anchor="t"/>
          <a:lstStyle/>
          <a:p>
            <a:pPr>
              <a:defRPr/>
            </a:pPr>
            <a:r>
              <a:rPr lang="ru-RU"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是海中的狂浪，溅起了自己可耻的泡沫；是流荡的星，有漆黑的幽暗永远为他们存留。</a:t>
            </a:r>
            <a:r>
              <a:rPr lang="ru-RU"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犹大</a:t>
            </a:r>
            <a:r>
              <a:rPr lang="en-US" sz="3600" b="1" dirty="0">
                <a:effectLst>
                  <a:glow rad="127000">
                    <a:schemeClr val="tx1"/>
                  </a:glow>
                </a:effectLst>
                <a:latin typeface="Arial" charset="0"/>
                <a:ea typeface="ＭＳ Ｐゴシック" charset="0"/>
                <a:cs typeface="ＭＳ Ｐゴシック" charset="0"/>
              </a:rPr>
              <a:t> 13 </a:t>
            </a:r>
            <a:r>
              <a:rPr lang="en-US" altLang="zh-CN"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99992" y="3329251"/>
            <a:ext cx="5667071" cy="3514412"/>
          </a:xfrm>
          <a:prstGeom prst="rect">
            <a:avLst/>
          </a:prstGeom>
        </p:spPr>
      </p:pic>
      <p:pic>
        <p:nvPicPr>
          <p:cNvPr id="2" name="Picture 1"/>
          <p:cNvPicPr>
            <a:picLocks noChangeAspect="1"/>
          </p:cNvPicPr>
          <p:nvPr/>
        </p:nvPicPr>
        <p:blipFill>
          <a:blip r:embed="rId4"/>
          <a:stretch>
            <a:fillRect/>
          </a:stretch>
        </p:blipFill>
        <p:spPr>
          <a:xfrm>
            <a:off x="29748" y="3429000"/>
            <a:ext cx="5080000" cy="2844800"/>
          </a:xfrm>
          <a:prstGeom prst="rect">
            <a:avLst/>
          </a:prstGeom>
        </p:spPr>
      </p:pic>
    </p:spTree>
    <p:extLst>
      <p:ext uri="{BB962C8B-B14F-4D97-AF65-F5344CB8AC3E}">
        <p14:creationId xmlns:p14="http://schemas.microsoft.com/office/powerpoint/2010/main" val="229930606"/>
      </p:ext>
    </p:extLst>
  </p:cSld>
  <p:clrMapOvr>
    <a:masterClrMapping/>
  </p:clrMapOvr>
  <p:transition advClick="0"/>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en-US" sz="3200" b="1" dirty="0">
                <a:solidFill>
                  <a:srgbClr val="FFFFFF"/>
                </a:solidFill>
                <a:latin typeface="Calibri" charset="0"/>
              </a:rPr>
              <a:t>Larry King </a:t>
            </a:r>
            <a:r>
              <a:rPr lang="zh-CN" altLang="en-US" sz="3200" b="1" dirty="0">
                <a:solidFill>
                  <a:srgbClr val="FFFFFF"/>
                </a:solidFill>
                <a:latin typeface="Calibri" charset="0"/>
              </a:rPr>
              <a:t>拉里</a:t>
            </a:r>
            <a:r>
              <a:rPr lang="en-US" altLang="zh-CN" sz="3200" b="1" dirty="0">
                <a:solidFill>
                  <a:srgbClr val="FFFFFF"/>
                </a:solidFill>
                <a:latin typeface="Calibri" charset="0"/>
              </a:rPr>
              <a:t>·</a:t>
            </a:r>
            <a:r>
              <a:rPr lang="zh-CN" altLang="en-US" sz="3200" b="1" dirty="0">
                <a:solidFill>
                  <a:srgbClr val="FFFFFF"/>
                </a:solidFill>
                <a:latin typeface="Calibri" charset="0"/>
              </a:rPr>
              <a:t>金 采访 </a:t>
            </a:r>
            <a:r>
              <a:rPr lang="zh-CN" altLang="en-US" sz="3200" dirty="0">
                <a:solidFill>
                  <a:schemeClr val="bg1"/>
                </a:solidFill>
              </a:rPr>
              <a:t>约尔</a:t>
            </a:r>
            <a:r>
              <a:rPr lang="en-US" altLang="zh-CN" sz="3200" dirty="0">
                <a:solidFill>
                  <a:schemeClr val="bg1"/>
                </a:solidFill>
              </a:rPr>
              <a:t>·</a:t>
            </a:r>
            <a:r>
              <a:rPr lang="zh-CN" altLang="en-US" sz="3200" dirty="0">
                <a:solidFill>
                  <a:schemeClr val="bg1"/>
                </a:solidFill>
              </a:rPr>
              <a:t>欧斯汀 </a:t>
            </a:r>
            <a:r>
              <a:rPr lang="en-SG" altLang="zh-CN" sz="3200" dirty="0">
                <a:solidFill>
                  <a:schemeClr val="bg1"/>
                </a:solidFill>
              </a:rPr>
              <a:t>J</a:t>
            </a:r>
            <a:r>
              <a:rPr lang="en-US" altLang="zh-CN" sz="3200" dirty="0" err="1">
                <a:solidFill>
                  <a:schemeClr val="bg1"/>
                </a:solidFill>
              </a:rPr>
              <a:t>oel</a:t>
            </a:r>
            <a:r>
              <a:rPr lang="en-US" altLang="zh-CN" sz="3200" dirty="0">
                <a:solidFill>
                  <a:schemeClr val="bg1"/>
                </a:solidFill>
              </a:rPr>
              <a:t> Osteen</a:t>
            </a:r>
            <a:endParaRPr lang="en-US" sz="3200" b="1" dirty="0">
              <a:solidFill>
                <a:srgbClr val="FFFFFF"/>
              </a:solidFill>
              <a:latin typeface="Calibri" charset="0"/>
            </a:endParaRPr>
          </a:p>
        </p:txBody>
      </p:sp>
      <p:pic>
        <p:nvPicPr>
          <p:cNvPr id="3" name="Picture 2"/>
          <p:cNvPicPr>
            <a:picLocks noChangeAspect="1"/>
          </p:cNvPicPr>
          <p:nvPr/>
        </p:nvPicPr>
        <p:blipFill>
          <a:blip r:embed="rId3"/>
          <a:stretch>
            <a:fillRect/>
          </a:stretch>
        </p:blipFill>
        <p:spPr>
          <a:xfrm>
            <a:off x="827584" y="836712"/>
            <a:ext cx="6912768" cy="5184576"/>
          </a:xfrm>
          <a:prstGeom prst="rect">
            <a:avLst/>
          </a:prstGeom>
        </p:spPr>
      </p:pic>
      <p:sp>
        <p:nvSpPr>
          <p:cNvPr id="4" name="Title 1"/>
          <p:cNvSpPr txBox="1">
            <a:spLocks/>
          </p:cNvSpPr>
          <p:nvPr/>
        </p:nvSpPr>
        <p:spPr bwMode="auto">
          <a:xfrm>
            <a:off x="32078" y="764704"/>
            <a:ext cx="9144000" cy="432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zh-CN" sz="2800" b="1" dirty="0">
                <a:solidFill>
                  <a:srgbClr val="FFFFFF"/>
                </a:solidFill>
              </a:rPr>
              <a:t>2008</a:t>
            </a:r>
            <a:r>
              <a:rPr lang="zh-CN" altLang="en-US" sz="2800" b="1" dirty="0">
                <a:solidFill>
                  <a:srgbClr val="FFFFFF"/>
                </a:solidFill>
              </a:rPr>
              <a:t>年</a:t>
            </a:r>
            <a:r>
              <a:rPr lang="en-US" altLang="zh-CN" sz="2800" b="1" dirty="0">
                <a:solidFill>
                  <a:srgbClr val="FFFFFF"/>
                </a:solidFill>
              </a:rPr>
              <a:t>4</a:t>
            </a:r>
            <a:r>
              <a:rPr lang="zh-CN" altLang="en-US" sz="2800" b="1" dirty="0">
                <a:solidFill>
                  <a:srgbClr val="FFFFFF"/>
                </a:solidFill>
              </a:rPr>
              <a:t>月</a:t>
            </a:r>
            <a:r>
              <a:rPr lang="en-US" altLang="zh-CN" sz="2800" b="1" dirty="0">
                <a:solidFill>
                  <a:srgbClr val="FFFFFF"/>
                </a:solidFill>
              </a:rPr>
              <a:t>7</a:t>
            </a:r>
            <a:r>
              <a:rPr lang="zh-CN" altLang="en-US" sz="2800" b="1" dirty="0">
                <a:solidFill>
                  <a:srgbClr val="FFFFFF"/>
                </a:solidFill>
              </a:rPr>
              <a:t>日上载于</a:t>
            </a:r>
            <a:r>
              <a:rPr lang="en-US" sz="2800" b="1" dirty="0">
                <a:solidFill>
                  <a:srgbClr val="FFFFFF"/>
                </a:solidFill>
              </a:rPr>
              <a:t>YouTube</a:t>
            </a:r>
          </a:p>
        </p:txBody>
      </p:sp>
      <p:sp>
        <p:nvSpPr>
          <p:cNvPr id="6" name="Title 1"/>
          <p:cNvSpPr txBox="1">
            <a:spLocks/>
          </p:cNvSpPr>
          <p:nvPr/>
        </p:nvSpPr>
        <p:spPr bwMode="auto">
          <a:xfrm>
            <a:off x="0" y="6165304"/>
            <a:ext cx="9144000" cy="432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ru-RU" sz="2800" b="1" dirty="0">
                <a:solidFill>
                  <a:srgbClr val="FFFFFF"/>
                </a:solidFill>
              </a:rPr>
              <a:t>“</a:t>
            </a:r>
            <a:r>
              <a:rPr lang="zh-CN" altLang="en-US" sz="2800" b="1" dirty="0">
                <a:solidFill>
                  <a:srgbClr val="FFFFFF"/>
                </a:solidFill>
              </a:rPr>
              <a:t>上帝会审判</a:t>
            </a:r>
            <a:r>
              <a:rPr lang="en-US" sz="2800" b="1" dirty="0">
                <a:solidFill>
                  <a:srgbClr val="FFFFFF"/>
                </a:solidFill>
              </a:rPr>
              <a:t>.</a:t>
            </a:r>
            <a:r>
              <a:rPr lang="ru-RU" sz="2800" b="1" dirty="0">
                <a:solidFill>
                  <a:srgbClr val="FFFFFF"/>
                </a:solidFill>
              </a:rPr>
              <a:t>”</a:t>
            </a:r>
            <a:r>
              <a:rPr lang="en-US" sz="2800" b="1" dirty="0">
                <a:solidFill>
                  <a:srgbClr val="FFFFFF"/>
                </a:solidFill>
              </a:rPr>
              <a:t> </a:t>
            </a:r>
            <a:r>
              <a:rPr lang="ru-RU" sz="2800" b="1" dirty="0">
                <a:solidFill>
                  <a:srgbClr val="FFFFFF"/>
                </a:solidFill>
              </a:rPr>
              <a:t>“</a:t>
            </a:r>
            <a:r>
              <a:rPr lang="zh-CN" altLang="en-US" sz="2800" b="1" dirty="0">
                <a:solidFill>
                  <a:srgbClr val="FFFFFF"/>
                </a:solidFill>
              </a:rPr>
              <a:t>跟随耶稣有很多方法</a:t>
            </a:r>
            <a:r>
              <a:rPr lang="en-US" sz="2800" b="1" dirty="0">
                <a:solidFill>
                  <a:srgbClr val="FFFFFF"/>
                </a:solidFill>
              </a:rPr>
              <a:t>.</a:t>
            </a:r>
            <a:r>
              <a:rPr lang="ru-RU" sz="2800" b="1" dirty="0">
                <a:solidFill>
                  <a:srgbClr val="FFFFFF"/>
                </a:solidFill>
              </a:rPr>
              <a:t>"</a:t>
            </a:r>
            <a:endParaRPr lang="en-US" sz="2800" b="1" dirty="0">
              <a:solidFill>
                <a:srgbClr val="FFFFFF"/>
              </a:solidFill>
            </a:endParaRPr>
          </a:p>
        </p:txBody>
      </p:sp>
    </p:spTree>
    <p:extLst>
      <p:ext uri="{BB962C8B-B14F-4D97-AF65-F5344CB8AC3E}">
        <p14:creationId xmlns:p14="http://schemas.microsoft.com/office/powerpoint/2010/main" val="2566071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en-US" sz="2000" b="1" dirty="0">
                <a:solidFill>
                  <a:srgbClr val="FFFFFF"/>
                </a:solidFill>
                <a:latin typeface="Calibri" charset="0"/>
              </a:rPr>
              <a:t>Opr</a:t>
            </a:r>
            <a:r>
              <a:rPr lang="en-US" sz="2000" b="1" dirty="0">
                <a:solidFill>
                  <a:schemeClr val="bg1"/>
                </a:solidFill>
                <a:latin typeface="Calibri" charset="0"/>
              </a:rPr>
              <a:t>ah Winfrey </a:t>
            </a:r>
            <a:r>
              <a:rPr lang="zh-CN" altLang="en-US" sz="3200" dirty="0">
                <a:solidFill>
                  <a:schemeClr val="bg1"/>
                </a:solidFill>
              </a:rPr>
              <a:t>奥普拉</a:t>
            </a:r>
            <a:r>
              <a:rPr lang="en-US" altLang="zh-CN" sz="3200" dirty="0">
                <a:solidFill>
                  <a:schemeClr val="bg1"/>
                </a:solidFill>
              </a:rPr>
              <a:t>·</a:t>
            </a:r>
            <a:r>
              <a:rPr lang="zh-CN" altLang="en-US" sz="3200" dirty="0">
                <a:solidFill>
                  <a:schemeClr val="bg1"/>
                </a:solidFill>
              </a:rPr>
              <a:t>温弗里 采访 约尔</a:t>
            </a:r>
            <a:r>
              <a:rPr lang="en-US" altLang="zh-CN" sz="3200" dirty="0">
                <a:solidFill>
                  <a:schemeClr val="bg1"/>
                </a:solidFill>
              </a:rPr>
              <a:t>·</a:t>
            </a:r>
            <a:r>
              <a:rPr lang="zh-CN" altLang="en-US" sz="3200" dirty="0">
                <a:solidFill>
                  <a:schemeClr val="bg1"/>
                </a:solidFill>
              </a:rPr>
              <a:t>欧斯汀</a:t>
            </a:r>
            <a:r>
              <a:rPr lang="en-US" sz="2000" b="1" dirty="0">
                <a:solidFill>
                  <a:srgbClr val="FFFFFF"/>
                </a:solidFill>
                <a:latin typeface="Calibri" charset="0"/>
              </a:rPr>
              <a:t>Joel Osteen </a:t>
            </a:r>
            <a:endParaRPr lang="en-US" sz="3200" b="1" dirty="0">
              <a:solidFill>
                <a:schemeClr val="bg1"/>
              </a:solidFill>
              <a:latin typeface="Calibri" charset="0"/>
            </a:endParaRPr>
          </a:p>
        </p:txBody>
      </p:sp>
      <p:pic>
        <p:nvPicPr>
          <p:cNvPr id="2" name="Picture 1"/>
          <p:cNvPicPr>
            <a:picLocks noChangeAspect="1"/>
          </p:cNvPicPr>
          <p:nvPr/>
        </p:nvPicPr>
        <p:blipFill>
          <a:blip r:embed="rId3"/>
          <a:stretch>
            <a:fillRect/>
          </a:stretch>
        </p:blipFill>
        <p:spPr>
          <a:xfrm>
            <a:off x="0" y="908720"/>
            <a:ext cx="9144000" cy="5145307"/>
          </a:xfrm>
          <a:prstGeom prst="rect">
            <a:avLst/>
          </a:prstGeom>
        </p:spPr>
      </p:pic>
      <p:sp>
        <p:nvSpPr>
          <p:cNvPr id="5" name="Title 1"/>
          <p:cNvSpPr txBox="1">
            <a:spLocks/>
          </p:cNvSpPr>
          <p:nvPr/>
        </p:nvSpPr>
        <p:spPr bwMode="auto">
          <a:xfrm>
            <a:off x="0" y="5013176"/>
            <a:ext cx="9144000" cy="1800200"/>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CN" altLang="en-US" sz="2400" b="1" dirty="0">
                <a:solidFill>
                  <a:prstClr val="white"/>
                </a:solidFill>
              </a:rPr>
              <a:t>奥普拉然后问道去：“好的，这里有个关键的问题。是否有很多途径可以找到唯一的上帝？”</a:t>
            </a:r>
            <a:r>
              <a:rPr lang="en-US" sz="2400" b="1" dirty="0">
                <a:solidFill>
                  <a:prstClr val="white"/>
                </a:solidFill>
              </a:rPr>
              <a:t> </a:t>
            </a:r>
            <a:r>
              <a:rPr lang="zh-CN" altLang="en-US" sz="2400" b="1" dirty="0">
                <a:solidFill>
                  <a:prstClr val="white"/>
                </a:solidFill>
              </a:rPr>
              <a:t>奥斯</a:t>
            </a:r>
            <a:r>
              <a:rPr lang="zh-CN" altLang="en-US" sz="2400" b="1" dirty="0">
                <a:solidFill>
                  <a:schemeClr val="bg1"/>
                </a:solidFill>
              </a:rPr>
              <a:t>汀回答</a:t>
            </a:r>
            <a:r>
              <a:rPr lang="en-US" sz="2400" b="1" dirty="0">
                <a:solidFill>
                  <a:prstClr val="white"/>
                </a:solidFill>
              </a:rPr>
              <a:t>, </a:t>
            </a:r>
            <a:r>
              <a:rPr lang="ru-RU" sz="2400" b="1" dirty="0">
                <a:solidFill>
                  <a:prstClr val="white"/>
                </a:solidFill>
              </a:rPr>
              <a:t>“</a:t>
            </a:r>
            <a:r>
              <a:rPr lang="zh-CN" altLang="en-US" sz="2400" b="1" dirty="0">
                <a:solidFill>
                  <a:prstClr val="white"/>
                </a:solidFill>
              </a:rPr>
              <a:t>好</a:t>
            </a:r>
            <a:r>
              <a:rPr lang="en-US" sz="2400" b="1" dirty="0">
                <a:solidFill>
                  <a:prstClr val="white"/>
                </a:solidFill>
              </a:rPr>
              <a:t>, </a:t>
            </a:r>
            <a:r>
              <a:rPr lang="zh-CN" altLang="en-US" sz="2400" b="1" dirty="0">
                <a:solidFill>
                  <a:prstClr val="white"/>
                </a:solidFill>
              </a:rPr>
              <a:t>奥普拉</a:t>
            </a:r>
            <a:r>
              <a:rPr lang="en-US" sz="2400" b="1" dirty="0">
                <a:solidFill>
                  <a:prstClr val="white"/>
                </a:solidFill>
              </a:rPr>
              <a:t>, </a:t>
            </a:r>
            <a:r>
              <a:rPr lang="zh-CN" altLang="en-US" sz="2400" b="1" dirty="0">
                <a:solidFill>
                  <a:srgbClr val="FFFF00"/>
                </a:solidFill>
              </a:rPr>
              <a:t>我相信耶稣是通往上帝的道路，但有很多可以通往耶稣的道路</a:t>
            </a:r>
            <a:r>
              <a:rPr lang="en-US" sz="2400" b="1" dirty="0">
                <a:solidFill>
                  <a:srgbClr val="FFFF00"/>
                </a:solidFill>
              </a:rPr>
              <a:t>. </a:t>
            </a:r>
            <a:r>
              <a:rPr lang="en-US" sz="2400" b="1" dirty="0">
                <a:solidFill>
                  <a:prstClr val="white"/>
                </a:solidFill>
              </a:rPr>
              <a:t> </a:t>
            </a:r>
            <a:r>
              <a:rPr lang="zh-CN" altLang="en-US" sz="2400" b="1" dirty="0">
                <a:solidFill>
                  <a:prstClr val="white"/>
                </a:solidFill>
              </a:rPr>
              <a:t>你懂的</a:t>
            </a:r>
            <a:r>
              <a:rPr lang="en-US" sz="2400" b="1" dirty="0">
                <a:solidFill>
                  <a:prstClr val="white"/>
                </a:solidFill>
              </a:rPr>
              <a:t>, </a:t>
            </a:r>
            <a:r>
              <a:rPr lang="zh-CN" altLang="en-US" sz="2400" b="1" dirty="0">
                <a:solidFill>
                  <a:prstClr val="white"/>
                </a:solidFill>
              </a:rPr>
              <a:t>你不知道耶稣会如何向某人彰显自己</a:t>
            </a:r>
            <a:r>
              <a:rPr lang="en-US" sz="2400" b="1" dirty="0">
                <a:solidFill>
                  <a:prstClr val="white"/>
                </a:solidFill>
              </a:rPr>
              <a:t>.</a:t>
            </a:r>
            <a:r>
              <a:rPr lang="ru-RU" sz="2400" b="1" dirty="0">
                <a:solidFill>
                  <a:prstClr val="white"/>
                </a:solidFill>
              </a:rPr>
              <a:t>"</a:t>
            </a:r>
            <a:endParaRPr lang="en-US" sz="2400" b="1" dirty="0">
              <a:solidFill>
                <a:prstClr val="white"/>
              </a:solidFill>
            </a:endParaRPr>
          </a:p>
        </p:txBody>
      </p:sp>
    </p:spTree>
    <p:extLst>
      <p:ext uri="{BB962C8B-B14F-4D97-AF65-F5344CB8AC3E}">
        <p14:creationId xmlns:p14="http://schemas.microsoft.com/office/powerpoint/2010/main" val="2453615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3107432"/>
          </a:xfrm>
        </p:spPr>
        <p:txBody>
          <a:bodyPr/>
          <a:lstStyle/>
          <a:p>
            <a:r>
              <a:rPr lang="zh-CN" altLang="en-US" sz="6000" b="1" dirty="0"/>
              <a:t>伪装者的命定</a:t>
            </a:r>
            <a:r>
              <a:rPr lang="en-US" sz="6000" b="1" dirty="0"/>
              <a:t> </a:t>
            </a:r>
            <a:br>
              <a:rPr lang="en-US" sz="6000" b="1" dirty="0"/>
            </a:br>
            <a:r>
              <a:rPr lang="en-US" sz="6000" b="1" dirty="0"/>
              <a:t>(</a:t>
            </a:r>
            <a:r>
              <a:rPr lang="zh-CN" altLang="en-US" sz="6000" b="1" dirty="0"/>
              <a:t>犹大书</a:t>
            </a:r>
            <a:r>
              <a:rPr lang="en-US" sz="6000" b="1" dirty="0"/>
              <a:t> 14-16)</a:t>
            </a:r>
          </a:p>
        </p:txBody>
      </p:sp>
    </p:spTree>
    <p:extLst>
      <p:ext uri="{BB962C8B-B14F-4D97-AF65-F5344CB8AC3E}">
        <p14:creationId xmlns:p14="http://schemas.microsoft.com/office/powerpoint/2010/main" val="140233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53000">
              <a:schemeClr val="accent2">
                <a:lumMod val="75000"/>
              </a:schemeClr>
            </a:gs>
            <a:gs pos="100000">
              <a:srgbClr val="8000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04802" name="Rectangle 2"/>
          <p:cNvSpPr>
            <a:spLocks noGrp="1" noRot="1" noChangeArrowheads="1"/>
          </p:cNvSpPr>
          <p:nvPr>
            <p:ph type="title"/>
          </p:nvPr>
        </p:nvSpPr>
        <p:spPr>
          <a:xfrm>
            <a:off x="323850" y="765175"/>
            <a:ext cx="8229600" cy="935038"/>
          </a:xfrm>
        </p:spPr>
        <p:txBody>
          <a:bodyPr/>
          <a:lstStyle/>
          <a:p>
            <a:pPr algn="r"/>
            <a:r>
              <a:rPr lang="zh-CN" altLang="en-US" b="1" dirty="0">
                <a:solidFill>
                  <a:srgbClr val="FFFFFF"/>
                </a:solidFill>
                <a:latin typeface="Arial" charset="0"/>
                <a:ea typeface="ＭＳ Ｐゴシック" charset="0"/>
                <a:cs typeface="ＭＳ Ｐゴシック" charset="0"/>
              </a:rPr>
              <a:t>以诺作为先知</a:t>
            </a:r>
            <a:endParaRPr lang="en-US" b="1" dirty="0">
              <a:solidFill>
                <a:srgbClr val="FFFFFF"/>
              </a:solidFill>
              <a:latin typeface="Arial" charset="0"/>
              <a:ea typeface="ＭＳ Ｐゴシック" charset="0"/>
              <a:cs typeface="ＭＳ Ｐゴシック" charset="0"/>
            </a:endParaRPr>
          </a:p>
        </p:txBody>
      </p:sp>
      <p:sp>
        <p:nvSpPr>
          <p:cNvPr id="204803" name="Rectangle 2"/>
          <p:cNvSpPr txBox="1">
            <a:spLocks noRot="1" noChangeArrowheads="1"/>
          </p:cNvSpPr>
          <p:nvPr/>
        </p:nvSpPr>
        <p:spPr bwMode="auto">
          <a:xfrm>
            <a:off x="5364163" y="0"/>
            <a:ext cx="3779837" cy="549275"/>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i="1" dirty="0">
                <a:solidFill>
                  <a:srgbClr val="FFFFFF"/>
                </a:solidFill>
                <a:latin typeface="Arial" charset="0"/>
              </a:rPr>
              <a:t>犹大书里指出的问题</a:t>
            </a:r>
            <a:endParaRPr lang="en-US" sz="3200" i="1" dirty="0">
              <a:solidFill>
                <a:srgbClr val="FFFFFF"/>
              </a:solidFill>
              <a:latin typeface="Arial" charset="0"/>
            </a:endParaRPr>
          </a:p>
        </p:txBody>
      </p:sp>
      <p:sp>
        <p:nvSpPr>
          <p:cNvPr id="7" name="Rectangle 3"/>
          <p:cNvSpPr txBox="1">
            <a:spLocks noChangeArrowheads="1"/>
          </p:cNvSpPr>
          <p:nvPr/>
        </p:nvSpPr>
        <p:spPr bwMode="auto">
          <a:xfrm>
            <a:off x="144463" y="1844675"/>
            <a:ext cx="3995737" cy="501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lgn="ctr">
              <a:buFontTx/>
              <a:buNone/>
              <a:defRPr/>
            </a:pPr>
            <a:r>
              <a:rPr lang="ru-RU" b="1" dirty="0">
                <a:solidFill>
                  <a:srgbClr val="FFFFFF"/>
                </a:solidFill>
                <a:effectLst>
                  <a:outerShdw blurRad="38100" dist="38100" dir="2700000" algn="tl">
                    <a:srgbClr val="000000">
                      <a:alpha val="43137"/>
                    </a:srgbClr>
                  </a:outerShdw>
                </a:effectLst>
              </a:rPr>
              <a:t>“</a:t>
            </a:r>
            <a:r>
              <a:rPr lang="zh-CN" altLang="en-US" dirty="0"/>
              <a:t> </a:t>
            </a:r>
            <a:r>
              <a:rPr lang="zh-CN" altLang="en-US" dirty="0">
                <a:solidFill>
                  <a:schemeClr val="bg1"/>
                </a:solidFill>
              </a:rPr>
              <a:t>亚当的第七世孙以诺，也曾经</a:t>
            </a:r>
            <a:r>
              <a:rPr lang="zh-CN" altLang="en-US" dirty="0">
                <a:solidFill>
                  <a:srgbClr val="FFFF00"/>
                </a:solidFill>
              </a:rPr>
              <a:t>预言</a:t>
            </a:r>
            <a:r>
              <a:rPr lang="zh-CN" altLang="en-US" dirty="0">
                <a:solidFill>
                  <a:schemeClr val="bg1"/>
                </a:solidFill>
              </a:rPr>
              <a:t>这些人说 </a:t>
            </a:r>
            <a:r>
              <a:rPr lang="ru-RU" b="1" dirty="0">
                <a:solidFill>
                  <a:srgbClr val="FFFFFF"/>
                </a:solidFill>
                <a:effectLst>
                  <a:outerShdw blurRad="38100" dist="38100" dir="2700000" algn="tl">
                    <a:srgbClr val="000000">
                      <a:alpha val="43137"/>
                    </a:srgbClr>
                  </a:outerShdw>
                </a:effectLst>
              </a:rPr>
              <a:t>”</a:t>
            </a:r>
            <a:r>
              <a:rPr lang="en-US" b="1" dirty="0">
                <a:solidFill>
                  <a:srgbClr val="FFFFFF"/>
                </a:solidFill>
                <a:effectLst>
                  <a:outerShdw blurRad="38100" dist="38100" dir="2700000" algn="tl">
                    <a:srgbClr val="000000">
                      <a:alpha val="43137"/>
                    </a:srgbClr>
                  </a:outerShdw>
                </a:effectLst>
              </a:rPr>
              <a:t> </a:t>
            </a:r>
            <a:br>
              <a:rPr lang="en-US" b="1" dirty="0">
                <a:solidFill>
                  <a:srgbClr val="FFFFFF"/>
                </a:solidFill>
                <a:effectLst>
                  <a:outerShdw blurRad="38100" dist="38100" dir="2700000" algn="tl">
                    <a:srgbClr val="000000">
                      <a:alpha val="43137"/>
                    </a:srgbClr>
                  </a:outerShdw>
                </a:effectLst>
              </a:rPr>
            </a:br>
            <a:r>
              <a:rPr lang="en-US" sz="2800" b="1" dirty="0">
                <a:solidFill>
                  <a:srgbClr val="FFFFFF"/>
                </a:solidFill>
                <a:effectLst>
                  <a:outerShdw blurRad="38100" dist="38100" dir="2700000" algn="tl">
                    <a:srgbClr val="000000">
                      <a:alpha val="43137"/>
                    </a:srgbClr>
                  </a:outerShdw>
                </a:effectLst>
              </a:rPr>
              <a:t>(</a:t>
            </a:r>
            <a:r>
              <a:rPr lang="zh-CN" altLang="en-US" sz="2800" b="1" dirty="0">
                <a:solidFill>
                  <a:srgbClr val="FFFFFF"/>
                </a:solidFill>
                <a:effectLst>
                  <a:outerShdw blurRad="38100" dist="38100" dir="2700000" algn="tl">
                    <a:srgbClr val="000000">
                      <a:alpha val="43137"/>
                    </a:srgbClr>
                  </a:outerShdw>
                </a:effectLst>
              </a:rPr>
              <a:t>犹大书</a:t>
            </a:r>
            <a:r>
              <a:rPr lang="en-US" sz="2800" b="1" dirty="0">
                <a:solidFill>
                  <a:srgbClr val="FFFFFF"/>
                </a:solidFill>
                <a:effectLst>
                  <a:outerShdw blurRad="38100" dist="38100" dir="2700000" algn="tl">
                    <a:srgbClr val="000000">
                      <a:alpha val="43137"/>
                    </a:srgbClr>
                  </a:outerShdw>
                </a:effectLst>
              </a:rPr>
              <a:t> 14</a:t>
            </a:r>
            <a:r>
              <a:rPr lang="zh-CN" altLang="en-US" sz="2800" b="1" dirty="0">
                <a:solidFill>
                  <a:srgbClr val="FFFFFF"/>
                </a:solidFill>
                <a:effectLst>
                  <a:outerShdw blurRad="38100" dist="38100" dir="2700000" algn="tl">
                    <a:srgbClr val="000000">
                      <a:alpha val="43137"/>
                    </a:srgbClr>
                  </a:outerShdw>
                </a:effectLst>
              </a:rPr>
              <a:t>节</a:t>
            </a:r>
            <a:r>
              <a:rPr lang="en-US" altLang="zh-CN" sz="2800" b="1" dirty="0">
                <a:solidFill>
                  <a:srgbClr val="FFFFFF"/>
                </a:solidFill>
                <a:effectLst>
                  <a:outerShdw blurRad="38100" dist="38100" dir="2700000" algn="tl">
                    <a:srgbClr val="000000">
                      <a:alpha val="43137"/>
                    </a:srgbClr>
                  </a:outerShdw>
                </a:effectLst>
              </a:rPr>
              <a:t>a </a:t>
            </a:r>
            <a:r>
              <a:rPr lang="zh-CN" altLang="en-US" sz="2800" b="1" dirty="0">
                <a:solidFill>
                  <a:srgbClr val="FFFFFF"/>
                </a:solidFill>
                <a:effectLst>
                  <a:outerShdw blurRad="38100" dist="38100" dir="2700000" algn="tl">
                    <a:srgbClr val="000000">
                      <a:alpha val="43137"/>
                    </a:srgbClr>
                  </a:outerShdw>
                </a:effectLst>
              </a:rPr>
              <a:t>新译本</a:t>
            </a:r>
            <a:r>
              <a:rPr lang="en-US" sz="2800" b="1" dirty="0">
                <a:solidFill>
                  <a:srgbClr val="FFFFFF"/>
                </a:solidFill>
                <a:effectLst>
                  <a:outerShdw blurRad="38100" dist="38100" dir="2700000" algn="tl">
                    <a:srgbClr val="000000">
                      <a:alpha val="43137"/>
                    </a:srgbClr>
                  </a:outerShdw>
                </a:effectLst>
              </a:rPr>
              <a:t>)</a:t>
            </a:r>
            <a:r>
              <a:rPr lang="en-US" b="1" dirty="0">
                <a:solidFill>
                  <a:srgbClr val="FFFFFF"/>
                </a:solidFill>
                <a:effectLst>
                  <a:outerShdw blurRad="38100" dist="38100" dir="2700000" algn="tl">
                    <a:srgbClr val="000000">
                      <a:alpha val="43137"/>
                    </a:srgbClr>
                  </a:outerShdw>
                </a:effectLst>
              </a:rPr>
              <a:t>.</a:t>
            </a:r>
          </a:p>
        </p:txBody>
      </p:sp>
      <p:pic>
        <p:nvPicPr>
          <p:cNvPr id="204805" name="Picture 1" descr="jude 14 enoc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27093" y="1920875"/>
            <a:ext cx="4953419" cy="4937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179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3940" name="Rectangle 4"/>
          <p:cNvSpPr>
            <a:spLocks noGrp="1" noChangeArrowheads="1"/>
          </p:cNvSpPr>
          <p:nvPr>
            <p:ph type="ctrTitle"/>
          </p:nvPr>
        </p:nvSpPr>
        <p:spPr>
          <a:xfrm>
            <a:off x="0" y="152400"/>
            <a:ext cx="9144000" cy="990600"/>
          </a:xfrm>
        </p:spPr>
        <p:txBody>
          <a:bodyPr/>
          <a:lstStyle/>
          <a:p>
            <a:pPr eaLnBrk="1" hangingPunct="1">
              <a:defRPr/>
            </a:pPr>
            <a:r>
              <a:rPr lang="zh-CN" altLang="en-US" sz="4000">
                <a:latin typeface="Arial" charset="0"/>
              </a:rPr>
              <a:t>何以断定创</a:t>
            </a:r>
            <a:r>
              <a:rPr lang="en-US" altLang="zh-CN" sz="4000">
                <a:latin typeface="Arial" charset="0"/>
              </a:rPr>
              <a:t>5</a:t>
            </a:r>
            <a:r>
              <a:rPr lang="zh-CN" altLang="en-US" sz="4000">
                <a:latin typeface="Arial" charset="0"/>
              </a:rPr>
              <a:t>和</a:t>
            </a:r>
            <a:r>
              <a:rPr lang="en-US" altLang="zh-CN" sz="4000">
                <a:latin typeface="Arial" charset="0"/>
              </a:rPr>
              <a:t>11</a:t>
            </a:r>
            <a:r>
              <a:rPr lang="zh-CN" altLang="en-US" sz="4000">
                <a:latin typeface="Arial" charset="0"/>
              </a:rPr>
              <a:t>中的家谱皆是连续的</a:t>
            </a:r>
            <a:r>
              <a:rPr lang="en-US" altLang="ja-JP" sz="4000">
                <a:latin typeface="Arial" charset="0"/>
              </a:rPr>
              <a:t>?</a:t>
            </a:r>
            <a:endParaRPr lang="en-US" altLang="zh-CN" sz="4000">
              <a:latin typeface="Arial" charset="0"/>
            </a:endParaRPr>
          </a:p>
        </p:txBody>
      </p:sp>
      <p:sp>
        <p:nvSpPr>
          <p:cNvPr id="423949" name="Rectangle 13" descr="Purple mesh">
            <a:hlinkClick r:id="rId5"/>
          </p:cNvPr>
          <p:cNvSpPr>
            <a:spLocks noChangeArrowheads="1"/>
          </p:cNvSpPr>
          <p:nvPr/>
        </p:nvSpPr>
        <p:spPr bwMode="auto">
          <a:xfrm>
            <a:off x="3962400" y="1052513"/>
            <a:ext cx="5181600" cy="3200400"/>
          </a:xfrm>
          <a:prstGeom prst="rect">
            <a:avLst/>
          </a:prstGeom>
          <a:blipFill dpi="0" rotWithShape="0">
            <a:blip r:embed="rId6"/>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609600" indent="-609600">
              <a:spcBef>
                <a:spcPct val="20000"/>
              </a:spcBef>
              <a:buClr>
                <a:srgbClr val="FFFFCC"/>
              </a:buClr>
              <a:buSzPct val="75000"/>
              <a:buFont typeface="Times" charset="0"/>
              <a:buAutoNum type="arabicPeriod"/>
            </a:pPr>
            <a:r>
              <a:rPr lang="zh-CN" altLang="en-US" sz="3200" b="1">
                <a:solidFill>
                  <a:srgbClr val="FFFFFF"/>
                </a:solidFill>
                <a:latin typeface="Arial" charset="0"/>
                <a:ea typeface="ＭＳ Ｐゴシック" charset="0"/>
                <a:cs typeface="ＭＳ Ｐゴシック" charset="0"/>
              </a:rPr>
              <a:t>清楚地标注了时间</a:t>
            </a:r>
            <a:endParaRPr lang="en-US" altLang="zh-CN" sz="3200" b="1">
              <a:solidFill>
                <a:srgbClr val="FFFFFF"/>
              </a:solidFill>
              <a:latin typeface="Arial" charset="0"/>
              <a:ea typeface="ＭＳ Ｐゴシック" charset="0"/>
              <a:cs typeface="ＭＳ Ｐゴシック" charset="0"/>
            </a:endParaRPr>
          </a:p>
          <a:p>
            <a:pPr marL="609600" indent="-609600">
              <a:spcBef>
                <a:spcPct val="20000"/>
              </a:spcBef>
              <a:buClr>
                <a:srgbClr val="FFFFCC"/>
              </a:buClr>
              <a:buSzPct val="75000"/>
              <a:buFont typeface="Times" charset="0"/>
              <a:buAutoNum type="arabicPeriod"/>
            </a:pPr>
            <a:r>
              <a:rPr lang="zh-CN" altLang="en-US" sz="3200" b="1">
                <a:solidFill>
                  <a:srgbClr val="FFFFFF"/>
                </a:solidFill>
                <a:latin typeface="Arial" charset="0"/>
                <a:ea typeface="ＭＳ Ｐゴシック" charset="0"/>
                <a:cs typeface="ＭＳ Ｐゴシック" charset="0"/>
              </a:rPr>
              <a:t>总跨度较短</a:t>
            </a:r>
          </a:p>
          <a:p>
            <a:pPr marL="609600" indent="-609600">
              <a:spcBef>
                <a:spcPct val="20000"/>
              </a:spcBef>
              <a:buClr>
                <a:srgbClr val="FFFFCC"/>
              </a:buClr>
              <a:buSzPct val="75000"/>
              <a:buFont typeface="Times" charset="0"/>
              <a:buAutoNum type="arabicPeriod"/>
            </a:pPr>
            <a:r>
              <a:rPr lang="zh-CN" altLang="en-US" sz="3200" b="1">
                <a:solidFill>
                  <a:srgbClr val="FFFFFF"/>
                </a:solidFill>
                <a:latin typeface="Arial" charset="0"/>
                <a:ea typeface="ＭＳ Ｐゴシック" charset="0"/>
                <a:cs typeface="ＭＳ Ｐゴシック" charset="0"/>
              </a:rPr>
              <a:t>最为自然的理解</a:t>
            </a:r>
            <a:endParaRPr lang="en-US" altLang="zh-CN" sz="3200" b="1">
              <a:solidFill>
                <a:srgbClr val="FFFFFF"/>
              </a:solidFill>
              <a:latin typeface="Arial" charset="0"/>
              <a:ea typeface="ＭＳ Ｐゴシック" charset="0"/>
              <a:cs typeface="ＭＳ Ｐゴシック" charset="0"/>
            </a:endParaRPr>
          </a:p>
          <a:p>
            <a:pPr marL="609600" indent="-609600">
              <a:spcBef>
                <a:spcPct val="20000"/>
              </a:spcBef>
              <a:buClr>
                <a:srgbClr val="FFFFCC"/>
              </a:buClr>
              <a:buSzPct val="75000"/>
              <a:buFont typeface="Times" charset="0"/>
              <a:buAutoNum type="arabicPeriod"/>
            </a:pPr>
            <a:r>
              <a:rPr lang="zh-CN" altLang="en-US" sz="3200" b="1">
                <a:solidFill>
                  <a:srgbClr val="FFFFFF"/>
                </a:solidFill>
                <a:latin typeface="Arial" charset="0"/>
                <a:ea typeface="ＭＳ Ｐゴシック" charset="0"/>
                <a:cs typeface="ＭＳ Ｐゴシック" charset="0"/>
              </a:rPr>
              <a:t>标注“父</a:t>
            </a:r>
            <a:r>
              <a:rPr lang="en-US" altLang="zh-CN" sz="3200" b="1">
                <a:solidFill>
                  <a:srgbClr val="FFFFFF"/>
                </a:solidFill>
                <a:latin typeface="Arial" charset="0"/>
                <a:ea typeface="ＭＳ Ｐゴシック" charset="0"/>
                <a:cs typeface="ＭＳ Ｐゴシック" charset="0"/>
              </a:rPr>
              <a:t>-</a:t>
            </a:r>
            <a:r>
              <a:rPr lang="zh-CN" altLang="en-US" sz="3200" b="1">
                <a:solidFill>
                  <a:srgbClr val="FFFFFF"/>
                </a:solidFill>
                <a:latin typeface="Arial" charset="0"/>
                <a:ea typeface="ＭＳ Ｐゴシック" charset="0"/>
                <a:cs typeface="ＭＳ Ｐゴシック" charset="0"/>
              </a:rPr>
              <a:t>子”关系</a:t>
            </a:r>
            <a:endParaRPr lang="en-US" altLang="zh-CN" sz="3200" b="1">
              <a:solidFill>
                <a:srgbClr val="FFFFFF"/>
              </a:solidFill>
              <a:latin typeface="Arial" charset="0"/>
              <a:ea typeface="ＭＳ Ｐゴシック" charset="0"/>
              <a:cs typeface="ＭＳ Ｐゴシック" charset="0"/>
            </a:endParaRPr>
          </a:p>
          <a:p>
            <a:pPr marL="609600" indent="-609600">
              <a:spcBef>
                <a:spcPct val="20000"/>
              </a:spcBef>
              <a:buClr>
                <a:srgbClr val="FFFFCC"/>
              </a:buClr>
              <a:buSzPct val="75000"/>
              <a:buFont typeface="Times" charset="0"/>
              <a:buAutoNum type="arabicPeriod"/>
            </a:pPr>
            <a:r>
              <a:rPr lang="zh-CN" altLang="en-US" sz="3200" b="1">
                <a:solidFill>
                  <a:srgbClr val="FFFFFF"/>
                </a:solidFill>
                <a:latin typeface="Arial" charset="0"/>
                <a:ea typeface="ＭＳ Ｐゴシック" charset="0"/>
                <a:cs typeface="ＭＳ Ｐゴシック" charset="0"/>
              </a:rPr>
              <a:t>犹大书14节</a:t>
            </a:r>
            <a:endParaRPr lang="en-US" altLang="zh-CN" sz="3200" b="1">
              <a:solidFill>
                <a:srgbClr val="FFFFFF"/>
              </a:solidFill>
              <a:latin typeface="Arial" charset="0"/>
              <a:ea typeface="ＭＳ Ｐゴシック" charset="0"/>
              <a:cs typeface="ＭＳ Ｐゴシック" charset="0"/>
            </a:endParaRPr>
          </a:p>
        </p:txBody>
      </p:sp>
      <p:sp>
        <p:nvSpPr>
          <p:cNvPr id="423950" name="AutoShape 14"/>
          <p:cNvSpPr>
            <a:spLocks/>
          </p:cNvSpPr>
          <p:nvPr/>
        </p:nvSpPr>
        <p:spPr bwMode="auto">
          <a:xfrm rot="10800000">
            <a:off x="457200" y="990600"/>
            <a:ext cx="1219200" cy="4038600"/>
          </a:xfrm>
          <a:prstGeom prst="rightBrace">
            <a:avLst>
              <a:gd name="adj1" fmla="val 27604"/>
              <a:gd name="adj2"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zh-CN" altLang="en-US">
              <a:solidFill>
                <a:srgbClr val="FFFFFF"/>
              </a:solidFill>
              <a:latin typeface="Arial" charset="0"/>
              <a:ea typeface="ＭＳ Ｐゴシック" charset="0"/>
              <a:cs typeface="ＭＳ Ｐゴシック" charset="0"/>
            </a:endParaRPr>
          </a:p>
        </p:txBody>
      </p:sp>
      <p:sp>
        <p:nvSpPr>
          <p:cNvPr id="423951" name="Text Box 15"/>
          <p:cNvSpPr txBox="1">
            <a:spLocks noChangeArrowheads="1"/>
          </p:cNvSpPr>
          <p:nvPr/>
        </p:nvSpPr>
        <p:spPr bwMode="auto">
          <a:xfrm>
            <a:off x="4191000" y="4572000"/>
            <a:ext cx="4343400" cy="1187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ja-JP" altLang="en-US" sz="2400" b="1">
                <a:solidFill>
                  <a:srgbClr val="FFFFFF"/>
                </a:solidFill>
                <a:latin typeface="Geneva" charset="0"/>
              </a:rPr>
              <a:t>“</a:t>
            </a:r>
            <a:r>
              <a:rPr lang="zh-CN" altLang="en-US" sz="2400">
                <a:solidFill>
                  <a:srgbClr val="FFFFFF"/>
                </a:solidFill>
              </a:rPr>
              <a:t>亚当的第七世孙以诺，也曾经预言这些人说</a:t>
            </a:r>
            <a:r>
              <a:rPr lang="en-US" altLang="zh-CN" sz="2400">
                <a:solidFill>
                  <a:srgbClr val="FFFFFF"/>
                </a:solidFill>
              </a:rPr>
              <a:t>…… </a:t>
            </a:r>
            <a:r>
              <a:rPr lang="en-US" altLang="ja-JP" sz="2400">
                <a:solidFill>
                  <a:srgbClr val="FFFFFF"/>
                </a:solidFill>
              </a:rPr>
              <a:t>”</a:t>
            </a:r>
            <a:r>
              <a:rPr lang="en-US" altLang="ja-JP" sz="2400" b="1">
                <a:solidFill>
                  <a:srgbClr val="FFFFFF"/>
                </a:solidFill>
                <a:latin typeface="Geneva" charset="0"/>
              </a:rPr>
              <a:t> </a:t>
            </a:r>
          </a:p>
          <a:p>
            <a:pPr algn="r" eaLnBrk="1" hangingPunct="1"/>
            <a:r>
              <a:rPr lang="en-US" altLang="zh-CN" sz="2400" b="1">
                <a:solidFill>
                  <a:srgbClr val="FFFFFF"/>
                </a:solidFill>
                <a:latin typeface="Geneva" charset="0"/>
              </a:rPr>
              <a:t>(</a:t>
            </a:r>
            <a:r>
              <a:rPr lang="zh-CN" altLang="en-US" sz="2400" b="1">
                <a:solidFill>
                  <a:srgbClr val="FFFFFF"/>
                </a:solidFill>
                <a:latin typeface="Geneva" charset="0"/>
              </a:rPr>
              <a:t>犹大书</a:t>
            </a:r>
            <a:r>
              <a:rPr lang="en-US" altLang="ja-JP" sz="2400" b="1">
                <a:solidFill>
                  <a:srgbClr val="FFFFFF"/>
                </a:solidFill>
                <a:latin typeface="Geneva" charset="0"/>
              </a:rPr>
              <a:t> 14a, </a:t>
            </a:r>
            <a:r>
              <a:rPr lang="zh-CN" altLang="en-US" sz="2400" b="1">
                <a:solidFill>
                  <a:srgbClr val="FFFFFF"/>
                </a:solidFill>
                <a:latin typeface="Geneva" charset="0"/>
              </a:rPr>
              <a:t>新译本</a:t>
            </a:r>
            <a:r>
              <a:rPr lang="en-US" altLang="ja-JP" sz="2400" b="1">
                <a:solidFill>
                  <a:srgbClr val="FFFFFF"/>
                </a:solidFill>
                <a:latin typeface="Geneva" charset="0"/>
              </a:rPr>
              <a:t>)</a:t>
            </a:r>
            <a:endParaRPr lang="en-US" altLang="zh-CN" sz="2400" b="1">
              <a:solidFill>
                <a:srgbClr val="FFFFFF"/>
              </a:solidFill>
              <a:latin typeface="Geneva" charset="0"/>
            </a:endParaRPr>
          </a:p>
        </p:txBody>
      </p:sp>
      <p:sp>
        <p:nvSpPr>
          <p:cNvPr id="423953" name="Rectangle 17"/>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rPr>
              <a:t>亚当</a:t>
            </a:r>
          </a:p>
        </p:txBody>
      </p:sp>
      <p:sp>
        <p:nvSpPr>
          <p:cNvPr id="423954" name="Rectangle 18"/>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rPr>
              <a:t>塞特</a:t>
            </a:r>
          </a:p>
        </p:txBody>
      </p:sp>
      <p:sp>
        <p:nvSpPr>
          <p:cNvPr id="423955" name="Rectangle 19">
            <a:hlinkClick r:id="rId5"/>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rPr>
              <a:t>以挪士</a:t>
            </a:r>
          </a:p>
        </p:txBody>
      </p:sp>
      <p:sp>
        <p:nvSpPr>
          <p:cNvPr id="423956" name="Rectangle 20">
            <a:hlinkClick r:id="rId5"/>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rPr>
              <a:t>该南</a:t>
            </a:r>
          </a:p>
        </p:txBody>
      </p:sp>
      <p:sp>
        <p:nvSpPr>
          <p:cNvPr id="423957" name="Rectangle 21">
            <a:hlinkClick r:id="rId7" action="ppaction://hlinkpres?slideindex=10&amp;slidetitle=The Mystery of the Genesis  5 "/>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rPr>
              <a:t>玛勒列</a:t>
            </a:r>
          </a:p>
        </p:txBody>
      </p:sp>
      <p:sp>
        <p:nvSpPr>
          <p:cNvPr id="423958" name="Rectangle 22">
            <a:hlinkClick r:id="rId7" action="ppaction://hlinkpres?slideindex=10&amp;slidetitle=The Mystery of the Genesis  5 "/>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rPr>
              <a:t>雅列</a:t>
            </a:r>
          </a:p>
        </p:txBody>
      </p:sp>
      <p:sp>
        <p:nvSpPr>
          <p:cNvPr id="423959" name="Rectangle 23">
            <a:hlinkClick r:id="rId7" action="ppaction://hlinkpres?slideindex=10&amp;slidetitle=The Mystery of the Genesis  5 "/>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以诺</a:t>
            </a:r>
          </a:p>
        </p:txBody>
      </p:sp>
      <p:sp>
        <p:nvSpPr>
          <p:cNvPr id="423960" name="Rectangle 24">
            <a:hlinkClick r:id="rId5"/>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rPr>
              <a:t>玛土撒拉</a:t>
            </a:r>
          </a:p>
        </p:txBody>
      </p:sp>
      <p:sp>
        <p:nvSpPr>
          <p:cNvPr id="423961" name="Rectangle 25">
            <a:hlinkClick r:id="rId5"/>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rPr>
              <a:t>拉麦</a:t>
            </a:r>
          </a:p>
        </p:txBody>
      </p:sp>
      <p:sp>
        <p:nvSpPr>
          <p:cNvPr id="423962" name="Rectangle 26">
            <a:hlinkClick r:id="rId5"/>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rPr>
              <a:t>挪亚</a:t>
            </a:r>
          </a:p>
        </p:txBody>
      </p:sp>
      <p:sp>
        <p:nvSpPr>
          <p:cNvPr id="423963" name="Rectangle 27">
            <a:hlinkClick r:id="rId7" action="ppaction://hlinkpres?slideindex=10&amp;slidetitle=The Mystery of the Genesis  5 "/>
          </p:cNvPr>
          <p:cNvSpPr>
            <a:spLocks noChangeArrowheads="1"/>
          </p:cNvSpPr>
          <p:nvPr/>
        </p:nvSpPr>
        <p:spPr bwMode="auto">
          <a:xfrm>
            <a:off x="0" y="2667000"/>
            <a:ext cx="609600" cy="4572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altLang="zh-CN"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7</a:t>
            </a:r>
            <a:endParaRPr lang="en-US" altLang="zh-CN"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269329" name="Text Box 28"/>
          <p:cNvSpPr txBox="1">
            <a:spLocks noChangeArrowheads="1"/>
          </p:cNvSpPr>
          <p:nvPr/>
        </p:nvSpPr>
        <p:spPr bwMode="auto">
          <a:xfrm>
            <a:off x="8578850" y="762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ltLang="zh-CN" sz="2400" b="1">
                <a:solidFill>
                  <a:srgbClr val="FFFFFF"/>
                </a:solidFill>
                <a:latin typeface="Times New Roman" charset="0"/>
              </a:rPr>
              <a:t>86</a:t>
            </a:r>
          </a:p>
        </p:txBody>
      </p:sp>
    </p:spTree>
    <p:extLst>
      <p:ext uri="{BB962C8B-B14F-4D97-AF65-F5344CB8AC3E}">
        <p14:creationId xmlns:p14="http://schemas.microsoft.com/office/powerpoint/2010/main" val="2089211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423949">
                                            <p:txEl>
                                              <p:pRg st="0" end="0"/>
                                            </p:txEl>
                                          </p:spTgt>
                                        </p:tgtEl>
                                        <p:attrNameLst>
                                          <p:attrName>style.visibility</p:attrName>
                                        </p:attrNameLst>
                                      </p:cBhvr>
                                      <p:to>
                                        <p:strVal val="visible"/>
                                      </p:to>
                                    </p:set>
                                    <p:anim to="" calcmode="lin" valueType="num">
                                      <p:cBhvr>
                                        <p:cTn id="7" dur="1" fill="hold"/>
                                        <p:tgtEl>
                                          <p:spTgt spid="423949">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423949">
                                            <p:txEl>
                                              <p:pRg st="1" end="1"/>
                                            </p:txEl>
                                          </p:spTgt>
                                        </p:tgtEl>
                                        <p:attrNameLst>
                                          <p:attrName>style.visibility</p:attrName>
                                        </p:attrNameLst>
                                      </p:cBhvr>
                                      <p:to>
                                        <p:strVal val="visible"/>
                                      </p:to>
                                    </p:set>
                                    <p:anim to="" calcmode="lin" valueType="num">
                                      <p:cBhvr>
                                        <p:cTn id="12" dur="1" fill="hold"/>
                                        <p:tgtEl>
                                          <p:spTgt spid="423949">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423949">
                                            <p:txEl>
                                              <p:pRg st="2" end="2"/>
                                            </p:txEl>
                                          </p:spTgt>
                                        </p:tgtEl>
                                        <p:attrNameLst>
                                          <p:attrName>style.visibility</p:attrName>
                                        </p:attrNameLst>
                                      </p:cBhvr>
                                      <p:to>
                                        <p:strVal val="visible"/>
                                      </p:to>
                                    </p:set>
                                    <p:anim to="" calcmode="lin" valueType="num">
                                      <p:cBhvr>
                                        <p:cTn id="17" dur="1" fill="hold"/>
                                        <p:tgtEl>
                                          <p:spTgt spid="423949">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423949">
                                            <p:txEl>
                                              <p:pRg st="3" end="3"/>
                                            </p:txEl>
                                          </p:spTgt>
                                        </p:tgtEl>
                                        <p:attrNameLst>
                                          <p:attrName>style.visibility</p:attrName>
                                        </p:attrNameLst>
                                      </p:cBhvr>
                                      <p:to>
                                        <p:strVal val="visible"/>
                                      </p:to>
                                    </p:set>
                                    <p:anim to="" calcmode="lin" valueType="num">
                                      <p:cBhvr>
                                        <p:cTn id="22" dur="1" fill="hold"/>
                                        <p:tgtEl>
                                          <p:spTgt spid="423949">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423949">
                                            <p:txEl>
                                              <p:pRg st="4" end="4"/>
                                            </p:txEl>
                                          </p:spTgt>
                                        </p:tgtEl>
                                        <p:attrNameLst>
                                          <p:attrName>style.visibility</p:attrName>
                                        </p:attrNameLst>
                                      </p:cBhvr>
                                      <p:to>
                                        <p:strVal val="visible"/>
                                      </p:to>
                                    </p:set>
                                    <p:anim to="" calcmode="lin" valueType="num">
                                      <p:cBhvr>
                                        <p:cTn id="27" dur="1" fill="hold"/>
                                        <p:tgtEl>
                                          <p:spTgt spid="423949">
                                            <p:txEl>
                                              <p:pRg st="4" end="4"/>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23951"/>
                                        </p:tgtEl>
                                        <p:attrNameLst>
                                          <p:attrName>style.visibility</p:attrName>
                                        </p:attrNameLst>
                                      </p:cBhvr>
                                      <p:to>
                                        <p:strVal val="visible"/>
                                      </p:to>
                                    </p:set>
                                    <p:animEffect transition="in" filter="fade">
                                      <p:cBhvr>
                                        <p:cTn id="32" dur="500"/>
                                        <p:tgtEl>
                                          <p:spTgt spid="42395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23950"/>
                                        </p:tgtEl>
                                        <p:attrNameLst>
                                          <p:attrName>style.visibility</p:attrName>
                                        </p:attrNameLst>
                                      </p:cBhvr>
                                      <p:to>
                                        <p:strVal val="visible"/>
                                      </p:to>
                                    </p:set>
                                    <p:animEffect transition="in" filter="fade">
                                      <p:cBhvr>
                                        <p:cTn id="37" dur="500"/>
                                        <p:tgtEl>
                                          <p:spTgt spid="42395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1" presetClass="entr" presetSubtype="0" fill="hold" grpId="0" nodeType="clickEffect">
                                  <p:stCondLst>
                                    <p:cond delay="0"/>
                                  </p:stCondLst>
                                  <p:iterate type="lt">
                                    <p:tmPct val="5000"/>
                                  </p:iterate>
                                  <p:childTnLst>
                                    <p:set>
                                      <p:cBhvr>
                                        <p:cTn id="41" dur="1" fill="hold">
                                          <p:stCondLst>
                                            <p:cond delay="0"/>
                                          </p:stCondLst>
                                        </p:cTn>
                                        <p:tgtEl>
                                          <p:spTgt spid="423963"/>
                                        </p:tgtEl>
                                        <p:attrNameLst>
                                          <p:attrName>style.visibility</p:attrName>
                                        </p:attrNameLst>
                                      </p:cBhvr>
                                      <p:to>
                                        <p:strVal val="visible"/>
                                      </p:to>
                                    </p:set>
                                    <p:anim calcmode="lin" valueType="num">
                                      <p:cBhvr>
                                        <p:cTn id="42" dur="1000" fill="hold"/>
                                        <p:tgtEl>
                                          <p:spTgt spid="423963"/>
                                        </p:tgtEl>
                                        <p:attrNameLst>
                                          <p:attrName>ppt_w</p:attrName>
                                        </p:attrNameLst>
                                      </p:cBhvr>
                                      <p:tavLst>
                                        <p:tav tm="0">
                                          <p:val>
                                            <p:fltVal val="0"/>
                                          </p:val>
                                        </p:tav>
                                        <p:tav tm="100000">
                                          <p:val>
                                            <p:strVal val="#ppt_w"/>
                                          </p:val>
                                        </p:tav>
                                      </p:tavLst>
                                    </p:anim>
                                    <p:anim calcmode="lin" valueType="num">
                                      <p:cBhvr>
                                        <p:cTn id="43" dur="1000" fill="hold"/>
                                        <p:tgtEl>
                                          <p:spTgt spid="423963"/>
                                        </p:tgtEl>
                                        <p:attrNameLst>
                                          <p:attrName>ppt_h</p:attrName>
                                        </p:attrNameLst>
                                      </p:cBhvr>
                                      <p:tavLst>
                                        <p:tav tm="0">
                                          <p:val>
                                            <p:fltVal val="0"/>
                                          </p:val>
                                        </p:tav>
                                        <p:tav tm="100000">
                                          <p:val>
                                            <p:strVal val="#ppt_h"/>
                                          </p:val>
                                        </p:tav>
                                      </p:tavLst>
                                    </p:anim>
                                    <p:anim calcmode="lin" valueType="num">
                                      <p:cBhvr>
                                        <p:cTn id="44" dur="1000" fill="hold"/>
                                        <p:tgtEl>
                                          <p:spTgt spid="423963"/>
                                        </p:tgtEl>
                                        <p:attrNameLst>
                                          <p:attrName>style.rotation</p:attrName>
                                        </p:attrNameLst>
                                      </p:cBhvr>
                                      <p:tavLst>
                                        <p:tav tm="0">
                                          <p:val>
                                            <p:fltVal val="90"/>
                                          </p:val>
                                        </p:tav>
                                        <p:tav tm="100000">
                                          <p:val>
                                            <p:fltVal val="0"/>
                                          </p:val>
                                        </p:tav>
                                      </p:tavLst>
                                    </p:anim>
                                    <p:animEffect transition="in" filter="fade">
                                      <p:cBhvr>
                                        <p:cTn id="45" dur="1000"/>
                                        <p:tgtEl>
                                          <p:spTgt spid="423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49" grpId="0" build="p" autoUpdateAnimBg="0"/>
      <p:bldP spid="423950" grpId="0" animBg="1"/>
      <p:bldP spid="423951" grpId="0" autoUpdateAnimBg="0"/>
      <p:bldP spid="423963" grpId="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0705" name="Picture 1" descr="jude 14 propheci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8" name="Rectangle 2"/>
          <p:cNvSpPr>
            <a:spLocks noGrp="1" noRot="1" noChangeArrowheads="1"/>
          </p:cNvSpPr>
          <p:nvPr>
            <p:ph type="title"/>
          </p:nvPr>
        </p:nvSpPr>
        <p:spPr>
          <a:xfrm>
            <a:off x="9208" y="0"/>
            <a:ext cx="4706808" cy="1268760"/>
          </a:xfrm>
        </p:spPr>
        <p:txBody>
          <a:bodyPr/>
          <a:lstStyle/>
          <a:p>
            <a:pPr>
              <a:defRPr/>
            </a:pPr>
            <a:r>
              <a:rPr lang="zh-CN" altLang="en-US" b="1" dirty="0">
                <a:solidFill>
                  <a:srgbClr val="FFFFFF"/>
                </a:solidFill>
                <a:effectLst>
                  <a:glow rad="101600">
                    <a:schemeClr val="tx1">
                      <a:alpha val="75000"/>
                    </a:schemeClr>
                  </a:glow>
                </a:effectLst>
              </a:rPr>
              <a:t>引用以诺书</a:t>
            </a:r>
            <a:endParaRPr lang="en-US" b="1" dirty="0">
              <a:solidFill>
                <a:srgbClr val="FFFFFF"/>
              </a:solidFill>
              <a:effectLst>
                <a:glow rad="101600">
                  <a:schemeClr val="tx1">
                    <a:alpha val="75000"/>
                  </a:schemeClr>
                </a:glow>
              </a:effectLst>
            </a:endParaRPr>
          </a:p>
        </p:txBody>
      </p:sp>
      <p:sp>
        <p:nvSpPr>
          <p:cNvPr id="200707"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i="1" dirty="0">
                <a:solidFill>
                  <a:srgbClr val="FFFFFF"/>
                </a:solidFill>
                <a:latin typeface="Arial" charset="0"/>
              </a:rPr>
              <a:t>犹大书里指出的问题</a:t>
            </a:r>
            <a:endParaRPr lang="en-US" sz="3200" i="1" dirty="0">
              <a:solidFill>
                <a:srgbClr val="FFFFFF"/>
              </a:solidFill>
              <a:latin typeface="Arial" charset="0"/>
            </a:endParaRPr>
          </a:p>
        </p:txBody>
      </p:sp>
      <p:sp>
        <p:nvSpPr>
          <p:cNvPr id="7" name="Rectangle 3"/>
          <p:cNvSpPr txBox="1">
            <a:spLocks noChangeArrowheads="1"/>
          </p:cNvSpPr>
          <p:nvPr/>
        </p:nvSpPr>
        <p:spPr bwMode="auto">
          <a:xfrm>
            <a:off x="287338" y="2708275"/>
            <a:ext cx="8677275" cy="3889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buFontTx/>
              <a:buNone/>
              <a:defRPr/>
            </a:pPr>
            <a:r>
              <a:rPr lang="en-US" b="1" dirty="0">
                <a:solidFill>
                  <a:srgbClr val="FFFFFF"/>
                </a:solidFill>
                <a:effectLst>
                  <a:outerShdw blurRad="38100" dist="38100" dir="2700000" algn="tl">
                    <a:srgbClr val="000000">
                      <a:alpha val="43137"/>
                    </a:srgbClr>
                  </a:outerShdw>
                </a:effectLst>
              </a:rPr>
              <a:t>[</a:t>
            </a:r>
            <a:r>
              <a:rPr lang="zh-CN" altLang="en-US" b="1" dirty="0">
                <a:solidFill>
                  <a:srgbClr val="FFFFFF"/>
                </a:solidFill>
                <a:effectLst>
                  <a:outerShdw blurRad="38100" dist="38100" dir="2700000" algn="tl">
                    <a:srgbClr val="000000">
                      <a:alpha val="43137"/>
                    </a:srgbClr>
                  </a:outerShdw>
                </a:effectLst>
              </a:rPr>
              <a:t>以诺</a:t>
            </a:r>
            <a:r>
              <a:rPr lang="en-US" b="1" dirty="0">
                <a:solidFill>
                  <a:srgbClr val="FFFFFF"/>
                </a:solidFill>
                <a:effectLst>
                  <a:outerShdw blurRad="38100" dist="38100" dir="2700000" algn="tl">
                    <a:srgbClr val="000000">
                      <a:alpha val="43137"/>
                    </a:srgbClr>
                  </a:outerShdw>
                </a:effectLst>
              </a:rPr>
              <a:t>] </a:t>
            </a:r>
            <a:r>
              <a:rPr lang="zh-CN" altLang="en-US" b="1" dirty="0">
                <a:solidFill>
                  <a:srgbClr val="FFFFFF"/>
                </a:solidFill>
                <a:effectLst>
                  <a:outerShdw blurRad="38100" dist="38100" dir="2700000" algn="tl">
                    <a:srgbClr val="000000">
                      <a:alpha val="43137"/>
                    </a:srgbClr>
                  </a:outerShdw>
                </a:effectLst>
              </a:rPr>
              <a:t>说：</a:t>
            </a:r>
            <a:r>
              <a:rPr lang="en-US" b="1" dirty="0">
                <a:solidFill>
                  <a:srgbClr val="FFFFFF"/>
                </a:solidFill>
                <a:effectLst>
                  <a:outerShdw blurRad="38100" dist="38100" dir="2700000" algn="tl">
                    <a:srgbClr val="000000">
                      <a:alpha val="43137"/>
                    </a:srgbClr>
                  </a:outerShdw>
                </a:effectLst>
              </a:rPr>
              <a:t> </a:t>
            </a:r>
            <a:r>
              <a:rPr lang="ru-RU" b="1" dirty="0">
                <a:solidFill>
                  <a:srgbClr val="FFFFFF"/>
                </a:solidFill>
                <a:effectLst>
                  <a:outerShdw blurRad="38100" dist="38100" dir="2700000" algn="tl">
                    <a:srgbClr val="000000">
                      <a:alpha val="43137"/>
                    </a:srgbClr>
                  </a:outerShdw>
                </a:effectLst>
              </a:rPr>
              <a:t>“</a:t>
            </a:r>
            <a:r>
              <a:rPr lang="zh-CN" altLang="en-US" b="1" dirty="0">
                <a:solidFill>
                  <a:srgbClr val="FFFFFF"/>
                </a:solidFill>
                <a:effectLst>
                  <a:outerShdw blurRad="38100" dist="38100" dir="2700000" algn="tl">
                    <a:srgbClr val="000000">
                      <a:alpha val="43137"/>
                    </a:srgbClr>
                  </a:outerShdw>
                </a:effectLst>
              </a:rPr>
              <a:t>看，主必同他的千万圣者降临，要审判众人，又要定所有不敬虔的人的罪，因为他们妄行各样不敬虔的事，并且说了种种刚</a:t>
            </a:r>
            <a:r>
              <a:rPr lang="zh-CN" altLang="en-US" dirty="0">
                <a:solidFill>
                  <a:schemeClr val="bg1"/>
                </a:solidFill>
              </a:rPr>
              <a:t>愎</a:t>
            </a:r>
            <a:r>
              <a:rPr lang="zh-CN" altLang="en-US" b="1" dirty="0">
                <a:solidFill>
                  <a:srgbClr val="FFFFFF"/>
                </a:solidFill>
                <a:effectLst>
                  <a:outerShdw blurRad="38100" dist="38100" dir="2700000" algn="tl">
                    <a:srgbClr val="000000">
                      <a:alpha val="43137"/>
                    </a:srgbClr>
                  </a:outerShdw>
                </a:effectLst>
              </a:rPr>
              <a:t>的话顶撞神</a:t>
            </a:r>
            <a:r>
              <a:rPr lang="ru-RU" b="1" dirty="0">
                <a:solidFill>
                  <a:srgbClr val="FFFFFF"/>
                </a:solidFill>
                <a:effectLst>
                  <a:outerShdw blurRad="38100" dist="38100" dir="2700000" algn="tl">
                    <a:srgbClr val="000000">
                      <a:alpha val="43137"/>
                    </a:srgbClr>
                  </a:outerShdw>
                </a:effectLst>
              </a:rPr>
              <a:t>”</a:t>
            </a:r>
            <a:r>
              <a:rPr lang="en-US" b="1" dirty="0">
                <a:solidFill>
                  <a:srgbClr val="FFFFFF"/>
                </a:solidFill>
                <a:effectLst>
                  <a:outerShdw blurRad="38100" dist="38100" dir="2700000" algn="tl">
                    <a:srgbClr val="000000">
                      <a:alpha val="43137"/>
                    </a:srgbClr>
                  </a:outerShdw>
                </a:effectLst>
              </a:rPr>
              <a:t> (</a:t>
            </a:r>
            <a:r>
              <a:rPr lang="zh-CN" altLang="en-US" b="1" dirty="0">
                <a:solidFill>
                  <a:srgbClr val="FFFFFF"/>
                </a:solidFill>
                <a:effectLst>
                  <a:outerShdw blurRad="38100" dist="38100" dir="2700000" algn="tl">
                    <a:srgbClr val="000000">
                      <a:alpha val="43137"/>
                    </a:srgbClr>
                  </a:outerShdw>
                </a:effectLst>
              </a:rPr>
              <a:t>犹大书</a:t>
            </a:r>
            <a:r>
              <a:rPr lang="en-US" b="1" dirty="0">
                <a:solidFill>
                  <a:srgbClr val="FFFFFF"/>
                </a:solidFill>
                <a:effectLst>
                  <a:outerShdw blurRad="38100" dist="38100" dir="2700000" algn="tl">
                    <a:srgbClr val="000000">
                      <a:alpha val="43137"/>
                    </a:srgbClr>
                  </a:outerShdw>
                </a:effectLst>
              </a:rPr>
              <a:t> 14b-15 </a:t>
            </a:r>
            <a:r>
              <a:rPr lang="zh-CN" altLang="en-US" sz="2800" b="1" dirty="0">
                <a:solidFill>
                  <a:srgbClr val="FFFFFF"/>
                </a:solidFill>
                <a:effectLst>
                  <a:outerShdw blurRad="38100" dist="38100" dir="2700000" algn="tl">
                    <a:srgbClr val="000000">
                      <a:alpha val="43137"/>
                    </a:srgbClr>
                  </a:outerShdw>
                </a:effectLst>
              </a:rPr>
              <a:t>新译本</a:t>
            </a:r>
            <a:r>
              <a:rPr lang="en-US" b="1" dirty="0">
                <a:solidFill>
                  <a:srgbClr val="FFFFFF"/>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602776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17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0"/>
            <a:ext cx="92948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06" name="Rectangle 2"/>
          <p:cNvSpPr>
            <a:spLocks noGrp="1" noRot="1" noChangeArrowheads="1"/>
          </p:cNvSpPr>
          <p:nvPr>
            <p:ph type="title"/>
          </p:nvPr>
        </p:nvSpPr>
        <p:spPr>
          <a:xfrm>
            <a:off x="0" y="765175"/>
            <a:ext cx="8553450" cy="935038"/>
          </a:xfrm>
        </p:spPr>
        <p:txBody>
          <a:bodyPr/>
          <a:lstStyle/>
          <a:p>
            <a:pPr algn="l">
              <a:spcBef>
                <a:spcPct val="20000"/>
              </a:spcBef>
              <a:defRPr/>
            </a:pPr>
            <a:r>
              <a:rPr lang="zh-CN" altLang="en-US" sz="2400" b="1" kern="1200" dirty="0">
                <a:solidFill>
                  <a:srgbClr val="FFFFFF"/>
                </a:solidFill>
                <a:effectLst>
                  <a:glow rad="228600">
                    <a:schemeClr val="tx1"/>
                  </a:glow>
                  <a:outerShdw blurRad="38100" dist="38100" dir="2700000" algn="tl">
                    <a:srgbClr val="000000">
                      <a:alpha val="43137"/>
                    </a:srgbClr>
                  </a:outerShdw>
                </a:effectLst>
                <a:latin typeface="+mn-lt"/>
              </a:rPr>
              <a:t>为什么引用非圣经作品是一个问题？</a:t>
            </a:r>
            <a:endParaRPr lang="en-US" sz="2400" b="1" kern="1200" dirty="0">
              <a:solidFill>
                <a:srgbClr val="FFFFFF"/>
              </a:solidFill>
              <a:effectLst>
                <a:glow rad="228600">
                  <a:schemeClr val="tx1"/>
                </a:glow>
                <a:outerShdw blurRad="38100" dist="38100" dir="2700000" algn="tl">
                  <a:srgbClr val="000000">
                    <a:alpha val="43137"/>
                  </a:srgbClr>
                </a:outerShdw>
              </a:effectLst>
              <a:latin typeface="+mn-lt"/>
            </a:endParaRPr>
          </a:p>
        </p:txBody>
      </p:sp>
      <p:sp>
        <p:nvSpPr>
          <p:cNvPr id="201731"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i="1" dirty="0">
                <a:solidFill>
                  <a:srgbClr val="FFFFFF"/>
                </a:solidFill>
                <a:latin typeface="Arial" charset="0"/>
              </a:rPr>
              <a:t>犹大书里指出的问题</a:t>
            </a:r>
            <a:endParaRPr lang="en-US" sz="2800" i="1" dirty="0">
              <a:solidFill>
                <a:srgbClr val="FFFFFF"/>
              </a:solidFill>
              <a:latin typeface="Arial" charset="0"/>
            </a:endParaRPr>
          </a:p>
        </p:txBody>
      </p:sp>
      <p:sp>
        <p:nvSpPr>
          <p:cNvPr id="7" name="Rectangle 3"/>
          <p:cNvSpPr txBox="1">
            <a:spLocks noChangeArrowheads="1"/>
          </p:cNvSpPr>
          <p:nvPr/>
        </p:nvSpPr>
        <p:spPr bwMode="auto">
          <a:xfrm>
            <a:off x="71438" y="5732463"/>
            <a:ext cx="9072562"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buFontTx/>
              <a:buNone/>
              <a:defRPr/>
            </a:pPr>
            <a:r>
              <a:rPr lang="zh-CN" altLang="en-US" sz="2400" b="1" dirty="0">
                <a:solidFill>
                  <a:srgbClr val="FFFFFF"/>
                </a:solidFill>
                <a:effectLst>
                  <a:glow rad="228600">
                    <a:srgbClr val="000000"/>
                  </a:glow>
                  <a:outerShdw blurRad="38100" dist="38100" dir="2700000" algn="tl">
                    <a:srgbClr val="000000">
                      <a:alpha val="43137"/>
                    </a:srgbClr>
                  </a:outerShdw>
                </a:effectLst>
              </a:rPr>
              <a:t>犹大并没有说整本以诺书是有启发性的</a:t>
            </a:r>
            <a:endParaRPr lang="en-US" sz="2400" b="1" dirty="0">
              <a:solidFill>
                <a:srgbClr val="FFFFFF"/>
              </a:solidFill>
              <a:effectLst>
                <a:glow rad="228600">
                  <a:srgbClr val="000000"/>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60005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54354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这些人常发牢骚，怨天尤人，顺着自己的私欲行事，口说夸张的话，为了利益就不惜阿谀奉承。</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犹大</a:t>
            </a:r>
            <a:r>
              <a:rPr lang="en-US" sz="3600" b="1" dirty="0">
                <a:effectLst>
                  <a:glow rad="127000">
                    <a:schemeClr val="tx1"/>
                  </a:glow>
                </a:effectLst>
                <a:latin typeface="Arial" charset="0"/>
                <a:ea typeface="ＭＳ Ｐゴシック" charset="0"/>
                <a:cs typeface="ＭＳ Ｐゴシック" charset="0"/>
              </a:rPr>
              <a:t> 16 </a:t>
            </a:r>
            <a:r>
              <a:rPr lang="en-US" altLang="zh-CN"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6" name="Picture 5"/>
          <p:cNvPicPr>
            <a:picLocks noChangeAspect="1"/>
          </p:cNvPicPr>
          <p:nvPr/>
        </p:nvPicPr>
        <p:blipFill>
          <a:blip r:embed="rId3"/>
          <a:stretch>
            <a:fillRect/>
          </a:stretch>
        </p:blipFill>
        <p:spPr>
          <a:xfrm>
            <a:off x="1187624" y="3147498"/>
            <a:ext cx="6635363" cy="3717032"/>
          </a:xfrm>
          <a:prstGeom prst="rect">
            <a:avLst/>
          </a:prstGeom>
        </p:spPr>
      </p:pic>
    </p:spTree>
    <p:extLst>
      <p:ext uri="{BB962C8B-B14F-4D97-AF65-F5344CB8AC3E}">
        <p14:creationId xmlns:p14="http://schemas.microsoft.com/office/powerpoint/2010/main" val="1956708166"/>
      </p:ext>
    </p:extLst>
  </p:cSld>
  <p:clrMapOvr>
    <a:masterClrMapping/>
  </p:clrMapOvr>
  <p:transition advClick="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你可以怎样抵挡</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伪装者</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来维护信仰？</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Tree>
    <p:extLst>
      <p:ext uri="{BB962C8B-B14F-4D97-AF65-F5344CB8AC3E}">
        <p14:creationId xmlns:p14="http://schemas.microsoft.com/office/powerpoint/2010/main" val="3621981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9388" y="0"/>
            <a:ext cx="65309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2" name="Title 1"/>
          <p:cNvSpPr>
            <a:spLocks noGrp="1"/>
          </p:cNvSpPr>
          <p:nvPr>
            <p:ph type="title" idx="4294967295"/>
          </p:nvPr>
        </p:nvSpPr>
        <p:spPr>
          <a:xfrm>
            <a:off x="3059113" y="0"/>
            <a:ext cx="6084887" cy="1052513"/>
          </a:xfrm>
          <a:solidFill>
            <a:srgbClr val="000000"/>
          </a:solidFill>
        </p:spPr>
        <p:txBody>
          <a:bodyPr/>
          <a:lstStyle/>
          <a:p>
            <a:r>
              <a:rPr lang="zh-CN" altLang="en-US" sz="4800" b="1" dirty="0">
                <a:solidFill>
                  <a:schemeClr val="bg1"/>
                </a:solidFill>
                <a:latin typeface="SimSun" panose="02010600030101010101" pitchFamily="2" charset="-122"/>
                <a:ea typeface="SimSun" panose="02010600030101010101" pitchFamily="2" charset="-122"/>
              </a:rPr>
              <a:t>为什么他们重要</a:t>
            </a:r>
            <a:r>
              <a:rPr lang="en-SG" altLang="zh-CN" sz="4800" b="1" dirty="0">
                <a:solidFill>
                  <a:schemeClr val="bg1"/>
                </a:solidFill>
                <a:latin typeface="SimSun" panose="02010600030101010101" pitchFamily="2" charset="-122"/>
                <a:ea typeface="SimSun" panose="02010600030101010101" pitchFamily="2" charset="-122"/>
              </a:rPr>
              <a:t>?</a:t>
            </a:r>
            <a:endParaRPr lang="en-US" sz="4800" b="1" i="1" dirty="0">
              <a:solidFill>
                <a:schemeClr val="bg1"/>
              </a:solidFill>
              <a:latin typeface="SimSun" panose="02010600030101010101" pitchFamily="2" charset="-122"/>
              <a:ea typeface="SimSun" panose="02010600030101010101" pitchFamily="2" charset="-122"/>
              <a:cs typeface="Arial" charset="0"/>
            </a:endParaRPr>
          </a:p>
        </p:txBody>
      </p:sp>
      <p:sp>
        <p:nvSpPr>
          <p:cNvPr id="81923" name="Title 1"/>
          <p:cNvSpPr txBox="1">
            <a:spLocks/>
          </p:cNvSpPr>
          <p:nvPr/>
        </p:nvSpPr>
        <p:spPr bwMode="auto">
          <a:xfrm>
            <a:off x="3059113" y="1341438"/>
            <a:ext cx="6084887" cy="417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3200" b="1" dirty="0">
                <a:solidFill>
                  <a:srgbClr val="000000"/>
                </a:solidFill>
                <a:latin typeface="SimSun" panose="02010600030101010101" pitchFamily="2" charset="-122"/>
                <a:ea typeface="SimSun" panose="02010600030101010101" pitchFamily="2" charset="-122"/>
              </a:rPr>
              <a:t>“</a:t>
            </a:r>
            <a:r>
              <a:rPr lang="zh-CN" altLang="en-US" sz="4000" b="1" dirty="0">
                <a:solidFill>
                  <a:srgbClr val="000000"/>
                </a:solidFill>
                <a:latin typeface="SimSun" panose="02010600030101010101" pitchFamily="2" charset="-122"/>
                <a:ea typeface="SimSun" panose="02010600030101010101" pitchFamily="2" charset="-122"/>
              </a:rPr>
              <a:t>这是西方文明衰落和堕落的故事。这是一个非常强大的男人，不可思议的邪恶男人的故事</a:t>
            </a:r>
            <a:r>
              <a:rPr lang="en-US" altLang="zh-CN" sz="4000" b="1" dirty="0">
                <a:solidFill>
                  <a:srgbClr val="000000"/>
                </a:solidFill>
                <a:latin typeface="SimSun" panose="02010600030101010101" pitchFamily="2" charset="-122"/>
                <a:ea typeface="SimSun" panose="02010600030101010101" pitchFamily="2" charset="-122"/>
              </a:rPr>
              <a:t>......</a:t>
            </a:r>
            <a:r>
              <a:rPr lang="zh-CN" altLang="en-US" sz="4000" b="1" dirty="0">
                <a:solidFill>
                  <a:srgbClr val="000000"/>
                </a:solidFill>
                <a:latin typeface="SimSun" panose="02010600030101010101" pitchFamily="2" charset="-122"/>
                <a:ea typeface="SimSun" panose="02010600030101010101" pitchFamily="2" charset="-122"/>
              </a:rPr>
              <a:t>叛教者</a:t>
            </a:r>
            <a:r>
              <a:rPr lang="zh-CN" altLang="en-US" sz="3200" b="1" dirty="0">
                <a:solidFill>
                  <a:srgbClr val="000000"/>
                </a:solidFill>
                <a:latin typeface="SimSun" panose="02010600030101010101" pitchFamily="2" charset="-122"/>
                <a:ea typeface="SimSun" panose="02010600030101010101" pitchFamily="2" charset="-122"/>
              </a:rPr>
              <a:t>”</a:t>
            </a:r>
            <a:r>
              <a:rPr lang="en-US" sz="3200" b="1" i="1" dirty="0">
                <a:solidFill>
                  <a:srgbClr val="000000"/>
                </a:solidFill>
                <a:latin typeface="SimSun" panose="02010600030101010101" pitchFamily="2" charset="-122"/>
                <a:ea typeface="SimSun" panose="02010600030101010101" pitchFamily="2" charset="-122"/>
                <a:cs typeface="Arial" charset="0"/>
              </a:rPr>
              <a:t>–   </a:t>
            </a:r>
            <a:r>
              <a:rPr lang="zh-CN" altLang="en-US" sz="3200" b="1" dirty="0">
                <a:solidFill>
                  <a:srgbClr val="000000"/>
                </a:solidFill>
                <a:latin typeface="SimSun" panose="02010600030101010101" pitchFamily="2" charset="-122"/>
                <a:ea typeface="SimSun" panose="02010600030101010101" pitchFamily="2" charset="-122"/>
              </a:rPr>
              <a:t>基思  斯旺森 </a:t>
            </a:r>
            <a:endParaRPr lang="en-US" sz="3200" b="1" i="1" dirty="0">
              <a:solidFill>
                <a:srgbClr val="000000"/>
              </a:solidFill>
              <a:latin typeface="SimSun" panose="02010600030101010101" pitchFamily="2" charset="-122"/>
              <a:ea typeface="SimSun" panose="02010600030101010101" pitchFamily="2" charset="-122"/>
              <a:cs typeface="Arial" charset="0"/>
            </a:endParaRPr>
          </a:p>
        </p:txBody>
      </p:sp>
    </p:spTree>
    <p:extLst>
      <p:ext uri="{BB962C8B-B14F-4D97-AF65-F5344CB8AC3E}">
        <p14:creationId xmlns:p14="http://schemas.microsoft.com/office/powerpoint/2010/main" val="1603305166"/>
      </p:ext>
    </p:extLst>
  </p:cSld>
  <p:clrMapOvr>
    <a:masterClrMapping/>
  </p:clrMapOvr>
  <p:transition advClick="0">
    <p:randomBar dir="ver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肯定</a:t>
            </a:r>
            <a:r>
              <a:rPr lang="en-US"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圣徒</a:t>
            </a:r>
            <a:r>
              <a:rPr lang="en-US" sz="4800" b="1" dirty="0">
                <a:effectLst>
                  <a:glow rad="127000">
                    <a:schemeClr val="tx1"/>
                  </a:glow>
                </a:effectLst>
                <a:latin typeface="Arial" charset="0"/>
                <a:ea typeface="ＭＳ Ｐゴシック" charset="0"/>
                <a:cs typeface="ＭＳ Ｐゴシック" charset="0"/>
              </a:rPr>
              <a:t> (1-2).</a:t>
            </a:r>
          </a:p>
        </p:txBody>
      </p:sp>
      <p:pic>
        <p:nvPicPr>
          <p:cNvPr id="4" name="Picture 3"/>
          <p:cNvPicPr>
            <a:picLocks noChangeAspect="1"/>
          </p:cNvPicPr>
          <p:nvPr/>
        </p:nvPicPr>
        <p:blipFill>
          <a:blip r:embed="rId3"/>
          <a:stretch>
            <a:fillRect/>
          </a:stretch>
        </p:blipFill>
        <p:spPr>
          <a:xfrm>
            <a:off x="1115616" y="1284762"/>
            <a:ext cx="7056784" cy="5600622"/>
          </a:xfrm>
          <a:prstGeom prst="rect">
            <a:avLst/>
          </a:prstGeom>
        </p:spPr>
      </p:pic>
      <p:sp>
        <p:nvSpPr>
          <p:cNvPr id="5" name="Rectangle 2">
            <a:extLst>
              <a:ext uri="{FF2B5EF4-FFF2-40B4-BE49-F238E27FC236}">
                <a16:creationId xmlns:a16="http://schemas.microsoft.com/office/drawing/2014/main" id="{F27E565B-2D2D-D948-87CF-A87BF97B472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93933932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认出</a:t>
            </a:r>
            <a:r>
              <a:rPr lang="en-US"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仇敌</a:t>
            </a:r>
            <a:r>
              <a:rPr lang="en-US" sz="4800" b="1" dirty="0">
                <a:effectLst>
                  <a:glow rad="127000">
                    <a:schemeClr val="tx1"/>
                  </a:glow>
                </a:effectLst>
                <a:latin typeface="Arial" charset="0"/>
                <a:ea typeface="ＭＳ Ｐゴシック" charset="0"/>
                <a:cs typeface="ＭＳ Ｐゴシック" charset="0"/>
              </a:rPr>
              <a:t> (3-16).</a:t>
            </a:r>
          </a:p>
        </p:txBody>
      </p:sp>
      <p:pic>
        <p:nvPicPr>
          <p:cNvPr id="3" name="Picture 2"/>
          <p:cNvPicPr>
            <a:picLocks noChangeAspect="1"/>
          </p:cNvPicPr>
          <p:nvPr/>
        </p:nvPicPr>
        <p:blipFill>
          <a:blip r:embed="rId3"/>
          <a:stretch>
            <a:fillRect/>
          </a:stretch>
        </p:blipFill>
        <p:spPr>
          <a:xfrm>
            <a:off x="-12956" y="2058424"/>
            <a:ext cx="5688632" cy="4826012"/>
          </a:xfrm>
          <a:prstGeom prst="rect">
            <a:avLst/>
          </a:prstGeom>
        </p:spPr>
      </p:pic>
      <p:pic>
        <p:nvPicPr>
          <p:cNvPr id="6" name="Picture 5"/>
          <p:cNvPicPr>
            <a:picLocks noChangeAspect="1"/>
          </p:cNvPicPr>
          <p:nvPr/>
        </p:nvPicPr>
        <p:blipFill>
          <a:blip r:embed="rId4"/>
          <a:stretch>
            <a:fillRect/>
          </a:stretch>
        </p:blipFill>
        <p:spPr>
          <a:xfrm>
            <a:off x="4190380" y="1052736"/>
            <a:ext cx="4963368" cy="3736899"/>
          </a:xfrm>
          <a:prstGeom prst="rect">
            <a:avLst/>
          </a:prstGeom>
        </p:spPr>
      </p:pic>
      <p:sp>
        <p:nvSpPr>
          <p:cNvPr id="7" name="Rectangle 2">
            <a:extLst>
              <a:ext uri="{FF2B5EF4-FFF2-40B4-BE49-F238E27FC236}">
                <a16:creationId xmlns:a16="http://schemas.microsoft.com/office/drawing/2014/main" id="{4B9DD938-CF37-FD42-A963-6442DD92A9B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5890564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zh-CN" altLang="en-US" sz="4800" b="1" dirty="0">
                <a:effectLst>
                  <a:glow rad="127000">
                    <a:schemeClr val="tx1"/>
                  </a:glow>
                </a:effectLst>
                <a:latin typeface="Arial" charset="0"/>
                <a:ea typeface="ＭＳ Ｐゴシック" charset="0"/>
                <a:cs typeface="ＭＳ Ｐゴシック" charset="0"/>
              </a:rPr>
              <a:t>在至圣的信仰上</a:t>
            </a:r>
            <a:br>
              <a:rPr lang="en-SG" altLang="zh-CN" sz="4800" b="1" dirty="0">
                <a:effectLst>
                  <a:glow rad="127000">
                    <a:schemeClr val="tx1"/>
                  </a:glow>
                </a:effectLst>
                <a:latin typeface="Arial" charset="0"/>
                <a:ea typeface="ＭＳ Ｐゴシック" charset="0"/>
                <a:cs typeface="ＭＳ Ｐゴシック" charset="0"/>
              </a:rPr>
            </a:br>
            <a:r>
              <a:rPr lang="zh-CN" altLang="en-US" sz="4800" b="1" dirty="0">
                <a:solidFill>
                  <a:srgbClr val="FFFF00"/>
                </a:solidFill>
                <a:effectLst>
                  <a:glow rad="127000">
                    <a:schemeClr val="tx1"/>
                  </a:glow>
                </a:effectLst>
                <a:latin typeface="Arial" charset="0"/>
                <a:ea typeface="ＭＳ Ｐゴシック" charset="0"/>
                <a:cs typeface="ＭＳ Ｐゴシック" charset="0"/>
              </a:rPr>
              <a:t>建立自己</a:t>
            </a:r>
            <a:r>
              <a:rPr lang="en-US" sz="4800" b="1" dirty="0">
                <a:effectLst>
                  <a:glow rad="127000">
                    <a:schemeClr val="tx1"/>
                  </a:glow>
                </a:effectLst>
                <a:latin typeface="Arial" charset="0"/>
                <a:ea typeface="ＭＳ Ｐゴシック" charset="0"/>
                <a:cs typeface="ＭＳ Ｐゴシック" charset="0"/>
              </a:rPr>
              <a:t> (17-23).</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89538" y="2013946"/>
            <a:ext cx="2732616" cy="4104859"/>
          </a:xfrm>
          <a:prstGeom prst="rect">
            <a:avLst/>
          </a:prstGeom>
        </p:spPr>
      </p:pic>
      <p:sp>
        <p:nvSpPr>
          <p:cNvPr id="5" name="Rectangle 2">
            <a:extLst>
              <a:ext uri="{FF2B5EF4-FFF2-40B4-BE49-F238E27FC236}">
                <a16:creationId xmlns:a16="http://schemas.microsoft.com/office/drawing/2014/main" id="{B86800D6-36A5-C84E-B243-9522EB67BB8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02399006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9201" name="Rectangle 2"/>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zh-CN" altLang="en-US" sz="2800" b="1" dirty="0">
                <a:solidFill>
                  <a:srgbClr val="FFFFFF"/>
                </a:solidFill>
                <a:latin typeface="Arial" charset="0"/>
              </a:rPr>
              <a:t>概述</a:t>
            </a:r>
            <a:endParaRPr lang="en-US" sz="2800" b="1" dirty="0">
              <a:solidFill>
                <a:srgbClr val="FFFFFF"/>
              </a:solidFill>
              <a:latin typeface="Arial" charset="0"/>
            </a:endParaRPr>
          </a:p>
        </p:txBody>
      </p:sp>
      <p:sp>
        <p:nvSpPr>
          <p:cNvPr id="179202" name="Text Box 3"/>
          <p:cNvSpPr txBox="1">
            <a:spLocks noChangeArrowheads="1"/>
          </p:cNvSpPr>
          <p:nvPr/>
        </p:nvSpPr>
        <p:spPr bwMode="auto">
          <a:xfrm>
            <a:off x="7545388" y="228600"/>
            <a:ext cx="1303337"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312-316</a:t>
            </a:r>
          </a:p>
        </p:txBody>
      </p:sp>
      <p:sp>
        <p:nvSpPr>
          <p:cNvPr id="179203" name="Text Box 6"/>
          <p:cNvSpPr txBox="1">
            <a:spLocks noChangeArrowheads="1"/>
          </p:cNvSpPr>
          <p:nvPr/>
        </p:nvSpPr>
        <p:spPr bwMode="auto">
          <a:xfrm>
            <a:off x="107950" y="1219200"/>
            <a:ext cx="8763000" cy="830997"/>
          </a:xfrm>
          <a:prstGeom prst="rect">
            <a:avLst/>
          </a:prstGeom>
          <a:solidFill>
            <a:srgbClr val="262626"/>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b="1" dirty="0">
                <a:solidFill>
                  <a:srgbClr val="FFFFFF"/>
                </a:solidFill>
                <a:latin typeface="Arial" charset="0"/>
                <a:ea typeface="宋体" charset="0"/>
                <a:cs typeface="宋体" charset="0"/>
              </a:rPr>
              <a:t>III. (17-23) </a:t>
            </a:r>
            <a:r>
              <a:rPr lang="zh-CN" altLang="en-US" b="1" dirty="0">
                <a:solidFill>
                  <a:srgbClr val="FFFFFF"/>
                </a:solidFill>
                <a:latin typeface="Arial" charset="0"/>
                <a:ea typeface="宋体" charset="0"/>
                <a:cs typeface="宋体" charset="0"/>
              </a:rPr>
              <a:t>犹大展示了如何避免伪装者的网罗以保护读者免受叛教的三种方法。</a:t>
            </a:r>
            <a:endParaRPr lang="en-US" altLang="zh-CN" b="1" dirty="0">
              <a:solidFill>
                <a:srgbClr val="FFFFFF"/>
              </a:solidFill>
              <a:latin typeface="Arial" charset="0"/>
              <a:ea typeface="宋体" charset="0"/>
              <a:cs typeface="宋体" charset="0"/>
            </a:endParaRPr>
          </a:p>
        </p:txBody>
      </p:sp>
      <p:sp>
        <p:nvSpPr>
          <p:cNvPr id="20488" name="WordArt 8" descr="Paper bag"/>
          <p:cNvSpPr>
            <a:spLocks noChangeArrowheads="1" noChangeShapeType="1" noTextEdit="1"/>
          </p:cNvSpPr>
          <p:nvPr/>
        </p:nvSpPr>
        <p:spPr bwMode="auto">
          <a:xfrm>
            <a:off x="762000" y="2513013"/>
            <a:ext cx="4572000" cy="992187"/>
          </a:xfrm>
          <a:prstGeom prst="rect">
            <a:avLst/>
          </a:prstGeom>
        </p:spPr>
        <p:txBody>
          <a:bodyPr wrap="none" fromWordArt="1">
            <a:prstTxWarp prst="textCascadeUp">
              <a:avLst>
                <a:gd name="adj" fmla="val 44444"/>
              </a:avLst>
            </a:prstTxWarp>
          </a:bodyPr>
          <a:lstStyle/>
          <a:p>
            <a:pPr algn="ctr"/>
            <a:r>
              <a:rPr lang="zh-CN" altLang="en-US" sz="3600" b="1" kern="10" dirty="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latin typeface="Arial Black"/>
                <a:ea typeface="Arial Black"/>
                <a:cs typeface="Arial Black"/>
              </a:rPr>
              <a:t>记得</a:t>
            </a:r>
            <a:r>
              <a:rPr lang="en-US" altLang="zh-CN" sz="3600" b="1" kern="10" dirty="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latin typeface="Arial Black"/>
                <a:ea typeface="Arial Black"/>
                <a:cs typeface="Arial Black"/>
              </a:rPr>
              <a:t>17-19</a:t>
            </a:r>
          </a:p>
        </p:txBody>
      </p:sp>
      <p:sp>
        <p:nvSpPr>
          <p:cNvPr id="20489" name="WordArt 9"/>
          <p:cNvSpPr>
            <a:spLocks noChangeArrowheads="1" noChangeShapeType="1" noTextEdit="1"/>
          </p:cNvSpPr>
          <p:nvPr/>
        </p:nvSpPr>
        <p:spPr bwMode="auto">
          <a:xfrm>
            <a:off x="3436938" y="3124200"/>
            <a:ext cx="2506662" cy="874713"/>
          </a:xfrm>
          <a:prstGeom prst="rect">
            <a:avLst/>
          </a:prstGeom>
        </p:spPr>
        <p:txBody>
          <a:bodyPr wrap="none"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sp3d>
          </a:bodyPr>
          <a:lstStyle/>
          <a:p>
            <a:pPr algn="ctr"/>
            <a:r>
              <a:rPr lang="zh-CN" altLang="en-US" sz="3600" kern="10" dirty="0">
                <a:ln w="9525">
                  <a:round/>
                  <a:headEnd/>
                  <a:tailEnd/>
                </a:ln>
                <a:gradFill rotWithShape="1">
                  <a:gsLst>
                    <a:gs pos="0">
                      <a:srgbClr val="FFE701"/>
                    </a:gs>
                    <a:gs pos="100000">
                      <a:srgbClr val="FE3E02"/>
                    </a:gs>
                  </a:gsLst>
                  <a:lin ang="5400000" scaled="1"/>
                </a:gradFill>
                <a:latin typeface="Impact"/>
                <a:ea typeface="Impact"/>
                <a:cs typeface="Impact"/>
              </a:rPr>
              <a:t>培养 </a:t>
            </a:r>
            <a:r>
              <a:rPr lang="en-US" altLang="zh-CN" sz="3600" kern="10" dirty="0">
                <a:ln w="9525">
                  <a:round/>
                  <a:headEnd/>
                  <a:tailEnd/>
                </a:ln>
                <a:gradFill rotWithShape="1">
                  <a:gsLst>
                    <a:gs pos="0">
                      <a:srgbClr val="FFE701"/>
                    </a:gs>
                    <a:gs pos="100000">
                      <a:srgbClr val="FE3E02"/>
                    </a:gs>
                  </a:gsLst>
                  <a:lin ang="5400000" scaled="1"/>
                </a:gradFill>
                <a:latin typeface="Impact"/>
                <a:ea typeface="Impact"/>
                <a:cs typeface="Impact"/>
              </a:rPr>
              <a:t>20-21</a:t>
            </a:r>
          </a:p>
        </p:txBody>
      </p:sp>
      <p:sp>
        <p:nvSpPr>
          <p:cNvPr id="20490" name="WordArt 10"/>
          <p:cNvSpPr>
            <a:spLocks noChangeArrowheads="1" noChangeShapeType="1" noTextEdit="1"/>
          </p:cNvSpPr>
          <p:nvPr/>
        </p:nvSpPr>
        <p:spPr bwMode="auto">
          <a:xfrm>
            <a:off x="5265738" y="3124200"/>
            <a:ext cx="3421062" cy="1219200"/>
          </a:xfrm>
          <a:prstGeom prst="rect">
            <a:avLst/>
          </a:prstGeom>
        </p:spPr>
        <p:txBody>
          <a:bodyPr wrap="none" fromWordArt="1">
            <a:prstTxWarp prst="textSlantUp">
              <a:avLst>
                <a:gd name="adj" fmla="val 55556"/>
              </a:avLst>
            </a:prstTxWarp>
          </a:bodyPr>
          <a:lstStyle/>
          <a:p>
            <a:pPr algn="ctr"/>
            <a:r>
              <a:rPr lang="zh-CN" altLang="en-US" sz="36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展现慈爱 </a:t>
            </a:r>
            <a:r>
              <a:rPr lang="en-US" altLang="zh-CN" sz="36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22-23</a:t>
            </a:r>
          </a:p>
        </p:txBody>
      </p:sp>
      <p:pic>
        <p:nvPicPr>
          <p:cNvPr id="179208" name="Picture 12" descr="17075giftidea">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038600"/>
            <a:ext cx="1825625"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1737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8"/>
                                        </p:tgtEl>
                                        <p:attrNameLst>
                                          <p:attrName>style.visibility</p:attrName>
                                        </p:attrNameLst>
                                      </p:cBhvr>
                                      <p:to>
                                        <p:strVal val="visible"/>
                                      </p:to>
                                    </p:set>
                                    <p:anim calcmode="lin" valueType="num">
                                      <p:cBhvr>
                                        <p:cTn id="7" dur="1000" fill="hold"/>
                                        <p:tgtEl>
                                          <p:spTgt spid="20488"/>
                                        </p:tgtEl>
                                        <p:attrNameLst>
                                          <p:attrName>ppt_w</p:attrName>
                                        </p:attrNameLst>
                                      </p:cBhvr>
                                      <p:tavLst>
                                        <p:tav tm="0">
                                          <p:val>
                                            <p:fltVal val="0"/>
                                          </p:val>
                                        </p:tav>
                                        <p:tav tm="100000">
                                          <p:val>
                                            <p:strVal val="#ppt_w"/>
                                          </p:val>
                                        </p:tav>
                                      </p:tavLst>
                                    </p:anim>
                                    <p:anim calcmode="lin" valueType="num">
                                      <p:cBhvr>
                                        <p:cTn id="8" dur="1000" fill="hold"/>
                                        <p:tgtEl>
                                          <p:spTgt spid="20488"/>
                                        </p:tgtEl>
                                        <p:attrNameLst>
                                          <p:attrName>ppt_h</p:attrName>
                                        </p:attrNameLst>
                                      </p:cBhvr>
                                      <p:tavLst>
                                        <p:tav tm="0">
                                          <p:val>
                                            <p:fltVal val="0"/>
                                          </p:val>
                                        </p:tav>
                                        <p:tav tm="100000">
                                          <p:val>
                                            <p:strVal val="#ppt_h"/>
                                          </p:val>
                                        </p:tav>
                                      </p:tavLst>
                                    </p:anim>
                                    <p:anim calcmode="lin" valueType="num">
                                      <p:cBhvr>
                                        <p:cTn id="9"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9"/>
                                        </p:tgtEl>
                                        <p:attrNameLst>
                                          <p:attrName>style.visibility</p:attrName>
                                        </p:attrNameLst>
                                      </p:cBhvr>
                                      <p:to>
                                        <p:strVal val="visible"/>
                                      </p:to>
                                    </p:set>
                                    <p:anim calcmode="lin" valueType="num">
                                      <p:cBhvr>
                                        <p:cTn id="15" dur="1000" fill="hold"/>
                                        <p:tgtEl>
                                          <p:spTgt spid="20489"/>
                                        </p:tgtEl>
                                        <p:attrNameLst>
                                          <p:attrName>ppt_w</p:attrName>
                                        </p:attrNameLst>
                                      </p:cBhvr>
                                      <p:tavLst>
                                        <p:tav tm="0">
                                          <p:val>
                                            <p:fltVal val="0"/>
                                          </p:val>
                                        </p:tav>
                                        <p:tav tm="100000">
                                          <p:val>
                                            <p:strVal val="#ppt_w"/>
                                          </p:val>
                                        </p:tav>
                                      </p:tavLst>
                                    </p:anim>
                                    <p:anim calcmode="lin" valueType="num">
                                      <p:cBhvr>
                                        <p:cTn id="16" dur="1000" fill="hold"/>
                                        <p:tgtEl>
                                          <p:spTgt spid="20489"/>
                                        </p:tgtEl>
                                        <p:attrNameLst>
                                          <p:attrName>ppt_h</p:attrName>
                                        </p:attrNameLst>
                                      </p:cBhvr>
                                      <p:tavLst>
                                        <p:tav tm="0">
                                          <p:val>
                                            <p:fltVal val="0"/>
                                          </p:val>
                                        </p:tav>
                                        <p:tav tm="100000">
                                          <p:val>
                                            <p:strVal val="#ppt_h"/>
                                          </p:val>
                                        </p:tav>
                                      </p:tavLst>
                                    </p:anim>
                                    <p:anim calcmode="lin" valueType="num">
                                      <p:cBhvr>
                                        <p:cTn id="17"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90"/>
                                        </p:tgtEl>
                                        <p:attrNameLst>
                                          <p:attrName>style.visibility</p:attrName>
                                        </p:attrNameLst>
                                      </p:cBhvr>
                                      <p:to>
                                        <p:strVal val="visible"/>
                                      </p:to>
                                    </p:set>
                                    <p:anim calcmode="lin" valueType="num">
                                      <p:cBhvr>
                                        <p:cTn id="23" dur="1000" fill="hold"/>
                                        <p:tgtEl>
                                          <p:spTgt spid="20490"/>
                                        </p:tgtEl>
                                        <p:attrNameLst>
                                          <p:attrName>ppt_w</p:attrName>
                                        </p:attrNameLst>
                                      </p:cBhvr>
                                      <p:tavLst>
                                        <p:tav tm="0">
                                          <p:val>
                                            <p:fltVal val="0"/>
                                          </p:val>
                                        </p:tav>
                                        <p:tav tm="100000">
                                          <p:val>
                                            <p:strVal val="#ppt_w"/>
                                          </p:val>
                                        </p:tav>
                                      </p:tavLst>
                                    </p:anim>
                                    <p:anim calcmode="lin" valueType="num">
                                      <p:cBhvr>
                                        <p:cTn id="24" dur="1000" fill="hold"/>
                                        <p:tgtEl>
                                          <p:spTgt spid="20490"/>
                                        </p:tgtEl>
                                        <p:attrNameLst>
                                          <p:attrName>ppt_h</p:attrName>
                                        </p:attrNameLst>
                                      </p:cBhvr>
                                      <p:tavLst>
                                        <p:tav tm="0">
                                          <p:val>
                                            <p:fltVal val="0"/>
                                          </p:val>
                                        </p:tav>
                                        <p:tav tm="100000">
                                          <p:val>
                                            <p:strVal val="#ppt_h"/>
                                          </p:val>
                                        </p:tav>
                                      </p:tavLst>
                                    </p:anim>
                                    <p:anim calcmode="lin" valueType="num">
                                      <p:cBhvr>
                                        <p:cTn id="25" dur="1000" fill="hold"/>
                                        <p:tgtEl>
                                          <p:spTgt spid="2049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9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animBg="1"/>
      <p:bldP spid="20489" grpId="0" animBg="1"/>
      <p:bldP spid="2049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6279851"/>
          </a:xfrm>
          <a:effectLst>
            <a:outerShdw blurRad="63500" dist="35921" dir="2700000" algn="ctr" rotWithShape="0">
              <a:schemeClr val="tx2">
                <a:alpha val="74998"/>
              </a:schemeClr>
            </a:outerShdw>
          </a:effectLst>
        </p:spPr>
        <p:txBody>
          <a:bodyPr anchor="t"/>
          <a:lstStyle/>
          <a:p>
            <a:pPr>
              <a:defRPr/>
            </a:pPr>
            <a:r>
              <a:rPr lang="ru-RU"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 但你们呢，亲爱的，你们要记住我们主耶稣基督的使徒从前所说的话。 </a:t>
            </a:r>
            <a:r>
              <a:rPr lang="en-US" altLang="zh-CN" b="1" baseline="30000" dirty="0">
                <a:effectLst>
                  <a:glow rad="127000">
                    <a:schemeClr val="tx1"/>
                  </a:glow>
                </a:effectLst>
                <a:latin typeface="Arial" charset="0"/>
                <a:ea typeface="ＭＳ Ｐゴシック" charset="0"/>
                <a:cs typeface="ＭＳ Ｐゴシック" charset="0"/>
              </a:rPr>
              <a:t>18</a:t>
            </a:r>
            <a:r>
              <a:rPr lang="en-US" altLang="zh-CN"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他们曾经对你们说：“末世必有好讥笑人的人，随着自己不敬虔的私欲行事。” </a:t>
            </a:r>
            <a:r>
              <a:rPr lang="en-US" altLang="zh-CN" b="1" baseline="30000" dirty="0">
                <a:effectLst>
                  <a:glow rad="127000">
                    <a:schemeClr val="tx1"/>
                  </a:glow>
                </a:effectLst>
                <a:latin typeface="Arial" charset="0"/>
                <a:ea typeface="ＭＳ Ｐゴシック" charset="0"/>
                <a:cs typeface="ＭＳ Ｐゴシック" charset="0"/>
              </a:rPr>
              <a:t>19</a:t>
            </a:r>
            <a:r>
              <a:rPr lang="en-US" altLang="zh-CN"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这些人分党结派，是属血气的，没有圣灵。</a:t>
            </a:r>
            <a:r>
              <a:rPr lang="ru-RU"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犹大</a:t>
            </a:r>
            <a:r>
              <a:rPr lang="en-US" sz="3600" b="1" dirty="0">
                <a:effectLst>
                  <a:glow rad="127000">
                    <a:schemeClr val="tx1"/>
                  </a:glow>
                </a:effectLst>
                <a:latin typeface="Arial" charset="0"/>
                <a:ea typeface="ＭＳ Ｐゴシック" charset="0"/>
                <a:cs typeface="ＭＳ Ｐゴシック" charset="0"/>
              </a:rPr>
              <a:t> 17-19 </a:t>
            </a:r>
            <a:r>
              <a:rPr lang="en-US" altLang="zh-CN"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
        <p:nvSpPr>
          <p:cNvPr id="4" name="WordArt 8" descr="Paper bag"/>
          <p:cNvSpPr>
            <a:spLocks noChangeArrowheads="1" noChangeShapeType="1" noTextEdit="1"/>
          </p:cNvSpPr>
          <p:nvPr/>
        </p:nvSpPr>
        <p:spPr bwMode="auto">
          <a:xfrm>
            <a:off x="1979712" y="5733256"/>
            <a:ext cx="5112568" cy="992187"/>
          </a:xfrm>
          <a:prstGeom prst="rect">
            <a:avLst/>
          </a:prstGeom>
          <a:solidFill>
            <a:srgbClr val="FFFFFF"/>
          </a:solidFill>
        </p:spPr>
        <p:txBody>
          <a:bodyPr wrap="none" fromWordArt="1">
            <a:prstTxWarp prst="textCascadeUp">
              <a:avLst>
                <a:gd name="adj" fmla="val 44444"/>
              </a:avLst>
            </a:prstTxWarp>
          </a:bodyPr>
          <a:lstStyle/>
          <a:p>
            <a:pPr algn="ctr"/>
            <a:r>
              <a:rPr lang="zh-CN" altLang="en-US" sz="3600" b="1" kern="10" dirty="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latin typeface="Arial Black"/>
                <a:ea typeface="Arial Black"/>
                <a:cs typeface="Arial Black"/>
              </a:rPr>
              <a:t>记得</a:t>
            </a:r>
            <a:r>
              <a:rPr lang="en-US" sz="3600" b="1" kern="10" dirty="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latin typeface="Arial Black"/>
                <a:ea typeface="Arial Black"/>
                <a:cs typeface="Arial Black"/>
              </a:rPr>
              <a:t>17-19</a:t>
            </a:r>
          </a:p>
        </p:txBody>
      </p:sp>
    </p:spTree>
    <p:extLst>
      <p:ext uri="{BB962C8B-B14F-4D97-AF65-F5344CB8AC3E}">
        <p14:creationId xmlns:p14="http://schemas.microsoft.com/office/powerpoint/2010/main" val="380172069"/>
      </p:ext>
    </p:extLst>
  </p:cSld>
  <p:clrMapOvr>
    <a:masterClrMapping/>
  </p:clrMapOvr>
  <p:transition advClick="0"/>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63688" y="2996952"/>
            <a:ext cx="5384800" cy="40386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551659"/>
          </a:xfrm>
          <a:effectLst>
            <a:outerShdw blurRad="63500" dist="35921" dir="2700000" algn="ctr" rotWithShape="0">
              <a:schemeClr val="tx2">
                <a:alpha val="74998"/>
              </a:schemeClr>
            </a:outerShdw>
          </a:effectLst>
        </p:spPr>
        <p:txBody>
          <a:bodyPr anchor="t"/>
          <a:lstStyle/>
          <a:p>
            <a:pPr>
              <a:defRPr/>
            </a:pPr>
            <a:r>
              <a:rPr lang="ru-RU"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但你们呢，亲爱的，你们要在至圣的信仰上建立自己，在圣灵里祷告，</a:t>
            </a:r>
            <a:r>
              <a:rPr lang="zh-CN" altLang="en-US" sz="4000" b="1" baseline="30000" dirty="0">
                <a:effectLst>
                  <a:glow rad="127000">
                    <a:schemeClr val="tx1"/>
                  </a:glow>
                </a:effectLst>
                <a:latin typeface="Arial" charset="0"/>
                <a:ea typeface="ＭＳ Ｐゴシック" charset="0"/>
                <a:cs typeface="ＭＳ Ｐゴシック" charset="0"/>
              </a:rPr>
              <a:t> </a:t>
            </a:r>
            <a:r>
              <a:rPr lang="en-US" altLang="zh-CN" sz="4000" b="1" baseline="30000" dirty="0">
                <a:effectLst>
                  <a:glow rad="127000">
                    <a:schemeClr val="tx1"/>
                  </a:glow>
                </a:effectLst>
                <a:latin typeface="Arial" charset="0"/>
                <a:ea typeface="ＭＳ Ｐゴシック" charset="0"/>
                <a:cs typeface="ＭＳ Ｐゴシック" charset="0"/>
              </a:rPr>
              <a:t>21 </a:t>
            </a:r>
            <a:r>
              <a:rPr lang="zh-CN" altLang="en-US" sz="4000" b="1" dirty="0">
                <a:effectLst>
                  <a:glow rad="127000">
                    <a:schemeClr val="tx1"/>
                  </a:glow>
                </a:effectLst>
                <a:latin typeface="Arial" charset="0"/>
                <a:ea typeface="ＭＳ Ｐゴシック" charset="0"/>
                <a:cs typeface="ＭＳ Ｐゴシック" charset="0"/>
              </a:rPr>
              <a:t>要保守自己在　神的爱中，仰望我们主耶稣基督的怜悯，直到永生。</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犹大</a:t>
            </a:r>
            <a:r>
              <a:rPr lang="en-US" sz="4000" b="1" dirty="0">
                <a:effectLst>
                  <a:glow rad="127000">
                    <a:schemeClr val="tx1"/>
                  </a:glow>
                </a:effectLst>
                <a:latin typeface="Arial" charset="0"/>
                <a:ea typeface="ＭＳ Ｐゴシック" charset="0"/>
                <a:cs typeface="ＭＳ Ｐゴシック" charset="0"/>
              </a:rPr>
              <a:t> 20-21 </a:t>
            </a:r>
            <a:r>
              <a:rPr lang="en-US" altLang="zh-CN" sz="3600" b="1" dirty="0">
                <a:effectLst>
                  <a:glow rad="127000">
                    <a:schemeClr val="tx1"/>
                  </a:glow>
                </a:effectLst>
                <a:latin typeface="Arial" charset="0"/>
                <a:ea typeface="ＭＳ Ｐゴシック" charset="0"/>
                <a:cs typeface="ＭＳ Ｐゴシック" charset="0"/>
              </a:rPr>
              <a:t>CNV</a:t>
            </a:r>
            <a:r>
              <a:rPr lang="en-US" sz="4000" b="1" dirty="0">
                <a:effectLst>
                  <a:glow rad="127000">
                    <a:schemeClr val="tx1"/>
                  </a:glow>
                </a:effectLst>
                <a:latin typeface="Arial" charset="0"/>
                <a:ea typeface="ＭＳ Ｐゴシック" charset="0"/>
                <a:cs typeface="ＭＳ Ｐゴシック" charset="0"/>
              </a:rPr>
              <a:t>).</a:t>
            </a:r>
          </a:p>
        </p:txBody>
      </p:sp>
      <p:sp>
        <p:nvSpPr>
          <p:cNvPr id="5" name="WordArt 9"/>
          <p:cNvSpPr>
            <a:spLocks noChangeArrowheads="1" noChangeShapeType="1" noTextEdit="1"/>
          </p:cNvSpPr>
          <p:nvPr/>
        </p:nvSpPr>
        <p:spPr bwMode="auto">
          <a:xfrm>
            <a:off x="1763688" y="5445224"/>
            <a:ext cx="3456384" cy="1162745"/>
          </a:xfrm>
          <a:prstGeom prst="rect">
            <a:avLst/>
          </a:prstGeom>
        </p:spPr>
        <p:txBody>
          <a:bodyPr wrap="none"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sp3d>
          </a:bodyPr>
          <a:lstStyle/>
          <a:p>
            <a:pPr algn="ctr"/>
            <a:r>
              <a:rPr lang="zh-CN" altLang="en-US" sz="3600" kern="10" dirty="0">
                <a:ln w="9525">
                  <a:round/>
                  <a:headEnd/>
                  <a:tailEnd/>
                </a:ln>
                <a:gradFill rotWithShape="1">
                  <a:gsLst>
                    <a:gs pos="0">
                      <a:srgbClr val="FFE701"/>
                    </a:gs>
                    <a:gs pos="100000">
                      <a:srgbClr val="FE3E02"/>
                    </a:gs>
                  </a:gsLst>
                  <a:lin ang="5400000" scaled="1"/>
                </a:gradFill>
                <a:latin typeface="Impact"/>
                <a:ea typeface="Impact"/>
                <a:cs typeface="Impact"/>
              </a:rPr>
              <a:t>牧养</a:t>
            </a: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20-21</a:t>
            </a:r>
          </a:p>
        </p:txBody>
      </p:sp>
    </p:spTree>
    <p:extLst>
      <p:ext uri="{BB962C8B-B14F-4D97-AF65-F5344CB8AC3E}">
        <p14:creationId xmlns:p14="http://schemas.microsoft.com/office/powerpoint/2010/main" val="1516352861"/>
      </p:ext>
    </p:extLst>
  </p:cSld>
  <p:clrMapOvr>
    <a:masterClrMapping/>
  </p:clrMapOvr>
  <p:transition advClick="0"/>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717032"/>
            <a:ext cx="4720034" cy="31409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479651"/>
          </a:xfrm>
          <a:effectLst>
            <a:outerShdw blurRad="63500" dist="35921" dir="2700000" algn="ctr" rotWithShape="0">
              <a:schemeClr val="tx2">
                <a:alpha val="74998"/>
              </a:schemeClr>
            </a:outerShdw>
          </a:effectLst>
        </p:spPr>
        <p:txBody>
          <a:bodyPr anchor="t"/>
          <a:lstStyle/>
          <a:p>
            <a:pPr>
              <a:defRPr/>
            </a:pPr>
            <a:r>
              <a:rPr lang="ru-RU"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有些人心里疑惑，你们要怜悯他们； </a:t>
            </a:r>
            <a:r>
              <a:rPr lang="en-US" altLang="zh-CN" sz="4000" b="1" baseline="30000" dirty="0">
                <a:effectLst>
                  <a:glow rad="127000">
                    <a:schemeClr val="tx1"/>
                  </a:glow>
                </a:effectLst>
                <a:latin typeface="Arial" charset="0"/>
                <a:ea typeface="ＭＳ Ｐゴシック" charset="0"/>
                <a:cs typeface="ＭＳ Ｐゴシック" charset="0"/>
              </a:rPr>
              <a:t>23</a:t>
            </a:r>
            <a:r>
              <a:rPr lang="en-US" altLang="zh-CN" sz="4000" b="1" dirty="0">
                <a:effectLst>
                  <a:glow rad="127000">
                    <a:schemeClr val="tx1"/>
                  </a:glow>
                </a:effectLst>
                <a:latin typeface="Arial" charset="0"/>
                <a:ea typeface="ＭＳ Ｐゴシック" charset="0"/>
                <a:cs typeface="ＭＳ Ｐゴシック" charset="0"/>
              </a:rPr>
              <a:t> </a:t>
            </a:r>
            <a:r>
              <a:rPr lang="zh-CN" altLang="en-US" sz="4000" b="1" dirty="0">
                <a:effectLst>
                  <a:glow rad="127000">
                    <a:schemeClr val="tx1"/>
                  </a:glow>
                </a:effectLst>
                <a:latin typeface="Arial" charset="0"/>
                <a:ea typeface="ＭＳ Ｐゴシック" charset="0"/>
                <a:cs typeface="ＭＳ Ｐゴシック" charset="0"/>
              </a:rPr>
              <a:t>有些人你们要拯救，把他们从火中抢救出来；又有些人你们要战战兢兢地怜悯他们，连染上情欲污渍的</a:t>
            </a:r>
            <a:br>
              <a:rPr lang="en-US" altLang="zh-CN" sz="4000" b="1" dirty="0">
                <a:effectLst>
                  <a:glow rad="127000">
                    <a:schemeClr val="tx1"/>
                  </a:glow>
                </a:effectLst>
                <a:latin typeface="Arial" charset="0"/>
                <a:ea typeface="ＭＳ Ｐゴシック" charset="0"/>
                <a:cs typeface="ＭＳ Ｐゴシック" charset="0"/>
              </a:rPr>
            </a:br>
            <a:r>
              <a:rPr lang="zh-CN" altLang="en-US" sz="4000" b="1" dirty="0">
                <a:effectLst>
                  <a:glow rad="127000">
                    <a:schemeClr val="tx1"/>
                  </a:glow>
                </a:effectLst>
                <a:latin typeface="Arial" charset="0"/>
                <a:ea typeface="ＭＳ Ｐゴシック" charset="0"/>
                <a:cs typeface="ＭＳ Ｐゴシック" charset="0"/>
              </a:rPr>
              <a:t>衣服也应当憎恶。</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犹大</a:t>
            </a:r>
            <a:r>
              <a:rPr lang="en-US" sz="4000" b="1" dirty="0">
                <a:effectLst>
                  <a:glow rad="127000">
                    <a:schemeClr val="tx1"/>
                  </a:glow>
                </a:effectLst>
                <a:latin typeface="Arial" charset="0"/>
                <a:ea typeface="ＭＳ Ｐゴシック" charset="0"/>
                <a:cs typeface="ＭＳ Ｐゴシック" charset="0"/>
              </a:rPr>
              <a:t> 22-23 </a:t>
            </a:r>
            <a:r>
              <a:rPr lang="en-US" altLang="zh-CN" sz="3600" b="1" dirty="0">
                <a:effectLst>
                  <a:glow rad="127000">
                    <a:schemeClr val="tx1"/>
                  </a:glow>
                </a:effectLst>
                <a:latin typeface="Arial" charset="0"/>
                <a:ea typeface="ＭＳ Ｐゴシック" charset="0"/>
                <a:cs typeface="ＭＳ Ｐゴシック" charset="0"/>
              </a:rPr>
              <a:t>CNV</a:t>
            </a:r>
            <a:r>
              <a:rPr lang="en-US" sz="4000" b="1" dirty="0">
                <a:effectLst>
                  <a:glow rad="127000">
                    <a:schemeClr val="tx1"/>
                  </a:glow>
                </a:effectLst>
                <a:latin typeface="Arial" charset="0"/>
                <a:ea typeface="ＭＳ Ｐゴシック" charset="0"/>
                <a:cs typeface="ＭＳ Ｐゴシック" charset="0"/>
              </a:rPr>
              <a:t>).</a:t>
            </a:r>
          </a:p>
        </p:txBody>
      </p:sp>
      <p:sp>
        <p:nvSpPr>
          <p:cNvPr id="5" name="WordArt 10"/>
          <p:cNvSpPr>
            <a:spLocks noChangeArrowheads="1" noChangeShapeType="1" noTextEdit="1"/>
          </p:cNvSpPr>
          <p:nvPr/>
        </p:nvSpPr>
        <p:spPr bwMode="auto">
          <a:xfrm>
            <a:off x="3923928" y="4437112"/>
            <a:ext cx="4680520" cy="1795264"/>
          </a:xfrm>
          <a:prstGeom prst="rect">
            <a:avLst/>
          </a:prstGeom>
        </p:spPr>
        <p:txBody>
          <a:bodyPr wrap="none" fromWordArt="1">
            <a:prstTxWarp prst="textSlantUp">
              <a:avLst>
                <a:gd name="adj" fmla="val 55556"/>
              </a:avLst>
            </a:prstTxWarp>
          </a:bodyPr>
          <a:lstStyle/>
          <a:p>
            <a:pPr algn="ctr"/>
            <a:r>
              <a:rPr lang="zh-CN" altLang="en-US" sz="36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展现慈爱</a:t>
            </a:r>
            <a:r>
              <a:rPr lang="en-US" sz="36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22-23</a:t>
            </a:r>
          </a:p>
        </p:txBody>
      </p:sp>
    </p:spTree>
    <p:extLst>
      <p:ext uri="{BB962C8B-B14F-4D97-AF65-F5344CB8AC3E}">
        <p14:creationId xmlns:p14="http://schemas.microsoft.com/office/powerpoint/2010/main" val="4039568752"/>
      </p:ext>
    </p:extLst>
  </p:cSld>
  <p:clrMapOvr>
    <a:masterClrMapping/>
  </p:clrMapOvr>
  <p:transition advClick="0"/>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你可以怎样抵挡</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伪装者</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来维护信仰？</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Tree>
    <p:extLst>
      <p:ext uri="{BB962C8B-B14F-4D97-AF65-F5344CB8AC3E}">
        <p14:creationId xmlns:p14="http://schemas.microsoft.com/office/powerpoint/2010/main" val="2530746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肯定</a:t>
            </a:r>
            <a:r>
              <a:rPr lang="en-US"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圣徒</a:t>
            </a:r>
            <a:r>
              <a:rPr lang="en-US" sz="4800" b="1" dirty="0">
                <a:effectLst>
                  <a:glow rad="127000">
                    <a:schemeClr val="tx1"/>
                  </a:glow>
                </a:effectLst>
                <a:latin typeface="Arial" charset="0"/>
                <a:ea typeface="ＭＳ Ｐゴシック" charset="0"/>
                <a:cs typeface="ＭＳ Ｐゴシック" charset="0"/>
              </a:rPr>
              <a:t> (1-2).</a:t>
            </a:r>
          </a:p>
        </p:txBody>
      </p:sp>
      <p:pic>
        <p:nvPicPr>
          <p:cNvPr id="4" name="Picture 3"/>
          <p:cNvPicPr>
            <a:picLocks noChangeAspect="1"/>
          </p:cNvPicPr>
          <p:nvPr/>
        </p:nvPicPr>
        <p:blipFill>
          <a:blip r:embed="rId3"/>
          <a:stretch>
            <a:fillRect/>
          </a:stretch>
        </p:blipFill>
        <p:spPr>
          <a:xfrm>
            <a:off x="1115616" y="1284762"/>
            <a:ext cx="7056784" cy="5600622"/>
          </a:xfrm>
          <a:prstGeom prst="rect">
            <a:avLst/>
          </a:prstGeom>
        </p:spPr>
      </p:pic>
      <p:sp>
        <p:nvSpPr>
          <p:cNvPr id="5" name="Rectangle 2">
            <a:extLst>
              <a:ext uri="{FF2B5EF4-FFF2-40B4-BE49-F238E27FC236}">
                <a16:creationId xmlns:a16="http://schemas.microsoft.com/office/drawing/2014/main" id="{F27E565B-2D2D-D948-87CF-A87BF97B472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0736234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认出</a:t>
            </a:r>
            <a:r>
              <a:rPr lang="en-US"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仇敌</a:t>
            </a:r>
            <a:r>
              <a:rPr lang="en-US" sz="4800" b="1" dirty="0">
                <a:effectLst>
                  <a:glow rad="127000">
                    <a:schemeClr val="tx1"/>
                  </a:glow>
                </a:effectLst>
                <a:latin typeface="Arial" charset="0"/>
                <a:ea typeface="ＭＳ Ｐゴシック" charset="0"/>
                <a:cs typeface="ＭＳ Ｐゴシック" charset="0"/>
              </a:rPr>
              <a:t> (3-16).</a:t>
            </a:r>
          </a:p>
        </p:txBody>
      </p:sp>
      <p:pic>
        <p:nvPicPr>
          <p:cNvPr id="3" name="Picture 2"/>
          <p:cNvPicPr>
            <a:picLocks noChangeAspect="1"/>
          </p:cNvPicPr>
          <p:nvPr/>
        </p:nvPicPr>
        <p:blipFill>
          <a:blip r:embed="rId3"/>
          <a:stretch>
            <a:fillRect/>
          </a:stretch>
        </p:blipFill>
        <p:spPr>
          <a:xfrm>
            <a:off x="-12956" y="2058424"/>
            <a:ext cx="5688632" cy="4826012"/>
          </a:xfrm>
          <a:prstGeom prst="rect">
            <a:avLst/>
          </a:prstGeom>
        </p:spPr>
      </p:pic>
      <p:pic>
        <p:nvPicPr>
          <p:cNvPr id="6" name="Picture 5"/>
          <p:cNvPicPr>
            <a:picLocks noChangeAspect="1"/>
          </p:cNvPicPr>
          <p:nvPr/>
        </p:nvPicPr>
        <p:blipFill>
          <a:blip r:embed="rId4"/>
          <a:stretch>
            <a:fillRect/>
          </a:stretch>
        </p:blipFill>
        <p:spPr>
          <a:xfrm>
            <a:off x="4190380" y="1052736"/>
            <a:ext cx="4963368" cy="3736899"/>
          </a:xfrm>
          <a:prstGeom prst="rect">
            <a:avLst/>
          </a:prstGeom>
        </p:spPr>
      </p:pic>
      <p:sp>
        <p:nvSpPr>
          <p:cNvPr id="7" name="Rectangle 2">
            <a:extLst>
              <a:ext uri="{FF2B5EF4-FFF2-40B4-BE49-F238E27FC236}">
                <a16:creationId xmlns:a16="http://schemas.microsoft.com/office/drawing/2014/main" id="{4B9DD938-CF37-FD42-A963-6442DD92A9B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7170102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04-01 at 4.37.49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23975"/>
            <a:ext cx="9144000" cy="556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6" name="Title 1"/>
          <p:cNvSpPr>
            <a:spLocks noGrp="1"/>
          </p:cNvSpPr>
          <p:nvPr>
            <p:ph type="title" idx="4294967295"/>
          </p:nvPr>
        </p:nvSpPr>
        <p:spPr>
          <a:xfrm>
            <a:off x="0" y="5517232"/>
            <a:ext cx="4355976" cy="1340768"/>
          </a:xfrm>
        </p:spPr>
        <p:txBody>
          <a:bodyPr anchor="t"/>
          <a:lstStyle/>
          <a:p>
            <a:pPr>
              <a:defRPr/>
            </a:pPr>
            <a:r>
              <a:rPr lang="zh-CN" altLang="en-US" sz="4000" b="1" dirty="0">
                <a:solidFill>
                  <a:schemeClr val="bg1"/>
                </a:solidFill>
                <a:latin typeface="SimSun" panose="02010600030101010101" pitchFamily="2" charset="-122"/>
                <a:ea typeface="SimSun" panose="02010600030101010101" pitchFamily="2" charset="-122"/>
              </a:rPr>
              <a:t>叛教者教导</a:t>
            </a:r>
            <a:br>
              <a:rPr lang="en-SG" altLang="zh-CN" sz="4000" b="1" dirty="0">
                <a:solidFill>
                  <a:schemeClr val="bg1"/>
                </a:solidFill>
                <a:latin typeface="SimSun" panose="02010600030101010101" pitchFamily="2" charset="-122"/>
                <a:ea typeface="SimSun" panose="02010600030101010101" pitchFamily="2" charset="-122"/>
              </a:rPr>
            </a:br>
            <a:r>
              <a:rPr lang="zh-CN" altLang="en-US" sz="4000" b="1" dirty="0">
                <a:solidFill>
                  <a:schemeClr val="bg1"/>
                </a:solidFill>
                <a:latin typeface="SimSun" panose="02010600030101010101" pitchFamily="2" charset="-122"/>
                <a:ea typeface="SimSun" panose="02010600030101010101" pitchFamily="2" charset="-122"/>
              </a:rPr>
              <a:t>了什么</a:t>
            </a:r>
            <a:r>
              <a:rPr lang="en-US" sz="3600" b="1" kern="1200" dirty="0">
                <a:solidFill>
                  <a:srgbClr val="FFFFFF"/>
                </a:solidFill>
                <a:effectLst>
                  <a:glow rad="152400">
                    <a:schemeClr val="tx1"/>
                  </a:glow>
                </a:effectLst>
                <a:latin typeface="Arial" charset="0"/>
                <a:ea typeface="ＭＳ Ｐゴシック" charset="0"/>
                <a:cs typeface="Arial" charset="0"/>
              </a:rPr>
              <a:t>?</a:t>
            </a:r>
          </a:p>
        </p:txBody>
      </p:sp>
      <p:sp>
        <p:nvSpPr>
          <p:cNvPr id="9" name="Title 1"/>
          <p:cNvSpPr txBox="1">
            <a:spLocks/>
          </p:cNvSpPr>
          <p:nvPr/>
        </p:nvSpPr>
        <p:spPr bwMode="auto">
          <a:xfrm>
            <a:off x="-108520" y="548680"/>
            <a:ext cx="2592288"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纳撒尼尔*霍桑</a:t>
            </a:r>
            <a:r>
              <a:rPr lang="zh-CN" altLang="en-US" sz="2800" dirty="0">
                <a:solidFill>
                  <a:srgbClr val="FFFFFF"/>
                </a:solidFill>
                <a:latin typeface="Times New Roman"/>
              </a:rPr>
              <a:t> </a:t>
            </a:r>
            <a:endParaRPr lang="en-SG" altLang="zh-CN" sz="2800" dirty="0">
              <a:solidFill>
                <a:srgbClr val="FFFFFF"/>
              </a:solidFill>
              <a:latin typeface="Times New Roman"/>
            </a:endParaRPr>
          </a:p>
          <a:p>
            <a:pPr>
              <a:defRPr/>
            </a:pPr>
            <a:r>
              <a:rPr lang="en-US" sz="2800" b="1" dirty="0">
                <a:solidFill>
                  <a:srgbClr val="FFFFFF"/>
                </a:solidFill>
                <a:effectLst>
                  <a:glow rad="152400">
                    <a:srgbClr val="000000"/>
                  </a:glow>
                </a:effectLst>
                <a:latin typeface="Arial" charset="0"/>
                <a:ea typeface="ＭＳ Ｐゴシック" charset="0"/>
                <a:cs typeface="Arial" charset="0"/>
              </a:rPr>
              <a:t>Nathaniel Hawthorne</a:t>
            </a:r>
          </a:p>
        </p:txBody>
      </p:sp>
      <p:sp>
        <p:nvSpPr>
          <p:cNvPr id="10" name="Title 1"/>
          <p:cNvSpPr txBox="1">
            <a:spLocks/>
          </p:cNvSpPr>
          <p:nvPr/>
        </p:nvSpPr>
        <p:spPr bwMode="auto">
          <a:xfrm>
            <a:off x="505326" y="2852936"/>
            <a:ext cx="1834426"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马克*吐温 </a:t>
            </a:r>
            <a:r>
              <a:rPr lang="en-US" sz="2800" b="1" dirty="0">
                <a:solidFill>
                  <a:srgbClr val="FFFFFF"/>
                </a:solidFill>
                <a:effectLst>
                  <a:glow rad="152400">
                    <a:srgbClr val="000000"/>
                  </a:glow>
                </a:effectLst>
                <a:latin typeface="Arial" charset="0"/>
                <a:ea typeface="ＭＳ Ｐゴシック" charset="0"/>
                <a:cs typeface="Arial" charset="0"/>
              </a:rPr>
              <a:t>Mark Twain</a:t>
            </a:r>
          </a:p>
        </p:txBody>
      </p:sp>
      <p:sp>
        <p:nvSpPr>
          <p:cNvPr id="11" name="Title 1"/>
          <p:cNvSpPr txBox="1">
            <a:spLocks/>
          </p:cNvSpPr>
          <p:nvPr/>
        </p:nvSpPr>
        <p:spPr bwMode="auto">
          <a:xfrm>
            <a:off x="2483767" y="692696"/>
            <a:ext cx="1979949"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约翰*杜威 </a:t>
            </a:r>
            <a:r>
              <a:rPr lang="en-US" sz="2800" b="1" dirty="0">
                <a:solidFill>
                  <a:srgbClr val="FFFFFF"/>
                </a:solidFill>
                <a:effectLst>
                  <a:glow rad="152400">
                    <a:srgbClr val="000000"/>
                  </a:glow>
                </a:effectLst>
                <a:latin typeface="Arial" charset="0"/>
                <a:ea typeface="ＭＳ Ｐゴシック" charset="0"/>
                <a:cs typeface="Arial" charset="0"/>
              </a:rPr>
              <a:t>John Dewey</a:t>
            </a:r>
          </a:p>
          <a:p>
            <a:pPr>
              <a:defRPr/>
            </a:pPr>
            <a:endParaRPr lang="en-US" sz="2800" b="1" dirty="0">
              <a:solidFill>
                <a:srgbClr val="FFFFFF"/>
              </a:solidFill>
              <a:effectLst>
                <a:glow rad="152400">
                  <a:srgbClr val="000000"/>
                </a:glow>
              </a:effectLst>
              <a:latin typeface="Arial" charset="0"/>
              <a:ea typeface="ＭＳ Ｐゴシック" charset="0"/>
              <a:cs typeface="Arial" charset="0"/>
            </a:endParaRPr>
          </a:p>
        </p:txBody>
      </p:sp>
      <p:sp>
        <p:nvSpPr>
          <p:cNvPr id="12" name="Title 1"/>
          <p:cNvSpPr txBox="1">
            <a:spLocks/>
          </p:cNvSpPr>
          <p:nvPr/>
        </p:nvSpPr>
        <p:spPr bwMode="auto">
          <a:xfrm>
            <a:off x="6841849" y="2997084"/>
            <a:ext cx="2171310" cy="15182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卡尔*马克</a:t>
            </a:r>
            <a:r>
              <a:rPr lang="zh-CN" altLang="en-US" sz="2800" dirty="0">
                <a:solidFill>
                  <a:srgbClr val="FFFFFF"/>
                </a:solidFill>
                <a:latin typeface="Times New Roman"/>
              </a:rPr>
              <a:t>思</a:t>
            </a:r>
            <a:r>
              <a:rPr lang="zh-CN" altLang="en-US" sz="2800" dirty="0">
                <a:solidFill>
                  <a:srgbClr val="000000"/>
                </a:solidFill>
                <a:latin typeface="Times New Roman"/>
              </a:rPr>
              <a:t> </a:t>
            </a:r>
            <a:r>
              <a:rPr lang="en-US" sz="2800" b="1" dirty="0">
                <a:solidFill>
                  <a:srgbClr val="FFFFFF"/>
                </a:solidFill>
                <a:effectLst>
                  <a:glow rad="152400">
                    <a:srgbClr val="000000"/>
                  </a:glow>
                </a:effectLst>
                <a:latin typeface="Arial" charset="0"/>
                <a:ea typeface="ＭＳ Ｐゴシック" charset="0"/>
                <a:cs typeface="Arial" charset="0"/>
              </a:rPr>
              <a:t>Karl Marx</a:t>
            </a:r>
          </a:p>
        </p:txBody>
      </p:sp>
      <p:sp>
        <p:nvSpPr>
          <p:cNvPr id="13" name="Title 1"/>
          <p:cNvSpPr txBox="1">
            <a:spLocks/>
          </p:cNvSpPr>
          <p:nvPr/>
        </p:nvSpPr>
        <p:spPr bwMode="auto">
          <a:xfrm>
            <a:off x="4571999" y="404663"/>
            <a:ext cx="2129590" cy="1460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查尔斯*达尔文 </a:t>
            </a:r>
            <a:endParaRPr lang="en-SG" altLang="zh-CN" sz="2800" b="1" dirty="0">
              <a:solidFill>
                <a:srgbClr val="FFFFFF"/>
              </a:solidFill>
              <a:latin typeface="SimSun" panose="02010600030101010101" pitchFamily="2" charset="-122"/>
              <a:ea typeface="SimSun" panose="02010600030101010101" pitchFamily="2" charset="-122"/>
            </a:endParaRPr>
          </a:p>
          <a:p>
            <a:pPr>
              <a:defRPr/>
            </a:pPr>
            <a:r>
              <a:rPr lang="en-US" sz="2800" b="1" dirty="0">
                <a:solidFill>
                  <a:srgbClr val="FFFFFF"/>
                </a:solidFill>
                <a:effectLst>
                  <a:glow rad="152400">
                    <a:srgbClr val="000000"/>
                  </a:glow>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Charles</a:t>
            </a:r>
            <a:r>
              <a:rPr lang="en-US" sz="2800" b="1" dirty="0">
                <a:solidFill>
                  <a:srgbClr val="FFFFFF"/>
                </a:solidFill>
                <a:effectLst>
                  <a:glow rad="152400">
                    <a:srgbClr val="000000"/>
                  </a:glow>
                </a:effectLst>
                <a:latin typeface="Arial" panose="020B0604020202020204" pitchFamily="34" charset="0"/>
                <a:ea typeface="SimSun" panose="02010600030101010101" pitchFamily="2" charset="-122"/>
                <a:cs typeface="Arial" panose="020B0604020202020204" pitchFamily="34" charset="0"/>
              </a:rPr>
              <a:t> </a:t>
            </a:r>
            <a:r>
              <a:rPr lang="en-US" sz="28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Darwin</a:t>
            </a:r>
            <a:endParaRPr lang="en-US" sz="2800" b="1" dirty="0">
              <a:solidFill>
                <a:srgbClr val="FFFFFF"/>
              </a:solidFill>
              <a:effectLst>
                <a:glow rad="152400">
                  <a:srgbClr val="000000"/>
                </a:glow>
              </a:effectLst>
              <a:latin typeface="Arial" charset="0"/>
              <a:ea typeface="ＭＳ Ｐゴシック" charset="0"/>
              <a:cs typeface="Arial" charset="0"/>
            </a:endParaRPr>
          </a:p>
        </p:txBody>
      </p:sp>
      <p:sp>
        <p:nvSpPr>
          <p:cNvPr id="15" name="Title 1"/>
          <p:cNvSpPr txBox="1">
            <a:spLocks/>
          </p:cNvSpPr>
          <p:nvPr/>
        </p:nvSpPr>
        <p:spPr bwMode="auto">
          <a:xfrm>
            <a:off x="2627784" y="3789040"/>
            <a:ext cx="2592288" cy="100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让</a:t>
            </a:r>
            <a:r>
              <a:rPr lang="en-US" altLang="zh-CN" sz="2800" b="1" dirty="0">
                <a:solidFill>
                  <a:srgbClr val="FFFFFF"/>
                </a:solidFill>
                <a:latin typeface="SimSun" panose="02010600030101010101" pitchFamily="2" charset="-122"/>
                <a:ea typeface="SimSun" panose="02010600030101010101" pitchFamily="2" charset="-122"/>
              </a:rPr>
              <a:t>-</a:t>
            </a:r>
            <a:r>
              <a:rPr lang="zh-CN" altLang="en-US" sz="2800" b="1" dirty="0">
                <a:solidFill>
                  <a:srgbClr val="FFFFFF"/>
                </a:solidFill>
                <a:latin typeface="SimSun" panose="02010600030101010101" pitchFamily="2" charset="-122"/>
                <a:ea typeface="SimSun" panose="02010600030101010101" pitchFamily="2" charset="-122"/>
              </a:rPr>
              <a:t>保罗*萨特</a:t>
            </a:r>
            <a:r>
              <a:rPr lang="en-US" sz="2800" b="1" dirty="0">
                <a:solidFill>
                  <a:srgbClr val="FFFFFF"/>
                </a:solidFill>
                <a:effectLst>
                  <a:glow rad="152400">
                    <a:srgbClr val="000000"/>
                  </a:glow>
                </a:effectLst>
                <a:latin typeface="Arial" charset="0"/>
                <a:ea typeface="ＭＳ Ｐゴシック" charset="0"/>
                <a:cs typeface="Arial" charset="0"/>
              </a:rPr>
              <a:t>Jean-Paul Sartre</a:t>
            </a:r>
          </a:p>
        </p:txBody>
      </p:sp>
      <p:sp>
        <p:nvSpPr>
          <p:cNvPr id="16" name="Title 1"/>
          <p:cNvSpPr txBox="1">
            <a:spLocks/>
          </p:cNvSpPr>
          <p:nvPr/>
        </p:nvSpPr>
        <p:spPr bwMode="auto">
          <a:xfrm>
            <a:off x="6948264" y="224644"/>
            <a:ext cx="2195736"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弗里德里希*尼采</a:t>
            </a:r>
            <a:r>
              <a:rPr lang="en-US" sz="2800" b="1" dirty="0">
                <a:solidFill>
                  <a:srgbClr val="FFFFFF"/>
                </a:solidFill>
                <a:effectLst>
                  <a:glow rad="152400">
                    <a:srgbClr val="000000"/>
                  </a:glow>
                </a:effectLst>
                <a:latin typeface="Arial" charset="0"/>
                <a:ea typeface="ＭＳ Ｐゴシック" charset="0"/>
                <a:cs typeface="Arial" charset="0"/>
              </a:rPr>
              <a:t>Friedrich Nietzsche</a:t>
            </a:r>
          </a:p>
        </p:txBody>
      </p:sp>
      <p:sp>
        <p:nvSpPr>
          <p:cNvPr id="2" name="Rounded Rectangular Callout 1"/>
          <p:cNvSpPr/>
          <p:nvPr/>
        </p:nvSpPr>
        <p:spPr bwMode="auto">
          <a:xfrm>
            <a:off x="0" y="4293096"/>
            <a:ext cx="2987824" cy="720080"/>
          </a:xfrm>
          <a:prstGeom prst="wedgeRoundRectCallout">
            <a:avLst>
              <a:gd name="adj1" fmla="val 46012"/>
              <a:gd name="adj2" fmla="val -165394"/>
              <a:gd name="adj3" fmla="val 16667"/>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US" altLang="zh-CN" sz="2800" b="1" dirty="0">
                <a:solidFill>
                  <a:srgbClr val="FFFFFF"/>
                </a:solidFill>
                <a:latin typeface="SimSun" panose="02010600030101010101" pitchFamily="2" charset="-122"/>
                <a:ea typeface="SimSun" panose="02010600030101010101" pitchFamily="2" charset="-122"/>
              </a:rPr>
              <a:t>"</a:t>
            </a:r>
            <a:r>
              <a:rPr lang="zh-CN" altLang="en-US" sz="2800" b="1" dirty="0">
                <a:solidFill>
                  <a:srgbClr val="FFFFFF"/>
                </a:solidFill>
                <a:latin typeface="SimSun" panose="02010600030101010101" pitchFamily="2" charset="-122"/>
                <a:ea typeface="SimSun" panose="02010600030101010101" pitchFamily="2" charset="-122"/>
              </a:rPr>
              <a:t>消除家庭学校</a:t>
            </a:r>
            <a:r>
              <a:rPr lang="en-US" sz="2800" b="1" dirty="0">
                <a:solidFill>
                  <a:srgbClr val="FFFFFF"/>
                </a:solidFill>
                <a:latin typeface="Arial"/>
                <a:ea typeface="ＭＳ Ｐゴシック" charset="0"/>
                <a:cs typeface="Arial"/>
              </a:rPr>
              <a:t>!"</a:t>
            </a:r>
          </a:p>
        </p:txBody>
      </p:sp>
      <p:sp>
        <p:nvSpPr>
          <p:cNvPr id="17" name="Rounded Rectangular Callout 16"/>
          <p:cNvSpPr/>
          <p:nvPr/>
        </p:nvSpPr>
        <p:spPr bwMode="auto">
          <a:xfrm>
            <a:off x="4067944" y="5661248"/>
            <a:ext cx="3672408" cy="1080120"/>
          </a:xfrm>
          <a:prstGeom prst="wedgeRoundRectCallout">
            <a:avLst>
              <a:gd name="adj1" fmla="val -3308"/>
              <a:gd name="adj2" fmla="val -257465"/>
              <a:gd name="adj3" fmla="val 16667"/>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zh-CN" altLang="en-US" sz="2800" b="1" dirty="0">
                <a:solidFill>
                  <a:srgbClr val="FFFFFF"/>
                </a:solidFill>
                <a:latin typeface="SimSun" panose="02010600030101010101" pitchFamily="2" charset="-122"/>
                <a:ea typeface="SimSun" panose="02010600030101010101" pitchFamily="2" charset="-122"/>
              </a:rPr>
              <a:t>“上帝没有创造。我们进化了！”</a:t>
            </a:r>
            <a:endParaRPr lang="en-US" sz="2800" b="1" dirty="0">
              <a:solidFill>
                <a:srgbClr val="FFFFFF"/>
              </a:solidFill>
              <a:latin typeface="SimSun" panose="02010600030101010101" pitchFamily="2" charset="-122"/>
              <a:ea typeface="SimSun" panose="02010600030101010101" pitchFamily="2" charset="-122"/>
              <a:cs typeface="Arial"/>
            </a:endParaRPr>
          </a:p>
        </p:txBody>
      </p:sp>
      <p:sp>
        <p:nvSpPr>
          <p:cNvPr id="18" name="Rounded Rectangular Callout 17"/>
          <p:cNvSpPr/>
          <p:nvPr/>
        </p:nvSpPr>
        <p:spPr bwMode="auto">
          <a:xfrm>
            <a:off x="5796136" y="4509120"/>
            <a:ext cx="2952328" cy="664459"/>
          </a:xfrm>
          <a:prstGeom prst="wedgeRoundRectCallout">
            <a:avLst>
              <a:gd name="adj1" fmla="val -17511"/>
              <a:gd name="adj2" fmla="val -195662"/>
              <a:gd name="adj3" fmla="val 16667"/>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zh-CN" altLang="en-US" sz="2800" b="1" dirty="0">
                <a:solidFill>
                  <a:srgbClr val="FFFFFF"/>
                </a:solidFill>
                <a:latin typeface="SimSun" panose="02010600030101010101" pitchFamily="2" charset="-122"/>
                <a:ea typeface="SimSun" panose="02010600030101010101" pitchFamily="2" charset="-122"/>
              </a:rPr>
              <a:t>“没有上帝！”</a:t>
            </a:r>
            <a:endParaRPr lang="en-US" sz="2800" b="1" dirty="0">
              <a:solidFill>
                <a:srgbClr val="FFFFFF"/>
              </a:solidFill>
              <a:latin typeface="SimSun" panose="02010600030101010101" pitchFamily="2" charset="-122"/>
              <a:ea typeface="SimSun" panose="02010600030101010101" pitchFamily="2" charset="-122"/>
              <a:cs typeface="Arial"/>
            </a:endParaRPr>
          </a:p>
        </p:txBody>
      </p:sp>
    </p:spTree>
    <p:extLst>
      <p:ext uri="{BB962C8B-B14F-4D97-AF65-F5344CB8AC3E}">
        <p14:creationId xmlns:p14="http://schemas.microsoft.com/office/powerpoint/2010/main" val="475658193"/>
      </p:ext>
    </p:extLst>
  </p:cSld>
  <p:clrMapOvr>
    <a:overrideClrMapping bg1="lt1" tx1="dk1" bg2="lt2" tx2="dk2" accent1="accent1" accent2="accent2" accent3="accent3" accent4="accent4" accent5="accent5" accent6="accent6" hlink="hlink" folHlink="folHlink"/>
  </p:clrMapOvr>
  <p:transition advClick="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zh-CN" altLang="en-US" sz="4800" b="1" dirty="0">
                <a:effectLst>
                  <a:glow rad="127000">
                    <a:schemeClr val="tx1"/>
                  </a:glow>
                </a:effectLst>
                <a:latin typeface="Arial" charset="0"/>
                <a:ea typeface="ＭＳ Ｐゴシック" charset="0"/>
                <a:cs typeface="ＭＳ Ｐゴシック" charset="0"/>
              </a:rPr>
              <a:t>在至圣的信仰上</a:t>
            </a:r>
            <a:br>
              <a:rPr lang="en-SG" altLang="zh-CN" sz="4800" b="1" dirty="0">
                <a:effectLst>
                  <a:glow rad="127000">
                    <a:schemeClr val="tx1"/>
                  </a:glow>
                </a:effectLst>
                <a:latin typeface="Arial" charset="0"/>
                <a:ea typeface="ＭＳ Ｐゴシック" charset="0"/>
                <a:cs typeface="ＭＳ Ｐゴシック" charset="0"/>
              </a:rPr>
            </a:br>
            <a:r>
              <a:rPr lang="zh-CN" altLang="en-US" sz="4800" b="1" dirty="0">
                <a:solidFill>
                  <a:srgbClr val="FFFF00"/>
                </a:solidFill>
                <a:effectLst>
                  <a:glow rad="127000">
                    <a:schemeClr val="tx1"/>
                  </a:glow>
                </a:effectLst>
                <a:latin typeface="Arial" charset="0"/>
                <a:ea typeface="ＭＳ Ｐゴシック" charset="0"/>
                <a:cs typeface="ＭＳ Ｐゴシック" charset="0"/>
              </a:rPr>
              <a:t>建立自己</a:t>
            </a:r>
            <a:r>
              <a:rPr lang="en-US" sz="4800" b="1" dirty="0">
                <a:effectLst>
                  <a:glow rad="127000">
                    <a:schemeClr val="tx1"/>
                  </a:glow>
                </a:effectLst>
                <a:latin typeface="Arial" charset="0"/>
                <a:ea typeface="ＭＳ Ｐゴシック" charset="0"/>
                <a:cs typeface="ＭＳ Ｐゴシック" charset="0"/>
              </a:rPr>
              <a:t> (17-23).</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89538" y="2013946"/>
            <a:ext cx="2732616" cy="4104859"/>
          </a:xfrm>
          <a:prstGeom prst="rect">
            <a:avLst/>
          </a:prstGeom>
        </p:spPr>
      </p:pic>
      <p:sp>
        <p:nvSpPr>
          <p:cNvPr id="5" name="Rectangle 2">
            <a:extLst>
              <a:ext uri="{FF2B5EF4-FFF2-40B4-BE49-F238E27FC236}">
                <a16:creationId xmlns:a16="http://schemas.microsoft.com/office/drawing/2014/main" id="{B86800D6-36A5-C84E-B243-9522EB67BB8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9719654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19"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IV.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颂赞</a:t>
            </a:r>
            <a:r>
              <a:rPr lang="zh-CN" altLang="en-US" sz="4800" b="1" dirty="0">
                <a:effectLst>
                  <a:glow rad="127000">
                    <a:schemeClr val="tx1"/>
                  </a:glow>
                </a:effectLst>
                <a:latin typeface="Arial" charset="0"/>
                <a:ea typeface="ＭＳ Ｐゴシック" charset="0"/>
                <a:cs typeface="ＭＳ Ｐゴシック" charset="0"/>
              </a:rPr>
              <a:t>神的保守</a:t>
            </a:r>
            <a:r>
              <a:rPr lang="en-US" sz="4800" b="1" dirty="0">
                <a:effectLst>
                  <a:glow rad="127000">
                    <a:schemeClr val="tx1"/>
                  </a:glow>
                </a:effectLst>
                <a:latin typeface="Arial" charset="0"/>
                <a:ea typeface="ＭＳ Ｐゴシック" charset="0"/>
                <a:cs typeface="ＭＳ Ｐゴシック" charset="0"/>
              </a:rPr>
              <a:t> (24-25).</a:t>
            </a:r>
          </a:p>
        </p:txBody>
      </p:sp>
      <p:sp>
        <p:nvSpPr>
          <p:cNvPr id="5" name="Rectangle 2">
            <a:extLst>
              <a:ext uri="{FF2B5EF4-FFF2-40B4-BE49-F238E27FC236}">
                <a16:creationId xmlns:a16="http://schemas.microsoft.com/office/drawing/2014/main" id="{D9CC3020-4DE4-174E-B89E-06B88DD22FB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22633459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3025775" y="115888"/>
            <a:ext cx="6154738" cy="649287"/>
          </a:xfrm>
        </p:spPr>
        <p:txBody>
          <a:bodyPr/>
          <a:lstStyle/>
          <a:p>
            <a:pPr>
              <a:defRPr/>
            </a:pPr>
            <a:r>
              <a:rPr lang="en-US" sz="3600" dirty="0">
                <a:solidFill>
                  <a:srgbClr val="3C3528"/>
                </a:solidFill>
                <a:latin typeface="Arial" charset="0"/>
                <a:cs typeface="Arial" charset="0"/>
              </a:rPr>
              <a:t>Benediction (</a:t>
            </a:r>
            <a:r>
              <a:rPr lang="zh-CN" altLang="en-US" sz="3600" dirty="0">
                <a:solidFill>
                  <a:srgbClr val="3C3528"/>
                </a:solidFill>
                <a:latin typeface="Arial" charset="0"/>
                <a:cs typeface="Arial" charset="0"/>
              </a:rPr>
              <a:t>犹大</a:t>
            </a:r>
            <a:r>
              <a:rPr lang="en-US" sz="3600" dirty="0">
                <a:solidFill>
                  <a:srgbClr val="3C3528"/>
                </a:solidFill>
                <a:latin typeface="Arial" charset="0"/>
                <a:cs typeface="Arial" charset="0"/>
              </a:rPr>
              <a:t> 24-25 </a:t>
            </a:r>
            <a:r>
              <a:rPr lang="en-US" altLang="zh-CN" sz="2800" dirty="0">
                <a:solidFill>
                  <a:srgbClr val="3C3528"/>
                </a:solidFill>
                <a:latin typeface="Arial" charset="0"/>
                <a:cs typeface="Arial" charset="0"/>
              </a:rPr>
              <a:t>CNV</a:t>
            </a:r>
            <a:r>
              <a:rPr lang="en-US" sz="3600" dirty="0">
                <a:solidFill>
                  <a:srgbClr val="3C3528"/>
                </a:solidFill>
                <a:latin typeface="Arial" charset="0"/>
                <a:cs typeface="Arial" charset="0"/>
              </a:rPr>
              <a:t>)</a:t>
            </a:r>
          </a:p>
        </p:txBody>
      </p:sp>
      <p:sp>
        <p:nvSpPr>
          <p:cNvPr id="181250" name="Subtitle 2"/>
          <p:cNvSpPr txBox="1">
            <a:spLocks/>
          </p:cNvSpPr>
          <p:nvPr/>
        </p:nvSpPr>
        <p:spPr bwMode="auto">
          <a:xfrm>
            <a:off x="3986213" y="1079500"/>
            <a:ext cx="5146675" cy="544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rgbClr val="996600"/>
              </a:buClr>
              <a:buFont typeface="Wingdings" charset="0"/>
              <a:buNone/>
            </a:pPr>
            <a:r>
              <a:rPr lang="ru-RU" sz="3600" b="1" baseline="30000" dirty="0">
                <a:solidFill>
                  <a:srgbClr val="3C3528"/>
                </a:solidFill>
                <a:latin typeface="Arial" charset="0"/>
                <a:cs typeface="Arial" charset="0"/>
              </a:rPr>
              <a:t>"</a:t>
            </a:r>
            <a:r>
              <a:rPr lang="zh-CN" altLang="en-US" sz="3600" b="1" dirty="0">
                <a:solidFill>
                  <a:srgbClr val="3C3528"/>
                </a:solidFill>
                <a:latin typeface="Arial" charset="0"/>
                <a:cs typeface="Arial" charset="0"/>
              </a:rPr>
              <a:t>愿荣耀、威严、能力、权柄，借着我们的主耶稣基督，从万世以前，及现在，直到永永远远，归给独一的　神我们的救主。他能保守你们不至跌倒，使你们毫无瑕疵、欢然站在他荣光之前。阿们。</a:t>
            </a:r>
            <a:r>
              <a:rPr lang="ru-RU" sz="3600" b="1" dirty="0">
                <a:solidFill>
                  <a:srgbClr val="3C3528"/>
                </a:solidFill>
                <a:latin typeface="Arial" charset="0"/>
                <a:cs typeface="Arial" charset="0"/>
              </a:rPr>
              <a:t>"</a:t>
            </a:r>
            <a:endParaRPr lang="en-US" sz="3600" b="1" dirty="0">
              <a:solidFill>
                <a:srgbClr val="3C3528"/>
              </a:solidFill>
              <a:latin typeface="Arial" charset="0"/>
              <a:cs typeface="Arial" charset="0"/>
            </a:endParaRPr>
          </a:p>
        </p:txBody>
      </p:sp>
    </p:spTree>
    <p:extLst>
      <p:ext uri="{BB962C8B-B14F-4D97-AF65-F5344CB8AC3E}">
        <p14:creationId xmlns:p14="http://schemas.microsoft.com/office/powerpoint/2010/main" val="23104346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你可以怎样抵挡</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伪装者</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来维护信仰？</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Tree>
    <p:extLst>
      <p:ext uri="{BB962C8B-B14F-4D97-AF65-F5344CB8AC3E}">
        <p14:creationId xmlns:p14="http://schemas.microsoft.com/office/powerpoint/2010/main" val="568062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2164" y="5949280"/>
            <a:ext cx="9144000" cy="769349"/>
          </a:xfrm>
          <a:effectLst>
            <a:outerShdw blurRad="63500" dist="35921" dir="2700000" algn="ctr" rotWithShape="0">
              <a:schemeClr val="tx2">
                <a:alpha val="74998"/>
              </a:schemeClr>
            </a:outerShdw>
          </a:effectLst>
        </p:spPr>
        <p:txBody>
          <a:bodyPr/>
          <a:lstStyle/>
          <a:p>
            <a:pPr>
              <a:defRPr/>
            </a:pPr>
            <a:r>
              <a:rPr lang="zh-SG"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犹大书</a:t>
            </a: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zh-SG"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755576" y="12155"/>
            <a:ext cx="7632848" cy="19046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成为伪装者的</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抵挡者</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pic>
        <p:nvPicPr>
          <p:cNvPr id="4" name="Picture 3"/>
          <p:cNvPicPr>
            <a:picLocks noChangeAspect="1"/>
          </p:cNvPicPr>
          <p:nvPr/>
        </p:nvPicPr>
        <p:blipFill>
          <a:blip r:embed="rId3"/>
          <a:stretch>
            <a:fillRect/>
          </a:stretch>
        </p:blipFill>
        <p:spPr>
          <a:xfrm>
            <a:off x="2051720" y="2060848"/>
            <a:ext cx="4953000" cy="3797300"/>
          </a:xfrm>
          <a:prstGeom prst="rect">
            <a:avLst/>
          </a:prstGeom>
        </p:spPr>
      </p:pic>
    </p:spTree>
    <p:extLst>
      <p:ext uri="{BB962C8B-B14F-4D97-AF65-F5344CB8AC3E}">
        <p14:creationId xmlns:p14="http://schemas.microsoft.com/office/powerpoint/2010/main" val="4079491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checkerboard(across)">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肯定</a:t>
            </a:r>
            <a:r>
              <a:rPr lang="en-US"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圣徒</a:t>
            </a:r>
            <a:r>
              <a:rPr lang="en-US" sz="4800" b="1" dirty="0">
                <a:effectLst>
                  <a:glow rad="127000">
                    <a:schemeClr val="tx1"/>
                  </a:glow>
                </a:effectLst>
                <a:latin typeface="Arial" charset="0"/>
                <a:ea typeface="ＭＳ Ｐゴシック" charset="0"/>
                <a:cs typeface="ＭＳ Ｐゴシック" charset="0"/>
              </a:rPr>
              <a:t> (1-2).</a:t>
            </a:r>
          </a:p>
        </p:txBody>
      </p:sp>
      <p:pic>
        <p:nvPicPr>
          <p:cNvPr id="4" name="Picture 3"/>
          <p:cNvPicPr>
            <a:picLocks noChangeAspect="1"/>
          </p:cNvPicPr>
          <p:nvPr/>
        </p:nvPicPr>
        <p:blipFill>
          <a:blip r:embed="rId3"/>
          <a:stretch>
            <a:fillRect/>
          </a:stretch>
        </p:blipFill>
        <p:spPr>
          <a:xfrm>
            <a:off x="1115616" y="1284762"/>
            <a:ext cx="7056784" cy="5600622"/>
          </a:xfrm>
          <a:prstGeom prst="rect">
            <a:avLst/>
          </a:prstGeom>
        </p:spPr>
      </p:pic>
      <p:sp>
        <p:nvSpPr>
          <p:cNvPr id="5" name="Rectangle 2">
            <a:extLst>
              <a:ext uri="{FF2B5EF4-FFF2-40B4-BE49-F238E27FC236}">
                <a16:creationId xmlns:a16="http://schemas.microsoft.com/office/drawing/2014/main" id="{F27E565B-2D2D-D948-87CF-A87BF97B472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8120047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认出</a:t>
            </a:r>
            <a:r>
              <a:rPr lang="en-US"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仇敌</a:t>
            </a:r>
            <a:r>
              <a:rPr lang="en-US" sz="4800" b="1" dirty="0">
                <a:effectLst>
                  <a:glow rad="127000">
                    <a:schemeClr val="tx1"/>
                  </a:glow>
                </a:effectLst>
                <a:latin typeface="Arial" charset="0"/>
                <a:ea typeface="ＭＳ Ｐゴシック" charset="0"/>
                <a:cs typeface="ＭＳ Ｐゴシック" charset="0"/>
              </a:rPr>
              <a:t> (3-16).</a:t>
            </a:r>
          </a:p>
        </p:txBody>
      </p:sp>
      <p:pic>
        <p:nvPicPr>
          <p:cNvPr id="3" name="Picture 2"/>
          <p:cNvPicPr>
            <a:picLocks noChangeAspect="1"/>
          </p:cNvPicPr>
          <p:nvPr/>
        </p:nvPicPr>
        <p:blipFill>
          <a:blip r:embed="rId3"/>
          <a:stretch>
            <a:fillRect/>
          </a:stretch>
        </p:blipFill>
        <p:spPr>
          <a:xfrm>
            <a:off x="-12956" y="2058424"/>
            <a:ext cx="5688632" cy="4826012"/>
          </a:xfrm>
          <a:prstGeom prst="rect">
            <a:avLst/>
          </a:prstGeom>
        </p:spPr>
      </p:pic>
      <p:pic>
        <p:nvPicPr>
          <p:cNvPr id="6" name="Picture 5"/>
          <p:cNvPicPr>
            <a:picLocks noChangeAspect="1"/>
          </p:cNvPicPr>
          <p:nvPr/>
        </p:nvPicPr>
        <p:blipFill>
          <a:blip r:embed="rId4"/>
          <a:stretch>
            <a:fillRect/>
          </a:stretch>
        </p:blipFill>
        <p:spPr>
          <a:xfrm>
            <a:off x="4190380" y="1052736"/>
            <a:ext cx="4963368" cy="3736899"/>
          </a:xfrm>
          <a:prstGeom prst="rect">
            <a:avLst/>
          </a:prstGeom>
        </p:spPr>
      </p:pic>
      <p:sp>
        <p:nvSpPr>
          <p:cNvPr id="7" name="Rectangle 2">
            <a:extLst>
              <a:ext uri="{FF2B5EF4-FFF2-40B4-BE49-F238E27FC236}">
                <a16:creationId xmlns:a16="http://schemas.microsoft.com/office/drawing/2014/main" id="{4B9DD938-CF37-FD42-A963-6442DD92A9B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1505123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zh-CN" altLang="en-US" sz="4800" b="1" dirty="0">
                <a:effectLst>
                  <a:glow rad="127000">
                    <a:schemeClr val="tx1"/>
                  </a:glow>
                </a:effectLst>
                <a:latin typeface="Arial" charset="0"/>
                <a:ea typeface="ＭＳ Ｐゴシック" charset="0"/>
                <a:cs typeface="ＭＳ Ｐゴシック" charset="0"/>
              </a:rPr>
              <a:t>在至圣的信仰上</a:t>
            </a:r>
            <a:br>
              <a:rPr lang="en-SG" altLang="zh-CN" sz="4800" b="1" dirty="0">
                <a:effectLst>
                  <a:glow rad="127000">
                    <a:schemeClr val="tx1"/>
                  </a:glow>
                </a:effectLst>
                <a:latin typeface="Arial" charset="0"/>
                <a:ea typeface="ＭＳ Ｐゴシック" charset="0"/>
                <a:cs typeface="ＭＳ Ｐゴシック" charset="0"/>
              </a:rPr>
            </a:br>
            <a:r>
              <a:rPr lang="zh-CN" altLang="en-US" sz="4800" b="1" dirty="0">
                <a:solidFill>
                  <a:srgbClr val="FFFF00"/>
                </a:solidFill>
                <a:effectLst>
                  <a:glow rad="127000">
                    <a:schemeClr val="tx1"/>
                  </a:glow>
                </a:effectLst>
                <a:latin typeface="Arial" charset="0"/>
                <a:ea typeface="ＭＳ Ｐゴシック" charset="0"/>
                <a:cs typeface="ＭＳ Ｐゴシック" charset="0"/>
              </a:rPr>
              <a:t>建立自己</a:t>
            </a:r>
            <a:r>
              <a:rPr lang="en-US" sz="4800" b="1" dirty="0">
                <a:effectLst>
                  <a:glow rad="127000">
                    <a:schemeClr val="tx1"/>
                  </a:glow>
                </a:effectLst>
                <a:latin typeface="Arial" charset="0"/>
                <a:ea typeface="ＭＳ Ｐゴシック" charset="0"/>
                <a:cs typeface="ＭＳ Ｐゴシック" charset="0"/>
              </a:rPr>
              <a:t> (17-23).</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89538" y="2013946"/>
            <a:ext cx="2732616" cy="4104859"/>
          </a:xfrm>
          <a:prstGeom prst="rect">
            <a:avLst/>
          </a:prstGeom>
        </p:spPr>
      </p:pic>
      <p:sp>
        <p:nvSpPr>
          <p:cNvPr id="5" name="Rectangle 2">
            <a:extLst>
              <a:ext uri="{FF2B5EF4-FFF2-40B4-BE49-F238E27FC236}">
                <a16:creationId xmlns:a16="http://schemas.microsoft.com/office/drawing/2014/main" id="{B86800D6-36A5-C84E-B243-9522EB67BB8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8878819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19"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IV.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颂赞</a:t>
            </a:r>
            <a:r>
              <a:rPr lang="zh-CN" altLang="en-US" sz="4800" b="1" dirty="0">
                <a:effectLst>
                  <a:glow rad="127000">
                    <a:schemeClr val="tx1"/>
                  </a:glow>
                </a:effectLst>
                <a:latin typeface="Arial" charset="0"/>
                <a:ea typeface="ＭＳ Ｐゴシック" charset="0"/>
                <a:cs typeface="ＭＳ Ｐゴシック" charset="0"/>
              </a:rPr>
              <a:t>神的保守</a:t>
            </a:r>
            <a:r>
              <a:rPr lang="en-US" sz="4800" b="1" dirty="0">
                <a:effectLst>
                  <a:glow rad="127000">
                    <a:schemeClr val="tx1"/>
                  </a:glow>
                </a:effectLst>
                <a:latin typeface="Arial" charset="0"/>
                <a:ea typeface="ＭＳ Ｐゴシック" charset="0"/>
                <a:cs typeface="ＭＳ Ｐゴシック" charset="0"/>
              </a:rPr>
              <a:t> (24-25).</a:t>
            </a:r>
          </a:p>
        </p:txBody>
      </p:sp>
      <p:sp>
        <p:nvSpPr>
          <p:cNvPr id="5" name="Rectangle 2">
            <a:extLst>
              <a:ext uri="{FF2B5EF4-FFF2-40B4-BE49-F238E27FC236}">
                <a16:creationId xmlns:a16="http://schemas.microsoft.com/office/drawing/2014/main" id="{D9CC3020-4DE4-174E-B89E-06B88DD22FB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4330989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sp>
        <p:nvSpPr>
          <p:cNvPr id="209922" name="Title 1"/>
          <p:cNvSpPr>
            <a:spLocks noGrp="1"/>
          </p:cNvSpPr>
          <p:nvPr>
            <p:ph type="title" idx="4294967295"/>
          </p:nvPr>
        </p:nvSpPr>
        <p:spPr>
          <a:xfrm rot="16200000">
            <a:off x="-3044031" y="3044032"/>
            <a:ext cx="6858000" cy="769938"/>
          </a:xfrm>
        </p:spPr>
        <p:txBody>
          <a:bodyPr/>
          <a:lstStyle/>
          <a:p>
            <a:pPr eaLnBrk="1" hangingPunct="1"/>
            <a:r>
              <a:rPr lang="zh-CN" altLang="en-US" sz="4000" dirty="0">
                <a:solidFill>
                  <a:srgbClr val="FFFFFF"/>
                </a:solidFill>
                <a:latin typeface="SimSun" pitchFamily="2" charset="-122"/>
                <a:ea typeface="SimSun" pitchFamily="2" charset="-122"/>
                <a:cs typeface="Arial" pitchFamily="34" charset="0"/>
              </a:rPr>
              <a:t>使徒信经</a:t>
            </a:r>
            <a:endParaRPr lang="en-US" sz="4000" dirty="0">
              <a:solidFill>
                <a:srgbClr val="FFFFFF"/>
              </a:solidFill>
              <a:latin typeface="SimSun" pitchFamily="2" charset="-122"/>
              <a:ea typeface="SimSun" pitchFamily="2" charset="-122"/>
              <a:cs typeface="Arial" pitchFamily="34" charset="0"/>
            </a:endParaRPr>
          </a:p>
        </p:txBody>
      </p:sp>
      <p:pic>
        <p:nvPicPr>
          <p:cNvPr id="209923" name="Picture 2" descr="12apostles.jpg"/>
          <p:cNvPicPr>
            <a:picLocks noChangeAspect="1"/>
          </p:cNvPicPr>
          <p:nvPr/>
        </p:nvPicPr>
        <p:blipFill>
          <a:blip r:embed="rId3" cstate="print"/>
          <a:srcRect/>
          <a:stretch>
            <a:fillRect/>
          </a:stretch>
        </p:blipFill>
        <p:spPr bwMode="auto">
          <a:xfrm>
            <a:off x="900116" y="-26985"/>
            <a:ext cx="8243887" cy="8583613"/>
          </a:xfrm>
          <a:prstGeom prst="rect">
            <a:avLst/>
          </a:prstGeom>
          <a:noFill/>
          <a:ln w="9525">
            <a:noFill/>
            <a:miter lim="800000"/>
            <a:headEnd/>
            <a:tailEnd/>
          </a:ln>
        </p:spPr>
      </p:pic>
      <p:sp>
        <p:nvSpPr>
          <p:cNvPr id="159748" name="Text Box 7"/>
          <p:cNvSpPr txBox="1">
            <a:spLocks noChangeArrowheads="1"/>
          </p:cNvSpPr>
          <p:nvPr/>
        </p:nvSpPr>
        <p:spPr bwMode="auto">
          <a:xfrm>
            <a:off x="8243888" y="1"/>
            <a:ext cx="869950" cy="461963"/>
          </a:xfrm>
          <a:prstGeom prst="rect">
            <a:avLst/>
          </a:prstGeom>
          <a:solidFill>
            <a:schemeClr val="tx1"/>
          </a:solidFill>
          <a:ln>
            <a:noFill/>
          </a:ln>
          <a:effectLst>
            <a:outerShdw blurRad="63500" dist="38099" dir="2700000" algn="ctr" rotWithShape="0">
              <a:srgbClr val="000000">
                <a:alpha val="74997"/>
              </a:srgbClr>
            </a:outerShdw>
          </a:effectLst>
        </p:spPr>
        <p:txBody>
          <a:bodyPr wrap="none" lIns="91425" tIns="45713" rIns="91425" bIns="45713">
            <a:spAutoFit/>
          </a:bodyPr>
          <a:lstStyle>
            <a:lvl1pPr>
              <a:spcBef>
                <a:spcPct val="20000"/>
              </a:spcBef>
              <a:buChar char="•"/>
              <a:defRPr sz="3200" b="1">
                <a:solidFill>
                  <a:schemeClr val="tx1"/>
                </a:solidFill>
                <a:latin typeface="Arial" charset="0"/>
                <a:ea typeface="MS PGothic" charset="-128"/>
                <a:cs typeface="Arial" charset="0"/>
              </a:defRPr>
            </a:lvl1pPr>
            <a:lvl2pPr marL="742950" indent="-285750">
              <a:spcBef>
                <a:spcPct val="20000"/>
              </a:spcBef>
              <a:buChar char="–"/>
              <a:defRPr sz="2800" b="1">
                <a:solidFill>
                  <a:schemeClr val="tx1"/>
                </a:solidFill>
                <a:latin typeface="Arial" charset="0"/>
                <a:ea typeface="MS PGothic" charset="-128"/>
                <a:cs typeface="Arial" charset="0"/>
              </a:defRPr>
            </a:lvl2pPr>
            <a:lvl3pPr marL="1143000" indent="-228600">
              <a:spcBef>
                <a:spcPct val="20000"/>
              </a:spcBef>
              <a:buChar char="•"/>
              <a:defRPr sz="2400" b="1">
                <a:solidFill>
                  <a:schemeClr val="tx1"/>
                </a:solidFill>
                <a:latin typeface="Arial" charset="0"/>
                <a:ea typeface="MS PGothic" charset="-128"/>
                <a:cs typeface="Arial" charset="0"/>
              </a:defRPr>
            </a:lvl3pPr>
            <a:lvl4pPr marL="1600200" indent="-228600">
              <a:spcBef>
                <a:spcPct val="20000"/>
              </a:spcBef>
              <a:buChar char="–"/>
              <a:defRPr sz="2000" b="1">
                <a:solidFill>
                  <a:schemeClr val="tx1"/>
                </a:solidFill>
                <a:latin typeface="Arial" charset="0"/>
                <a:ea typeface="MS PGothic" charset="-128"/>
                <a:cs typeface="Arial" charset="0"/>
              </a:defRPr>
            </a:lvl4pPr>
            <a:lvl5pPr marL="2057400" indent="-228600">
              <a:spcBef>
                <a:spcPct val="20000"/>
              </a:spcBef>
              <a:buChar char="»"/>
              <a:defRPr sz="2000" b="1">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9pPr>
          </a:lstStyle>
          <a:p>
            <a:pPr eaLnBrk="0" hangingPunct="0">
              <a:spcBef>
                <a:spcPct val="0"/>
              </a:spcBef>
              <a:buFontTx/>
              <a:buNone/>
              <a:defRPr/>
            </a:pPr>
            <a:r>
              <a:rPr lang="en-US" altLang="en-US" sz="2400">
                <a:solidFill>
                  <a:srgbClr val="FFFFFF"/>
                </a:solidFill>
              </a:rPr>
              <a:t>153e</a:t>
            </a:r>
            <a:endParaRPr lang="en-US" altLang="en-US" sz="1800" b="0">
              <a:solidFill>
                <a:srgbClr val="FFFFFF"/>
              </a:solidFill>
            </a:endParaRPr>
          </a:p>
        </p:txBody>
      </p:sp>
    </p:spTree>
    <p:extLst>
      <p:ext uri="{BB962C8B-B14F-4D97-AF65-F5344CB8AC3E}">
        <p14:creationId xmlns:p14="http://schemas.microsoft.com/office/powerpoint/2010/main" val="3828131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v 17 USA killed g-n-dead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92778"/>
            <a:ext cx="9144000" cy="3346948"/>
          </a:xfrm>
          <a:prstGeom prst="rect">
            <a:avLst/>
          </a:prstGeom>
        </p:spPr>
      </p:pic>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zh-CN" altLang="en-US" dirty="0"/>
              <a:t>无神哲学</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6" name="Rectangle 1026"/>
          <p:cNvSpPr txBox="1">
            <a:spLocks noChangeArrowheads="1"/>
          </p:cNvSpPr>
          <p:nvPr/>
        </p:nvSpPr>
        <p:spPr bwMode="auto">
          <a:xfrm>
            <a:off x="17637" y="4241725"/>
            <a:ext cx="9180513" cy="2514837"/>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7200" b="1"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a:t>
            </a:r>
            <a:r>
              <a:rPr lang="zh-CN" altLang="en-US" sz="7200" b="1">
                <a:solidFill>
                  <a:srgbClr val="FFFFFF"/>
                </a:solidFill>
                <a:latin typeface="SimSun" panose="02010600030101010101" pitchFamily="2" charset="-122"/>
                <a:ea typeface="SimSun" panose="02010600030101010101" pitchFamily="2" charset="-122"/>
              </a:rPr>
              <a:t>尼采死</a:t>
            </a:r>
            <a:r>
              <a:rPr lang="zh-CN" altLang="en-US" sz="7200" b="1" dirty="0">
                <a:solidFill>
                  <a:srgbClr val="FFFFFF"/>
                </a:solidFill>
                <a:latin typeface="SimSun" panose="02010600030101010101" pitchFamily="2" charset="-122"/>
                <a:ea typeface="SimSun" panose="02010600030101010101" pitchFamily="2" charset="-122"/>
              </a:rPr>
              <a:t>了</a:t>
            </a:r>
            <a:r>
              <a:rPr lang="en-US" sz="7200" b="1"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a:t>
            </a:r>
            <a:br>
              <a:rPr lang="en-US" sz="6600"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br>
            <a:r>
              <a:rPr lang="en-US" sz="6600"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a:t>
            </a:r>
            <a:r>
              <a:rPr lang="zh-CN" altLang="en-US" sz="6600" b="1" dirty="0">
                <a:solidFill>
                  <a:srgbClr val="FFFFFF"/>
                </a:solidFill>
                <a:latin typeface="SimSun" panose="02010600030101010101" pitchFamily="2" charset="-122"/>
                <a:ea typeface="SimSun" panose="02010600030101010101" pitchFamily="2" charset="-122"/>
              </a:rPr>
              <a:t>上帝</a:t>
            </a:r>
            <a:r>
              <a:rPr lang="en-US" sz="6600"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 1900</a:t>
            </a:r>
            <a:endParaRPr lang="en-US" sz="6600" b="1"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endParaRPr>
          </a:p>
        </p:txBody>
      </p:sp>
      <p:sp>
        <p:nvSpPr>
          <p:cNvPr id="7" name="Rectangle 1026"/>
          <p:cNvSpPr txBox="1">
            <a:spLocks noChangeArrowheads="1"/>
          </p:cNvSpPr>
          <p:nvPr/>
        </p:nvSpPr>
        <p:spPr bwMode="auto">
          <a:xfrm>
            <a:off x="0" y="978108"/>
            <a:ext cx="9180513" cy="2514837"/>
          </a:xfrm>
          <a:prstGeom prst="rect">
            <a:avLst/>
          </a:prstGeom>
          <a:solidFill>
            <a:srgbClr val="FFFFFF"/>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800" b="1" dirty="0">
                <a:solidFill>
                  <a:srgbClr val="000000"/>
                </a:solidFill>
                <a:latin typeface="Times New Roman"/>
                <a:ea typeface="ＭＳ Ｐゴシック" charset="0"/>
                <a:cs typeface="Times New Roman"/>
              </a:rPr>
              <a:t>"</a:t>
            </a:r>
            <a:r>
              <a:rPr lang="zh-CN" altLang="en-US" sz="8800" dirty="0">
                <a:solidFill>
                  <a:srgbClr val="FFFFFF"/>
                </a:solidFill>
              </a:rPr>
              <a:t> </a:t>
            </a:r>
            <a:r>
              <a:rPr lang="zh-CN" altLang="en-US" sz="8800" b="1" dirty="0">
                <a:solidFill>
                  <a:srgbClr val="000000"/>
                </a:solidFill>
                <a:latin typeface="SimSun" panose="02010600030101010101" pitchFamily="2" charset="-122"/>
                <a:ea typeface="SimSun" panose="02010600030101010101" pitchFamily="2" charset="-122"/>
              </a:rPr>
              <a:t>上帝死了</a:t>
            </a:r>
            <a:r>
              <a:rPr lang="en-US" sz="8800" b="1" dirty="0">
                <a:solidFill>
                  <a:srgbClr val="000000"/>
                </a:solidFill>
                <a:latin typeface="Times New Roman"/>
                <a:ea typeface="ＭＳ Ｐゴシック" charset="0"/>
                <a:cs typeface="Times New Roman"/>
              </a:rPr>
              <a:t>."</a:t>
            </a:r>
            <a:br>
              <a:rPr lang="en-US" sz="6600" dirty="0">
                <a:solidFill>
                  <a:srgbClr val="000000"/>
                </a:solidFill>
                <a:latin typeface="Times New Roman"/>
                <a:ea typeface="ＭＳ Ｐゴシック" charset="0"/>
                <a:cs typeface="Times New Roman"/>
              </a:rPr>
            </a:br>
            <a:r>
              <a:rPr lang="en-US" sz="6600" dirty="0">
                <a:solidFill>
                  <a:srgbClr val="000000"/>
                </a:solidFill>
                <a:latin typeface="Times New Roman"/>
                <a:ea typeface="ＭＳ Ｐゴシック" charset="0"/>
                <a:cs typeface="Times New Roman"/>
              </a:rPr>
              <a:t>–</a:t>
            </a:r>
            <a:r>
              <a:rPr lang="zh-CN" altLang="en-US" sz="6600" b="1" dirty="0">
                <a:solidFill>
                  <a:srgbClr val="000000"/>
                </a:solidFill>
                <a:latin typeface="SimSun" panose="02010600030101010101" pitchFamily="2" charset="-122"/>
                <a:ea typeface="SimSun" panose="02010600030101010101" pitchFamily="2" charset="-122"/>
              </a:rPr>
              <a:t>尼采</a:t>
            </a:r>
            <a:r>
              <a:rPr lang="en-US" sz="6600" dirty="0">
                <a:solidFill>
                  <a:srgbClr val="000000"/>
                </a:solidFill>
                <a:latin typeface="Times New Roman"/>
                <a:ea typeface="ＭＳ Ｐゴシック" charset="0"/>
                <a:cs typeface="Times New Roman"/>
              </a:rPr>
              <a:t>, 1883</a:t>
            </a:r>
            <a:endParaRPr lang="en-US" sz="6600" b="1" dirty="0">
              <a:solidFill>
                <a:srgbClr val="000000"/>
              </a:solidFill>
              <a:latin typeface="Times New Roman"/>
              <a:ea typeface="ＭＳ Ｐゴシック" charset="0"/>
              <a:cs typeface="Times New Roman"/>
            </a:endParaRPr>
          </a:p>
        </p:txBody>
      </p:sp>
    </p:spTree>
    <p:extLst>
      <p:ext uri="{BB962C8B-B14F-4D97-AF65-F5344CB8AC3E}">
        <p14:creationId xmlns:p14="http://schemas.microsoft.com/office/powerpoint/2010/main" val="76053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10946" name="Picture 2" descr="12apostles.jpg"/>
          <p:cNvPicPr>
            <a:picLocks noChangeAspect="1"/>
          </p:cNvPicPr>
          <p:nvPr/>
        </p:nvPicPr>
        <p:blipFill>
          <a:blip r:embed="rId3" cstate="print"/>
          <a:srcRect b="21132"/>
          <a:stretch>
            <a:fillRect/>
          </a:stretch>
        </p:blipFill>
        <p:spPr bwMode="auto">
          <a:xfrm>
            <a:off x="758826" y="-26988"/>
            <a:ext cx="8385175" cy="6884988"/>
          </a:xfrm>
          <a:prstGeom prst="rect">
            <a:avLst/>
          </a:prstGeom>
          <a:noFill/>
          <a:ln w="9525">
            <a:noFill/>
            <a:miter lim="800000"/>
            <a:headEnd/>
            <a:tailEnd/>
          </a:ln>
        </p:spPr>
      </p:pic>
      <p:sp>
        <p:nvSpPr>
          <p:cNvPr id="5" name="TextBox 4"/>
          <p:cNvSpPr txBox="1"/>
          <p:nvPr/>
        </p:nvSpPr>
        <p:spPr>
          <a:xfrm>
            <a:off x="827088" y="2492376"/>
            <a:ext cx="8316912" cy="3478213"/>
          </a:xfrm>
          <a:prstGeom prst="rect">
            <a:avLst/>
          </a:prstGeom>
          <a:noFill/>
          <a:effectLst/>
        </p:spPr>
        <p:txBody>
          <a:bodyPr lIns="91425" tIns="45713" rIns="91425" bIns="45713">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ts val="600"/>
              </a:spcBef>
              <a:spcAft>
                <a:spcPts val="12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我信耶稣基督，</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12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上帝的独生子，我们的主；</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12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  因着圣灵成孕，</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12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从童女马利亚所生；在本丢彼拉多手下遇难，</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6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被钉在十字架上，死了，葬了；</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p:txBody>
      </p:sp>
      <p:sp>
        <p:nvSpPr>
          <p:cNvPr id="2" name="Title 1"/>
          <p:cNvSpPr>
            <a:spLocks noGrp="1"/>
          </p:cNvSpPr>
          <p:nvPr>
            <p:ph type="title" idx="4294967295"/>
          </p:nvPr>
        </p:nvSpPr>
        <p:spPr>
          <a:xfrm rot="16200000">
            <a:off x="-3044031" y="3044032"/>
            <a:ext cx="6858000" cy="769938"/>
          </a:xfrm>
        </p:spPr>
        <p:txBody>
          <a:bodyPr/>
          <a:lstStyle/>
          <a:p>
            <a:pPr eaLnBrk="1" hangingPunct="1">
              <a:defRPr/>
            </a:pPr>
            <a:r>
              <a:rPr lang="zh-CN" altLang="en-US" sz="4000" dirty="0">
                <a:solidFill>
                  <a:srgbClr val="FFFFFF"/>
                </a:solidFill>
                <a:latin typeface="SimSun" panose="02010600030101010101" pitchFamily="2" charset="-122"/>
                <a:ea typeface="SimSun" panose="02010600030101010101" pitchFamily="2" charset="-122"/>
              </a:rPr>
              <a:t>使徒信经</a:t>
            </a:r>
            <a:endParaRPr lang="en-US" sz="4000" dirty="0">
              <a:solidFill>
                <a:srgbClr val="FFFFFF"/>
              </a:solidFill>
              <a:ea typeface="+mj-ea"/>
            </a:endParaRPr>
          </a:p>
        </p:txBody>
      </p:sp>
      <p:sp>
        <p:nvSpPr>
          <p:cNvPr id="9" name="TextBox 8"/>
          <p:cNvSpPr txBox="1"/>
          <p:nvPr/>
        </p:nvSpPr>
        <p:spPr>
          <a:xfrm>
            <a:off x="827088" y="-26987"/>
            <a:ext cx="8316912" cy="1878013"/>
          </a:xfrm>
          <a:prstGeom prst="rect">
            <a:avLst/>
          </a:prstGeom>
          <a:noFill/>
          <a:effectLst/>
        </p:spPr>
        <p:txBody>
          <a:bodyPr lIns="91425" tIns="45713" rIns="91425" bIns="45713">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ts val="600"/>
              </a:spcBef>
              <a:spcAft>
                <a:spcPts val="6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我信上帝，</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6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全能的父，</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6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创造天地的主。</a:t>
            </a:r>
            <a:endParaRPr lang="en-US"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p:txBody>
      </p:sp>
      <p:sp>
        <p:nvSpPr>
          <p:cNvPr id="160774" name="Text Box 7"/>
          <p:cNvSpPr txBox="1">
            <a:spLocks noChangeArrowheads="1"/>
          </p:cNvSpPr>
          <p:nvPr/>
        </p:nvSpPr>
        <p:spPr bwMode="auto">
          <a:xfrm>
            <a:off x="8243888" y="1"/>
            <a:ext cx="869950" cy="461963"/>
          </a:xfrm>
          <a:prstGeom prst="rect">
            <a:avLst/>
          </a:prstGeom>
          <a:solidFill>
            <a:schemeClr val="tx1"/>
          </a:solidFill>
          <a:ln>
            <a:noFill/>
          </a:ln>
          <a:effectLst>
            <a:outerShdw blurRad="63500" dist="38099" dir="2700000" algn="ctr" rotWithShape="0">
              <a:srgbClr val="000000">
                <a:alpha val="74997"/>
              </a:srgbClr>
            </a:outerShdw>
          </a:effectLst>
        </p:spPr>
        <p:txBody>
          <a:bodyPr wrap="none" lIns="91425" tIns="45713" rIns="91425" bIns="45713">
            <a:spAutoFit/>
          </a:bodyPr>
          <a:lstStyle>
            <a:lvl1pPr>
              <a:spcBef>
                <a:spcPct val="20000"/>
              </a:spcBef>
              <a:buChar char="•"/>
              <a:defRPr sz="3200" b="1">
                <a:solidFill>
                  <a:schemeClr val="tx1"/>
                </a:solidFill>
                <a:latin typeface="Arial" charset="0"/>
                <a:ea typeface="MS PGothic" charset="-128"/>
                <a:cs typeface="Arial" charset="0"/>
              </a:defRPr>
            </a:lvl1pPr>
            <a:lvl2pPr marL="742950" indent="-285750">
              <a:spcBef>
                <a:spcPct val="20000"/>
              </a:spcBef>
              <a:buChar char="–"/>
              <a:defRPr sz="2800" b="1">
                <a:solidFill>
                  <a:schemeClr val="tx1"/>
                </a:solidFill>
                <a:latin typeface="Arial" charset="0"/>
                <a:ea typeface="MS PGothic" charset="-128"/>
                <a:cs typeface="Arial" charset="0"/>
              </a:defRPr>
            </a:lvl2pPr>
            <a:lvl3pPr marL="1143000" indent="-228600">
              <a:spcBef>
                <a:spcPct val="20000"/>
              </a:spcBef>
              <a:buChar char="•"/>
              <a:defRPr sz="2400" b="1">
                <a:solidFill>
                  <a:schemeClr val="tx1"/>
                </a:solidFill>
                <a:latin typeface="Arial" charset="0"/>
                <a:ea typeface="MS PGothic" charset="-128"/>
                <a:cs typeface="Arial" charset="0"/>
              </a:defRPr>
            </a:lvl3pPr>
            <a:lvl4pPr marL="1600200" indent="-228600">
              <a:spcBef>
                <a:spcPct val="20000"/>
              </a:spcBef>
              <a:buChar char="–"/>
              <a:defRPr sz="2000" b="1">
                <a:solidFill>
                  <a:schemeClr val="tx1"/>
                </a:solidFill>
                <a:latin typeface="Arial" charset="0"/>
                <a:ea typeface="MS PGothic" charset="-128"/>
                <a:cs typeface="Arial" charset="0"/>
              </a:defRPr>
            </a:lvl4pPr>
            <a:lvl5pPr marL="2057400" indent="-228600">
              <a:spcBef>
                <a:spcPct val="20000"/>
              </a:spcBef>
              <a:buChar char="»"/>
              <a:defRPr sz="2000" b="1">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9pPr>
          </a:lstStyle>
          <a:p>
            <a:pPr eaLnBrk="0" hangingPunct="0">
              <a:spcBef>
                <a:spcPct val="0"/>
              </a:spcBef>
              <a:buFontTx/>
              <a:buNone/>
              <a:defRPr/>
            </a:pPr>
            <a:r>
              <a:rPr lang="en-US" altLang="en-US" sz="2400">
                <a:solidFill>
                  <a:srgbClr val="FFFFFF"/>
                </a:solidFill>
              </a:rPr>
              <a:t>153e</a:t>
            </a:r>
            <a:endParaRPr lang="en-US" altLang="en-US" sz="1800" b="0">
              <a:solidFill>
                <a:srgbClr val="FFFFFF"/>
              </a:solidFill>
            </a:endParaRPr>
          </a:p>
        </p:txBody>
      </p:sp>
      <p:grpSp>
        <p:nvGrpSpPr>
          <p:cNvPr id="3" name="Group 13"/>
          <p:cNvGrpSpPr>
            <a:grpSpLocks/>
          </p:cNvGrpSpPr>
          <p:nvPr/>
        </p:nvGrpSpPr>
        <p:grpSpPr bwMode="auto">
          <a:xfrm>
            <a:off x="1979616" y="476250"/>
            <a:ext cx="5976937" cy="2087563"/>
            <a:chOff x="1331640" y="32544"/>
            <a:chExt cx="5976664" cy="2088232"/>
          </a:xfrm>
        </p:grpSpPr>
        <p:sp>
          <p:nvSpPr>
            <p:cNvPr id="12" name="Rounded Rectangular Callout 11"/>
            <p:cNvSpPr>
              <a:spLocks noChangeArrowheads="1"/>
            </p:cNvSpPr>
            <p:nvPr/>
          </p:nvSpPr>
          <p:spPr bwMode="auto">
            <a:xfrm rot="10800000" flipV="1">
              <a:off x="1331640" y="32544"/>
              <a:ext cx="5976664" cy="2088232"/>
            </a:xfrm>
            <a:prstGeom prst="wedgeRoundRectCallout">
              <a:avLst>
                <a:gd name="adj1" fmla="val -7870"/>
                <a:gd name="adj2" fmla="val 117236"/>
                <a:gd name="adj3" fmla="val 16667"/>
              </a:avLst>
            </a:prstGeom>
            <a:solidFill>
              <a:srgbClr val="CCFFCC"/>
            </a:soli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0" hangingPunct="0">
                <a:defRPr/>
              </a:pPr>
              <a:endParaRPr lang="en-US" altLang="en-US" sz="1800">
                <a:solidFill>
                  <a:srgbClr val="FFFFFF"/>
                </a:solidFill>
                <a:latin typeface="Times New Roman" pitchFamily="18" charset="0"/>
              </a:endParaRPr>
            </a:p>
          </p:txBody>
        </p:sp>
        <p:sp>
          <p:nvSpPr>
            <p:cNvPr id="210962" name="TextBox 12"/>
            <p:cNvSpPr txBox="1">
              <a:spLocks noChangeArrowheads="1"/>
            </p:cNvSpPr>
            <p:nvPr/>
          </p:nvSpPr>
          <p:spPr bwMode="auto">
            <a:xfrm>
              <a:off x="1691680" y="320669"/>
              <a:ext cx="5400600" cy="1385440"/>
            </a:xfrm>
            <a:prstGeom prst="rect">
              <a:avLst/>
            </a:prstGeom>
            <a:noFill/>
            <a:ln w="9525">
              <a:noFill/>
              <a:miter lim="800000"/>
              <a:headEnd/>
              <a:tailEnd/>
            </a:ln>
          </p:spPr>
          <p:txBody>
            <a:bodyPr>
              <a:spAutoFit/>
            </a:bodyPr>
            <a:lstStyle/>
            <a:p>
              <a:pPr eaLnBrk="0" hangingPunct="0"/>
              <a:r>
                <a:rPr lang="zh-CN" altLang="en-US" sz="2800" b="1">
                  <a:solidFill>
                    <a:srgbClr val="000000"/>
                  </a:solidFill>
                  <a:latin typeface="SimSun" pitchFamily="2" charset="-122"/>
                  <a:ea typeface="SimSun" pitchFamily="2" charset="-122"/>
                  <a:cs typeface="Arial" pitchFamily="34" charset="0"/>
                </a:rPr>
                <a:t>耶稣不是有如诺斯底派声称</a:t>
              </a:r>
              <a:r>
                <a:rPr lang="en-US" altLang="zh-CN" sz="2800" b="1">
                  <a:solidFill>
                    <a:srgbClr val="000000"/>
                  </a:solidFill>
                  <a:latin typeface="SimSun" pitchFamily="2" charset="-122"/>
                  <a:ea typeface="SimSun" pitchFamily="2" charset="-122"/>
                  <a:cs typeface="Arial" pitchFamily="34" charset="0"/>
                </a:rPr>
                <a:t>, </a:t>
              </a:r>
              <a:r>
                <a:rPr lang="zh-CN" altLang="en-US" sz="2800" b="1">
                  <a:solidFill>
                    <a:srgbClr val="000000"/>
                  </a:solidFill>
                  <a:latin typeface="SimSun" pitchFamily="2" charset="-122"/>
                  <a:ea typeface="SimSun" pitchFamily="2" charset="-122"/>
                  <a:cs typeface="Arial" pitchFamily="34" charset="0"/>
                </a:rPr>
                <a:t>在他的洗礼才成为“基督”。他是由圣灵成孕。</a:t>
              </a:r>
              <a:endParaRPr lang="en-US" altLang="en-US" sz="2800" b="1">
                <a:solidFill>
                  <a:srgbClr val="000000"/>
                </a:solidFill>
                <a:latin typeface="SimSun" pitchFamily="2" charset="-122"/>
                <a:ea typeface="SimSun" pitchFamily="2" charset="-122"/>
                <a:cs typeface="Arial" pitchFamily="34" charset="0"/>
              </a:endParaRPr>
            </a:p>
          </p:txBody>
        </p:sp>
      </p:grpSp>
      <p:grpSp>
        <p:nvGrpSpPr>
          <p:cNvPr id="4" name="Group 9"/>
          <p:cNvGrpSpPr>
            <a:grpSpLocks/>
          </p:cNvGrpSpPr>
          <p:nvPr/>
        </p:nvGrpSpPr>
        <p:grpSpPr bwMode="auto">
          <a:xfrm>
            <a:off x="2627316" y="2133600"/>
            <a:ext cx="5976937" cy="2089150"/>
            <a:chOff x="1619672" y="2060848"/>
            <a:chExt cx="5976664" cy="2088231"/>
          </a:xfrm>
        </p:grpSpPr>
        <p:sp>
          <p:nvSpPr>
            <p:cNvPr id="7" name="Rounded Rectangular Callout 6"/>
            <p:cNvSpPr>
              <a:spLocks noChangeArrowheads="1"/>
            </p:cNvSpPr>
            <p:nvPr/>
          </p:nvSpPr>
          <p:spPr bwMode="auto">
            <a:xfrm flipV="1">
              <a:off x="1619672" y="2060848"/>
              <a:ext cx="5976664" cy="2088231"/>
            </a:xfrm>
            <a:prstGeom prst="wedgeRoundRectCallout">
              <a:avLst>
                <a:gd name="adj1" fmla="val -27847"/>
                <a:gd name="adj2" fmla="val 67366"/>
                <a:gd name="adj3" fmla="val 16667"/>
              </a:avLst>
            </a:prstGeom>
            <a:solidFill>
              <a:srgbClr val="CCFFCC"/>
            </a:soli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0" hangingPunct="0">
                <a:defRPr/>
              </a:pPr>
              <a:endParaRPr lang="en-US" altLang="en-US" sz="1800" dirty="0">
                <a:solidFill>
                  <a:srgbClr val="FFFFFF"/>
                </a:solidFill>
                <a:latin typeface="Times New Roman" pitchFamily="18" charset="0"/>
              </a:endParaRPr>
            </a:p>
          </p:txBody>
        </p:sp>
        <p:sp>
          <p:nvSpPr>
            <p:cNvPr id="210960" name="TextBox 7"/>
            <p:cNvSpPr txBox="1">
              <a:spLocks noChangeArrowheads="1"/>
            </p:cNvSpPr>
            <p:nvPr/>
          </p:nvSpPr>
          <p:spPr bwMode="auto">
            <a:xfrm>
              <a:off x="1979695" y="2420730"/>
              <a:ext cx="5400617" cy="1384386"/>
            </a:xfrm>
            <a:prstGeom prst="rect">
              <a:avLst/>
            </a:prstGeom>
            <a:noFill/>
            <a:ln w="9525">
              <a:noFill/>
              <a:miter lim="800000"/>
              <a:headEnd/>
              <a:tailEnd/>
            </a:ln>
          </p:spPr>
          <p:txBody>
            <a:bodyPr>
              <a:spAutoFit/>
            </a:bodyPr>
            <a:lstStyle/>
            <a:p>
              <a:pPr eaLnBrk="0" hangingPunct="0"/>
              <a:r>
                <a:rPr lang="zh-CN" altLang="en-US" sz="2800" b="1">
                  <a:solidFill>
                    <a:srgbClr val="000000"/>
                  </a:solidFill>
                  <a:latin typeface="SimSun" pitchFamily="2" charset="-122"/>
                  <a:ea typeface="SimSun" pitchFamily="2" charset="-122"/>
                  <a:cs typeface="Arial" pitchFamily="34" charset="0"/>
                </a:rPr>
                <a:t>诺斯底派教导说，世界是造物主创造的，而因为它是物质的，所以邪恶。</a:t>
              </a:r>
              <a:endParaRPr lang="en-SG" sz="2800" b="1">
                <a:solidFill>
                  <a:srgbClr val="000000"/>
                </a:solidFill>
                <a:latin typeface="SimSun" pitchFamily="2" charset="-122"/>
                <a:ea typeface="SimSun" pitchFamily="2" charset="-122"/>
                <a:cs typeface="Arial" pitchFamily="34" charset="0"/>
              </a:endParaRPr>
            </a:p>
          </p:txBody>
        </p:sp>
      </p:grpSp>
      <p:grpSp>
        <p:nvGrpSpPr>
          <p:cNvPr id="6" name="Group 17"/>
          <p:cNvGrpSpPr>
            <a:grpSpLocks/>
          </p:cNvGrpSpPr>
          <p:nvPr/>
        </p:nvGrpSpPr>
        <p:grpSpPr bwMode="auto">
          <a:xfrm>
            <a:off x="2411416" y="2565400"/>
            <a:ext cx="5976937" cy="1441450"/>
            <a:chOff x="3203842" y="2420952"/>
            <a:chExt cx="5976664" cy="1440160"/>
          </a:xfrm>
        </p:grpSpPr>
        <p:sp>
          <p:nvSpPr>
            <p:cNvPr id="16" name="Rounded Rectangular Callout 15"/>
            <p:cNvSpPr>
              <a:spLocks noChangeArrowheads="1"/>
            </p:cNvSpPr>
            <p:nvPr/>
          </p:nvSpPr>
          <p:spPr bwMode="auto">
            <a:xfrm rot="10800000" flipV="1">
              <a:off x="3203842" y="2420952"/>
              <a:ext cx="5976664" cy="1440160"/>
            </a:xfrm>
            <a:prstGeom prst="wedgeRoundRectCallout">
              <a:avLst>
                <a:gd name="adj1" fmla="val 42148"/>
                <a:gd name="adj2" fmla="val 99213"/>
                <a:gd name="adj3" fmla="val 16667"/>
              </a:avLst>
            </a:prstGeom>
            <a:solidFill>
              <a:srgbClr val="CCFFCC"/>
            </a:soli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0" hangingPunct="0">
                <a:defRPr/>
              </a:pPr>
              <a:endParaRPr lang="en-US" altLang="en-US" sz="1800">
                <a:solidFill>
                  <a:srgbClr val="FFFFFF"/>
                </a:solidFill>
                <a:latin typeface="Times New Roman" pitchFamily="18" charset="0"/>
              </a:endParaRPr>
            </a:p>
          </p:txBody>
        </p:sp>
        <p:sp>
          <p:nvSpPr>
            <p:cNvPr id="210958" name="TextBox 16"/>
            <p:cNvSpPr txBox="1">
              <a:spLocks noChangeArrowheads="1"/>
            </p:cNvSpPr>
            <p:nvPr/>
          </p:nvSpPr>
          <p:spPr bwMode="auto">
            <a:xfrm>
              <a:off x="3419872" y="2636783"/>
              <a:ext cx="5616351" cy="953253"/>
            </a:xfrm>
            <a:prstGeom prst="rect">
              <a:avLst/>
            </a:prstGeom>
            <a:noFill/>
            <a:ln w="9525">
              <a:noFill/>
              <a:miter lim="800000"/>
              <a:headEnd/>
              <a:tailEnd/>
            </a:ln>
          </p:spPr>
          <p:txBody>
            <a:bodyPr>
              <a:spAutoFit/>
            </a:bodyPr>
            <a:lstStyle/>
            <a:p>
              <a:pPr eaLnBrk="0" hangingPunct="0"/>
              <a:r>
                <a:rPr lang="zh-CN" altLang="en-US" sz="2800" b="1">
                  <a:solidFill>
                    <a:srgbClr val="000000"/>
                  </a:solidFill>
                  <a:latin typeface="SimSun" pitchFamily="2" charset="-122"/>
                  <a:ea typeface="SimSun" pitchFamily="2" charset="-122"/>
                  <a:cs typeface="Arial" pitchFamily="34" charset="0"/>
                </a:rPr>
                <a:t>基督必须真的是一个人，因为他出生，他受苦，他死了。</a:t>
              </a:r>
              <a:endParaRPr lang="en-US" altLang="en-US" sz="2800" b="1">
                <a:solidFill>
                  <a:srgbClr val="000000"/>
                </a:solidFill>
                <a:latin typeface="SimSun" pitchFamily="2" charset="-122"/>
                <a:ea typeface="SimSun" pitchFamily="2" charset="-122"/>
                <a:cs typeface="Arial" pitchFamily="34" charset="0"/>
              </a:endParaRPr>
            </a:p>
          </p:txBody>
        </p:sp>
      </p:grpSp>
      <p:grpSp>
        <p:nvGrpSpPr>
          <p:cNvPr id="8" name="Group 21"/>
          <p:cNvGrpSpPr>
            <a:grpSpLocks/>
          </p:cNvGrpSpPr>
          <p:nvPr/>
        </p:nvGrpSpPr>
        <p:grpSpPr bwMode="auto">
          <a:xfrm>
            <a:off x="900114" y="5661025"/>
            <a:ext cx="8064500" cy="1020763"/>
            <a:chOff x="899592" y="5859265"/>
            <a:chExt cx="8064896" cy="1021439"/>
          </a:xfrm>
        </p:grpSpPr>
        <p:sp>
          <p:nvSpPr>
            <p:cNvPr id="20" name="Rounded Rectangular Callout 19"/>
            <p:cNvSpPr>
              <a:spLocks noChangeArrowheads="1"/>
            </p:cNvSpPr>
            <p:nvPr/>
          </p:nvSpPr>
          <p:spPr bwMode="auto">
            <a:xfrm flipV="1">
              <a:off x="899592" y="5876740"/>
              <a:ext cx="8064896" cy="1003964"/>
            </a:xfrm>
            <a:prstGeom prst="wedgeRoundRectCallout">
              <a:avLst>
                <a:gd name="adj1" fmla="val 28208"/>
                <a:gd name="adj2" fmla="val 82069"/>
                <a:gd name="adj3" fmla="val 16667"/>
              </a:avLst>
            </a:prstGeom>
            <a:solidFill>
              <a:srgbClr val="CCFFCC"/>
            </a:soli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0" hangingPunct="0">
                <a:defRPr/>
              </a:pPr>
              <a:endParaRPr lang="en-US" altLang="en-US" sz="1800">
                <a:solidFill>
                  <a:srgbClr val="FFFFFF"/>
                </a:solidFill>
                <a:latin typeface="Times New Roman" pitchFamily="18" charset="0"/>
              </a:endParaRPr>
            </a:p>
          </p:txBody>
        </p:sp>
        <p:sp>
          <p:nvSpPr>
            <p:cNvPr id="210956" name="TextBox 20"/>
            <p:cNvSpPr txBox="1">
              <a:spLocks noChangeArrowheads="1"/>
            </p:cNvSpPr>
            <p:nvPr/>
          </p:nvSpPr>
          <p:spPr bwMode="auto">
            <a:xfrm>
              <a:off x="1115616" y="5859265"/>
              <a:ext cx="7776864" cy="954736"/>
            </a:xfrm>
            <a:prstGeom prst="rect">
              <a:avLst/>
            </a:prstGeom>
            <a:noFill/>
            <a:ln w="9525">
              <a:noFill/>
              <a:miter lim="800000"/>
              <a:headEnd/>
              <a:tailEnd/>
            </a:ln>
          </p:spPr>
          <p:txBody>
            <a:bodyPr>
              <a:spAutoFit/>
            </a:bodyPr>
            <a:lstStyle/>
            <a:p>
              <a:pPr eaLnBrk="0" hangingPunct="0"/>
              <a:r>
                <a:rPr lang="zh-CN" altLang="en-US" sz="2800" b="1">
                  <a:solidFill>
                    <a:srgbClr val="000000"/>
                  </a:solidFill>
                  <a:latin typeface="SimSun" pitchFamily="2" charset="-122"/>
                  <a:ea typeface="SimSun" pitchFamily="2" charset="-122"/>
                  <a:cs typeface="Arial" pitchFamily="34" charset="0"/>
                </a:rPr>
                <a:t>他的死亡不是神话，而是记载在历史中彼拉多行政的时候 </a:t>
              </a:r>
              <a:r>
                <a:rPr lang="en-US" altLang="en-US" sz="2800" b="1">
                  <a:solidFill>
                    <a:srgbClr val="000000"/>
                  </a:solidFill>
                  <a:latin typeface="SimSun" pitchFamily="2" charset="-122"/>
                  <a:ea typeface="SimSun" pitchFamily="2" charset="-122"/>
                  <a:cs typeface="Arial" pitchFamily="34" charset="0"/>
                </a:rPr>
                <a:t>(</a:t>
              </a:r>
              <a:r>
                <a:rPr lang="zh-CN" altLang="en-US" sz="2800" b="1">
                  <a:solidFill>
                    <a:srgbClr val="000000"/>
                  </a:solidFill>
                  <a:latin typeface="SimSun" pitchFamily="2" charset="-122"/>
                  <a:ea typeface="SimSun" pitchFamily="2" charset="-122"/>
                  <a:cs typeface="Arial" pitchFamily="34" charset="0"/>
                </a:rPr>
                <a:t>公元</a:t>
              </a:r>
              <a:r>
                <a:rPr lang="en-US" altLang="en-US" sz="2800" b="1">
                  <a:solidFill>
                    <a:srgbClr val="000000"/>
                  </a:solidFill>
                  <a:latin typeface="SimSun" pitchFamily="2" charset="-122"/>
                  <a:ea typeface="SimSun" pitchFamily="2" charset="-122"/>
                  <a:cs typeface="Arial" pitchFamily="34" charset="0"/>
                </a:rPr>
                <a:t>26-36)</a:t>
              </a:r>
              <a:r>
                <a:rPr lang="zh-CN" altLang="en-US" sz="2800" b="1">
                  <a:solidFill>
                    <a:srgbClr val="000000"/>
                  </a:solidFill>
                  <a:latin typeface="SimSun" pitchFamily="2" charset="-122"/>
                  <a:ea typeface="SimSun" pitchFamily="2" charset="-122"/>
                  <a:cs typeface="Arial" pitchFamily="34" charset="0"/>
                </a:rPr>
                <a:t>。</a:t>
              </a:r>
              <a:endParaRPr lang="en-US" altLang="en-US" sz="2800" b="1">
                <a:solidFill>
                  <a:srgbClr val="000000"/>
                </a:solidFill>
                <a:latin typeface="SimSun" pitchFamily="2" charset="-122"/>
                <a:ea typeface="SimSun" pitchFamily="2" charset="-122"/>
                <a:cs typeface="Arial" pitchFamily="34" charset="0"/>
              </a:endParaRPr>
            </a:p>
          </p:txBody>
        </p:sp>
      </p:grpSp>
    </p:spTree>
    <p:extLst>
      <p:ext uri="{BB962C8B-B14F-4D97-AF65-F5344CB8AC3E}">
        <p14:creationId xmlns:p14="http://schemas.microsoft.com/office/powerpoint/2010/main" val="2419813674"/>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nodeType="clickEffect">
                                  <p:stCondLst>
                                    <p:cond delay="0"/>
                                  </p:stCondLst>
                                  <p:childTnLst>
                                    <p:animEffect transition="out" filter="blinds(horizontal)">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xit" presetSubtype="10" fill="hold" nodeType="clickEffect">
                                  <p:stCondLst>
                                    <p:cond delay="0"/>
                                  </p:stCondLst>
                                  <p:childTnLst>
                                    <p:animEffect transition="out" filter="blinds(horizontal)">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up)">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11970" name="Picture 2" descr="12apostles.jpg"/>
          <p:cNvPicPr>
            <a:picLocks noChangeAspect="1"/>
          </p:cNvPicPr>
          <p:nvPr/>
        </p:nvPicPr>
        <p:blipFill>
          <a:blip r:embed="rId3" cstate="print"/>
          <a:srcRect b="21132"/>
          <a:stretch>
            <a:fillRect/>
          </a:stretch>
        </p:blipFill>
        <p:spPr bwMode="auto">
          <a:xfrm>
            <a:off x="758826" y="-26988"/>
            <a:ext cx="8385175" cy="6884988"/>
          </a:xfrm>
          <a:prstGeom prst="rect">
            <a:avLst/>
          </a:prstGeom>
          <a:noFill/>
          <a:ln w="9525">
            <a:noFill/>
            <a:miter lim="800000"/>
            <a:headEnd/>
            <a:tailEnd/>
          </a:ln>
        </p:spPr>
      </p:pic>
      <p:sp>
        <p:nvSpPr>
          <p:cNvPr id="211971" name="Title 1"/>
          <p:cNvSpPr>
            <a:spLocks noGrp="1"/>
          </p:cNvSpPr>
          <p:nvPr>
            <p:ph type="title" idx="4294967295"/>
          </p:nvPr>
        </p:nvSpPr>
        <p:spPr>
          <a:xfrm rot="16200000">
            <a:off x="-3044031" y="3044032"/>
            <a:ext cx="6858000" cy="769938"/>
          </a:xfrm>
        </p:spPr>
        <p:txBody>
          <a:bodyPr/>
          <a:lstStyle/>
          <a:p>
            <a:pPr eaLnBrk="1" hangingPunct="1"/>
            <a:r>
              <a:rPr lang="zh-CN" altLang="en-US" sz="4000">
                <a:solidFill>
                  <a:srgbClr val="FFFFFF"/>
                </a:solidFill>
                <a:latin typeface="SimSun" pitchFamily="2" charset="-122"/>
                <a:ea typeface="SimSun" pitchFamily="2" charset="-122"/>
                <a:cs typeface="Arial" pitchFamily="34" charset="0"/>
              </a:rPr>
              <a:t>使徒信经</a:t>
            </a:r>
            <a:endParaRPr lang="en-US" sz="4000">
              <a:solidFill>
                <a:srgbClr val="FFFFFF"/>
              </a:solidFill>
              <a:latin typeface="SimSun" pitchFamily="2" charset="-122"/>
              <a:ea typeface="SimSun" pitchFamily="2" charset="-122"/>
              <a:cs typeface="Arial" pitchFamily="34" charset="0"/>
            </a:endParaRPr>
          </a:p>
        </p:txBody>
      </p:sp>
      <p:sp>
        <p:nvSpPr>
          <p:cNvPr id="5" name="TextBox 4"/>
          <p:cNvSpPr txBox="1"/>
          <p:nvPr/>
        </p:nvSpPr>
        <p:spPr>
          <a:xfrm>
            <a:off x="827088" y="954088"/>
            <a:ext cx="8316912" cy="4570412"/>
          </a:xfrm>
          <a:prstGeom prst="rect">
            <a:avLst/>
          </a:prstGeom>
          <a:noFill/>
          <a:effectLst/>
        </p:spPr>
        <p:txBody>
          <a:bodyPr lIns="91425" tIns="45713" rIns="91425" bIns="45713">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下到阴间；</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第三天从死里复活；</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后升天，</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坐在无所不能的父上帝的右边；</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将来要从那里降临，</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审判活人、死人。</a:t>
            </a:r>
            <a:endParaRPr lang="en-US"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p:txBody>
      </p:sp>
      <p:sp>
        <p:nvSpPr>
          <p:cNvPr id="161797" name="Text Box 7"/>
          <p:cNvSpPr txBox="1">
            <a:spLocks noChangeArrowheads="1"/>
          </p:cNvSpPr>
          <p:nvPr/>
        </p:nvSpPr>
        <p:spPr bwMode="auto">
          <a:xfrm>
            <a:off x="8243888" y="1"/>
            <a:ext cx="869950" cy="461963"/>
          </a:xfrm>
          <a:prstGeom prst="rect">
            <a:avLst/>
          </a:prstGeom>
          <a:solidFill>
            <a:schemeClr val="tx1"/>
          </a:solidFill>
          <a:ln>
            <a:noFill/>
          </a:ln>
          <a:effectLst>
            <a:outerShdw blurRad="63500" dist="38099" dir="2700000" algn="ctr" rotWithShape="0">
              <a:srgbClr val="000000">
                <a:alpha val="74997"/>
              </a:srgbClr>
            </a:outerShdw>
          </a:effectLst>
        </p:spPr>
        <p:txBody>
          <a:bodyPr wrap="none" lIns="91425" tIns="45713" rIns="91425" bIns="45713">
            <a:spAutoFit/>
          </a:bodyPr>
          <a:lstStyle>
            <a:lvl1pPr>
              <a:spcBef>
                <a:spcPct val="20000"/>
              </a:spcBef>
              <a:buChar char="•"/>
              <a:defRPr sz="3200" b="1">
                <a:solidFill>
                  <a:schemeClr val="tx1"/>
                </a:solidFill>
                <a:latin typeface="Arial" charset="0"/>
                <a:ea typeface="MS PGothic" charset="-128"/>
                <a:cs typeface="Arial" charset="0"/>
              </a:defRPr>
            </a:lvl1pPr>
            <a:lvl2pPr marL="742950" indent="-285750">
              <a:spcBef>
                <a:spcPct val="20000"/>
              </a:spcBef>
              <a:buChar char="–"/>
              <a:defRPr sz="2800" b="1">
                <a:solidFill>
                  <a:schemeClr val="tx1"/>
                </a:solidFill>
                <a:latin typeface="Arial" charset="0"/>
                <a:ea typeface="MS PGothic" charset="-128"/>
                <a:cs typeface="Arial" charset="0"/>
              </a:defRPr>
            </a:lvl2pPr>
            <a:lvl3pPr marL="1143000" indent="-228600">
              <a:spcBef>
                <a:spcPct val="20000"/>
              </a:spcBef>
              <a:buChar char="•"/>
              <a:defRPr sz="2400" b="1">
                <a:solidFill>
                  <a:schemeClr val="tx1"/>
                </a:solidFill>
                <a:latin typeface="Arial" charset="0"/>
                <a:ea typeface="MS PGothic" charset="-128"/>
                <a:cs typeface="Arial" charset="0"/>
              </a:defRPr>
            </a:lvl3pPr>
            <a:lvl4pPr marL="1600200" indent="-228600">
              <a:spcBef>
                <a:spcPct val="20000"/>
              </a:spcBef>
              <a:buChar char="–"/>
              <a:defRPr sz="2000" b="1">
                <a:solidFill>
                  <a:schemeClr val="tx1"/>
                </a:solidFill>
                <a:latin typeface="Arial" charset="0"/>
                <a:ea typeface="MS PGothic" charset="-128"/>
                <a:cs typeface="Arial" charset="0"/>
              </a:defRPr>
            </a:lvl4pPr>
            <a:lvl5pPr marL="2057400" indent="-228600">
              <a:spcBef>
                <a:spcPct val="20000"/>
              </a:spcBef>
              <a:buChar char="»"/>
              <a:defRPr sz="2000" b="1">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9pPr>
          </a:lstStyle>
          <a:p>
            <a:pPr eaLnBrk="0" hangingPunct="0">
              <a:spcBef>
                <a:spcPct val="0"/>
              </a:spcBef>
              <a:buFontTx/>
              <a:buNone/>
              <a:defRPr/>
            </a:pPr>
            <a:r>
              <a:rPr lang="en-US" altLang="en-US" sz="2400">
                <a:solidFill>
                  <a:srgbClr val="FFFFFF"/>
                </a:solidFill>
              </a:rPr>
              <a:t>153e</a:t>
            </a:r>
            <a:endParaRPr lang="en-US" altLang="en-US" sz="1800" b="0">
              <a:solidFill>
                <a:srgbClr val="FFFFFF"/>
              </a:solidFill>
            </a:endParaRPr>
          </a:p>
        </p:txBody>
      </p:sp>
      <p:grpSp>
        <p:nvGrpSpPr>
          <p:cNvPr id="2" name="Group 6"/>
          <p:cNvGrpSpPr>
            <a:grpSpLocks/>
          </p:cNvGrpSpPr>
          <p:nvPr/>
        </p:nvGrpSpPr>
        <p:grpSpPr bwMode="auto">
          <a:xfrm>
            <a:off x="827088" y="188913"/>
            <a:ext cx="7489825" cy="1439862"/>
            <a:chOff x="3059832" y="2492896"/>
            <a:chExt cx="5976664" cy="1439544"/>
          </a:xfrm>
        </p:grpSpPr>
        <p:sp>
          <p:nvSpPr>
            <p:cNvPr id="8" name="Rounded Rectangular Callout 7"/>
            <p:cNvSpPr>
              <a:spLocks noChangeArrowheads="1"/>
            </p:cNvSpPr>
            <p:nvPr/>
          </p:nvSpPr>
          <p:spPr bwMode="auto">
            <a:xfrm rot="10800000" flipV="1">
              <a:off x="3059832" y="2492896"/>
              <a:ext cx="5976664" cy="1439544"/>
            </a:xfrm>
            <a:prstGeom prst="wedgeRoundRectCallout">
              <a:avLst>
                <a:gd name="adj1" fmla="val -30227"/>
                <a:gd name="adj2" fmla="val 67977"/>
                <a:gd name="adj3" fmla="val 16667"/>
              </a:avLst>
            </a:prstGeom>
            <a:solidFill>
              <a:srgbClr val="CCFFCC"/>
            </a:soli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0" hangingPunct="0">
                <a:defRPr/>
              </a:pPr>
              <a:endParaRPr lang="en-US" altLang="en-US" sz="1800">
                <a:solidFill>
                  <a:srgbClr val="FFFFFF"/>
                </a:solidFill>
                <a:latin typeface="Times New Roman" pitchFamily="18" charset="0"/>
              </a:endParaRPr>
            </a:p>
          </p:txBody>
        </p:sp>
        <p:sp>
          <p:nvSpPr>
            <p:cNvPr id="211976" name="TextBox 9"/>
            <p:cNvSpPr txBox="1">
              <a:spLocks noChangeArrowheads="1"/>
            </p:cNvSpPr>
            <p:nvPr/>
          </p:nvSpPr>
          <p:spPr bwMode="auto">
            <a:xfrm>
              <a:off x="3117300" y="2708872"/>
              <a:ext cx="5919196" cy="953896"/>
            </a:xfrm>
            <a:prstGeom prst="rect">
              <a:avLst/>
            </a:prstGeom>
            <a:noFill/>
            <a:ln w="9525">
              <a:noFill/>
              <a:miter lim="800000"/>
              <a:headEnd/>
              <a:tailEnd/>
            </a:ln>
          </p:spPr>
          <p:txBody>
            <a:bodyPr>
              <a:spAutoFit/>
            </a:bodyPr>
            <a:lstStyle/>
            <a:p>
              <a:pPr eaLnBrk="0" hangingPunct="0"/>
              <a:r>
                <a:rPr lang="zh-CN" altLang="en-US" sz="2800" b="1">
                  <a:solidFill>
                    <a:srgbClr val="000000"/>
                  </a:solidFill>
                  <a:latin typeface="SimSun" pitchFamily="2" charset="-122"/>
                  <a:ea typeface="SimSun" pitchFamily="2" charset="-122"/>
                  <a:cs typeface="Arial" pitchFamily="34" charset="0"/>
                </a:rPr>
                <a:t>基督的复活是肉身的复活，相反的，诺斯底派的托马斯福音是“灵的复活”。</a:t>
              </a:r>
              <a:endParaRPr lang="en-US" altLang="en-US" sz="2800" b="1">
                <a:solidFill>
                  <a:srgbClr val="000000"/>
                </a:solidFill>
                <a:latin typeface="SimSun" pitchFamily="2" charset="-122"/>
                <a:ea typeface="SimSun" pitchFamily="2" charset="-122"/>
                <a:cs typeface="Arial" pitchFamily="34" charset="0"/>
              </a:endParaRPr>
            </a:p>
          </p:txBody>
        </p:sp>
      </p:grpSp>
    </p:spTree>
    <p:extLst>
      <p:ext uri="{BB962C8B-B14F-4D97-AF65-F5344CB8AC3E}">
        <p14:creationId xmlns:p14="http://schemas.microsoft.com/office/powerpoint/2010/main" val="2487889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12994" name="Picture 2" descr="12apostles.jpg"/>
          <p:cNvPicPr>
            <a:picLocks noChangeAspect="1"/>
          </p:cNvPicPr>
          <p:nvPr/>
        </p:nvPicPr>
        <p:blipFill>
          <a:blip r:embed="rId3" cstate="print"/>
          <a:srcRect b="21132"/>
          <a:stretch>
            <a:fillRect/>
          </a:stretch>
        </p:blipFill>
        <p:spPr bwMode="auto">
          <a:xfrm>
            <a:off x="758826" y="0"/>
            <a:ext cx="8385175" cy="6884988"/>
          </a:xfrm>
          <a:prstGeom prst="rect">
            <a:avLst/>
          </a:prstGeom>
          <a:noFill/>
          <a:ln w="9525">
            <a:noFill/>
            <a:miter lim="800000"/>
            <a:headEnd/>
            <a:tailEnd/>
          </a:ln>
        </p:spPr>
      </p:pic>
      <p:sp>
        <p:nvSpPr>
          <p:cNvPr id="212995" name="Title 1"/>
          <p:cNvSpPr>
            <a:spLocks noGrp="1"/>
          </p:cNvSpPr>
          <p:nvPr>
            <p:ph type="title" idx="4294967295"/>
          </p:nvPr>
        </p:nvSpPr>
        <p:spPr>
          <a:xfrm rot="16200000">
            <a:off x="-3044031" y="3044032"/>
            <a:ext cx="6858000" cy="769938"/>
          </a:xfrm>
        </p:spPr>
        <p:txBody>
          <a:bodyPr/>
          <a:lstStyle/>
          <a:p>
            <a:pPr eaLnBrk="1" hangingPunct="1"/>
            <a:r>
              <a:rPr lang="zh-CN" altLang="en-US" sz="4000">
                <a:solidFill>
                  <a:srgbClr val="FFFFFF"/>
                </a:solidFill>
                <a:latin typeface="SimSun" pitchFamily="2" charset="-122"/>
                <a:ea typeface="SimSun" pitchFamily="2" charset="-122"/>
                <a:cs typeface="Arial" pitchFamily="34" charset="0"/>
              </a:rPr>
              <a:t>使徒信经</a:t>
            </a:r>
            <a:endParaRPr lang="en-US" sz="4000">
              <a:solidFill>
                <a:srgbClr val="FFFFFF"/>
              </a:solidFill>
              <a:latin typeface="SimSun" pitchFamily="2" charset="-122"/>
              <a:ea typeface="SimSun" pitchFamily="2" charset="-122"/>
              <a:cs typeface="Arial" pitchFamily="34" charset="0"/>
            </a:endParaRPr>
          </a:p>
        </p:txBody>
      </p:sp>
      <p:sp>
        <p:nvSpPr>
          <p:cNvPr id="5" name="TextBox 4"/>
          <p:cNvSpPr txBox="1"/>
          <p:nvPr/>
        </p:nvSpPr>
        <p:spPr>
          <a:xfrm>
            <a:off x="827088" y="1052513"/>
            <a:ext cx="8316912" cy="2216150"/>
          </a:xfrm>
          <a:prstGeom prst="rect">
            <a:avLst/>
          </a:prstGeom>
          <a:noFill/>
          <a:effectLst/>
        </p:spPr>
        <p:txBody>
          <a:bodyPr lIns="91425" tIns="45713" rIns="91425" bIns="45713">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我信圣灵；</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一圣基督教会，</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圣徒相遇；</a:t>
            </a:r>
            <a:endParaRPr lang="en-US"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p:txBody>
      </p:sp>
      <p:sp>
        <p:nvSpPr>
          <p:cNvPr id="162821" name="Text Box 7"/>
          <p:cNvSpPr txBox="1">
            <a:spLocks noChangeArrowheads="1"/>
          </p:cNvSpPr>
          <p:nvPr/>
        </p:nvSpPr>
        <p:spPr bwMode="auto">
          <a:xfrm>
            <a:off x="8243888" y="1"/>
            <a:ext cx="869950" cy="461963"/>
          </a:xfrm>
          <a:prstGeom prst="rect">
            <a:avLst/>
          </a:prstGeom>
          <a:solidFill>
            <a:schemeClr val="tx1"/>
          </a:solidFill>
          <a:ln>
            <a:noFill/>
          </a:ln>
          <a:effectLst>
            <a:outerShdw blurRad="63500" dist="38099" dir="2700000" algn="ctr" rotWithShape="0">
              <a:srgbClr val="000000">
                <a:alpha val="74997"/>
              </a:srgbClr>
            </a:outerShdw>
          </a:effectLst>
        </p:spPr>
        <p:txBody>
          <a:bodyPr wrap="none" lIns="91425" tIns="45713" rIns="91425" bIns="45713">
            <a:spAutoFit/>
          </a:bodyPr>
          <a:lstStyle>
            <a:lvl1pPr>
              <a:spcBef>
                <a:spcPct val="20000"/>
              </a:spcBef>
              <a:buChar char="•"/>
              <a:defRPr sz="3200" b="1">
                <a:solidFill>
                  <a:schemeClr val="tx1"/>
                </a:solidFill>
                <a:latin typeface="Arial" charset="0"/>
                <a:ea typeface="MS PGothic" charset="-128"/>
                <a:cs typeface="Arial" charset="0"/>
              </a:defRPr>
            </a:lvl1pPr>
            <a:lvl2pPr marL="742950" indent="-285750">
              <a:spcBef>
                <a:spcPct val="20000"/>
              </a:spcBef>
              <a:buChar char="–"/>
              <a:defRPr sz="2800" b="1">
                <a:solidFill>
                  <a:schemeClr val="tx1"/>
                </a:solidFill>
                <a:latin typeface="Arial" charset="0"/>
                <a:ea typeface="MS PGothic" charset="-128"/>
                <a:cs typeface="Arial" charset="0"/>
              </a:defRPr>
            </a:lvl2pPr>
            <a:lvl3pPr marL="1143000" indent="-228600">
              <a:spcBef>
                <a:spcPct val="20000"/>
              </a:spcBef>
              <a:buChar char="•"/>
              <a:defRPr sz="2400" b="1">
                <a:solidFill>
                  <a:schemeClr val="tx1"/>
                </a:solidFill>
                <a:latin typeface="Arial" charset="0"/>
                <a:ea typeface="MS PGothic" charset="-128"/>
                <a:cs typeface="Arial" charset="0"/>
              </a:defRPr>
            </a:lvl3pPr>
            <a:lvl4pPr marL="1600200" indent="-228600">
              <a:spcBef>
                <a:spcPct val="20000"/>
              </a:spcBef>
              <a:buChar char="–"/>
              <a:defRPr sz="2000" b="1">
                <a:solidFill>
                  <a:schemeClr val="tx1"/>
                </a:solidFill>
                <a:latin typeface="Arial" charset="0"/>
                <a:ea typeface="MS PGothic" charset="-128"/>
                <a:cs typeface="Arial" charset="0"/>
              </a:defRPr>
            </a:lvl4pPr>
            <a:lvl5pPr marL="2057400" indent="-228600">
              <a:spcBef>
                <a:spcPct val="20000"/>
              </a:spcBef>
              <a:buChar char="»"/>
              <a:defRPr sz="2000" b="1">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9pPr>
          </a:lstStyle>
          <a:p>
            <a:pPr eaLnBrk="0" hangingPunct="0">
              <a:spcBef>
                <a:spcPct val="0"/>
              </a:spcBef>
              <a:buFontTx/>
              <a:buNone/>
              <a:defRPr/>
            </a:pPr>
            <a:r>
              <a:rPr lang="en-US" altLang="en-US" sz="2400">
                <a:solidFill>
                  <a:srgbClr val="FFFFFF"/>
                </a:solidFill>
              </a:rPr>
              <a:t>153e</a:t>
            </a:r>
            <a:endParaRPr lang="en-US" altLang="en-US" sz="1800" b="0">
              <a:solidFill>
                <a:srgbClr val="FFFFFF"/>
              </a:solidFill>
            </a:endParaRPr>
          </a:p>
        </p:txBody>
      </p:sp>
      <p:sp>
        <p:nvSpPr>
          <p:cNvPr id="7" name="TextBox 6"/>
          <p:cNvSpPr txBox="1"/>
          <p:nvPr/>
        </p:nvSpPr>
        <p:spPr>
          <a:xfrm>
            <a:off x="827088" y="3716338"/>
            <a:ext cx="8316912" cy="2216150"/>
          </a:xfrm>
          <a:prstGeom prst="rect">
            <a:avLst/>
          </a:prstGeom>
          <a:noFill/>
          <a:effectLst/>
        </p:spPr>
        <p:txBody>
          <a:bodyPr lIns="91425" tIns="45713" rIns="91425" bIns="45713">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罪得赦免；</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肉身复活；</a:t>
            </a:r>
            <a:endParaRPr lang="en-US"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并且永生。阿门。</a:t>
            </a:r>
            <a:endParaRPr lang="en-US"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p:txBody>
      </p:sp>
      <p:grpSp>
        <p:nvGrpSpPr>
          <p:cNvPr id="2" name="Group 7"/>
          <p:cNvGrpSpPr>
            <a:grpSpLocks/>
          </p:cNvGrpSpPr>
          <p:nvPr/>
        </p:nvGrpSpPr>
        <p:grpSpPr bwMode="auto">
          <a:xfrm>
            <a:off x="827091" y="1"/>
            <a:ext cx="7921625" cy="1916113"/>
            <a:chOff x="3059832" y="2492896"/>
            <a:chExt cx="5976664" cy="1330472"/>
          </a:xfrm>
        </p:grpSpPr>
        <p:sp>
          <p:nvSpPr>
            <p:cNvPr id="9" name="Rounded Rectangular Callout 8"/>
            <p:cNvSpPr>
              <a:spLocks noChangeArrowheads="1"/>
            </p:cNvSpPr>
            <p:nvPr/>
          </p:nvSpPr>
          <p:spPr bwMode="auto">
            <a:xfrm rot="10800000" flipV="1">
              <a:off x="3059832" y="2492896"/>
              <a:ext cx="5976664" cy="1330472"/>
            </a:xfrm>
            <a:prstGeom prst="wedgeRoundRectCallout">
              <a:avLst>
                <a:gd name="adj1" fmla="val -30227"/>
                <a:gd name="adj2" fmla="val 67977"/>
                <a:gd name="adj3" fmla="val 16667"/>
              </a:avLst>
            </a:prstGeom>
            <a:solidFill>
              <a:srgbClr val="CCFFCC"/>
            </a:soli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0" hangingPunct="0">
                <a:defRPr/>
              </a:pPr>
              <a:endParaRPr lang="en-US" altLang="en-US" sz="1800">
                <a:solidFill>
                  <a:srgbClr val="FFFFFF"/>
                </a:solidFill>
                <a:latin typeface="Times New Roman" pitchFamily="18" charset="0"/>
              </a:endParaRPr>
            </a:p>
          </p:txBody>
        </p:sp>
        <p:sp>
          <p:nvSpPr>
            <p:cNvPr id="213007" name="TextBox 9"/>
            <p:cNvSpPr txBox="1">
              <a:spLocks noChangeArrowheads="1"/>
            </p:cNvSpPr>
            <p:nvPr/>
          </p:nvSpPr>
          <p:spPr bwMode="auto">
            <a:xfrm>
              <a:off x="3289704" y="2673812"/>
              <a:ext cx="5631856" cy="961324"/>
            </a:xfrm>
            <a:prstGeom prst="rect">
              <a:avLst/>
            </a:prstGeom>
            <a:noFill/>
            <a:ln w="9525">
              <a:noFill/>
              <a:miter lim="800000"/>
              <a:headEnd/>
              <a:tailEnd/>
            </a:ln>
          </p:spPr>
          <p:txBody>
            <a:bodyPr>
              <a:spAutoFit/>
            </a:bodyPr>
            <a:lstStyle/>
            <a:p>
              <a:pPr eaLnBrk="0" hangingPunct="0"/>
              <a:r>
                <a:rPr lang="zh-CN" altLang="en-US" sz="2800" b="1">
                  <a:solidFill>
                    <a:srgbClr val="000000"/>
                  </a:solidFill>
                  <a:latin typeface="SimSun" pitchFamily="2" charset="-122"/>
                  <a:ea typeface="SimSun" pitchFamily="2" charset="-122"/>
                  <a:cs typeface="Arial" pitchFamily="34" charset="0"/>
                </a:rPr>
                <a:t>不同于只有拥有“特殊知识”而得着救赎的特殊少数（诺斯底主义），在普及（“大公”）教会里所有圣人都保持这些真理。</a:t>
              </a:r>
              <a:r>
                <a:rPr lang="en-US" altLang="en-US" sz="2800" b="1">
                  <a:solidFill>
                    <a:srgbClr val="000000"/>
                  </a:solidFill>
                  <a:latin typeface="SimSun" pitchFamily="2" charset="-122"/>
                  <a:ea typeface="SimSun" pitchFamily="2" charset="-122"/>
                  <a:cs typeface="Arial" pitchFamily="34" charset="0"/>
                </a:rPr>
                <a:t> </a:t>
              </a:r>
            </a:p>
          </p:txBody>
        </p:sp>
      </p:grpSp>
      <p:grpSp>
        <p:nvGrpSpPr>
          <p:cNvPr id="3" name="Group 10"/>
          <p:cNvGrpSpPr>
            <a:grpSpLocks/>
          </p:cNvGrpSpPr>
          <p:nvPr/>
        </p:nvGrpSpPr>
        <p:grpSpPr bwMode="auto">
          <a:xfrm>
            <a:off x="935038" y="5634038"/>
            <a:ext cx="8208962" cy="1223962"/>
            <a:chOff x="1619672" y="2708814"/>
            <a:chExt cx="5976664" cy="1702644"/>
          </a:xfrm>
        </p:grpSpPr>
        <p:sp>
          <p:nvSpPr>
            <p:cNvPr id="12" name="Rounded Rectangular Callout 11"/>
            <p:cNvSpPr>
              <a:spLocks noChangeArrowheads="1"/>
            </p:cNvSpPr>
            <p:nvPr/>
          </p:nvSpPr>
          <p:spPr bwMode="auto">
            <a:xfrm flipV="1">
              <a:off x="1619672" y="2708814"/>
              <a:ext cx="5976664" cy="1702644"/>
            </a:xfrm>
            <a:prstGeom prst="wedgeRoundRectCallout">
              <a:avLst>
                <a:gd name="adj1" fmla="val -8509"/>
                <a:gd name="adj2" fmla="val 98153"/>
                <a:gd name="adj3" fmla="val 16667"/>
              </a:avLst>
            </a:prstGeom>
            <a:solidFill>
              <a:srgbClr val="CCFFCC"/>
            </a:soli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0" hangingPunct="0">
                <a:defRPr/>
              </a:pPr>
              <a:endParaRPr lang="en-US" altLang="en-US" sz="1800">
                <a:solidFill>
                  <a:srgbClr val="FFFFFF"/>
                </a:solidFill>
                <a:latin typeface="Times New Roman" pitchFamily="18" charset="0"/>
              </a:endParaRPr>
            </a:p>
          </p:txBody>
        </p:sp>
        <p:sp>
          <p:nvSpPr>
            <p:cNvPr id="213005" name="TextBox 12"/>
            <p:cNvSpPr txBox="1">
              <a:spLocks noChangeArrowheads="1"/>
            </p:cNvSpPr>
            <p:nvPr/>
          </p:nvSpPr>
          <p:spPr bwMode="auto">
            <a:xfrm>
              <a:off x="1672099" y="2847058"/>
              <a:ext cx="5924237" cy="1327062"/>
            </a:xfrm>
            <a:prstGeom prst="rect">
              <a:avLst/>
            </a:prstGeom>
            <a:noFill/>
            <a:ln w="9525">
              <a:noFill/>
              <a:miter lim="800000"/>
              <a:headEnd/>
              <a:tailEnd/>
            </a:ln>
          </p:spPr>
          <p:txBody>
            <a:bodyPr>
              <a:spAutoFit/>
            </a:bodyPr>
            <a:lstStyle/>
            <a:p>
              <a:pPr eaLnBrk="0" hangingPunct="0"/>
              <a:r>
                <a:rPr lang="zh-CN" altLang="en-US" sz="2800" b="1">
                  <a:solidFill>
                    <a:srgbClr val="000000"/>
                  </a:solidFill>
                  <a:latin typeface="SimSun" pitchFamily="2" charset="-122"/>
                  <a:ea typeface="SimSun" pitchFamily="2" charset="-122"/>
                  <a:cs typeface="Arial" pitchFamily="34" charset="0"/>
                </a:rPr>
                <a:t>不只是我们的灵在死后将与神同在</a:t>
              </a:r>
              <a:r>
                <a:rPr lang="en-US" altLang="en-US" sz="2800" b="1">
                  <a:solidFill>
                    <a:srgbClr val="000000"/>
                  </a:solidFill>
                  <a:latin typeface="SimSun" pitchFamily="2" charset="-122"/>
                  <a:ea typeface="SimSun" pitchFamily="2" charset="-122"/>
                  <a:cs typeface="Arial" pitchFamily="34" charset="0"/>
                </a:rPr>
                <a:t> </a:t>
              </a:r>
              <a:r>
                <a:rPr lang="zh-CN" altLang="en-US" sz="2800" b="1">
                  <a:solidFill>
                    <a:srgbClr val="000000"/>
                  </a:solidFill>
                  <a:latin typeface="SimSun" pitchFamily="2" charset="-122"/>
                  <a:ea typeface="SimSun" pitchFamily="2" charset="-122"/>
                  <a:cs typeface="Arial" pitchFamily="34" charset="0"/>
                </a:rPr>
                <a:t>。</a:t>
              </a:r>
              <a:r>
                <a:rPr lang="en-US" altLang="en-US" sz="2800" b="1">
                  <a:solidFill>
                    <a:srgbClr val="000000"/>
                  </a:solidFill>
                  <a:latin typeface="SimSun" pitchFamily="2" charset="-122"/>
                  <a:ea typeface="SimSun" pitchFamily="2" charset="-122"/>
                  <a:cs typeface="Arial" pitchFamily="34" charset="0"/>
                </a:rPr>
                <a:t> </a:t>
              </a:r>
              <a:r>
                <a:rPr lang="zh-CN" altLang="en-US" sz="2800" b="1">
                  <a:solidFill>
                    <a:srgbClr val="000000"/>
                  </a:solidFill>
                  <a:latin typeface="SimSun" pitchFamily="2" charset="-122"/>
                  <a:ea typeface="SimSun" pitchFamily="2" charset="-122"/>
                  <a:cs typeface="Arial" pitchFamily="34" charset="0"/>
                </a:rPr>
                <a:t>我们的肉身也将在天堂与神居住，直到永远。</a:t>
              </a:r>
              <a:endParaRPr lang="en-US" altLang="en-US" sz="2800" b="1">
                <a:solidFill>
                  <a:srgbClr val="000000"/>
                </a:solidFill>
                <a:latin typeface="SimSun" pitchFamily="2" charset="-122"/>
                <a:ea typeface="SimSun" pitchFamily="2" charset="-122"/>
                <a:cs typeface="Arial" pitchFamily="34" charset="0"/>
              </a:endParaRPr>
            </a:p>
          </p:txBody>
        </p:sp>
      </p:grpSp>
      <p:grpSp>
        <p:nvGrpSpPr>
          <p:cNvPr id="4" name="Group 3"/>
          <p:cNvGrpSpPr>
            <a:grpSpLocks/>
          </p:cNvGrpSpPr>
          <p:nvPr/>
        </p:nvGrpSpPr>
        <p:grpSpPr bwMode="auto">
          <a:xfrm>
            <a:off x="827089" y="2420941"/>
            <a:ext cx="8135937" cy="1152525"/>
            <a:chOff x="899592" y="2060847"/>
            <a:chExt cx="8136904" cy="1152127"/>
          </a:xfrm>
        </p:grpSpPr>
        <p:sp>
          <p:nvSpPr>
            <p:cNvPr id="15" name="Rounded Rectangular Callout 14"/>
            <p:cNvSpPr>
              <a:spLocks noChangeArrowheads="1"/>
            </p:cNvSpPr>
            <p:nvPr/>
          </p:nvSpPr>
          <p:spPr bwMode="auto">
            <a:xfrm rot="10800000" flipV="1">
              <a:off x="899592" y="2060847"/>
              <a:ext cx="8136904" cy="1152127"/>
            </a:xfrm>
            <a:prstGeom prst="wedgeRoundRectCallout">
              <a:avLst>
                <a:gd name="adj1" fmla="val 3801"/>
                <a:gd name="adj2" fmla="val 74556"/>
                <a:gd name="adj3" fmla="val 16667"/>
              </a:avLst>
            </a:prstGeom>
            <a:solidFill>
              <a:srgbClr val="CCFFCC"/>
            </a:soli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0" hangingPunct="0">
                <a:defRPr/>
              </a:pPr>
              <a:endParaRPr lang="en-US" altLang="en-US" sz="1800">
                <a:solidFill>
                  <a:srgbClr val="FFFFFF"/>
                </a:solidFill>
                <a:latin typeface="Times New Roman" pitchFamily="18" charset="0"/>
              </a:endParaRPr>
            </a:p>
          </p:txBody>
        </p:sp>
        <p:sp>
          <p:nvSpPr>
            <p:cNvPr id="213003" name="TextBox 15"/>
            <p:cNvSpPr txBox="1">
              <a:spLocks noChangeArrowheads="1"/>
            </p:cNvSpPr>
            <p:nvPr/>
          </p:nvSpPr>
          <p:spPr bwMode="auto">
            <a:xfrm>
              <a:off x="899592" y="2114853"/>
              <a:ext cx="8136904" cy="953777"/>
            </a:xfrm>
            <a:prstGeom prst="rect">
              <a:avLst/>
            </a:prstGeom>
            <a:noFill/>
            <a:ln w="9525">
              <a:noFill/>
              <a:miter lim="800000"/>
              <a:headEnd/>
              <a:tailEnd/>
            </a:ln>
          </p:spPr>
          <p:txBody>
            <a:bodyPr>
              <a:spAutoFit/>
            </a:bodyPr>
            <a:lstStyle/>
            <a:p>
              <a:pPr eaLnBrk="0" hangingPunct="0"/>
              <a:r>
                <a:rPr lang="zh-CN" altLang="en-US" sz="2800" b="1">
                  <a:solidFill>
                    <a:srgbClr val="000000"/>
                  </a:solidFill>
                  <a:latin typeface="SimSun" pitchFamily="2" charset="-122"/>
                  <a:ea typeface="SimSun" pitchFamily="2" charset="-122"/>
                  <a:cs typeface="Arial" pitchFamily="34" charset="0"/>
                </a:rPr>
                <a:t>我们不需要从我们的</a:t>
              </a:r>
              <a:r>
                <a:rPr lang="zh-CN" altLang="en-US" sz="2800" b="1" i="1">
                  <a:solidFill>
                    <a:srgbClr val="000000"/>
                  </a:solidFill>
                  <a:latin typeface="SimSun" pitchFamily="2" charset="-122"/>
                  <a:ea typeface="SimSun" pitchFamily="2" charset="-122"/>
                  <a:cs typeface="Arial" pitchFamily="34" charset="0"/>
                </a:rPr>
                <a:t>无知</a:t>
              </a:r>
              <a:r>
                <a:rPr lang="zh-CN" altLang="en-US" sz="2800" b="1">
                  <a:solidFill>
                    <a:srgbClr val="000000"/>
                  </a:solidFill>
                  <a:latin typeface="SimSun" pitchFamily="2" charset="-122"/>
                  <a:ea typeface="SimSun" pitchFamily="2" charset="-122"/>
                  <a:cs typeface="Arial" pitchFamily="34" charset="0"/>
                </a:rPr>
                <a:t>得着</a:t>
              </a:r>
              <a:r>
                <a:rPr lang="zh-CN" altLang="en-US" sz="2800" b="1" i="1">
                  <a:solidFill>
                    <a:srgbClr val="000000"/>
                  </a:solidFill>
                  <a:latin typeface="SimSun" pitchFamily="2" charset="-122"/>
                  <a:ea typeface="SimSun" pitchFamily="2" charset="-122"/>
                  <a:cs typeface="Arial" pitchFamily="34" charset="0"/>
                </a:rPr>
                <a:t>启示</a:t>
              </a:r>
              <a:r>
                <a:rPr lang="zh-CN" altLang="en-US" sz="2800" b="1">
                  <a:solidFill>
                    <a:srgbClr val="000000"/>
                  </a:solidFill>
                  <a:latin typeface="SimSun" pitchFamily="2" charset="-122"/>
                  <a:ea typeface="SimSun" pitchFamily="2" charset="-122"/>
                  <a:cs typeface="Arial" pitchFamily="34" charset="0"/>
                </a:rPr>
                <a:t>。 我们需要我们的</a:t>
              </a:r>
              <a:r>
                <a:rPr lang="zh-CN" altLang="en-US" sz="2800" b="1" i="1">
                  <a:solidFill>
                    <a:srgbClr val="000000"/>
                  </a:solidFill>
                  <a:latin typeface="SimSun" pitchFamily="2" charset="-122"/>
                  <a:ea typeface="SimSun" pitchFamily="2" charset="-122"/>
                  <a:cs typeface="Arial" pitchFamily="34" charset="0"/>
                </a:rPr>
                <a:t>罪</a:t>
              </a:r>
              <a:r>
                <a:rPr lang="zh-CN" altLang="en-US" sz="2800" b="1">
                  <a:solidFill>
                    <a:srgbClr val="000000"/>
                  </a:solidFill>
                  <a:latin typeface="SimSun" pitchFamily="2" charset="-122"/>
                  <a:ea typeface="SimSun" pitchFamily="2" charset="-122"/>
                  <a:cs typeface="Arial" pitchFamily="34" charset="0"/>
                </a:rPr>
                <a:t>得</a:t>
              </a:r>
              <a:r>
                <a:rPr lang="zh-CN" altLang="en-US" sz="2800" b="1" i="1">
                  <a:solidFill>
                    <a:srgbClr val="000000"/>
                  </a:solidFill>
                  <a:latin typeface="SimSun" pitchFamily="2" charset="-122"/>
                  <a:ea typeface="SimSun" pitchFamily="2" charset="-122"/>
                  <a:cs typeface="Arial" pitchFamily="34" charset="0"/>
                </a:rPr>
                <a:t>赦免</a:t>
              </a:r>
              <a:r>
                <a:rPr lang="zh-CN" altLang="en-US" sz="2800" b="1">
                  <a:solidFill>
                    <a:srgbClr val="000000"/>
                  </a:solidFill>
                  <a:latin typeface="SimSun" pitchFamily="2" charset="-122"/>
                  <a:ea typeface="SimSun" pitchFamily="2" charset="-122"/>
                  <a:cs typeface="Arial" pitchFamily="34" charset="0"/>
                </a:rPr>
                <a:t>。</a:t>
              </a:r>
              <a:endParaRPr lang="en-US" altLang="en-US" sz="2800" b="1">
                <a:solidFill>
                  <a:srgbClr val="000000"/>
                </a:solidFill>
                <a:latin typeface="SimSun" pitchFamily="2" charset="-122"/>
                <a:ea typeface="SimSun" pitchFamily="2" charset="-122"/>
                <a:cs typeface="Arial" pitchFamily="34" charset="0"/>
              </a:endParaRPr>
            </a:p>
          </p:txBody>
        </p:sp>
      </p:grpSp>
    </p:spTree>
    <p:extLst>
      <p:ext uri="{BB962C8B-B14F-4D97-AF65-F5344CB8AC3E}">
        <p14:creationId xmlns:p14="http://schemas.microsoft.com/office/powerpoint/2010/main" val="1787934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par>
                          <p:cTn id="13" fill="hold" nodeType="afterGroup">
                            <p:stCondLst>
                              <p:cond delay="500"/>
                            </p:stCondLst>
                            <p:childTnLst>
                              <p:par>
                                <p:cTn id="14" presetID="1"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up)">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xit" presetSubtype="10" fill="hold" nodeType="clickEffect">
                                  <p:stCondLst>
                                    <p:cond delay="0"/>
                                  </p:stCondLst>
                                  <p:childTnLst>
                                    <p:animEffect transition="out" filter="blinds(horizontal)">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7874" name="Title 1"/>
          <p:cNvSpPr>
            <a:spLocks noGrp="1"/>
          </p:cNvSpPr>
          <p:nvPr>
            <p:ph type="title" idx="4294967295"/>
          </p:nvPr>
        </p:nvSpPr>
        <p:spPr/>
        <p:txBody>
          <a:bodyPr/>
          <a:lstStyle/>
          <a:p>
            <a:r>
              <a:rPr lang="en-US">
                <a:latin typeface="Arial" charset="0"/>
                <a:ea typeface="ＭＳ Ｐゴシック" charset="0"/>
                <a:cs typeface="Arial" charset="0"/>
              </a:rPr>
              <a:t>Black</a:t>
            </a:r>
          </a:p>
        </p:txBody>
      </p:sp>
    </p:spTree>
    <p:extLst>
      <p:ext uri="{BB962C8B-B14F-4D97-AF65-F5344CB8AC3E}">
        <p14:creationId xmlns:p14="http://schemas.microsoft.com/office/powerpoint/2010/main" val="3770880294"/>
      </p:ext>
    </p:extLst>
  </p:cSld>
  <p:clrMapOvr>
    <a:masterClrMapping/>
  </p:clrMapOvr>
  <p:transition advClick="0">
    <p:randomBar dir="ver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免费获得该讲解</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200" b="0" i="0" u="none" strike="noStrike" kern="0" cap="none" spc="0" normalizeH="0" baseline="0" noProof="0" dirty="0">
                <a:ln>
                  <a:noFill/>
                </a:ln>
                <a:solidFill>
                  <a:srgbClr val="0E0BF5"/>
                </a:solidFill>
                <a:effectLst/>
                <a:uLnTx/>
                <a:uFillTx/>
                <a:latin typeface="Arial"/>
                <a:ea typeface="+mn-ea"/>
                <a:cs typeface="Arial"/>
                <a:sym typeface="Arial"/>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b="1" dirty="0">
                <a:latin typeface="Arial" panose="020B0604020202020204" pitchFamily="34" charset="0"/>
                <a:cs typeface="Arial" panose="020B0604020202020204" pitchFamily="34" charset="0"/>
              </a:rPr>
              <a:t>圣经阐释 </a:t>
            </a:r>
            <a:r>
              <a:rPr lang="en-US" altLang="zh-TW"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sym typeface="Arial"/>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787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你需要更好地了解圣经吗？谁不需要呢？</a:t>
            </a:r>
            <a:r>
              <a:rPr kumimoji="1" lang="en-US" altLang="zh-CN" sz="1600" b="0" i="0" u="none" strike="noStrike" kern="0" cap="none" spc="0" normalizeH="0" baseline="0" noProof="0" dirty="0" err="1">
                <a:ln>
                  <a:noFill/>
                </a:ln>
                <a:solidFill>
                  <a:srgbClr val="000000"/>
                </a:solidFill>
                <a:effectLst/>
                <a:uLnTx/>
                <a:uFillTx/>
                <a:latin typeface="Arial"/>
                <a:ea typeface="+mn-ea"/>
                <a:cs typeface="Arial"/>
                <a:sym typeface="Arial"/>
              </a:rPr>
              <a:t>BibleStudyDownloads</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（圣经学习下载）为神学生和教师们提供了从 创世纪</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到 启示录的</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30</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万份</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可编辑的免费</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PowerPoint</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和</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Word</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本网站的大部分资料由</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Dr. Rick Griffith </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博士设计，他从</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1991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年到</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2021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年在新加坡神学院教授圣经、神学和讲道学，现在是约旦福音神学院的圣经释经教授。</a:t>
            </a:r>
          </a:p>
        </p:txBody>
      </p:sp>
    </p:spTree>
    <p:extLst>
      <p:ext uri="{BB962C8B-B14F-4D97-AF65-F5344CB8AC3E}">
        <p14:creationId xmlns:p14="http://schemas.microsoft.com/office/powerpoint/2010/main" val="1866877549"/>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Adds\3 Judah\Red Canyon\Red Canyon sr\Red Canyon6.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 from above, tb n062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C:\0Images\SR Slides\Negev\Nahal Zin rugged mountains, 72-5tb.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 tb n121701.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east, tb n1217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Negev\sr\Machtesh Ramon from north2, df 1110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Wilderness of Judah\sr\Solomon's Pillars, df 101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 Adds\3 Judah\Machtesh Qatan\sr\Machtesh Qatan from east2, tb n112500 sr.jpg"/>
</p:tagLst>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ＭＳ Ｐゴシック"/>
        <a:cs typeface="Arial"/>
      </a:majorFont>
      <a:minorFont>
        <a:latin typeface="Time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Designs\Strategic.pot</Template>
  <TotalTime>14524</TotalTime>
  <Words>7205</Words>
  <Application>Microsoft Macintosh PowerPoint</Application>
  <PresentationFormat>On-screen Show (4:3)</PresentationFormat>
  <Paragraphs>765</Paragraphs>
  <Slides>94</Slides>
  <Notes>71</Notes>
  <HiddenSlides>0</HiddenSlides>
  <MMClips>0</MMClips>
  <ScaleCrop>false</ScaleCrop>
  <HeadingPairs>
    <vt:vector size="6" baseType="variant">
      <vt:variant>
        <vt:lpstr>Fonts Used</vt:lpstr>
      </vt:variant>
      <vt:variant>
        <vt:i4>24</vt:i4>
      </vt:variant>
      <vt:variant>
        <vt:lpstr>Theme</vt:lpstr>
      </vt:variant>
      <vt:variant>
        <vt:i4>25</vt:i4>
      </vt:variant>
      <vt:variant>
        <vt:lpstr>Slide Titles</vt:lpstr>
      </vt:variant>
      <vt:variant>
        <vt:i4>94</vt:i4>
      </vt:variant>
    </vt:vector>
  </HeadingPairs>
  <TitlesOfParts>
    <vt:vector size="143" baseType="lpstr">
      <vt:lpstr>Arail</vt:lpstr>
      <vt:lpstr>Chicago</vt:lpstr>
      <vt:lpstr>方正舒体</vt:lpstr>
      <vt:lpstr>Microsoft YaHei</vt:lpstr>
      <vt:lpstr>Microsoft YaHei UI</vt:lpstr>
      <vt:lpstr>MS Gothic</vt:lpstr>
      <vt:lpstr>MS PGothic</vt:lpstr>
      <vt:lpstr>MS PGothic</vt:lpstr>
      <vt:lpstr>SimHei</vt:lpstr>
      <vt:lpstr>SimSun</vt:lpstr>
      <vt:lpstr>SimSun</vt:lpstr>
      <vt:lpstr>Times</vt:lpstr>
      <vt:lpstr>Arial</vt:lpstr>
      <vt:lpstr>Arial Black</vt:lpstr>
      <vt:lpstr>Arial Narrow</vt:lpstr>
      <vt:lpstr>Calibri</vt:lpstr>
      <vt:lpstr>Comic Sans MS</vt:lpstr>
      <vt:lpstr>Garamond</vt:lpstr>
      <vt:lpstr>Geneva</vt:lpstr>
      <vt:lpstr>Helvetica</vt:lpstr>
      <vt:lpstr>Impact</vt:lpstr>
      <vt:lpstr>Monotype Sorts</vt:lpstr>
      <vt:lpstr>Times New Roman</vt:lpstr>
      <vt:lpstr>Wingdings</vt:lpstr>
      <vt:lpstr>Strategic</vt:lpstr>
      <vt:lpstr>2_Default Design</vt:lpstr>
      <vt:lpstr>50_Blank Presentation</vt:lpstr>
      <vt:lpstr>51_Blank Presentation</vt:lpstr>
      <vt:lpstr>2_Blank Presentation</vt:lpstr>
      <vt:lpstr>1_Stream</vt:lpstr>
      <vt:lpstr>11_Blank Presentation</vt:lpstr>
      <vt:lpstr>Default Design</vt:lpstr>
      <vt:lpstr>3_Default Design</vt:lpstr>
      <vt:lpstr>Office Theme</vt:lpstr>
      <vt:lpstr>1_Strategic</vt:lpstr>
      <vt:lpstr>2_Strategic</vt:lpstr>
      <vt:lpstr>5_Default Design</vt:lpstr>
      <vt:lpstr>6_Default Design</vt:lpstr>
      <vt:lpstr>7_Default Design</vt:lpstr>
      <vt:lpstr>1_Orbit</vt:lpstr>
      <vt:lpstr>Post Modern</vt:lpstr>
      <vt:lpstr>1_untitled 3</vt:lpstr>
      <vt:lpstr>8_Default Design</vt:lpstr>
      <vt:lpstr>5_Blank Presentation</vt:lpstr>
      <vt:lpstr>10_Blank Presentation</vt:lpstr>
      <vt:lpstr>57_Blank Presentation</vt:lpstr>
      <vt:lpstr>9_Default Design</vt:lpstr>
      <vt:lpstr>53_Blank Presentation</vt:lpstr>
      <vt:lpstr>25_Blank Presentation</vt:lpstr>
      <vt:lpstr>要为主争战</vt:lpstr>
      <vt:lpstr>你是个战斗者吗?</vt:lpstr>
      <vt:lpstr>PowerPoint Presentation</vt:lpstr>
      <vt:lpstr>Apostates don't wear nametags</vt:lpstr>
      <vt:lpstr>PowerPoint Presentation</vt:lpstr>
      <vt:lpstr>谁是叛教者？</vt:lpstr>
      <vt:lpstr>为什么他们重要?</vt:lpstr>
      <vt:lpstr>叛教者教导 了什么?</vt:lpstr>
      <vt:lpstr>无神哲学</vt:lpstr>
      <vt:lpstr>你可以怎样抵挡伪装者 来维护信仰？</vt:lpstr>
      <vt:lpstr>新约所有书的章数</vt:lpstr>
      <vt:lpstr>四本“书”的节数</vt:lpstr>
      <vt:lpstr>新约综览(普通书信 ＋关键字)</vt:lpstr>
      <vt:lpstr>你可以怎样抵挡伪装者 来维护信仰？</vt:lpstr>
      <vt:lpstr>Acrostic Bible - Jude</vt:lpstr>
      <vt:lpstr>犹大书 – 概略图</vt:lpstr>
      <vt:lpstr>关键词/经文</vt:lpstr>
      <vt:lpstr>作者</vt:lpstr>
      <vt:lpstr>耶稣的家庭</vt:lpstr>
      <vt:lpstr>你可以怎样抵挡伪装者 来维护信仰？</vt:lpstr>
      <vt:lpstr>I. 肯定圣徒(1-2).</vt:lpstr>
      <vt:lpstr>“ 耶稣基督的仆人，雅各的兄弟犹大，写信给那些被召的人，就是在父　神里蒙爱，并且为了耶稣基督而蒙保守的人。 2 愿怜悯、平安、慈爱多多加给你们。” (犹大 1-2 CNV).</vt:lpstr>
      <vt:lpstr>你可以怎样抵挡伪装者 来维护信仰？</vt:lpstr>
      <vt:lpstr>I. 肯定圣徒 (1-2).</vt:lpstr>
      <vt:lpstr>II. 认出仇敌 (3-16).</vt:lpstr>
      <vt:lpstr>“ 亲爱的，尽管我曾经迫切地想写信给你们，论到我们共享的救恩；现在我更觉得必须写信劝勉你们，要竭力维护从前一次就全交给了圣徒的信仰”  (犹大 3 CNV).</vt:lpstr>
      <vt:lpstr>谁是这世代的伪装者?</vt:lpstr>
      <vt:lpstr>伪装者是 基督徒吗?</vt:lpstr>
      <vt:lpstr>卖主的犹大: 终极伪装者</vt:lpstr>
      <vt:lpstr>自称为基督徒的</vt:lpstr>
      <vt:lpstr>今日的 伪装者</vt:lpstr>
      <vt:lpstr>旧约中提到的伪装者 三个例子 (犹大书 5-7)</vt:lpstr>
      <vt:lpstr>“虽然这一切事情你们都早已知道，我仍然要提醒你们：从前主从埃及地把人民救出来，跟着就把那些不信的人除灭了。”  (犹大 5 新译本).</vt:lpstr>
      <vt:lpstr>PowerPoint Presentation</vt:lpstr>
      <vt:lpstr>“于是耶和华打发火蛇进入人民中间；蛇咬他们，许多以色列人就死了。 7 人民来见摩西，说：“我们有罪了，因为我们出恶言攻击耶和华和你；求你向耶和华祷告，叫这些蛇离开我们。”于是摩西为众人祷告。”  (民数记 21:6-7 新译本).</vt:lpstr>
      <vt:lpstr>天使</vt:lpstr>
      <vt:lpstr>"又像所多玛、蛾摩拉和周围城市的人，与他们一样的淫乱，随从逆性的情欲，</vt:lpstr>
      <vt:lpstr>伪装者的行为 (犹大书 8-13)</vt:lpstr>
      <vt:lpstr>“虽然是这样，这些醉生梦死的人还是照样玷污身体，藐视主权，毁谤尊荣。”  (犹大 8 CNV).</vt:lpstr>
      <vt:lpstr>摩西的尸体</vt:lpstr>
      <vt:lpstr>约尔·欧斯汀, 湖木教会的牧师</vt:lpstr>
      <vt:lpstr>“但这些人毁谤他们所不知道的，他们只知道按本性所能领悟的事，好象没有理性的禽兽，就在这些事上败坏了自己。 11 他们有祸了，因为他们走上了该隐的道路，又为了财利闯进巴兰的歧途，并且在可拉的背叛中灭亡了。 ”  (犹大 10-11 CNV).</vt:lpstr>
      <vt:lpstr>Balaam</vt:lpstr>
      <vt:lpstr>巴兰的预言</vt:lpstr>
      <vt:lpstr> 彼得后书 2:15-16</vt:lpstr>
      <vt:lpstr>跨约旦事件</vt:lpstr>
      <vt:lpstr>犹大书 11 </vt:lpstr>
      <vt:lpstr>巴兰的预言 (民数记 22–24)</vt:lpstr>
      <vt:lpstr>可拉的叛乱</vt:lpstr>
      <vt:lpstr>更多埋怨</vt:lpstr>
      <vt:lpstr>“这些人胆敢与你们同席，他们只顾喂饱（“喂饱”或译：“牧养”）自己，是你们爱筵中的暗礁；是无雨的浮云，随风飘荡”  (犹大 12 CNV).</vt:lpstr>
      <vt:lpstr>“是秋天不结果子的树，连根拔起， 死而又死”  (犹大 12 CNV).</vt:lpstr>
      <vt:lpstr>牧者传道</vt:lpstr>
      <vt:lpstr>湖木教会Lakewood Church 位于美国 德克萨斯州 休斯敦</vt:lpstr>
      <vt:lpstr>湖木教会Lakewood Church 位于美国 德克萨斯州 休斯敦</vt:lpstr>
      <vt:lpstr>16,800座位和设施</vt:lpstr>
      <vt:lpstr>约尔·欧斯汀, 湖木教会的牧师</vt:lpstr>
      <vt:lpstr>约尔·欧斯汀的家</vt:lpstr>
      <vt:lpstr>约尔·欧斯汀, 湖木教会的牧师</vt:lpstr>
      <vt:lpstr>“是海中的狂浪，溅起了自己可耻的泡沫；是流荡的星，有漆黑的幽暗永远为他们存留。”  (犹大 13 CNV).</vt:lpstr>
      <vt:lpstr>Larry King 拉里·金 采访 约尔·欧斯汀 Joel Osteen</vt:lpstr>
      <vt:lpstr>Oprah Winfrey 奥普拉·温弗里 采访 约尔·欧斯汀Joel Osteen </vt:lpstr>
      <vt:lpstr>伪装者的命定  (犹大书 14-16)</vt:lpstr>
      <vt:lpstr>以诺作为先知</vt:lpstr>
      <vt:lpstr>何以断定创5和11中的家谱皆是连续的?</vt:lpstr>
      <vt:lpstr>引用以诺书</vt:lpstr>
      <vt:lpstr>为什么引用非圣经作品是一个问题？</vt:lpstr>
      <vt:lpstr>“这些人常发牢骚，怨天尤人，顺着自己的私欲行事，口说夸张的话，为了利益就不惜阿谀奉承。”  (犹大 16 CNV).</vt:lpstr>
      <vt:lpstr>你可以怎样抵挡伪装者 来维护信仰？</vt:lpstr>
      <vt:lpstr>I. 肯定 圣徒 (1-2).</vt:lpstr>
      <vt:lpstr>II. 认出 仇敌 (3-16).</vt:lpstr>
      <vt:lpstr>III. 在至圣的信仰上 建立自己 (17-23).</vt:lpstr>
      <vt:lpstr>概述</vt:lpstr>
      <vt:lpstr>“ 但你们呢，亲爱的，你们要记住我们主耶稣基督的使徒从前所说的话。 18 他们曾经对你们说：“末世必有好讥笑人的人，随着自己不敬虔的私欲行事。” 19 这些人分党结派，是属血气的，没有圣灵。”  (犹大 17-19 CNV).</vt:lpstr>
      <vt:lpstr>“但你们呢，亲爱的，你们要在至圣的信仰上建立自己，在圣灵里祷告， 21 要保守自己在　神的爱中，仰望我们主耶稣基督的怜悯，直到永生。”  (犹大 20-21 CNV).</vt:lpstr>
      <vt:lpstr>“有些人心里疑惑，你们要怜悯他们； 23 有些人你们要拯救，把他们从火中抢救出来；又有些人你们要战战兢兢地怜悯他们，连染上情欲污渍的 衣服也应当憎恶。”  (犹大 22-23 CNV).</vt:lpstr>
      <vt:lpstr>你可以怎样抵挡伪装者 来维护信仰？</vt:lpstr>
      <vt:lpstr>I. 肯定 圣徒 (1-2).</vt:lpstr>
      <vt:lpstr>II. 认出 仇敌 (3-16).</vt:lpstr>
      <vt:lpstr>III. 在至圣的信仰上 建立自己 (17-23).</vt:lpstr>
      <vt:lpstr>IV. 颂赞神的保守 (24-25).</vt:lpstr>
      <vt:lpstr>Benediction (犹大 24-25 CNV)</vt:lpstr>
      <vt:lpstr>你可以怎样抵挡伪装者 来维护信仰？</vt:lpstr>
      <vt:lpstr>犹大书主要思想</vt:lpstr>
      <vt:lpstr>I. 肯定 圣徒 (1-2).</vt:lpstr>
      <vt:lpstr>II. 认出 仇敌 (3-16).</vt:lpstr>
      <vt:lpstr>III. 在至圣的信仰上 建立自己 (17-23).</vt:lpstr>
      <vt:lpstr>IV. 颂赞神的保守 (24-25).</vt:lpstr>
      <vt:lpstr>使徒信经</vt:lpstr>
      <vt:lpstr>使徒信经</vt:lpstr>
      <vt:lpstr>使徒信经</vt:lpstr>
      <vt:lpstr>使徒信经</vt:lpstr>
      <vt:lpstr>Black</vt:lpstr>
      <vt:lpstr>圣经阐释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154</cp:revision>
  <dcterms:created xsi:type="dcterms:W3CDTF">2010-12-09T11:06:00Z</dcterms:created>
  <dcterms:modified xsi:type="dcterms:W3CDTF">2025-03-14T05:43:08Z</dcterms:modified>
</cp:coreProperties>
</file>