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5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6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7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8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9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0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1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32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33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4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35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36.xml" ContentType="application/vnd.openxmlformats-officedocument.theme+xml"/>
  <Override PartName="/ppt/slideLayouts/slideLayout398.xml" ContentType="application/vnd.openxmlformats-officedocument.presentationml.slideLayout+xml"/>
  <Override PartName="/ppt/theme/theme37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38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9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40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41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2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43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44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5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theme/theme46.xml" ContentType="application/vnd.openxmlformats-officedocument.theme+xml"/>
  <Override PartName="/ppt/theme/theme4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4716" r:id="rId2"/>
    <p:sldMasterId id="2147484713" r:id="rId3"/>
    <p:sldMasterId id="2147484707" r:id="rId4"/>
    <p:sldMasterId id="2147484705" r:id="rId5"/>
    <p:sldMasterId id="2147484703" r:id="rId6"/>
    <p:sldMasterId id="2147484701" r:id="rId7"/>
    <p:sldMasterId id="2147484699" r:id="rId8"/>
    <p:sldMasterId id="2147484697" r:id="rId9"/>
    <p:sldMasterId id="2147484695" r:id="rId10"/>
    <p:sldMasterId id="2147484693" r:id="rId11"/>
    <p:sldMasterId id="2147484689" r:id="rId12"/>
    <p:sldMasterId id="2147484685" r:id="rId13"/>
    <p:sldMasterId id="2147484683" r:id="rId14"/>
    <p:sldMasterId id="2147484681" r:id="rId15"/>
    <p:sldMasterId id="2147484679" r:id="rId16"/>
    <p:sldMasterId id="2147483732" r:id="rId17"/>
    <p:sldMasterId id="2147483728" r:id="rId18"/>
    <p:sldMasterId id="2147483709" r:id="rId19"/>
    <p:sldMasterId id="2147483677" r:id="rId20"/>
    <p:sldMasterId id="2147483669" r:id="rId21"/>
    <p:sldMasterId id="2147483671" r:id="rId22"/>
    <p:sldMasterId id="2147483691" r:id="rId23"/>
    <p:sldMasterId id="2147483695" r:id="rId24"/>
    <p:sldMasterId id="2147483718" r:id="rId25"/>
    <p:sldMasterId id="2147483770" r:id="rId26"/>
    <p:sldMasterId id="2147486441" r:id="rId27"/>
    <p:sldMasterId id="2147486465" r:id="rId28"/>
    <p:sldMasterId id="2147486489" r:id="rId29"/>
    <p:sldMasterId id="2147486501" r:id="rId30"/>
    <p:sldMasterId id="2147486525" r:id="rId31"/>
    <p:sldMasterId id="2147486561" r:id="rId32"/>
    <p:sldMasterId id="2147486598" r:id="rId33"/>
    <p:sldMasterId id="2147486610" r:id="rId34"/>
    <p:sldMasterId id="2147486636" r:id="rId35"/>
    <p:sldMasterId id="2147486684" r:id="rId36"/>
    <p:sldMasterId id="2147486696" r:id="rId37"/>
    <p:sldMasterId id="2147486699" r:id="rId38"/>
    <p:sldMasterId id="2147486760" r:id="rId39"/>
    <p:sldMasterId id="2147486772" r:id="rId40"/>
    <p:sldMasterId id="2147486784" r:id="rId41"/>
    <p:sldMasterId id="2147486846" r:id="rId42"/>
    <p:sldMasterId id="2147486858" r:id="rId43"/>
    <p:sldMasterId id="2147486882" r:id="rId44"/>
    <p:sldMasterId id="2147486930" r:id="rId45"/>
    <p:sldMasterId id="2147486978" r:id="rId46"/>
  </p:sldMasterIdLst>
  <p:notesMasterIdLst>
    <p:notesMasterId r:id="rId156"/>
  </p:notesMasterIdLst>
  <p:sldIdLst>
    <p:sldId id="4177" r:id="rId47"/>
    <p:sldId id="484" r:id="rId48"/>
    <p:sldId id="4178" r:id="rId49"/>
    <p:sldId id="4179" r:id="rId50"/>
    <p:sldId id="4180" r:id="rId51"/>
    <p:sldId id="1142" r:id="rId52"/>
    <p:sldId id="2403" r:id="rId53"/>
    <p:sldId id="667" r:id="rId54"/>
    <p:sldId id="4188" r:id="rId55"/>
    <p:sldId id="669" r:id="rId56"/>
    <p:sldId id="489" r:id="rId57"/>
    <p:sldId id="490" r:id="rId58"/>
    <p:sldId id="703" r:id="rId59"/>
    <p:sldId id="491" r:id="rId60"/>
    <p:sldId id="671" r:id="rId61"/>
    <p:sldId id="493" r:id="rId62"/>
    <p:sldId id="672" r:id="rId63"/>
    <p:sldId id="4181" r:id="rId64"/>
    <p:sldId id="2405" r:id="rId65"/>
    <p:sldId id="674" r:id="rId66"/>
    <p:sldId id="2404" r:id="rId67"/>
    <p:sldId id="676" r:id="rId68"/>
    <p:sldId id="496" r:id="rId69"/>
    <p:sldId id="497" r:id="rId70"/>
    <p:sldId id="498" r:id="rId71"/>
    <p:sldId id="282" r:id="rId72"/>
    <p:sldId id="2406" r:id="rId73"/>
    <p:sldId id="680" r:id="rId74"/>
    <p:sldId id="510" r:id="rId75"/>
    <p:sldId id="2407" r:id="rId76"/>
    <p:sldId id="514" r:id="rId77"/>
    <p:sldId id="515" r:id="rId78"/>
    <p:sldId id="517" r:id="rId79"/>
    <p:sldId id="516" r:id="rId80"/>
    <p:sldId id="337" r:id="rId81"/>
    <p:sldId id="477" r:id="rId82"/>
    <p:sldId id="478" r:id="rId83"/>
    <p:sldId id="479" r:id="rId84"/>
    <p:sldId id="481" r:id="rId85"/>
    <p:sldId id="482" r:id="rId86"/>
    <p:sldId id="483" r:id="rId87"/>
    <p:sldId id="350" r:id="rId88"/>
    <p:sldId id="349" r:id="rId89"/>
    <p:sldId id="351" r:id="rId90"/>
    <p:sldId id="347" r:id="rId91"/>
    <p:sldId id="340" r:id="rId92"/>
    <p:sldId id="2408" r:id="rId93"/>
    <p:sldId id="367" r:id="rId94"/>
    <p:sldId id="365" r:id="rId95"/>
    <p:sldId id="366" r:id="rId96"/>
    <p:sldId id="375" r:id="rId97"/>
    <p:sldId id="362" r:id="rId98"/>
    <p:sldId id="285" r:id="rId99"/>
    <p:sldId id="284" r:id="rId100"/>
    <p:sldId id="286" r:id="rId101"/>
    <p:sldId id="827" r:id="rId102"/>
    <p:sldId id="683" r:id="rId103"/>
    <p:sldId id="2409" r:id="rId104"/>
    <p:sldId id="368" r:id="rId105"/>
    <p:sldId id="377" r:id="rId106"/>
    <p:sldId id="404" r:id="rId107"/>
    <p:sldId id="405" r:id="rId108"/>
    <p:sldId id="373" r:id="rId109"/>
    <p:sldId id="374" r:id="rId110"/>
    <p:sldId id="407" r:id="rId111"/>
    <p:sldId id="408" r:id="rId112"/>
    <p:sldId id="518" r:id="rId113"/>
    <p:sldId id="519" r:id="rId114"/>
    <p:sldId id="520" r:id="rId115"/>
    <p:sldId id="521" r:id="rId116"/>
    <p:sldId id="523" r:id="rId117"/>
    <p:sldId id="524" r:id="rId118"/>
    <p:sldId id="525" r:id="rId119"/>
    <p:sldId id="2410" r:id="rId120"/>
    <p:sldId id="684" r:id="rId121"/>
    <p:sldId id="2360" r:id="rId122"/>
    <p:sldId id="531" r:id="rId123"/>
    <p:sldId id="532" r:id="rId124"/>
    <p:sldId id="535" r:id="rId125"/>
    <p:sldId id="536" r:id="rId126"/>
    <p:sldId id="537" r:id="rId127"/>
    <p:sldId id="538" r:id="rId128"/>
    <p:sldId id="539" r:id="rId129"/>
    <p:sldId id="687" r:id="rId130"/>
    <p:sldId id="541" r:id="rId131"/>
    <p:sldId id="542" r:id="rId132"/>
    <p:sldId id="545" r:id="rId133"/>
    <p:sldId id="548" r:id="rId134"/>
    <p:sldId id="549" r:id="rId135"/>
    <p:sldId id="550" r:id="rId136"/>
    <p:sldId id="561" r:id="rId137"/>
    <p:sldId id="565" r:id="rId138"/>
    <p:sldId id="566" r:id="rId139"/>
    <p:sldId id="569" r:id="rId140"/>
    <p:sldId id="571" r:id="rId141"/>
    <p:sldId id="572" r:id="rId142"/>
    <p:sldId id="573" r:id="rId143"/>
    <p:sldId id="574" r:id="rId144"/>
    <p:sldId id="581" r:id="rId145"/>
    <p:sldId id="578" r:id="rId146"/>
    <p:sldId id="579" r:id="rId147"/>
    <p:sldId id="595" r:id="rId148"/>
    <p:sldId id="596" r:id="rId149"/>
    <p:sldId id="601" r:id="rId150"/>
    <p:sldId id="4182" r:id="rId151"/>
    <p:sldId id="4183" r:id="rId152"/>
    <p:sldId id="2413" r:id="rId153"/>
    <p:sldId id="2414" r:id="rId154"/>
    <p:sldId id="1977" r:id="rId1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ermon" id="{5EC5B5DE-F1DB-FA4A-A800-904E9137F6FE}">
          <p14:sldIdLst>
            <p14:sldId id="4177"/>
            <p14:sldId id="484"/>
            <p14:sldId id="4178"/>
            <p14:sldId id="4179"/>
            <p14:sldId id="4180"/>
            <p14:sldId id="1142"/>
            <p14:sldId id="2403"/>
            <p14:sldId id="667"/>
            <p14:sldId id="4188"/>
            <p14:sldId id="669"/>
            <p14:sldId id="489"/>
            <p14:sldId id="490"/>
            <p14:sldId id="703"/>
            <p14:sldId id="491"/>
            <p14:sldId id="671"/>
            <p14:sldId id="493"/>
            <p14:sldId id="672"/>
            <p14:sldId id="4181"/>
            <p14:sldId id="2405"/>
          </p14:sldIdLst>
        </p14:section>
        <p14:section name="Chapters" id="{E986FD0A-EBC5-D44A-BC04-926E5D93A05D}">
          <p14:sldIdLst>
            <p14:sldId id="674"/>
            <p14:sldId id="2404"/>
            <p14:sldId id="676"/>
            <p14:sldId id="496"/>
            <p14:sldId id="497"/>
            <p14:sldId id="498"/>
            <p14:sldId id="282"/>
            <p14:sldId id="2406"/>
            <p14:sldId id="680"/>
            <p14:sldId id="510"/>
            <p14:sldId id="2407"/>
            <p14:sldId id="514"/>
            <p14:sldId id="515"/>
            <p14:sldId id="517"/>
            <p14:sldId id="516"/>
            <p14:sldId id="337"/>
            <p14:sldId id="477"/>
            <p14:sldId id="478"/>
            <p14:sldId id="479"/>
            <p14:sldId id="481"/>
            <p14:sldId id="482"/>
            <p14:sldId id="483"/>
            <p14:sldId id="350"/>
            <p14:sldId id="349"/>
            <p14:sldId id="351"/>
            <p14:sldId id="347"/>
            <p14:sldId id="340"/>
            <p14:sldId id="2408"/>
            <p14:sldId id="367"/>
            <p14:sldId id="365"/>
            <p14:sldId id="366"/>
            <p14:sldId id="375"/>
            <p14:sldId id="362"/>
            <p14:sldId id="285"/>
            <p14:sldId id="284"/>
            <p14:sldId id="286"/>
            <p14:sldId id="827"/>
            <p14:sldId id="683"/>
            <p14:sldId id="2409"/>
            <p14:sldId id="368"/>
            <p14:sldId id="377"/>
            <p14:sldId id="404"/>
            <p14:sldId id="405"/>
            <p14:sldId id="373"/>
            <p14:sldId id="374"/>
            <p14:sldId id="407"/>
            <p14:sldId id="408"/>
            <p14:sldId id="518"/>
            <p14:sldId id="519"/>
            <p14:sldId id="520"/>
            <p14:sldId id="521"/>
            <p14:sldId id="523"/>
            <p14:sldId id="524"/>
            <p14:sldId id="525"/>
            <p14:sldId id="2410"/>
            <p14:sldId id="684"/>
            <p14:sldId id="2360"/>
            <p14:sldId id="531"/>
            <p14:sldId id="532"/>
            <p14:sldId id="535"/>
            <p14:sldId id="536"/>
            <p14:sldId id="537"/>
            <p14:sldId id="538"/>
            <p14:sldId id="539"/>
            <p14:sldId id="687"/>
            <p14:sldId id="541"/>
            <p14:sldId id="542"/>
            <p14:sldId id="545"/>
            <p14:sldId id="548"/>
            <p14:sldId id="549"/>
            <p14:sldId id="550"/>
            <p14:sldId id="561"/>
            <p14:sldId id="565"/>
            <p14:sldId id="566"/>
            <p14:sldId id="569"/>
            <p14:sldId id="571"/>
            <p14:sldId id="572"/>
            <p14:sldId id="573"/>
            <p14:sldId id="574"/>
            <p14:sldId id="581"/>
            <p14:sldId id="578"/>
            <p14:sldId id="579"/>
            <p14:sldId id="595"/>
            <p14:sldId id="596"/>
            <p14:sldId id="601"/>
          </p14:sldIdLst>
        </p14:section>
        <p14:section name="Conclusion" id="{6C4E6892-00B4-5141-B700-2F87DC60AB44}">
          <p14:sldIdLst>
            <p14:sldId id="4182"/>
            <p14:sldId id="4183"/>
            <p14:sldId id="2413"/>
            <p14:sldId id="2414"/>
            <p14:sldId id="19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BBCBC"/>
    <a:srgbClr val="FF9933"/>
    <a:srgbClr val="FFCC66"/>
    <a:srgbClr val="F68288"/>
    <a:srgbClr val="00FF00"/>
    <a:srgbClr val="BBE0E3"/>
    <a:srgbClr val="CC0000"/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2"/>
    <p:restoredTop sz="83753"/>
  </p:normalViewPr>
  <p:slideViewPr>
    <p:cSldViewPr>
      <p:cViewPr>
        <p:scale>
          <a:sx n="68" d="100"/>
          <a:sy n="68" d="100"/>
        </p:scale>
        <p:origin x="1048" y="13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17.xml"/><Relationship Id="rId84" Type="http://schemas.openxmlformats.org/officeDocument/2006/relationships/slide" Target="slides/slide38.xml"/><Relationship Id="rId138" Type="http://schemas.openxmlformats.org/officeDocument/2006/relationships/slide" Target="slides/slide92.xml"/><Relationship Id="rId159" Type="http://schemas.openxmlformats.org/officeDocument/2006/relationships/theme" Target="theme/theme1.xml"/><Relationship Id="rId107" Type="http://schemas.openxmlformats.org/officeDocument/2006/relationships/slide" Target="slides/slide6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7.xml"/><Relationship Id="rId74" Type="http://schemas.openxmlformats.org/officeDocument/2006/relationships/slide" Target="slides/slide28.xml"/><Relationship Id="rId128" Type="http://schemas.openxmlformats.org/officeDocument/2006/relationships/slide" Target="slides/slide82.xml"/><Relationship Id="rId149" Type="http://schemas.openxmlformats.org/officeDocument/2006/relationships/slide" Target="slides/slide10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49.xml"/><Relationship Id="rId160" Type="http://schemas.openxmlformats.org/officeDocument/2006/relationships/tableStyles" Target="tableStyles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" Target="slides/slide18.xml"/><Relationship Id="rId118" Type="http://schemas.openxmlformats.org/officeDocument/2006/relationships/slide" Target="slides/slide72.xml"/><Relationship Id="rId139" Type="http://schemas.openxmlformats.org/officeDocument/2006/relationships/slide" Target="slides/slide93.xml"/><Relationship Id="rId80" Type="http://schemas.openxmlformats.org/officeDocument/2006/relationships/slide" Target="slides/slide34.xml"/><Relationship Id="rId85" Type="http://schemas.openxmlformats.org/officeDocument/2006/relationships/slide" Target="slides/slide39.xml"/><Relationship Id="rId150" Type="http://schemas.openxmlformats.org/officeDocument/2006/relationships/slide" Target="slides/slide104.xml"/><Relationship Id="rId155" Type="http://schemas.openxmlformats.org/officeDocument/2006/relationships/slide" Target="slides/slide10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3.xml"/><Relationship Id="rId103" Type="http://schemas.openxmlformats.org/officeDocument/2006/relationships/slide" Target="slides/slide57.xml"/><Relationship Id="rId108" Type="http://schemas.openxmlformats.org/officeDocument/2006/relationships/slide" Target="slides/slide62.xml"/><Relationship Id="rId124" Type="http://schemas.openxmlformats.org/officeDocument/2006/relationships/slide" Target="slides/slide78.xml"/><Relationship Id="rId129" Type="http://schemas.openxmlformats.org/officeDocument/2006/relationships/slide" Target="slides/slide83.xml"/><Relationship Id="rId54" Type="http://schemas.openxmlformats.org/officeDocument/2006/relationships/slide" Target="slides/slide8.xml"/><Relationship Id="rId70" Type="http://schemas.openxmlformats.org/officeDocument/2006/relationships/slide" Target="slides/slide24.xml"/><Relationship Id="rId75" Type="http://schemas.openxmlformats.org/officeDocument/2006/relationships/slide" Target="slides/slide29.xml"/><Relationship Id="rId91" Type="http://schemas.openxmlformats.org/officeDocument/2006/relationships/slide" Target="slides/slide45.xml"/><Relationship Id="rId96" Type="http://schemas.openxmlformats.org/officeDocument/2006/relationships/slide" Target="slides/slide50.xml"/><Relationship Id="rId140" Type="http://schemas.openxmlformats.org/officeDocument/2006/relationships/slide" Target="slides/slide94.xml"/><Relationship Id="rId145" Type="http://schemas.openxmlformats.org/officeDocument/2006/relationships/slide" Target="slides/slide9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3.xml"/><Relationship Id="rId114" Type="http://schemas.openxmlformats.org/officeDocument/2006/relationships/slide" Target="slides/slide68.xml"/><Relationship Id="rId119" Type="http://schemas.openxmlformats.org/officeDocument/2006/relationships/slide" Target="slides/slide73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14.xml"/><Relationship Id="rId65" Type="http://schemas.openxmlformats.org/officeDocument/2006/relationships/slide" Target="slides/slide19.xml"/><Relationship Id="rId81" Type="http://schemas.openxmlformats.org/officeDocument/2006/relationships/slide" Target="slides/slide35.xml"/><Relationship Id="rId86" Type="http://schemas.openxmlformats.org/officeDocument/2006/relationships/slide" Target="slides/slide40.xml"/><Relationship Id="rId130" Type="http://schemas.openxmlformats.org/officeDocument/2006/relationships/slide" Target="slides/slide84.xml"/><Relationship Id="rId135" Type="http://schemas.openxmlformats.org/officeDocument/2006/relationships/slide" Target="slides/slide89.xml"/><Relationship Id="rId151" Type="http://schemas.openxmlformats.org/officeDocument/2006/relationships/slide" Target="slides/slide105.xml"/><Relationship Id="rId156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3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4.xml"/><Relationship Id="rId55" Type="http://schemas.openxmlformats.org/officeDocument/2006/relationships/slide" Target="slides/slide9.xml"/><Relationship Id="rId76" Type="http://schemas.openxmlformats.org/officeDocument/2006/relationships/slide" Target="slides/slide30.xml"/><Relationship Id="rId97" Type="http://schemas.openxmlformats.org/officeDocument/2006/relationships/slide" Target="slides/slide51.xml"/><Relationship Id="rId104" Type="http://schemas.openxmlformats.org/officeDocument/2006/relationships/slide" Target="slides/slide58.xml"/><Relationship Id="rId120" Type="http://schemas.openxmlformats.org/officeDocument/2006/relationships/slide" Target="slides/slide74.xml"/><Relationship Id="rId125" Type="http://schemas.openxmlformats.org/officeDocument/2006/relationships/slide" Target="slides/slide79.xml"/><Relationship Id="rId141" Type="http://schemas.openxmlformats.org/officeDocument/2006/relationships/slide" Target="slides/slide95.xml"/><Relationship Id="rId146" Type="http://schemas.openxmlformats.org/officeDocument/2006/relationships/slide" Target="slides/slide10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5.xml"/><Relationship Id="rId92" Type="http://schemas.openxmlformats.org/officeDocument/2006/relationships/slide" Target="slides/slide4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0.xml"/><Relationship Id="rId87" Type="http://schemas.openxmlformats.org/officeDocument/2006/relationships/slide" Target="slides/slide41.xml"/><Relationship Id="rId110" Type="http://schemas.openxmlformats.org/officeDocument/2006/relationships/slide" Target="slides/slide64.xml"/><Relationship Id="rId115" Type="http://schemas.openxmlformats.org/officeDocument/2006/relationships/slide" Target="slides/slide69.xml"/><Relationship Id="rId131" Type="http://schemas.openxmlformats.org/officeDocument/2006/relationships/slide" Target="slides/slide85.xml"/><Relationship Id="rId136" Type="http://schemas.openxmlformats.org/officeDocument/2006/relationships/slide" Target="slides/slide90.xml"/><Relationship Id="rId157" Type="http://schemas.openxmlformats.org/officeDocument/2006/relationships/presProps" Target="presProps.xml"/><Relationship Id="rId61" Type="http://schemas.openxmlformats.org/officeDocument/2006/relationships/slide" Target="slides/slide15.xml"/><Relationship Id="rId82" Type="http://schemas.openxmlformats.org/officeDocument/2006/relationships/slide" Target="slides/slide36.xml"/><Relationship Id="rId152" Type="http://schemas.openxmlformats.org/officeDocument/2006/relationships/slide" Target="slides/slide10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0.xml"/><Relationship Id="rId77" Type="http://schemas.openxmlformats.org/officeDocument/2006/relationships/slide" Target="slides/slide31.xml"/><Relationship Id="rId100" Type="http://schemas.openxmlformats.org/officeDocument/2006/relationships/slide" Target="slides/slide54.xml"/><Relationship Id="rId105" Type="http://schemas.openxmlformats.org/officeDocument/2006/relationships/slide" Target="slides/slide59.xml"/><Relationship Id="rId126" Type="http://schemas.openxmlformats.org/officeDocument/2006/relationships/slide" Target="slides/slide80.xml"/><Relationship Id="rId147" Type="http://schemas.openxmlformats.org/officeDocument/2006/relationships/slide" Target="slides/slide10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5.xml"/><Relationship Id="rId72" Type="http://schemas.openxmlformats.org/officeDocument/2006/relationships/slide" Target="slides/slide26.xml"/><Relationship Id="rId93" Type="http://schemas.openxmlformats.org/officeDocument/2006/relationships/slide" Target="slides/slide47.xml"/><Relationship Id="rId98" Type="http://schemas.openxmlformats.org/officeDocument/2006/relationships/slide" Target="slides/slide52.xml"/><Relationship Id="rId121" Type="http://schemas.openxmlformats.org/officeDocument/2006/relationships/slide" Target="slides/slide75.xml"/><Relationship Id="rId142" Type="http://schemas.openxmlformats.org/officeDocument/2006/relationships/slide" Target="slides/slide96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21.xml"/><Relationship Id="rId116" Type="http://schemas.openxmlformats.org/officeDocument/2006/relationships/slide" Target="slides/slide70.xml"/><Relationship Id="rId137" Type="http://schemas.openxmlformats.org/officeDocument/2006/relationships/slide" Target="slides/slide91.xml"/><Relationship Id="rId158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6.xml"/><Relationship Id="rId83" Type="http://schemas.openxmlformats.org/officeDocument/2006/relationships/slide" Target="slides/slide37.xml"/><Relationship Id="rId88" Type="http://schemas.openxmlformats.org/officeDocument/2006/relationships/slide" Target="slides/slide42.xml"/><Relationship Id="rId111" Type="http://schemas.openxmlformats.org/officeDocument/2006/relationships/slide" Target="slides/slide65.xml"/><Relationship Id="rId132" Type="http://schemas.openxmlformats.org/officeDocument/2006/relationships/slide" Target="slides/slide86.xml"/><Relationship Id="rId153" Type="http://schemas.openxmlformats.org/officeDocument/2006/relationships/slide" Target="slides/slide107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1.xml"/><Relationship Id="rId106" Type="http://schemas.openxmlformats.org/officeDocument/2006/relationships/slide" Target="slides/slide60.xml"/><Relationship Id="rId127" Type="http://schemas.openxmlformats.org/officeDocument/2006/relationships/slide" Target="slides/slide8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6.xml"/><Relationship Id="rId73" Type="http://schemas.openxmlformats.org/officeDocument/2006/relationships/slide" Target="slides/slide27.xml"/><Relationship Id="rId78" Type="http://schemas.openxmlformats.org/officeDocument/2006/relationships/slide" Target="slides/slide32.xml"/><Relationship Id="rId94" Type="http://schemas.openxmlformats.org/officeDocument/2006/relationships/slide" Target="slides/slide48.xml"/><Relationship Id="rId99" Type="http://schemas.openxmlformats.org/officeDocument/2006/relationships/slide" Target="slides/slide53.xml"/><Relationship Id="rId101" Type="http://schemas.openxmlformats.org/officeDocument/2006/relationships/slide" Target="slides/slide55.xml"/><Relationship Id="rId122" Type="http://schemas.openxmlformats.org/officeDocument/2006/relationships/slide" Target="slides/slide76.xml"/><Relationship Id="rId143" Type="http://schemas.openxmlformats.org/officeDocument/2006/relationships/slide" Target="slides/slide97.xml"/><Relationship Id="rId148" Type="http://schemas.openxmlformats.org/officeDocument/2006/relationships/slide" Target="slides/slide10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.xml"/><Relationship Id="rId68" Type="http://schemas.openxmlformats.org/officeDocument/2006/relationships/slide" Target="slides/slide22.xml"/><Relationship Id="rId89" Type="http://schemas.openxmlformats.org/officeDocument/2006/relationships/slide" Target="slides/slide43.xml"/><Relationship Id="rId112" Type="http://schemas.openxmlformats.org/officeDocument/2006/relationships/slide" Target="slides/slide66.xml"/><Relationship Id="rId133" Type="http://schemas.openxmlformats.org/officeDocument/2006/relationships/slide" Target="slides/slide87.xml"/><Relationship Id="rId154" Type="http://schemas.openxmlformats.org/officeDocument/2006/relationships/slide" Target="slides/slide108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12.xml"/><Relationship Id="rId79" Type="http://schemas.openxmlformats.org/officeDocument/2006/relationships/slide" Target="slides/slide33.xml"/><Relationship Id="rId102" Type="http://schemas.openxmlformats.org/officeDocument/2006/relationships/slide" Target="slides/slide56.xml"/><Relationship Id="rId123" Type="http://schemas.openxmlformats.org/officeDocument/2006/relationships/slide" Target="slides/slide77.xml"/><Relationship Id="rId144" Type="http://schemas.openxmlformats.org/officeDocument/2006/relationships/slide" Target="slides/slide98.xml"/><Relationship Id="rId90" Type="http://schemas.openxmlformats.org/officeDocument/2006/relationships/slide" Target="slides/slide44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2.xml"/><Relationship Id="rId69" Type="http://schemas.openxmlformats.org/officeDocument/2006/relationships/slide" Target="slides/slide23.xml"/><Relationship Id="rId113" Type="http://schemas.openxmlformats.org/officeDocument/2006/relationships/slide" Target="slides/slide67.xml"/><Relationship Id="rId134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0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82CFB391-32EA-624E-A81B-3CF43EF1E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2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8C9AB-5814-BA4F-84A6-C6DECF72119E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07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21ABE7F-7D4A-B246-950A-DF1D07BE7FF5}" type="slidenum">
              <a:rPr lang="en-US" sz="1200">
                <a:solidFill>
                  <a:prstClr val="black"/>
                </a:solidFill>
              </a:rPr>
              <a:pPr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19220-4E07-3C4E-BFE3-EE0190D80488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904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3080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F2DF1D2-1131-D84F-BCA6-C7610BC51501}" type="slidenum">
              <a:rPr lang="en-US" sz="1200">
                <a:solidFill>
                  <a:prstClr val="black"/>
                </a:solidFill>
              </a:rPr>
              <a:pPr/>
              <a:t>107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996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FD3BA-F0B8-DA4C-B590-69A23FF291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MS PGothic" charset="0"/>
              <a:sym typeface="Arial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BE Bible Exposition—Chinese</a:t>
            </a:r>
          </a:p>
        </p:txBody>
      </p:sp>
    </p:spTree>
    <p:extLst>
      <p:ext uri="{BB962C8B-B14F-4D97-AF65-F5344CB8AC3E}">
        <p14:creationId xmlns:p14="http://schemas.microsoft.com/office/powerpoint/2010/main" val="2527216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95E7D35-FF17-AF48-9BB3-06871BBF9DEA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59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9438970-65C6-8B48-B9D0-00A95EC96271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7D143E-A774-4E16-916A-21ABE62CB106}" type="slidenum">
              <a:rPr lang="en-US">
                <a:solidFill>
                  <a:srgbClr val="000000"/>
                </a:solidFill>
                <a:latin typeface="Times" charset="0"/>
              </a:rPr>
              <a:pPr/>
              <a:t>13</a:t>
            </a:fld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4200CCC-038D-1343-A63B-C2594643F2D9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CE97858-4539-F649-A916-6F098C6EFEBE}" type="slidenum">
              <a:rPr lang="en-US" sz="1200">
                <a:solidFill>
                  <a:prstClr val="black"/>
                </a:solidFill>
              </a:rPr>
              <a:pPr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DDC1E69-F769-CD4B-B324-5588D65AF0B5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CE97858-4539-F649-A916-6F098C6EFEBE}" type="slidenum">
              <a:rPr lang="en-US" sz="120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should your trust in Christ look like?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does faith in Jesus look like?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/>
              <a:t>你的信靠基督应该是什么样的？</a:t>
            </a:r>
          </a:p>
          <a:p>
            <a:r>
              <a:rPr lang="zh-CN" altLang="en-US" dirty="0"/>
              <a:t>对耶稣的信心应该是什么样的？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8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F2DF1D2-1131-D84F-BCA6-C7610BC51501}" type="slidenum">
              <a:rPr lang="en-US" sz="1200">
                <a:solidFill>
                  <a:prstClr val="black"/>
                </a:solidFill>
              </a:rPr>
              <a:pPr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85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cs typeface="ＭＳ Ｐゴシック" charset="0"/>
            </a:endParaRPr>
          </a:p>
          <a:p>
            <a:r>
              <a:rPr lang="en-US" dirty="0">
                <a:cs typeface="ＭＳ Ｐゴシック" charset="0"/>
              </a:rPr>
              <a:t>Some years ago I sat on a plane next to an older man. He looked about 70 years old, but his eyes sparkled as we talked and he spoke with great energy and many smiles. I thought to myself, “Wow, I hope I have half his energy when I get to his age!” So I asked him his age. “Oh, I am 85 this year!” </a:t>
            </a:r>
          </a:p>
          <a:p>
            <a:r>
              <a:rPr lang="en-US" dirty="0">
                <a:cs typeface="ＭＳ Ｐゴシック" charset="0"/>
              </a:rPr>
              <a:t>That got me even more interested. “Hey, I bet this man is a Christian.” But I will first ask what he did all his working years.</a:t>
            </a:r>
          </a:p>
          <a:p>
            <a:r>
              <a:rPr lang="en-US" dirty="0">
                <a:cs typeface="ＭＳ Ｐゴシック" charset="0"/>
              </a:rPr>
              <a:t>“Oh, for most of my life I was a bookie” he said.</a:t>
            </a:r>
          </a:p>
          <a:p>
            <a:r>
              <a:rPr lang="en-US" dirty="0">
                <a:cs typeface="ＭＳ Ｐゴシック" charset="0"/>
              </a:rPr>
              <a:t>I thought, “What? You spent decades managing horse races that destroyed how many men, how many families, and made a lot of money off gamblers who look like a wreck—but you look fantastic!”</a:t>
            </a:r>
          </a:p>
          <a:p>
            <a:r>
              <a:rPr lang="en-US" dirty="0" err="1">
                <a:cs typeface="ＭＳ Ｐゴシック" charset="0"/>
              </a:rPr>
              <a:t>Hmmmmm</a:t>
            </a:r>
            <a:r>
              <a:rPr lang="en-US" dirty="0">
                <a:cs typeface="ＭＳ Ｐゴシック" charset="0"/>
              </a:rPr>
              <a:t>, it made think of this further thought: </a:t>
            </a:r>
          </a:p>
          <a:p>
            <a:r>
              <a:rPr lang="en-US" dirty="0">
                <a:cs typeface="ＭＳ Ｐゴシック" charset="0"/>
              </a:rPr>
              <a:t>• Faith is internal and unseen. You can’t really tell by looking a a person if he or she is a Christian, can you? I have met other delightful men who I was sure were Christians, but then they told me, “Oh, I am a Mormon” or I found out they were into Eastern philosophy or whatever ism. </a:t>
            </a:r>
          </a:p>
          <a:p>
            <a:r>
              <a:rPr lang="en-US" dirty="0">
                <a:cs typeface="ＭＳ Ｐゴシック" charset="0"/>
              </a:rPr>
              <a:t>• But is faith really only internal? Can’t we tell in other ways if a person has faith in Christ?</a:t>
            </a:r>
          </a:p>
          <a:p>
            <a:endParaRPr lang="en-US" dirty="0">
              <a:cs typeface="ＭＳ Ｐゴシック" charset="0"/>
            </a:endParaRPr>
          </a:p>
          <a:p>
            <a:r>
              <a:rPr lang="zh-CN" altLang="en-US" dirty="0"/>
              <a:t>几年前，我在飞机上坐在一位年长的男子旁边。他看起来大约</a:t>
            </a:r>
            <a:r>
              <a:rPr lang="en-US" altLang="zh-CN" dirty="0"/>
              <a:t>70</a:t>
            </a:r>
            <a:r>
              <a:rPr lang="zh-CN" altLang="en-US" dirty="0"/>
              <a:t>岁，但在交谈时，他的眼睛闪闪发光，说话充满活力，脸上带着许多笑容。我心想：“哇！如果我到他这个年纪时能有他一半的精力就好了！” 于是，我问他今年多大了。</a:t>
            </a:r>
          </a:p>
          <a:p>
            <a:r>
              <a:rPr lang="zh-CN" altLang="en-US" dirty="0"/>
              <a:t>“哦，我今年</a:t>
            </a:r>
            <a:r>
              <a:rPr lang="en-US" altLang="zh-CN" dirty="0"/>
              <a:t>85</a:t>
            </a:r>
            <a:r>
              <a:rPr lang="zh-CN" altLang="en-US" dirty="0"/>
              <a:t>岁！”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这让我更加感兴趣了。我心想：“嘿，我打赌这个人一定是基督徒。” 但我决定先问问他一生从事什么工作。</a:t>
            </a:r>
          </a:p>
          <a:p>
            <a:r>
              <a:rPr lang="zh-CN" altLang="en-US" dirty="0"/>
              <a:t>“哦，我大半辈子都是个赌马经纪人。”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我心里一惊：“什么？你花了几十年时间管理赛马赌博，不知道毁掉了多少男人、多少家庭，还从那些最终一败涂地的赌徒身上赚了很多钱</a:t>
            </a:r>
            <a:r>
              <a:rPr lang="en-US" altLang="zh-CN" dirty="0"/>
              <a:t>——</a:t>
            </a:r>
            <a:r>
              <a:rPr lang="zh-CN" altLang="en-US" dirty="0"/>
              <a:t>可你看起来状态这么好！”</a:t>
            </a:r>
          </a:p>
          <a:p>
            <a:br>
              <a:rPr lang="zh-CN" altLang="en-US" dirty="0"/>
            </a:br>
            <a:endParaRPr lang="zh-CN" altLang="en-US" dirty="0"/>
          </a:p>
          <a:p>
            <a:r>
              <a:rPr lang="zh-CN" altLang="en-US" dirty="0"/>
              <a:t>嗯</a:t>
            </a:r>
            <a:r>
              <a:rPr lang="en-US" altLang="zh-CN" dirty="0"/>
              <a:t>……</a:t>
            </a:r>
            <a:r>
              <a:rPr lang="zh-CN" altLang="en-US" dirty="0"/>
              <a:t>这让我进一步思考：</a:t>
            </a:r>
          </a:p>
          <a:p>
            <a:r>
              <a:rPr lang="en-US" altLang="zh-CN" dirty="0"/>
              <a:t>• </a:t>
            </a:r>
            <a:r>
              <a:rPr lang="zh-CN" altLang="en-US" b="1" dirty="0"/>
              <a:t>信心是内在的，不可见的。</a:t>
            </a:r>
            <a:r>
              <a:rPr lang="zh-CN" altLang="en-US" dirty="0"/>
              <a:t> 你单凭一个人的外表，真的能判断他或她是不是基督徒吗？我曾遇到过其他非常友善、令人愉快的人，我本以为他们一定是基督徒，但后来他们告诉我：“哦，我是摩门教徒。” 或者我发现他们信奉东方哲学，或者某种主义。</a:t>
            </a:r>
          </a:p>
          <a:p>
            <a:r>
              <a:rPr lang="en-US" altLang="zh-CN" dirty="0"/>
              <a:t>• </a:t>
            </a:r>
            <a:r>
              <a:rPr lang="zh-CN" altLang="en-US" b="1" dirty="0"/>
              <a:t>但信心真的仅仅是内在的吗？</a:t>
            </a:r>
            <a:r>
              <a:rPr lang="zh-CN" altLang="en-US" dirty="0"/>
              <a:t> 我们真的无法通过其他方式判断一个人是否信靠基督吗？</a:t>
            </a:r>
          </a:p>
          <a:p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62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F2DF1D2-1131-D84F-BCA6-C7610BC51501}" type="slidenum">
              <a:rPr lang="en-US" sz="1200">
                <a:solidFill>
                  <a:prstClr val="black"/>
                </a:solidFill>
              </a:rPr>
              <a:pPr/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73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E8BAFD0-7BEF-2749-B895-B57D18598145}" type="slidenum">
              <a:rPr lang="en-US" sz="1200">
                <a:solidFill>
                  <a:prstClr val="black"/>
                </a:solidFill>
              </a:rPr>
              <a:pPr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7C02D5D-B06B-104C-AECD-7A9C0C4468BA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F9E378B-C2C1-6C49-88A9-50607E11E981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0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BF760B2-EDCF-944E-834D-E1D594999D4F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1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6381B-0E88-9F4B-951C-0BFCDF1E14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43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F2DF1D2-1131-D84F-BCA6-C7610BC51501}" type="slidenum">
              <a:rPr lang="en-US" sz="1200">
                <a:solidFill>
                  <a:prstClr val="black"/>
                </a:solidFill>
              </a:rPr>
              <a:pPr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97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F7610AD-0469-1345-A9E4-2D2EED02E4D4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F2DF1D2-1131-D84F-BCA6-C7610BC51501}" type="slidenum">
              <a:rPr lang="en-US" sz="1200">
                <a:solidFill>
                  <a:prstClr val="black"/>
                </a:solidFill>
              </a:rPr>
              <a:pPr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912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E19A25A-BE7E-BE4B-8DFC-4A633A52724C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64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you have a special glow?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Christians smile more?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/>
              <a:t>你会有特别的光辉吗？</a:t>
            </a:r>
          </a:p>
          <a:p>
            <a:r>
              <a:rPr lang="zh-CN" altLang="en-US" dirty="0"/>
              <a:t>基督徒会笑得更多吗？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06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2ED8A95-5D88-014C-8F5F-29FCC619AEAE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D45D6ED-1540-5C4C-B98B-D4F35FBA5C84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64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C80F0F81-F5A6-354B-AE8C-4FF70F112D04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65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16589E8-024D-8642-8184-CA48829DBF1C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25F325C-9275-664A-83E1-CE4E9F72EE1C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8BA6886-C4E9-8746-86C0-E50CDB1E5663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DFB4ED3-A07B-9D4E-A6DA-72815B49B6DF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F1CDAA4-0ADA-2447-8119-B2EBAE99DBFF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C6BCA1C9-A98F-C147-B4D7-2260713E441B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66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3FE6967-B5FB-A54A-9EDA-B0A0044E6E7A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Should we try to get others to ask about our faith by seeing religious disciplines in us like prayer and Bible reading?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if we tell people what the Bible says?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/>
              <a:t>我们应该通过让别人看到我们身上的宗教操练，比如祷告和读圣经，来让他们主动询问我们的信仰吗？</a:t>
            </a:r>
          </a:p>
          <a:p>
            <a:r>
              <a:rPr lang="zh-CN" altLang="en-US" dirty="0"/>
              <a:t>如果我们直接告诉别人圣经的教导，又会怎样呢？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623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E10243D-1B17-FA44-B70D-946715AFB9BB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66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5463816-D07B-BD44-88CF-AC74220A7CBB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FCFB3A4-E000-0A43-8D64-76D3A1F0F7E9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99914A1-214D-0944-B58C-ECEC564F2D62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67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7D46E55-C828-C245-8EB8-E6ED6C1CA474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F2DF1D2-1131-D84F-BCA6-C7610BC51501}" type="slidenum">
              <a:rPr lang="en-US" sz="1200">
                <a:solidFill>
                  <a:prstClr val="black"/>
                </a:solidFill>
              </a:rPr>
              <a:pPr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034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950DDB5A-882B-F44E-9C6D-5C6C2ADC1201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24C9471-8C28-354F-8154-F7538954524A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81AC72B-D6A6-1C49-8566-68F736C1298B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72D96-6D84-F448-A63F-EF378C3352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76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4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should your trust in Christ look like?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does faith in Jesus look like?</a:t>
            </a:r>
          </a:p>
          <a:p>
            <a:r>
              <a:rPr lang="zh-CN" altLang="en-US" dirty="0"/>
              <a:t>你的信靠基督应该是什么样的？</a:t>
            </a:r>
          </a:p>
          <a:p>
            <a:r>
              <a:rPr lang="zh-CN" altLang="en-US" dirty="0"/>
              <a:t>对耶稣的信心应该呈现出怎样的样子？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838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4949CC8-0CE1-BA46-91CF-99AAF705DDC5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97C343E-8061-D147-AAAE-60A584BD988A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043E28C-169D-2548-8F38-4A6FC8441653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32724DC-FCB8-1C4C-A4AA-B0AE5B5B1156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64600"/>
            <a:ext cx="2971800" cy="279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682EAB-8840-4649-8328-77E00DE9D34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279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5197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F2DF1D2-1131-D84F-BCA6-C7610BC51501}" type="slidenum">
              <a:rPr lang="en-US" sz="1200">
                <a:solidFill>
                  <a:prstClr val="black"/>
                </a:solidFill>
              </a:rPr>
              <a:pPr/>
              <a:t>58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349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688830E-BD4F-8F43-9B2A-48BC2E1360B4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81F8F1E-A3FA-5D4F-8E8E-16C860AEB938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D7BA02-5C73-5341-AC37-D5AABB9C4277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3361F2F-B0BC-1A45-AE4D-66229475EF0D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37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1F0394B-1FCC-D244-8A16-DDB1D8A541A4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C5548E19-642E-D947-9974-2D7DE89141AB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EF33BA1-F990-B344-9ED8-F549B1F1FA57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72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C00D4AE0-5988-5D4C-872E-3C453754C2BC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601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80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01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21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62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83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42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11E991-08F8-4E82-9FA0-5A8560E1DB6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SimSun" pitchFamily="2" charset="-122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itchFamily="66" charset="0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277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03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7F2DF1D2-1131-D84F-BCA6-C7610BC51501}" type="slidenum">
              <a:rPr lang="en-US" sz="1200">
                <a:solidFill>
                  <a:prstClr val="black"/>
                </a:solidFill>
              </a:rPr>
              <a:pPr/>
              <a:t>74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208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26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8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469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08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28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2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49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69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902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3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BC0286A-62E8-A94E-BA60-8EE160939E7D}" type="slidenum">
              <a:rPr lang="en-US" sz="1200">
                <a:solidFill>
                  <a:prstClr val="black"/>
                </a:solidFill>
              </a:rPr>
              <a:pPr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517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13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74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95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15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40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22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43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/>
              <a:t>This statement on divine healing was adopted by the Assemblies of God General Presbytery, August 20, 1974 </a:t>
            </a:r>
            <a:r>
              <a:rPr lang="zh-CN" altLang="en-US" dirty="0"/>
              <a:t> </a:t>
            </a:r>
            <a:r>
              <a:rPr lang="en-US" dirty="0"/>
              <a:t>(http://</a:t>
            </a:r>
            <a:r>
              <a:rPr lang="en-US" dirty="0" err="1"/>
              <a:t>ag.org</a:t>
            </a:r>
            <a:r>
              <a:rPr lang="en-US" dirty="0"/>
              <a:t>/top/beliefs/</a:t>
            </a:r>
            <a:r>
              <a:rPr lang="en-US" dirty="0" err="1"/>
              <a:t>position_papers</a:t>
            </a:r>
            <a:r>
              <a:rPr lang="en-US" dirty="0"/>
              <a:t>/4184_healing.cfm)</a:t>
            </a:r>
          </a:p>
          <a:p>
            <a:r>
              <a:rPr lang="zh-CN" altLang="en-US" dirty="0"/>
              <a:t>这份关于神圣医治的声明由</a:t>
            </a:r>
            <a:r>
              <a:rPr lang="zh-CN" altLang="en-US" b="1" dirty="0"/>
              <a:t>神召会总长老会议</a:t>
            </a:r>
            <a:r>
              <a:rPr lang="zh-CN" altLang="en-US" dirty="0"/>
              <a:t>于</a:t>
            </a:r>
            <a:r>
              <a:rPr lang="en-US" altLang="zh-CN" b="1" dirty="0"/>
              <a:t>1974</a:t>
            </a:r>
            <a:r>
              <a:rPr lang="zh-CN" altLang="en-US" b="1" dirty="0"/>
              <a:t>年</a:t>
            </a:r>
            <a:r>
              <a:rPr lang="en-US" altLang="zh-CN" b="1" dirty="0"/>
              <a:t>8</a:t>
            </a:r>
            <a:r>
              <a:rPr lang="zh-CN" altLang="en-US" b="1" dirty="0"/>
              <a:t>月</a:t>
            </a:r>
            <a:r>
              <a:rPr lang="en-US" altLang="zh-CN" b="1" dirty="0"/>
              <a:t>20</a:t>
            </a:r>
            <a:r>
              <a:rPr lang="zh-CN" altLang="en-US" b="1" dirty="0"/>
              <a:t>日</a:t>
            </a:r>
            <a:r>
              <a:rPr lang="zh-CN" altLang="en-US" dirty="0"/>
              <a:t>通过。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04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45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AAFA0-2159-6E4E-A091-BA8BC66F261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9890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661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86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07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550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889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509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4B9C1B57-AD3A-EB4B-B569-B31F90B0F466}" type="slidenum">
              <a:rPr lang="en-US" sz="1200"/>
              <a:pPr algn="r"/>
              <a:t>102</a:t>
            </a:fld>
            <a:endParaRPr lang="en-US" sz="1200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B070C355-C016-FF4F-AFEA-89E36486FD98}" type="slidenum">
              <a:rPr lang="en-US" sz="1200"/>
              <a:pPr algn="r"/>
              <a:t>103</a:t>
            </a:fld>
            <a:endParaRPr lang="en-US" sz="1200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get our word "planets" from this Greek word as they appeared to wander across the sky the Greeks.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AC92CB5D-863E-2E4B-B7CF-206A96C75728}" type="slidenum">
              <a:rPr lang="en-US" sz="1200"/>
              <a:pPr algn="r"/>
              <a:t>104</a:t>
            </a:fld>
            <a:endParaRPr lang="en-US" sz="1200"/>
          </a:p>
        </p:txBody>
      </p:sp>
      <p:sp>
        <p:nvSpPr>
          <p:cNvPr id="89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should your trust in Christ look like?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does faith in Jesus look like?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/>
              <a:t>你对基督的信靠应该是什么样的？</a:t>
            </a:r>
          </a:p>
          <a:p>
            <a:r>
              <a:rPr lang="zh-CN" altLang="en-US" dirty="0"/>
              <a:t>对耶稣的信心应该是什么样的？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5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Master" Target="../slideMasters/slideMaster3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cs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681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1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72DC5-5365-2843-BC28-616C31AC2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4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1AFA9-63FE-3343-8F18-16EEF7372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668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2438400"/>
            <a:ext cx="6400800" cy="14478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191000"/>
            <a:ext cx="5562600" cy="1600200"/>
          </a:xfrm>
        </p:spPr>
        <p:txBody>
          <a:bodyPr/>
          <a:lstStyle>
            <a:lvl1pPr marL="0" indent="0" algn="r">
              <a:buFont typeface="Tahoma" charset="0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3D270-6EAC-D54B-BE84-C0E1D657D5A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A30D3-63C0-C54D-B37B-761AFDED6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432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E354C-230B-FF48-8A24-E942A54EEEE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61E6A-6D84-684D-AD1E-5827CBE87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77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B49A1-4B0C-4D47-BA62-4542E5C1B092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74B99-7FA1-D648-9FF0-C5D62372C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698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D3C52-1454-A34C-9A65-5228D6702B15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71490-43E7-3A4A-B979-2B08D2FEC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737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B49B3-1AFF-AD49-A12D-E82CB2CF0A21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18983-EABE-DE4A-B299-D544CAE84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462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04D89-01DA-A740-8674-5958FF1E0692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305CF-628C-184D-996C-FAB9E90A2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561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8EC3-4667-204F-8C27-3B1DC2FB668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F864E-4C0E-FD42-ACF0-5EEC90CA4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26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AD872-0623-CE4C-A289-F095E2880CB1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53422-C282-204A-B638-961F1BEA0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831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AADB4-8D04-6440-A6D7-761A0320F55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24767-82F7-F24E-AF38-EA764DE4A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680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72EFE-686C-8A42-9164-D4498C131C45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2082F-9781-2D4C-A0D3-71B03BF4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3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04B36-4DA3-D648-BBC4-1CD422302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99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B1704-8FBD-C84B-BC55-E991F3865DD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5178C-6052-AE47-A961-661AE9981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96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676400"/>
          </a:xfrm>
          <a:effectLst>
            <a:outerShdw blurRad="38100" dist="25398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052E8-7570-6E43-A8A0-D7ECC3B392E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5622D-36D8-7943-8B1D-960381A31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292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05DA8-2F7C-2642-973C-4A55F28EFC7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061A1-B842-1E4D-A153-4C48BF3D6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910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481FE-D7FF-984D-A111-01926FCCAD9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08274-7BCB-1D40-B091-3E2597B85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455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C4FF4-2165-484A-AFC3-A549125A0C9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3F37C-0DB2-3F49-96DB-3BBE631F0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054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0C1E1-EF4F-EE4C-91D1-71F3F7394F0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72E48-32E9-7B4A-87E0-BD4F7C995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2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0CC5A-BE58-5E4C-AC92-191D362619BA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9A7A7-C1F1-344F-BFB8-4A3F0B852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735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444-077F-C947-A3FF-2A11B9959DF1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42479-0A7C-EC41-9926-48154D534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099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998C3-DDF3-BA40-BB29-16BB86612AB5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D7506-10FD-DF4A-98B5-B4E30C3A2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006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947C-5AD4-774C-BEBA-AA018E6FC0DD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61996-7DE8-7843-A001-A4591E24C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7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BD662-B303-044E-A513-1E2F4BA01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771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4C9FB-31F2-B64E-8360-CA998731402A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F75DD-6C95-BF47-B7C7-A4422CD72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575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A415B-2AED-A44B-878A-1AB92F74181A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6611D-27DD-D248-95FE-3F8B8FF1A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276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8314A-F3E6-9644-9092-968E5ECC24B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73F2-5EE8-F848-89AF-157592723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699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54728-F8B1-0E40-A917-4E19C20A14A8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A89B9-E37A-FC49-AC4B-4344A6FC1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944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E4CB7-9FA0-D44D-8CE8-FC3AA422B75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8F337-0EDD-E94F-8B72-D9973F018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654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916FD-8369-554B-AA79-EDA465620E15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720E4-1A68-EE43-868E-278FA21A3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722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969F0-1AE8-8B45-8B26-E00DD50441CD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4E5CE-D09D-BF43-A144-BDF0AACD0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432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93A2D-25FC-6E47-A696-CB708FFF09A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7D7B8-78FE-2744-B0A2-CFB38B60E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52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69188-9662-504B-9EE6-F3FA48D41182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33166-160B-C244-B15E-088CA07C0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403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9E67B-7013-174B-AB39-0468F99F6F5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9125E-A1D9-B345-8BF7-0B41988D9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34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6DFDF-D7E9-AD43-903D-C33A68334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658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93544-5C2F-C948-B5CD-F460795D5311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577EF-0B87-AD4E-99C6-F28D44E00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714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02FD6-DB66-DD41-879B-06A070C2D20D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DF9FC-1F8E-3245-806E-5AAAFAF0B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38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26C4B-EB4D-8341-87A8-A0DC6AD4B50E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92773-2D07-584A-8458-4AB04B811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997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495800"/>
            <a:ext cx="7772400" cy="1524000"/>
          </a:xfrm>
          <a:effectLst>
            <a:outerShdw blurRad="63500" dist="25399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990600"/>
            <a:ext cx="2362200" cy="2438400"/>
          </a:xfrm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 marL="0" indent="0" algn="ctr">
              <a:buFont typeface="Wingdings" charset="0"/>
              <a:buNone/>
              <a:defRPr>
                <a:latin typeface="Curlz MT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28C53-276B-E541-B1C8-B6DEDE7519CF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69111-7047-5F4E-9273-85750DD8C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649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08170-CAFA-1B4B-82B3-B71ECA425E9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FCE95-DA58-B447-BBA6-216EC5D7A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218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3BFC8-AAC0-8B40-9B21-9DDDA470B12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4B0EA-513C-BE41-AC40-5CFE364CC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319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24384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6C29D-56BF-B540-925E-973929EA5288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F39C6-FB40-B043-BEBA-65C6CE3FD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670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9D4B5-D5C4-464A-8BDE-CD74CA311D8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8860-81D6-6649-846C-3D3EE089E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516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E6B25-B4EB-2B41-BBB5-0BA8577973C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82E33-3FB5-8D4F-9EB1-5DE448BDE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633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63060-C1BC-1C4F-BD14-0E3487E335DF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6C94B-31EC-3940-A1A4-EDE2026FE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80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E327-8BBF-094F-B311-DE4C32425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712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58513-46CE-CA48-97ED-90E446E409F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9A724-17E4-4448-9796-C444AE488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906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E1220-513F-F441-83E0-EEC3C428FF85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D534F-AA0D-F649-9BF4-98BE8D1CF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424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84342-8C2D-DA45-9A24-60547D358220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A9519-29E0-684A-B961-DE6167F5D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499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ADC5A-9BE6-2048-B0E8-9BFEA9A5E94E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98E15-F17D-4D4B-A38A-D42DE2B1F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749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 anchor="b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  <a:effectLst>
            <a:outerShdw blurRad="762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D315B-771D-F041-A918-5E09B2CF2B6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4A993-502C-924E-A9A8-64BA7F08A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068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F0A81-79C4-F746-B3FC-566E03A8613F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870D8-9452-774C-B847-203A541FE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979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A441E-FDD8-2047-904E-30D25AE4D28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46418-BEFF-5C4B-9742-5EC24CD9C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04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828800"/>
            <a:ext cx="3467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828800"/>
            <a:ext cx="3467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1346B-32FA-0A43-BBCE-D4126DBB1492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E2D60-D64A-C64C-A441-761DB3D41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766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2D05D-EA13-5C45-A89E-95D0F147453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61EDF-5F13-8240-96EA-A792A2E50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2645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6E073-8C0C-5D49-A1A4-809E7ADF3598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D560F-B10F-0647-BF18-1E1004B9E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99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782B-7993-6442-9F2F-7AA61B227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067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76B90-3539-1E41-BCF4-AAFADFC5CFCB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1F000-2F46-0F4C-8650-6E562258E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172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E60B3-F0F3-8C47-B220-9C3709EC683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B7826-112D-B24D-A345-21D4C5258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831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C7DCE-8081-844C-ADA8-A2184911C98F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7331F-98A8-6845-A24A-901DEA859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332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A06E6-5794-CE48-8CDD-8FC7F1EE7F7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0C0B4-4534-C14D-B870-C3D7790F0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4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457200"/>
            <a:ext cx="17716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457200"/>
            <a:ext cx="51625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81E37-C39F-804E-AA3C-1D8A04857DCD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AB88-4A96-5E4A-A35F-77E72529C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25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12700" dist="12700" dir="135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5400"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12700" dist="12700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12700" dist="12700" dir="135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09160-6811-4046-9D99-EEEC411B7CB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12700" dist="12700" dir="135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12700" dist="12700" dir="135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13A74-F3A9-7642-B661-F5377E419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42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B4AE6-4419-274B-AE40-59490B6F3526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9BDBD-F088-9847-8BF9-F476F0E87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855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773AC-7BE7-DF4A-AED2-4F4FDFB95F1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A06F4-B380-E242-9C3A-5E4306FC5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061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0A6DE-EA7A-D745-B932-35E3DDFC4F6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0B751-33AF-3A45-9A77-701F934F8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380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DDD2F-E887-EC41-96B7-82F4BCCE853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343C5-5836-EA44-9F48-151F22C60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19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61839-FF0E-7B4F-8101-F2DD61CCD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6717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FDFD0-B46F-5544-A268-4BAA1CC6B5F2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4FD86-AC36-0641-8758-6F336DB08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605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78D32-86B2-AF4F-9AD8-1222A5EBB5E6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6D61F-97A0-3143-9552-A88FFFEE7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903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708B8-0948-7C49-B4EC-E3BDE76C31CB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D5B2-0E59-374A-B5C3-ACCE30F92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50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4C739-186F-8045-B4BF-A10A232AECA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44D5D-F457-064B-8C48-5296CF04D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607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00732-953F-9C4B-812B-5C77A97BEAC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6C8A1-6B68-624C-BB2E-DE03EB9A7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5151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77BD6-0B2C-EC47-AAFC-55D9805672F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6B334-3D69-0849-B1FF-CE3D12F36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551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 marL="0" indent="0" algn="ctr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79108-CAD1-BB4F-BE40-0F3AC8F81C9E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BE1A8-46D6-DF4D-A90C-957A02496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400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D360B-FDCE-5648-915A-B9AF4DFB01C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82918-8B85-564F-A78A-6FA2B62A8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140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53091-A037-894E-A27C-FB0B5A4950F0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2E44B-03BC-EC4D-AED8-A87AE032A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240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76876-2D70-884F-9EF7-26D075BB161E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6632A-9434-164D-82D2-9BC659C62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16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73CB4-A1CF-0A43-8311-F989E76D7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234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44C4F-C6FB-E34A-85CF-1BB8BBDBA21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4AEC1-ED1F-FF49-8CE1-620C74F3D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510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8AC12-306B-C94E-8F14-3EC955C71956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D11FE-7513-EB4A-BA3E-47B92FBE1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2118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229F8-3106-E24B-9E55-0528730FDA6D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EC7A-E0C8-CF4B-BADF-17B337062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59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E0EB2-D6F5-EB4A-ACF8-18AEBB5937FF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78DAE-068C-7643-83CB-5264D1AF4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613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0643-EA69-9D4F-B26D-EB75B0570CC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F42FA-7147-7849-8E91-E8DFB96AD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8372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6333-9867-9147-87A7-8C240BF3B47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40D63-8331-A248-B437-17E101980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117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527A6-0314-334C-9758-AE03D558D9D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2798D-8A8E-7149-A276-163263947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3470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0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pitchFamily="8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5F626-631E-6F46-BD12-D0C6996C5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7140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6878F-BEE0-AB47-BE41-BB9081B7B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607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34DB9-FBFF-0145-8D4A-F95BC6F03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63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C2DF3-EFD2-1648-97B6-FDA4F7101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8029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90D62-30B2-B64E-822D-6075E0A19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085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B0F2-18FF-CE42-9AD3-4AB810AFF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13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12C36-D80F-B444-87EB-6CC605A41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0094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5B037-4BF6-3D4B-ADF9-BAFDFA861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0944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2FA54-1B44-9249-A862-99CF4B4CF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5206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FA547-F283-6B43-A2EE-0FA3EF5D3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945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C7F1C-61BE-0B43-B5A7-4BCDD3724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1788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442BD-C7C8-ED45-9921-C2B7FA9EF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3300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4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A9F5A-278A-ED41-837C-EBCB8A520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5812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97D5F-7DB0-C247-A638-01618218C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96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504AC-3C8D-9745-8E94-43FCB0E88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6983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1F0EE-77BC-BF46-90EF-7B8F6988F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6083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9FCB2-6553-7041-B5BB-AEB35C1935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503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68B3D-056D-CB43-A30D-9F1C960A4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148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57F8D-BB87-D04A-867D-200AE41E9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0177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85F07-83A7-CC49-B98B-277759B7E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9754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EA3C5-7DBF-744D-9210-445198CCB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0691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E035-BB6C-D64A-A417-EBA2B7940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5450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5069C-5E6A-3845-ACF8-4ADEA7AA5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0926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2E632-4C88-9C40-BBFC-9BDBACA84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8911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2F512-B895-0640-83D1-59100228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3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87A7C-5109-6C45-88BA-1FB543717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66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0DE1-337B-E545-8624-095C81FA5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1242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B9E9E-61DD-5C43-871A-9C4CFFFEA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6202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E1051-40E5-954F-99CF-1E83BE273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2208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DA2D6-A2CB-8842-BF64-F0189067A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0123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5E1FC-11AB-014C-A399-A9EB47C96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117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7423-E6F7-2C46-808D-D8206EE39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701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99B3E-EF0C-AF48-A454-0FC143D46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0977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661E6-91FC-A14D-A0AB-B06362D4D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4285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991D7-8F64-AD45-BA9E-69894E16C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17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999CC-DBEB-AD48-9B28-4B21B2CB4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519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9D140-B92D-4F45-B2FE-5B02E4A66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38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E1DE2-2C6D-1842-9D0B-7E07DF839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398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2 w 21912"/>
                <a:gd name="T1" fmla="*/ 0 h 43200"/>
                <a:gd name="T2" fmla="*/ 0 w 21912"/>
                <a:gd name="T3" fmla="*/ 24 h 43200"/>
                <a:gd name="T4" fmla="*/ 2 w 21912"/>
                <a:gd name="T5" fmla="*/ 1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2 w 21924"/>
                <a:gd name="T1" fmla="*/ 0 h 43200"/>
                <a:gd name="T2" fmla="*/ 0 w 21924"/>
                <a:gd name="T3" fmla="*/ 15 h 43200"/>
                <a:gd name="T4" fmla="*/ 2 w 21924"/>
                <a:gd name="T5" fmla="*/ 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2 w 21925"/>
                <a:gd name="T1" fmla="*/ 0 h 43200"/>
                <a:gd name="T2" fmla="*/ 0 w 21925"/>
                <a:gd name="T3" fmla="*/ 6 h 43200"/>
                <a:gd name="T4" fmla="*/ 2 w 21925"/>
                <a:gd name="T5" fmla="*/ 3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1843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2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87F4-7725-BB4B-813C-AD4D239E1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739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B7BC1-BB8E-5A41-BAA1-ABE8F6D8F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23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09B68-EB52-0840-8035-E36B40017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3715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038A4-EDE0-FF40-8FC7-B9CCEC247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3711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78E16-086E-1C48-BDFA-E5EBF38B8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60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22889-695F-4F4B-A8B6-8D86E3BA9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4589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D85B4-2B66-8348-906C-F2F46D91C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3205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1238C-39A0-BC47-9968-F6CEC96EC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3583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AF483-4FED-F84D-BA1F-BCB6747EA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8827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C26D1-BB15-3B4C-82C8-74F1F829C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03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9B5E6-E1BD-1E4B-98FE-5CCE09078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609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E3438-9015-2341-83A9-51E23DF27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8556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36AA9-D610-494D-8A4F-C1A539849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023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5C3E3-EFC2-FA40-A1A9-ADA96FA74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4618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32722-044C-3A48-B62D-068A91435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0772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CC0A6-0E31-6545-AC9E-1D0D55A15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2170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33F22-9539-BD4F-9276-13CEA8B59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6497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A25E2-3900-884D-A011-23CD635C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6761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19E40-EC27-2E43-9E22-6BA32F668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9674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6FEBB-9AFB-EF44-9399-DF5C139A7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2399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A9ACA-B4FD-7245-BAEF-2C0EB645F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85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46E27-485D-CB42-BAF1-435FB5AD2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5092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50C61-B14E-6048-8FF2-D35308199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1426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05D85-7C26-E942-B101-E03C56890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5674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4EAE-4BB9-9440-AEE5-9E00BA01F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610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7274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274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03BDB-9502-AA47-8187-B44540ABF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3917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DC7F9-3DFF-BE4B-9AC3-437CAD8F9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2976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CEDF7-FB66-2940-B8E9-D3BE29C10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8860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E7240-4A74-1444-B6A0-C75D5D1B5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8037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979FD-6579-DB4A-A4E5-C72D152F7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7337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9F690-91D2-BE49-8DBE-492E8FD6C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5078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D2A44-D563-E748-AA04-177D75187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58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A89A-F2D7-B641-A2BC-F6202B71D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192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21B3E-9315-8B49-848C-4FCD7A295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9860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90DE4-FC9B-6846-93C5-1A9A5176A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1422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A0086-D70E-264E-A200-89FF4635B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5724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9AA6-C2DC-B740-98ED-86314F792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1738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CB4E2-0F9C-6340-AC47-2DFDBC2E4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1190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0"/>
            <a:ext cx="74676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Font typeface="Wingdings" pitchFamily="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6D8AF-DF83-974E-8C19-7E5D36E39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7070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26177-3742-2A40-83F4-A2227FD28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664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69170-B4CA-1D44-AE63-ED1B6E29C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7243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2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66A5A-63A5-B145-B59D-D7CA064E0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5954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C4C86-77F7-204F-BF1B-42090743B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79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7B4C9-02CC-5840-8E59-4C6A6BDF1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5423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037A9-D261-F242-B9F6-D34623E0A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8473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144D7-C11C-BF4F-936B-D56331A61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3470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DACE9-2D26-B64E-9822-E1B3EECD1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5653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0C66E-0DF0-2845-A17D-A0B67A816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0639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4685-8988-224C-877E-96896F768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800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2650" y="609600"/>
            <a:ext cx="188595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09600"/>
            <a:ext cx="550545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41DE6-B54A-B24C-B457-7CDAC4BD6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1664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76F5E-9132-2947-9062-18E6488C7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206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138CE-0A06-FD48-A089-D37E44F99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2725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FBAF-9AE1-BA44-970C-2C6CB8757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3741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BB3B0-7938-BE45-9F45-E3B7C057E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67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6BAC6-DA84-E04B-9381-7219E4AEE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781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7421F-4AFF-EA4F-8ED3-4EE43D34C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9966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47995-D031-EF47-97F9-C06917141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6374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78AD0-95F6-7045-ACA2-5E918B28F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903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49284-A158-A643-ABD2-54BEFAE9F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5401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417C7-54B4-054E-9F06-C73E09F63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2293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546B5-DC44-BE48-85CB-7265FD339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8485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0D715-B764-5A4F-9351-BB56A2CD7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6734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66800" y="2995613"/>
            <a:ext cx="80772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995613"/>
            <a:ext cx="10668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cs typeface="Arial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1905000"/>
            <a:ext cx="6172200" cy="2438400"/>
            <a:chOff x="0" y="1200"/>
            <a:chExt cx="3888" cy="1536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49358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pitchFamily="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9358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A389A-3EA2-3941-946C-7A951737B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8654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56600-1E50-E848-89F5-36B00E2BF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517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6692B-3C8D-AC46-B5FE-32D52289A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10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7B84B-3341-B24D-9DD1-56E2F2072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3040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B7DE5-755B-7A4C-943E-6B8EC71AF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4238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CEE73-0305-EB4A-8DD9-74CDDBADF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2568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BC524-0D45-E244-8D4A-822DDC52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7101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37FDF-2A83-934F-A582-1BF444C1C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8726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11AD5-E8C0-5448-820A-5A67A31BA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1720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6F9D6-0CDE-F24C-A2E3-894387F36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5456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1D35-4C2A-9041-B080-7C57D1C32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3003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2288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5341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EAB55-9D16-0849-A230-9FEA8764C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6431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2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44237-EA77-0344-AF3B-4732210C6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9563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B34D7-D740-ED41-9165-E618CF7DB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89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8592C-FA2C-5948-B1A3-5D70ECCBA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070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34B02-0379-C944-800C-2DE967C80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6216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311F2-FAE9-C948-BEF2-D97AE318C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292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44FB8-5297-BC4A-A136-529376127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6952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93A22-112D-7B49-9990-B5CA92ACF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0698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2F787-2AB3-B945-9F9B-73945A87E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0959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71299-D92B-374B-B177-3CB0132E0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3551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B4DDF-E2B0-A04D-BD29-7F2B06341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0964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9B24-C4F3-684C-A66D-218D2FD2E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2826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411F5-D69C-014A-B428-50A7BAE77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6662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Verdana" pitchFamily="-112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68 w 2123"/>
                <a:gd name="T1" fmla="*/ 834 h 1696"/>
                <a:gd name="T2" fmla="*/ 532 w 2123"/>
                <a:gd name="T3" fmla="*/ 547 h 1696"/>
                <a:gd name="T4" fmla="*/ 658 w 2123"/>
                <a:gd name="T5" fmla="*/ 317 h 1696"/>
                <a:gd name="T6" fmla="*/ 907 w 2123"/>
                <a:gd name="T7" fmla="*/ 470 h 1696"/>
                <a:gd name="T8" fmla="*/ 1190 w 2123"/>
                <a:gd name="T9" fmla="*/ 695 h 1696"/>
                <a:gd name="T10" fmla="*/ 1451 w 2123"/>
                <a:gd name="T11" fmla="*/ 887 h 1696"/>
                <a:gd name="T12" fmla="*/ 1764 w 2123"/>
                <a:gd name="T13" fmla="*/ 1088 h 1696"/>
                <a:gd name="T14" fmla="*/ 1843 w 2123"/>
                <a:gd name="T15" fmla="*/ 1130 h 1696"/>
                <a:gd name="T16" fmla="*/ 1799 w 2123"/>
                <a:gd name="T17" fmla="*/ 1084 h 1696"/>
                <a:gd name="T18" fmla="*/ 1383 w 2123"/>
                <a:gd name="T19" fmla="*/ 801 h 1696"/>
                <a:gd name="T20" fmla="*/ 1064 w 2123"/>
                <a:gd name="T21" fmla="*/ 547 h 1696"/>
                <a:gd name="T22" fmla="*/ 707 w 2123"/>
                <a:gd name="T23" fmla="*/ 263 h 1696"/>
                <a:gd name="T24" fmla="*/ 979 w 2123"/>
                <a:gd name="T25" fmla="*/ 249 h 1696"/>
                <a:gd name="T26" fmla="*/ 1258 w 2123"/>
                <a:gd name="T27" fmla="*/ 254 h 1696"/>
                <a:gd name="T28" fmla="*/ 1582 w 2123"/>
                <a:gd name="T29" fmla="*/ 215 h 1696"/>
                <a:gd name="T30" fmla="*/ 2079 w 2123"/>
                <a:gd name="T31" fmla="*/ 157 h 1696"/>
                <a:gd name="T32" fmla="*/ 2031 w 2123"/>
                <a:gd name="T33" fmla="*/ 139 h 1696"/>
                <a:gd name="T34" fmla="*/ 1511 w 2123"/>
                <a:gd name="T35" fmla="*/ 206 h 1696"/>
                <a:gd name="T36" fmla="*/ 1184 w 2123"/>
                <a:gd name="T37" fmla="*/ 220 h 1696"/>
                <a:gd name="T38" fmla="*/ 743 w 2123"/>
                <a:gd name="T39" fmla="*/ 206 h 1696"/>
                <a:gd name="T40" fmla="*/ 803 w 2123"/>
                <a:gd name="T41" fmla="*/ 182 h 1696"/>
                <a:gd name="T42" fmla="*/ 1118 w 2123"/>
                <a:gd name="T43" fmla="*/ 0 h 1696"/>
                <a:gd name="T44" fmla="*/ 1064 w 2123"/>
                <a:gd name="T45" fmla="*/ 24 h 1696"/>
                <a:gd name="T46" fmla="*/ 990 w 2123"/>
                <a:gd name="T47" fmla="*/ 67 h 1696"/>
                <a:gd name="T48" fmla="*/ 839 w 2123"/>
                <a:gd name="T49" fmla="*/ 153 h 1696"/>
                <a:gd name="T50" fmla="*/ 658 w 2123"/>
                <a:gd name="T51" fmla="*/ 225 h 1696"/>
                <a:gd name="T52" fmla="*/ 622 w 2123"/>
                <a:gd name="T53" fmla="*/ 288 h 1696"/>
                <a:gd name="T54" fmla="*/ 297 w 2123"/>
                <a:gd name="T55" fmla="*/ 470 h 1696"/>
                <a:gd name="T56" fmla="*/ 0 w 2123"/>
                <a:gd name="T57" fmla="*/ 581 h 1696"/>
                <a:gd name="T58" fmla="*/ 0 w 2123"/>
                <a:gd name="T59" fmla="*/ 585 h 1696"/>
                <a:gd name="T60" fmla="*/ 0 w 2123"/>
                <a:gd name="T61" fmla="*/ 614 h 1696"/>
                <a:gd name="T62" fmla="*/ 291 w 2123"/>
                <a:gd name="T63" fmla="*/ 508 h 1696"/>
                <a:gd name="T64" fmla="*/ 580 w 2123"/>
                <a:gd name="T65" fmla="*/ 345 h 1696"/>
                <a:gd name="T66" fmla="*/ 496 w 2123"/>
                <a:gd name="T67" fmla="*/ 537 h 1696"/>
                <a:gd name="T68" fmla="*/ 514 w 2123"/>
                <a:gd name="T69" fmla="*/ 796 h 1696"/>
                <a:gd name="T70" fmla="*/ 452 w 2123"/>
                <a:gd name="T71" fmla="*/ 934 h 1696"/>
                <a:gd name="T72" fmla="*/ 321 w 2123"/>
                <a:gd name="T73" fmla="*/ 1184 h 1696"/>
                <a:gd name="T74" fmla="*/ 315 w 2123"/>
                <a:gd name="T75" fmla="*/ 1357 h 1696"/>
                <a:gd name="T76" fmla="*/ 321 w 2123"/>
                <a:gd name="T77" fmla="*/ 1357 h 1696"/>
                <a:gd name="T78" fmla="*/ 339 w 2123"/>
                <a:gd name="T79" fmla="*/ 1242 h 1696"/>
                <a:gd name="T80" fmla="*/ 568 w 2123"/>
                <a:gd name="T81" fmla="*/ 834 h 1696"/>
                <a:gd name="T82" fmla="*/ 568 w 2123"/>
                <a:gd name="T83" fmla="*/ 834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7 w 969"/>
                <a:gd name="T1" fmla="*/ 1198 h 1192"/>
                <a:gd name="T2" fmla="*/ 498 w 969"/>
                <a:gd name="T3" fmla="*/ 1204 h 1192"/>
                <a:gd name="T4" fmla="*/ 588 w 969"/>
                <a:gd name="T5" fmla="*/ 1162 h 1192"/>
                <a:gd name="T6" fmla="*/ 825 w 969"/>
                <a:gd name="T7" fmla="*/ 1097 h 1192"/>
                <a:gd name="T8" fmla="*/ 949 w 969"/>
                <a:gd name="T9" fmla="*/ 1067 h 1192"/>
                <a:gd name="T10" fmla="*/ 771 w 969"/>
                <a:gd name="T11" fmla="*/ 998 h 1192"/>
                <a:gd name="T12" fmla="*/ 564 w 969"/>
                <a:gd name="T13" fmla="*/ 961 h 1192"/>
                <a:gd name="T14" fmla="*/ 201 w 969"/>
                <a:gd name="T15" fmla="*/ 979 h 1192"/>
                <a:gd name="T16" fmla="*/ 303 w 969"/>
                <a:gd name="T17" fmla="*/ 901 h 1192"/>
                <a:gd name="T18" fmla="*/ 504 w 969"/>
                <a:gd name="T19" fmla="*/ 811 h 1192"/>
                <a:gd name="T20" fmla="*/ 706 w 969"/>
                <a:gd name="T21" fmla="*/ 679 h 1192"/>
                <a:gd name="T22" fmla="*/ 712 w 969"/>
                <a:gd name="T23" fmla="*/ 679 h 1192"/>
                <a:gd name="T24" fmla="*/ 724 w 969"/>
                <a:gd name="T25" fmla="*/ 673 h 1192"/>
                <a:gd name="T26" fmla="*/ 765 w 969"/>
                <a:gd name="T27" fmla="*/ 655 h 1192"/>
                <a:gd name="T28" fmla="*/ 789 w 969"/>
                <a:gd name="T29" fmla="*/ 649 h 1192"/>
                <a:gd name="T30" fmla="*/ 801 w 969"/>
                <a:gd name="T31" fmla="*/ 637 h 1192"/>
                <a:gd name="T32" fmla="*/ 807 w 969"/>
                <a:gd name="T33" fmla="*/ 625 h 1192"/>
                <a:gd name="T34" fmla="*/ 801 w 969"/>
                <a:gd name="T35" fmla="*/ 619 h 1192"/>
                <a:gd name="T36" fmla="*/ 795 w 969"/>
                <a:gd name="T37" fmla="*/ 607 h 1192"/>
                <a:gd name="T38" fmla="*/ 795 w 969"/>
                <a:gd name="T39" fmla="*/ 579 h 1192"/>
                <a:gd name="T40" fmla="*/ 807 w 969"/>
                <a:gd name="T41" fmla="*/ 549 h 1192"/>
                <a:gd name="T42" fmla="*/ 819 w 969"/>
                <a:gd name="T43" fmla="*/ 519 h 1192"/>
                <a:gd name="T44" fmla="*/ 837 w 969"/>
                <a:gd name="T45" fmla="*/ 489 h 1192"/>
                <a:gd name="T46" fmla="*/ 849 w 969"/>
                <a:gd name="T47" fmla="*/ 459 h 1192"/>
                <a:gd name="T48" fmla="*/ 857 w 969"/>
                <a:gd name="T49" fmla="*/ 441 h 1192"/>
                <a:gd name="T50" fmla="*/ 865 w 969"/>
                <a:gd name="T51" fmla="*/ 435 h 1192"/>
                <a:gd name="T52" fmla="*/ 865 w 969"/>
                <a:gd name="T53" fmla="*/ 351 h 1192"/>
                <a:gd name="T54" fmla="*/ 865 w 969"/>
                <a:gd name="T55" fmla="*/ 345 h 1192"/>
                <a:gd name="T56" fmla="*/ 871 w 969"/>
                <a:gd name="T57" fmla="*/ 339 h 1192"/>
                <a:gd name="T58" fmla="*/ 889 w 969"/>
                <a:gd name="T59" fmla="*/ 309 h 1192"/>
                <a:gd name="T60" fmla="*/ 901 w 969"/>
                <a:gd name="T61" fmla="*/ 273 h 1192"/>
                <a:gd name="T62" fmla="*/ 913 w 969"/>
                <a:gd name="T63" fmla="*/ 243 h 1192"/>
                <a:gd name="T64" fmla="*/ 919 w 969"/>
                <a:gd name="T65" fmla="*/ 231 h 1192"/>
                <a:gd name="T66" fmla="*/ 925 w 969"/>
                <a:gd name="T67" fmla="*/ 219 h 1192"/>
                <a:gd name="T68" fmla="*/ 943 w 969"/>
                <a:gd name="T69" fmla="*/ 173 h 1192"/>
                <a:gd name="T70" fmla="*/ 961 w 969"/>
                <a:gd name="T71" fmla="*/ 137 h 1192"/>
                <a:gd name="T72" fmla="*/ 967 w 969"/>
                <a:gd name="T73" fmla="*/ 125 h 1192"/>
                <a:gd name="T74" fmla="*/ 967 w 969"/>
                <a:gd name="T75" fmla="*/ 119 h 1192"/>
                <a:gd name="T76" fmla="*/ 985 w 969"/>
                <a:gd name="T77" fmla="*/ 0 h 1192"/>
                <a:gd name="T78" fmla="*/ 961 w 969"/>
                <a:gd name="T79" fmla="*/ 47 h 1192"/>
                <a:gd name="T80" fmla="*/ 795 w 969"/>
                <a:gd name="T81" fmla="*/ 113 h 1192"/>
                <a:gd name="T82" fmla="*/ 718 w 969"/>
                <a:gd name="T83" fmla="*/ 161 h 1192"/>
                <a:gd name="T84" fmla="*/ 468 w 969"/>
                <a:gd name="T85" fmla="*/ 237 h 1192"/>
                <a:gd name="T86" fmla="*/ 285 w 969"/>
                <a:gd name="T87" fmla="*/ 291 h 1192"/>
                <a:gd name="T88" fmla="*/ 177 w 969"/>
                <a:gd name="T89" fmla="*/ 297 h 1192"/>
                <a:gd name="T90" fmla="*/ 12 w 969"/>
                <a:gd name="T91" fmla="*/ 489 h 1192"/>
                <a:gd name="T92" fmla="*/ 0 w 969"/>
                <a:gd name="T93" fmla="*/ 513 h 1192"/>
                <a:gd name="T94" fmla="*/ 0 w 969"/>
                <a:gd name="T95" fmla="*/ 1198 h 1192"/>
                <a:gd name="T96" fmla="*/ 96 w 969"/>
                <a:gd name="T97" fmla="*/ 1192 h 1192"/>
                <a:gd name="T98" fmla="*/ 327 w 969"/>
                <a:gd name="T99" fmla="*/ 1198 h 1192"/>
                <a:gd name="T100" fmla="*/ 327 w 969"/>
                <a:gd name="T101" fmla="*/ 1198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50 w 2176"/>
                <a:gd name="T1" fmla="*/ 775 h 1505"/>
                <a:gd name="T2" fmla="*/ 1210 w 2176"/>
                <a:gd name="T3" fmla="*/ 1243 h 1505"/>
                <a:gd name="T4" fmla="*/ 972 w 2176"/>
                <a:gd name="T5" fmla="*/ 1201 h 1505"/>
                <a:gd name="T6" fmla="*/ 735 w 2176"/>
                <a:gd name="T7" fmla="*/ 1135 h 1505"/>
                <a:gd name="T8" fmla="*/ 450 w 2176"/>
                <a:gd name="T9" fmla="*/ 1117 h 1505"/>
                <a:gd name="T10" fmla="*/ 0 w 2176"/>
                <a:gd name="T11" fmla="*/ 1087 h 1505"/>
                <a:gd name="T12" fmla="*/ 30 w 2176"/>
                <a:gd name="T13" fmla="*/ 1123 h 1505"/>
                <a:gd name="T14" fmla="*/ 504 w 2176"/>
                <a:gd name="T15" fmla="*/ 1141 h 1505"/>
                <a:gd name="T16" fmla="*/ 789 w 2176"/>
                <a:gd name="T17" fmla="*/ 1195 h 1505"/>
                <a:gd name="T18" fmla="*/ 1150 w 2176"/>
                <a:gd name="T19" fmla="*/ 1313 h 1505"/>
                <a:gd name="T20" fmla="*/ 1086 w 2176"/>
                <a:gd name="T21" fmla="*/ 1331 h 1505"/>
                <a:gd name="T22" fmla="*/ 723 w 2176"/>
                <a:gd name="T23" fmla="*/ 1517 h 1505"/>
                <a:gd name="T24" fmla="*/ 777 w 2176"/>
                <a:gd name="T25" fmla="*/ 1493 h 1505"/>
                <a:gd name="T26" fmla="*/ 877 w 2176"/>
                <a:gd name="T27" fmla="*/ 1451 h 1505"/>
                <a:gd name="T28" fmla="*/ 1038 w 2176"/>
                <a:gd name="T29" fmla="*/ 1367 h 1505"/>
                <a:gd name="T30" fmla="*/ 1234 w 2176"/>
                <a:gd name="T31" fmla="*/ 1307 h 1505"/>
                <a:gd name="T32" fmla="*/ 1287 w 2176"/>
                <a:gd name="T33" fmla="*/ 1231 h 1505"/>
                <a:gd name="T34" fmla="*/ 1660 w 2176"/>
                <a:gd name="T35" fmla="*/ 1051 h 1505"/>
                <a:gd name="T36" fmla="*/ 1963 w 2176"/>
                <a:gd name="T37" fmla="*/ 961 h 1505"/>
                <a:gd name="T38" fmla="*/ 2212 w 2176"/>
                <a:gd name="T39" fmla="*/ 829 h 1505"/>
                <a:gd name="T40" fmla="*/ 1993 w 2176"/>
                <a:gd name="T41" fmla="*/ 919 h 1505"/>
                <a:gd name="T42" fmla="*/ 1684 w 2176"/>
                <a:gd name="T43" fmla="*/ 997 h 1505"/>
                <a:gd name="T44" fmla="*/ 1363 w 2176"/>
                <a:gd name="T45" fmla="*/ 1159 h 1505"/>
                <a:gd name="T46" fmla="*/ 1525 w 2176"/>
                <a:gd name="T47" fmla="*/ 913 h 1505"/>
                <a:gd name="T48" fmla="*/ 1648 w 2176"/>
                <a:gd name="T49" fmla="*/ 549 h 1505"/>
                <a:gd name="T50" fmla="*/ 1768 w 2176"/>
                <a:gd name="T51" fmla="*/ 376 h 1505"/>
                <a:gd name="T52" fmla="*/ 2011 w 2176"/>
                <a:gd name="T53" fmla="*/ 60 h 1505"/>
                <a:gd name="T54" fmla="*/ 2035 w 2176"/>
                <a:gd name="T55" fmla="*/ 0 h 1505"/>
                <a:gd name="T56" fmla="*/ 2005 w 2176"/>
                <a:gd name="T57" fmla="*/ 0 h 1505"/>
                <a:gd name="T58" fmla="*/ 1624 w 2176"/>
                <a:gd name="T59" fmla="*/ 484 h 1505"/>
                <a:gd name="T60" fmla="*/ 1501 w 2176"/>
                <a:gd name="T61" fmla="*/ 895 h 1505"/>
                <a:gd name="T62" fmla="*/ 1275 w 2176"/>
                <a:gd name="T63" fmla="*/ 1183 h 1505"/>
                <a:gd name="T64" fmla="*/ 1150 w 2176"/>
                <a:gd name="T65" fmla="*/ 913 h 1505"/>
                <a:gd name="T66" fmla="*/ 1026 w 2176"/>
                <a:gd name="T67" fmla="*/ 544 h 1505"/>
                <a:gd name="T68" fmla="*/ 901 w 2176"/>
                <a:gd name="T69" fmla="*/ 222 h 1505"/>
                <a:gd name="T70" fmla="*/ 801 w 2176"/>
                <a:gd name="T71" fmla="*/ 0 h 1505"/>
                <a:gd name="T72" fmla="*/ 765 w 2176"/>
                <a:gd name="T73" fmla="*/ 0 h 1505"/>
                <a:gd name="T74" fmla="*/ 919 w 2176"/>
                <a:gd name="T75" fmla="*/ 358 h 1505"/>
                <a:gd name="T76" fmla="*/ 1050 w 2176"/>
                <a:gd name="T77" fmla="*/ 775 h 1505"/>
                <a:gd name="T78" fmla="*/ 1050 w 2176"/>
                <a:gd name="T79" fmla="*/ 775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5 w 813"/>
                <a:gd name="T1" fmla="*/ 568 h 804"/>
                <a:gd name="T2" fmla="*/ 333 w 813"/>
                <a:gd name="T3" fmla="*/ 442 h 804"/>
                <a:gd name="T4" fmla="*/ 654 w 813"/>
                <a:gd name="T5" fmla="*/ 220 h 804"/>
                <a:gd name="T6" fmla="*/ 825 w 813"/>
                <a:gd name="T7" fmla="*/ 0 h 804"/>
                <a:gd name="T8" fmla="*/ 687 w 813"/>
                <a:gd name="T9" fmla="*/ 150 h 804"/>
                <a:gd name="T10" fmla="*/ 148 w 813"/>
                <a:gd name="T11" fmla="*/ 508 h 804"/>
                <a:gd name="T12" fmla="*/ 0 w 813"/>
                <a:gd name="T13" fmla="*/ 740 h 804"/>
                <a:gd name="T14" fmla="*/ 0 w 813"/>
                <a:gd name="T15" fmla="*/ 812 h 804"/>
                <a:gd name="T16" fmla="*/ 165 w 813"/>
                <a:gd name="T17" fmla="*/ 568 h 804"/>
                <a:gd name="T18" fmla="*/ 165 w 813"/>
                <a:gd name="T19" fmla="*/ 568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8 w 759"/>
                <a:gd name="T1" fmla="*/ 66 h 107"/>
                <a:gd name="T2" fmla="*/ 771 w 759"/>
                <a:gd name="T3" fmla="*/ 0 h 107"/>
                <a:gd name="T4" fmla="*/ 504 w 759"/>
                <a:gd name="T5" fmla="*/ 36 h 107"/>
                <a:gd name="T6" fmla="*/ 142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8 w 759"/>
                <a:gd name="T15" fmla="*/ 66 h 107"/>
                <a:gd name="T16" fmla="*/ 468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11 w 3169"/>
                <a:gd name="T1" fmla="*/ 243 h 743"/>
                <a:gd name="T2" fmla="*/ 1762 w 3169"/>
                <a:gd name="T3" fmla="*/ 237 h 743"/>
                <a:gd name="T4" fmla="*/ 2123 w 3169"/>
                <a:gd name="T5" fmla="*/ 255 h 743"/>
                <a:gd name="T6" fmla="*/ 2545 w 3169"/>
                <a:gd name="T7" fmla="*/ 237 h 743"/>
                <a:gd name="T8" fmla="*/ 3221 w 3169"/>
                <a:gd name="T9" fmla="*/ 208 h 743"/>
                <a:gd name="T10" fmla="*/ 3167 w 3169"/>
                <a:gd name="T11" fmla="*/ 190 h 743"/>
                <a:gd name="T12" fmla="*/ 2462 w 3169"/>
                <a:gd name="T13" fmla="*/ 225 h 743"/>
                <a:gd name="T14" fmla="*/ 2035 w 3169"/>
                <a:gd name="T15" fmla="*/ 225 h 743"/>
                <a:gd name="T16" fmla="*/ 1483 w 3169"/>
                <a:gd name="T17" fmla="*/ 190 h 743"/>
                <a:gd name="T18" fmla="*/ 1567 w 3169"/>
                <a:gd name="T19" fmla="*/ 168 h 743"/>
                <a:gd name="T20" fmla="*/ 2071 w 3169"/>
                <a:gd name="T21" fmla="*/ 0 h 743"/>
                <a:gd name="T22" fmla="*/ 1993 w 3169"/>
                <a:gd name="T23" fmla="*/ 24 h 743"/>
                <a:gd name="T24" fmla="*/ 1868 w 3169"/>
                <a:gd name="T25" fmla="*/ 66 h 743"/>
                <a:gd name="T26" fmla="*/ 1630 w 3169"/>
                <a:gd name="T27" fmla="*/ 138 h 743"/>
                <a:gd name="T28" fmla="*/ 1362 w 3169"/>
                <a:gd name="T29" fmla="*/ 202 h 743"/>
                <a:gd name="T30" fmla="*/ 1288 w 3169"/>
                <a:gd name="T31" fmla="*/ 255 h 743"/>
                <a:gd name="T32" fmla="*/ 777 w 3169"/>
                <a:gd name="T33" fmla="*/ 417 h 743"/>
                <a:gd name="T34" fmla="*/ 339 w 3169"/>
                <a:gd name="T35" fmla="*/ 507 h 743"/>
                <a:gd name="T36" fmla="*/ 0 w 3169"/>
                <a:gd name="T37" fmla="*/ 625 h 743"/>
                <a:gd name="T38" fmla="*/ 303 w 3169"/>
                <a:gd name="T39" fmla="*/ 543 h 743"/>
                <a:gd name="T40" fmla="*/ 747 w 3169"/>
                <a:gd name="T41" fmla="*/ 453 h 743"/>
                <a:gd name="T42" fmla="*/ 1198 w 3169"/>
                <a:gd name="T43" fmla="*/ 315 h 743"/>
                <a:gd name="T44" fmla="*/ 997 w 3169"/>
                <a:gd name="T45" fmla="*/ 495 h 743"/>
                <a:gd name="T46" fmla="*/ 883 w 3169"/>
                <a:gd name="T47" fmla="*/ 751 h 743"/>
                <a:gd name="T48" fmla="*/ 877 w 3169"/>
                <a:gd name="T49" fmla="*/ 751 h 743"/>
                <a:gd name="T50" fmla="*/ 949 w 3169"/>
                <a:gd name="T51" fmla="*/ 751 h 743"/>
                <a:gd name="T52" fmla="*/ 1038 w 3169"/>
                <a:gd name="T53" fmla="*/ 501 h 743"/>
                <a:gd name="T54" fmla="*/ 1317 w 3169"/>
                <a:gd name="T55" fmla="*/ 285 h 743"/>
                <a:gd name="T56" fmla="*/ 1555 w 3169"/>
                <a:gd name="T57" fmla="*/ 453 h 743"/>
                <a:gd name="T58" fmla="*/ 1798 w 3169"/>
                <a:gd name="T59" fmla="*/ 685 h 743"/>
                <a:gd name="T60" fmla="*/ 1886 w 3169"/>
                <a:gd name="T61" fmla="*/ 751 h 743"/>
                <a:gd name="T62" fmla="*/ 1951 w 3169"/>
                <a:gd name="T63" fmla="*/ 751 h 743"/>
                <a:gd name="T64" fmla="*/ 1720 w 3169"/>
                <a:gd name="T65" fmla="*/ 531 h 743"/>
                <a:gd name="T66" fmla="*/ 1411 w 3169"/>
                <a:gd name="T67" fmla="*/ 243 h 743"/>
                <a:gd name="T68" fmla="*/ 1411 w 3169"/>
                <a:gd name="T69" fmla="*/ 243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Verdana" pitchFamily="-112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Verdana" pitchFamily="-112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Verdana" pitchFamily="-112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Verdana" pitchFamily="-112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74 w 2153"/>
                <a:gd name="T1" fmla="*/ 859 h 1930"/>
                <a:gd name="T2" fmla="*/ 1969 w 2153"/>
                <a:gd name="T3" fmla="*/ 1027 h 1930"/>
                <a:gd name="T4" fmla="*/ 2087 w 2153"/>
                <a:gd name="T5" fmla="*/ 1176 h 1930"/>
                <a:gd name="T6" fmla="*/ 2153 w 2153"/>
                <a:gd name="T7" fmla="*/ 1258 h 1930"/>
                <a:gd name="T8" fmla="*/ 2189 w 2153"/>
                <a:gd name="T9" fmla="*/ 1306 h 1930"/>
                <a:gd name="T10" fmla="*/ 1921 w 2153"/>
                <a:gd name="T11" fmla="*/ 985 h 1930"/>
                <a:gd name="T12" fmla="*/ 1892 w 2153"/>
                <a:gd name="T13" fmla="*/ 937 h 1930"/>
                <a:gd name="T14" fmla="*/ 1812 w 2153"/>
                <a:gd name="T15" fmla="*/ 1252 h 1930"/>
                <a:gd name="T16" fmla="*/ 1798 w 2153"/>
                <a:gd name="T17" fmla="*/ 1498 h 1930"/>
                <a:gd name="T18" fmla="*/ 1850 w 2153"/>
                <a:gd name="T19" fmla="*/ 1922 h 1930"/>
                <a:gd name="T20" fmla="*/ 1819 w 2153"/>
                <a:gd name="T21" fmla="*/ 1946 h 1930"/>
                <a:gd name="T22" fmla="*/ 1774 w 2153"/>
                <a:gd name="T23" fmla="*/ 1546 h 1930"/>
                <a:gd name="T24" fmla="*/ 1756 w 2153"/>
                <a:gd name="T25" fmla="*/ 1300 h 1930"/>
                <a:gd name="T26" fmla="*/ 1792 w 2153"/>
                <a:gd name="T27" fmla="*/ 1093 h 1930"/>
                <a:gd name="T28" fmla="*/ 1798 w 2153"/>
                <a:gd name="T29" fmla="*/ 883 h 1930"/>
                <a:gd name="T30" fmla="*/ 1288 w 2153"/>
                <a:gd name="T31" fmla="*/ 1015 h 1930"/>
                <a:gd name="T32" fmla="*/ 837 w 2153"/>
                <a:gd name="T33" fmla="*/ 1140 h 1930"/>
                <a:gd name="T34" fmla="*/ 327 w 2153"/>
                <a:gd name="T35" fmla="*/ 1324 h 1930"/>
                <a:gd name="T36" fmla="*/ 18 w 2153"/>
                <a:gd name="T37" fmla="*/ 1432 h 1930"/>
                <a:gd name="T38" fmla="*/ 315 w 2153"/>
                <a:gd name="T39" fmla="*/ 1294 h 1930"/>
                <a:gd name="T40" fmla="*/ 694 w 2153"/>
                <a:gd name="T41" fmla="*/ 1152 h 1930"/>
                <a:gd name="T42" fmla="*/ 1038 w 2153"/>
                <a:gd name="T43" fmla="*/ 1045 h 1930"/>
                <a:gd name="T44" fmla="*/ 1435 w 2153"/>
                <a:gd name="T45" fmla="*/ 937 h 1930"/>
                <a:gd name="T46" fmla="*/ 1720 w 2153"/>
                <a:gd name="T47" fmla="*/ 823 h 1930"/>
                <a:gd name="T48" fmla="*/ 1357 w 2153"/>
                <a:gd name="T49" fmla="*/ 627 h 1930"/>
                <a:gd name="T50" fmla="*/ 877 w 2153"/>
                <a:gd name="T51" fmla="*/ 519 h 1930"/>
                <a:gd name="T52" fmla="*/ 231 w 2153"/>
                <a:gd name="T53" fmla="*/ 161 h 1930"/>
                <a:gd name="T54" fmla="*/ 0 w 2153"/>
                <a:gd name="T55" fmla="*/ 83 h 1930"/>
                <a:gd name="T56" fmla="*/ 333 w 2153"/>
                <a:gd name="T57" fmla="*/ 179 h 1930"/>
                <a:gd name="T58" fmla="*/ 724 w 2153"/>
                <a:gd name="T59" fmla="*/ 387 h 1930"/>
                <a:gd name="T60" fmla="*/ 949 w 2153"/>
                <a:gd name="T61" fmla="*/ 495 h 1930"/>
                <a:gd name="T62" fmla="*/ 1375 w 2153"/>
                <a:gd name="T63" fmla="*/ 597 h 1930"/>
                <a:gd name="T64" fmla="*/ 1678 w 2153"/>
                <a:gd name="T65" fmla="*/ 751 h 1930"/>
                <a:gd name="T66" fmla="*/ 1447 w 2153"/>
                <a:gd name="T67" fmla="*/ 465 h 1930"/>
                <a:gd name="T68" fmla="*/ 1306 w 2153"/>
                <a:gd name="T69" fmla="*/ 191 h 1930"/>
                <a:gd name="T70" fmla="*/ 1174 w 2153"/>
                <a:gd name="T71" fmla="*/ 0 h 1930"/>
                <a:gd name="T72" fmla="*/ 1363 w 2153"/>
                <a:gd name="T73" fmla="*/ 215 h 1930"/>
                <a:gd name="T74" fmla="*/ 1513 w 2153"/>
                <a:gd name="T75" fmla="*/ 489 h 1930"/>
                <a:gd name="T76" fmla="*/ 1774 w 2153"/>
                <a:gd name="T77" fmla="*/ 811 h 1930"/>
                <a:gd name="T78" fmla="*/ 1874 w 2153"/>
                <a:gd name="T79" fmla="*/ 859 h 1930"/>
                <a:gd name="T80" fmla="*/ 1874 w 2153"/>
                <a:gd name="T81" fmla="*/ 859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5531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31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6715B-7904-D34C-9E18-65AD45F828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90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0DCFB-9048-8940-A853-BFB3ECE71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3291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8EEC-014B-D64B-AB34-43ABCA2BBC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4614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9817E-E2C0-8248-AFFE-67BF09CFCE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5524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F7251-0F33-2142-85DF-DABD161375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505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7BA35-EF07-3645-AD01-F097E1375A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0503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E5859-9630-C048-98E3-4F3781EE70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150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7BC4E-60AB-9E4F-AB07-81E7A4FE0D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6478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CA5BE-5669-7B4B-81B8-E4964FED6D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5609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5A72F-405F-C148-8D19-F2096C4E4B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8508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C8851-B4EB-2F4D-845E-3D9A744E516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1266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89F7E-48B3-6D4F-A58E-74372ED359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C704A-CE46-7B4E-A77C-32A1DE61C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092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61079-AD02-3E47-9D1F-286AF7342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5965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1828800"/>
            <a:ext cx="7086600" cy="1828800"/>
          </a:xfrm>
          <a:effectLst>
            <a:outerShdw blurRad="63500" dist="25400" dir="5100098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038600"/>
            <a:ext cx="6400800" cy="1752600"/>
          </a:xfrm>
          <a:effectLst>
            <a:outerShdw blurRad="45720" dist="12699" dir="5100221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Times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66D4D-E813-4044-BC56-2DEA713A32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6186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49036-7941-6945-9679-874F1FCE3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8949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6A563-422F-9641-B039-B98F17FF34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981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C44E2-E2E1-074F-BCB4-F63BA5E451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4837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C7906-0FA8-634A-A545-C70D778DB4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4117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2F7FD-6539-8E48-8112-49BEFBD505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3420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03B8-7E97-E44A-8900-3549AD8FF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2892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305E-609F-0B4C-BE3F-18D29B5E1B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6796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CCE23-B087-DE47-AE47-EF57902D22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3000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40DE3-CECA-FE46-84B1-DC2C131C9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3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6779E-DED8-5242-A984-34883FB6E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5078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219200"/>
            <a:ext cx="1790700" cy="464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219200"/>
            <a:ext cx="5219700" cy="464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AC879-2C31-9F42-AF7E-B816DE0379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6479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0 w 21912"/>
                <a:gd name="T1" fmla="*/ 0 h 43200"/>
                <a:gd name="T2" fmla="*/ 0 w 21912"/>
                <a:gd name="T3" fmla="*/ 0 h 43200"/>
                <a:gd name="T4" fmla="*/ 0 w 21912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0 w 21924"/>
                <a:gd name="T1" fmla="*/ 0 h 43200"/>
                <a:gd name="T2" fmla="*/ 0 w 21924"/>
                <a:gd name="T3" fmla="*/ 0 h 43200"/>
                <a:gd name="T4" fmla="*/ 0 w 2192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0 w 21925"/>
                <a:gd name="T1" fmla="*/ 0 h 43200"/>
                <a:gd name="T2" fmla="*/ 0 w 21925"/>
                <a:gd name="T3" fmla="*/ 0 h 43200"/>
                <a:gd name="T4" fmla="*/ 0 w 21925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</p:grpSp>
      <p:sp>
        <p:nvSpPr>
          <p:cNvPr id="1843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2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A9146-2D9F-FE47-9250-FB4CD9198C7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5869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0309D-80F3-B64F-BA97-BB0F7593B9E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4066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A1AD-B1DD-6845-9970-FF1F07293EC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3288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C798-2D59-6B46-AB89-E3586C45474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3189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A96CA-3D1E-0343-907D-037F71F90FFB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9837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E0A15-998F-0449-B44D-31D4BE797B88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5874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DB4C-49B6-5B43-8A7A-F0084B24DCC2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208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5111D-ADD1-AA4B-948B-4FD29C4BBF6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072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AA28B-7ED5-2647-A6D8-48D3E40A0F9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96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453AB-88E4-354C-9534-781E37913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3358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67E94-B8DF-1047-BA53-422B3AD38FA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8618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9F755-FC40-4945-ADE4-4B810563BC0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9652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0 w 21912"/>
                <a:gd name="T1" fmla="*/ 0 h 43200"/>
                <a:gd name="T2" fmla="*/ 0 w 21912"/>
                <a:gd name="T3" fmla="*/ 0 h 43200"/>
                <a:gd name="T4" fmla="*/ 0 w 21912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0 w 21924"/>
                <a:gd name="T1" fmla="*/ 0 h 43200"/>
                <a:gd name="T2" fmla="*/ 0 w 21924"/>
                <a:gd name="T3" fmla="*/ 0 h 43200"/>
                <a:gd name="T4" fmla="*/ 0 w 2192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0 w 21925"/>
                <a:gd name="T1" fmla="*/ 0 h 43200"/>
                <a:gd name="T2" fmla="*/ 0 w 21925"/>
                <a:gd name="T3" fmla="*/ 0 h 43200"/>
                <a:gd name="T4" fmla="*/ 0 w 21925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</p:grpSp>
      <p:sp>
        <p:nvSpPr>
          <p:cNvPr id="1843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2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A9146-2D9F-FE47-9250-FB4CD9198C7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9756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0309D-80F3-B64F-BA97-BB0F7593B9E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0328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A1AD-B1DD-6845-9970-FF1F07293EC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4480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C798-2D59-6B46-AB89-E3586C45474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8849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A96CA-3D1E-0343-907D-037F71F90FFB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4106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E0A15-998F-0449-B44D-31D4BE797B88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2056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DB4C-49B6-5B43-8A7A-F0084B24DCC2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8077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5111D-ADD1-AA4B-948B-4FD29C4BBF6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18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A2FD3-5733-A84A-8020-5A24192E9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3677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AA28B-7ED5-2647-A6D8-48D3E40A0F9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5844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67E94-B8DF-1047-BA53-422B3AD38FA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1998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9F755-FC40-4945-ADE4-4B810563BC0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623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3880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5469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9973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6907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9122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43863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22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1400" y="1752600"/>
            <a:ext cx="5105400" cy="22098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25400" dist="25399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800" i="0">
                <a:latin typeface="Times New Roman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25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4191000"/>
            <a:ext cx="5105400" cy="1447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25400" dist="25399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>
                <a:latin typeface="Times New Roman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25400" dist="25399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8AEF1F0-4661-4E49-A2C4-83387930B11E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124200" cy="4572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25400" dist="25399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25400" dist="25399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F8F41ED6-075C-474D-B3D9-E8F8FC17E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1704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8955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1343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9693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8294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8258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9236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003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4949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5617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90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AE2B8-D8EF-1646-91BC-3EC209D84D12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52CF8-DE09-8742-82E2-2A9396ED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1614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2037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9220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8968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8536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8398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3221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2592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432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6721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08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A83AB-ECE9-104B-9AAE-626E6836B5A0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C2D74-3E31-2845-AEF7-89C49D80F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5734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931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9872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7873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1282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3092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8144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97880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6787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7333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88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7AA4-DCFC-CB4B-BB19-CF6C731ECF8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95D83-4E0B-3C4D-871F-DF444358B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3375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5060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4428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2470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7293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41104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4994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86784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8089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0309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51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3588E-70AB-C043-8B36-01BFCB9F24C6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4F9F6-91D8-634D-AB2C-778B2E256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627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3540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805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1322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982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5273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98164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6724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1499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67934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4766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72DF5-E69B-E54F-8753-27919E38F23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CE96-994E-C040-B888-E7A149B2C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2120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7074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75399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35195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5007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74158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44507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27896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05805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960C3-C098-8C49-87DA-292DA6F71F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030080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0"/>
            <a:ext cx="74676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Font typeface="Wingdings" pitchFamily="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6D8AF-DF83-974E-8C19-7E5D36E39F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2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83AE3-8533-AD40-B0EA-04FC7BC02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25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48FAE-3F34-DC4A-91AF-69D9102642EB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91BE2-2DEE-9B44-A727-A49877983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8509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26177-3742-2A40-83F4-A2227FD28D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3459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69170-B4CA-1D44-AE63-ED1B6E29C8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7421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2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66A5A-63A5-B145-B59D-D7CA064E0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33786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C4C86-77F7-204F-BF1B-42090743B3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0927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037A9-D261-F242-B9F6-D34623E0AB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7689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144D7-C11C-BF4F-936B-D56331A618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2209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DACE9-2D26-B64E-9822-E1B3EECD1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1574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0C66E-0DF0-2845-A17D-A0B67A8167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7274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4685-8988-224C-877E-96896F768D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8187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2650" y="609600"/>
            <a:ext cx="188595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09600"/>
            <a:ext cx="550545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41DE6-B54A-B24C-B457-7CDAC4BD61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79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D9702-1237-EE48-AA0E-0CEFD8B481D5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E4B63-DB01-7741-8896-20C3C2783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506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18"/>
          <p:cNvGrpSpPr>
            <a:grpSpLocks/>
          </p:cNvGrpSpPr>
          <p:nvPr/>
        </p:nvGrpSpPr>
        <p:grpSpPr bwMode="auto">
          <a:xfrm>
            <a:off x="0" y="107950"/>
            <a:ext cx="9101138" cy="6750050"/>
            <a:chOff x="0" y="68"/>
            <a:chExt cx="5733" cy="4252"/>
          </a:xfrm>
        </p:grpSpPr>
        <p:grpSp>
          <p:nvGrpSpPr>
            <p:cNvPr id="5" name="Group 313"/>
            <p:cNvGrpSpPr>
              <a:grpSpLocks/>
            </p:cNvGrpSpPr>
            <p:nvPr/>
          </p:nvGrpSpPr>
          <p:grpSpPr bwMode="auto">
            <a:xfrm>
              <a:off x="0" y="68"/>
              <a:ext cx="6556" cy="4088"/>
              <a:chOff x="0" y="68"/>
              <a:chExt cx="6556" cy="4088"/>
            </a:xfrm>
          </p:grpSpPr>
          <p:grpSp>
            <p:nvGrpSpPr>
              <p:cNvPr id="37" name="Group 312"/>
              <p:cNvGrpSpPr>
                <a:grpSpLocks/>
              </p:cNvGrpSpPr>
              <p:nvPr userDrawn="1"/>
            </p:nvGrpSpPr>
            <p:grpSpPr bwMode="auto">
              <a:xfrm>
                <a:off x="0" y="144"/>
                <a:ext cx="6556" cy="4012"/>
                <a:chOff x="0" y="144"/>
                <a:chExt cx="6556" cy="4012"/>
              </a:xfrm>
            </p:grpSpPr>
            <p:sp>
              <p:nvSpPr>
                <p:cNvPr id="50" name="Line 94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5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51" name="Line 95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896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52" name="Line 96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41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53" name="Line 97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91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54" name="Line 98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43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55" name="Line 99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939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56" name="Line 100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460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57" name="Line 101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61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grpSp>
              <p:nvGrpSpPr>
                <p:cNvPr id="58" name="Group 311"/>
                <p:cNvGrpSpPr>
                  <a:grpSpLocks/>
                </p:cNvGrpSpPr>
                <p:nvPr userDrawn="1"/>
              </p:nvGrpSpPr>
              <p:grpSpPr bwMode="auto">
                <a:xfrm>
                  <a:off x="483" y="144"/>
                  <a:ext cx="1801" cy="4012"/>
                  <a:chOff x="483" y="144"/>
                  <a:chExt cx="1801" cy="4012"/>
                </a:xfrm>
              </p:grpSpPr>
              <p:grpSp>
                <p:nvGrpSpPr>
                  <p:cNvPr id="207" name="Group 305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83" y="144"/>
                    <a:ext cx="975" cy="947"/>
                    <a:chOff x="483" y="144"/>
                    <a:chExt cx="975" cy="947"/>
                  </a:xfrm>
                </p:grpSpPr>
                <p:sp>
                  <p:nvSpPr>
                    <p:cNvPr id="235" name="Line 10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36" name="Line 10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37" name="Line 10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38" name="Line 10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39" name="Line 10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40" name="Line 10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41" name="Line 11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42" name="Line 11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8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604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27" name="Line 11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28" name="Line 11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29" name="Line 11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30" name="Line 11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31" name="Line 11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32" name="Line 11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33" name="Line 11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34" name="Line 12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" name="Group 121"/>
                  <p:cNvGrpSpPr>
                    <a:grpSpLocks/>
                  </p:cNvGrpSpPr>
                  <p:nvPr/>
                </p:nvGrpSpPr>
                <p:grpSpPr bwMode="auto">
                  <a:xfrm>
                    <a:off x="604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19" name="Line 12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20" name="Line 12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21" name="Line 12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22" name="Line 12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23" name="Line 12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24" name="Line 12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25" name="Line 12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26" name="Line 12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604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11" name="Line 13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2" name="Line 13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3" name="Line 13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4" name="Line 13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5" name="Line 13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6" name="Line 13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7" name="Line 13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8" name="Line 13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oup 310"/>
                <p:cNvGrpSpPr>
                  <a:grpSpLocks/>
                </p:cNvGrpSpPr>
                <p:nvPr userDrawn="1"/>
              </p:nvGrpSpPr>
              <p:grpSpPr bwMode="auto">
                <a:xfrm>
                  <a:off x="1551" y="144"/>
                  <a:ext cx="1801" cy="4012"/>
                  <a:chOff x="1551" y="144"/>
                  <a:chExt cx="1801" cy="4012"/>
                </a:xfrm>
              </p:grpSpPr>
              <p:grpSp>
                <p:nvGrpSpPr>
                  <p:cNvPr id="171" name="Group 304"/>
                  <p:cNvGrpSpPr>
                    <a:grpSpLocks/>
                  </p:cNvGrpSpPr>
                  <p:nvPr userDrawn="1"/>
                </p:nvGrpSpPr>
                <p:grpSpPr bwMode="auto">
                  <a:xfrm>
                    <a:off x="1551" y="144"/>
                    <a:ext cx="975" cy="947"/>
                    <a:chOff x="1551" y="144"/>
                    <a:chExt cx="975" cy="947"/>
                  </a:xfrm>
                </p:grpSpPr>
                <p:sp>
                  <p:nvSpPr>
                    <p:cNvPr id="199" name="Line 14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0" name="Line 14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1" name="Line 14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2" name="Line 14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3" name="Line 14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4" name="Line 14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5" name="Line 14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6" name="Line 14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2" name="Group 149"/>
                  <p:cNvGrpSpPr>
                    <a:grpSpLocks/>
                  </p:cNvGrpSpPr>
                  <p:nvPr/>
                </p:nvGrpSpPr>
                <p:grpSpPr bwMode="auto">
                  <a:xfrm>
                    <a:off x="1672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91" name="Line 15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92" name="Line 15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93" name="Line 15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94" name="Line 15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95" name="Line 15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96" name="Line 15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97" name="Line 15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98" name="Line 15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3" name="Group 158"/>
                  <p:cNvGrpSpPr>
                    <a:grpSpLocks/>
                  </p:cNvGrpSpPr>
                  <p:nvPr/>
                </p:nvGrpSpPr>
                <p:grpSpPr bwMode="auto">
                  <a:xfrm>
                    <a:off x="1672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83" name="Line 15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84" name="Line 16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85" name="Line 16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86" name="Line 16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87" name="Line 16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88" name="Line 16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89" name="Line 16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90" name="Line 16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74" name="Group 167"/>
                  <p:cNvGrpSpPr>
                    <a:grpSpLocks/>
                  </p:cNvGrpSpPr>
                  <p:nvPr/>
                </p:nvGrpSpPr>
                <p:grpSpPr bwMode="auto">
                  <a:xfrm>
                    <a:off x="1672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75" name="Line 16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76" name="Line 16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77" name="Line 17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78" name="Line 17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79" name="Line 17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80" name="Line 17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81" name="Line 17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82" name="Line 17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oup 309"/>
                <p:cNvGrpSpPr>
                  <a:grpSpLocks/>
                </p:cNvGrpSpPr>
                <p:nvPr userDrawn="1"/>
              </p:nvGrpSpPr>
              <p:grpSpPr bwMode="auto">
                <a:xfrm>
                  <a:off x="2619" y="144"/>
                  <a:ext cx="1801" cy="4012"/>
                  <a:chOff x="2619" y="144"/>
                  <a:chExt cx="1801" cy="4012"/>
                </a:xfrm>
              </p:grpSpPr>
              <p:grpSp>
                <p:nvGrpSpPr>
                  <p:cNvPr id="135" name="Group 303"/>
                  <p:cNvGrpSpPr>
                    <a:grpSpLocks/>
                  </p:cNvGrpSpPr>
                  <p:nvPr userDrawn="1"/>
                </p:nvGrpSpPr>
                <p:grpSpPr bwMode="auto">
                  <a:xfrm>
                    <a:off x="2619" y="144"/>
                    <a:ext cx="975" cy="947"/>
                    <a:chOff x="2619" y="144"/>
                    <a:chExt cx="975" cy="947"/>
                  </a:xfrm>
                </p:grpSpPr>
                <p:sp>
                  <p:nvSpPr>
                    <p:cNvPr id="163" name="Line 17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64" name="Line 17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65" name="Line 18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66" name="Line 1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67" name="Line 18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68" name="Line 18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69" name="Line 18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70" name="Line 1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" name="Group 186"/>
                  <p:cNvGrpSpPr>
                    <a:grpSpLocks/>
                  </p:cNvGrpSpPr>
                  <p:nvPr/>
                </p:nvGrpSpPr>
                <p:grpSpPr bwMode="auto">
                  <a:xfrm>
                    <a:off x="2740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55" name="Line 18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56" name="Line 18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57" name="Line 18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58" name="Line 1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59" name="Line 19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60" name="Line 19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61" name="Line 19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62" name="Line 1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7" name="Group 195"/>
                  <p:cNvGrpSpPr>
                    <a:grpSpLocks/>
                  </p:cNvGrpSpPr>
                  <p:nvPr/>
                </p:nvGrpSpPr>
                <p:grpSpPr bwMode="auto">
                  <a:xfrm>
                    <a:off x="2740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47" name="Line 19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48" name="Line 19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49" name="Line 19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50" name="Line 19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51" name="Line 20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52" name="Line 20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53" name="Line 20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54" name="Line 20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8" name="Group 204"/>
                  <p:cNvGrpSpPr>
                    <a:grpSpLocks/>
                  </p:cNvGrpSpPr>
                  <p:nvPr/>
                </p:nvGrpSpPr>
                <p:grpSpPr bwMode="auto">
                  <a:xfrm>
                    <a:off x="2740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39" name="Line 20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40" name="Line 20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41" name="Line 20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42" name="Line 20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43" name="Line 20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44" name="Line 21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45" name="Line 21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46" name="Line 21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1" name="Group 308"/>
                <p:cNvGrpSpPr>
                  <a:grpSpLocks/>
                </p:cNvGrpSpPr>
                <p:nvPr userDrawn="1"/>
              </p:nvGrpSpPr>
              <p:grpSpPr bwMode="auto">
                <a:xfrm>
                  <a:off x="3687" y="144"/>
                  <a:ext cx="1801" cy="4012"/>
                  <a:chOff x="3687" y="144"/>
                  <a:chExt cx="1801" cy="4012"/>
                </a:xfrm>
              </p:grpSpPr>
              <p:grpSp>
                <p:nvGrpSpPr>
                  <p:cNvPr id="99" name="Group 302"/>
                  <p:cNvGrpSpPr>
                    <a:grpSpLocks/>
                  </p:cNvGrpSpPr>
                  <p:nvPr userDrawn="1"/>
                </p:nvGrpSpPr>
                <p:grpSpPr bwMode="auto">
                  <a:xfrm>
                    <a:off x="3687" y="144"/>
                    <a:ext cx="975" cy="947"/>
                    <a:chOff x="3687" y="144"/>
                    <a:chExt cx="975" cy="947"/>
                  </a:xfrm>
                </p:grpSpPr>
                <p:sp>
                  <p:nvSpPr>
                    <p:cNvPr id="127" name="Line 21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28" name="Line 21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29" name="Line 21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30" name="Line 2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31" name="Line 21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32" name="Line 22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33" name="Line 22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34" name="Line 2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0" name="Group 223"/>
                  <p:cNvGrpSpPr>
                    <a:grpSpLocks/>
                  </p:cNvGrpSpPr>
                  <p:nvPr/>
                </p:nvGrpSpPr>
                <p:grpSpPr bwMode="auto">
                  <a:xfrm>
                    <a:off x="3808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19" name="Line 22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20" name="Line 22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21" name="Line 22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22" name="Line 2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23" name="Line 22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24" name="Line 22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25" name="Line 23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26" name="Line 2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1" name="Group 232"/>
                  <p:cNvGrpSpPr>
                    <a:grpSpLocks/>
                  </p:cNvGrpSpPr>
                  <p:nvPr/>
                </p:nvGrpSpPr>
                <p:grpSpPr bwMode="auto">
                  <a:xfrm>
                    <a:off x="3808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11" name="Line 23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12" name="Line 23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13" name="Line 23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14" name="Line 23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15" name="Line 23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16" name="Line 23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17" name="Line 23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18" name="Line 24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2" name="Group 241"/>
                  <p:cNvGrpSpPr>
                    <a:grpSpLocks/>
                  </p:cNvGrpSpPr>
                  <p:nvPr/>
                </p:nvGrpSpPr>
                <p:grpSpPr bwMode="auto">
                  <a:xfrm>
                    <a:off x="3808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03" name="Line 24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04" name="Line 24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05" name="Line 24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06" name="Line 24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07" name="Line 24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08" name="Line 24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09" name="Line 24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10" name="Line 24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oup 307"/>
                <p:cNvGrpSpPr>
                  <a:grpSpLocks/>
                </p:cNvGrpSpPr>
                <p:nvPr userDrawn="1"/>
              </p:nvGrpSpPr>
              <p:grpSpPr bwMode="auto">
                <a:xfrm>
                  <a:off x="4755" y="144"/>
                  <a:ext cx="1801" cy="4012"/>
                  <a:chOff x="4755" y="144"/>
                  <a:chExt cx="1801" cy="4012"/>
                </a:xfrm>
              </p:grpSpPr>
              <p:grpSp>
                <p:nvGrpSpPr>
                  <p:cNvPr id="63" name="Group 301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755" y="144"/>
                    <a:ext cx="975" cy="947"/>
                    <a:chOff x="4755" y="144"/>
                    <a:chExt cx="975" cy="947"/>
                  </a:xfrm>
                </p:grpSpPr>
                <p:sp>
                  <p:nvSpPr>
                    <p:cNvPr id="91" name="Line 25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92" name="Line 25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93" name="Line 25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94" name="Line 2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95" name="Line 25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96" name="Line 25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97" name="Line 25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98" name="Line 2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4" name="Group 260"/>
                  <p:cNvGrpSpPr>
                    <a:grpSpLocks/>
                  </p:cNvGrpSpPr>
                  <p:nvPr/>
                </p:nvGrpSpPr>
                <p:grpSpPr bwMode="auto">
                  <a:xfrm>
                    <a:off x="4876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83" name="Line 26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84" name="Line 26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85" name="Line 2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86" name="Line 2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87" name="Line 26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88" name="Line 26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89" name="Line 2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90" name="Line 2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5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4876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75" name="Line 27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76" name="Line 27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77" name="Line 2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78" name="Line 2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79" name="Line 27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80" name="Line 27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81" name="Line 2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82" name="Line 2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6" name="Group 278"/>
                  <p:cNvGrpSpPr>
                    <a:grpSpLocks/>
                  </p:cNvGrpSpPr>
                  <p:nvPr/>
                </p:nvGrpSpPr>
                <p:grpSpPr bwMode="auto">
                  <a:xfrm>
                    <a:off x="4876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67" name="Line 27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68" name="Line 28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69" name="Line 2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70" name="Line 2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71" name="Line 28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72" name="Line 28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73" name="Line 2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74" name="Line 2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SG">
                        <a:solidFill>
                          <a:srgbClr val="8383AD"/>
                        </a:solidFill>
                        <a:latin typeface="Times New Roman" pitchFamily="18" charset="0"/>
                        <a:ea typeface="MS PGothic" pitchFamily="34" charset="-128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38" name="Group 306"/>
              <p:cNvGrpSpPr>
                <a:grpSpLocks/>
              </p:cNvGrpSpPr>
              <p:nvPr userDrawn="1"/>
            </p:nvGrpSpPr>
            <p:grpSpPr bwMode="auto">
              <a:xfrm>
                <a:off x="3" y="68"/>
                <a:ext cx="5730" cy="0"/>
                <a:chOff x="3" y="68"/>
                <a:chExt cx="5730" cy="0"/>
              </a:xfrm>
            </p:grpSpPr>
            <p:sp>
              <p:nvSpPr>
                <p:cNvPr id="39" name="Line 290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98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40" name="Line 291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737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41" name="Line 292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266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42" name="Line 293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805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43" name="Line 294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334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44" name="Line 295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873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45" name="Line 296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402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46" name="Line 297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941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47" name="Line 298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4470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48" name="Line 299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009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49" name="Line 300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538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SG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6" name="Group 315"/>
            <p:cNvGrpSpPr>
              <a:grpSpLocks/>
            </p:cNvGrpSpPr>
            <p:nvPr/>
          </p:nvGrpSpPr>
          <p:grpSpPr bwMode="auto">
            <a:xfrm>
              <a:off x="336" y="1200"/>
              <a:ext cx="5088" cy="1056"/>
              <a:chOff x="336" y="1200"/>
              <a:chExt cx="5088" cy="1056"/>
            </a:xfrm>
          </p:grpSpPr>
          <p:sp>
            <p:nvSpPr>
              <p:cNvPr id="32" name="Rectangle 9"/>
              <p:cNvSpPr>
                <a:spLocks noChangeArrowheads="1"/>
              </p:cNvSpPr>
              <p:nvPr userDrawn="1"/>
            </p:nvSpPr>
            <p:spPr bwMode="auto">
              <a:xfrm>
                <a:off x="2880" y="1200"/>
                <a:ext cx="2544" cy="528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8383AD"/>
                  </a:solidFill>
                  <a:latin typeface="Times New Roman" pitchFamily="18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33" name="Rectangle 10"/>
              <p:cNvSpPr>
                <a:spLocks noChangeArrowheads="1"/>
              </p:cNvSpPr>
              <p:nvPr userDrawn="1"/>
            </p:nvSpPr>
            <p:spPr bwMode="auto">
              <a:xfrm>
                <a:off x="2880" y="1728"/>
                <a:ext cx="2544" cy="528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8383AD"/>
                  </a:solidFill>
                  <a:latin typeface="Times New Roman" pitchFamily="18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34" name="Rectangle 11"/>
              <p:cNvSpPr>
                <a:spLocks noChangeArrowheads="1"/>
              </p:cNvSpPr>
              <p:nvPr userDrawn="1"/>
            </p:nvSpPr>
            <p:spPr bwMode="auto">
              <a:xfrm>
                <a:off x="336" y="1728"/>
                <a:ext cx="2544" cy="528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8383AD"/>
                  </a:solidFill>
                  <a:latin typeface="Times New Roman" pitchFamily="18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35" name="Rectangle 12"/>
              <p:cNvSpPr>
                <a:spLocks noChangeArrowheads="1"/>
              </p:cNvSpPr>
              <p:nvPr userDrawn="1"/>
            </p:nvSpPr>
            <p:spPr bwMode="auto">
              <a:xfrm>
                <a:off x="336" y="1200"/>
                <a:ext cx="2544" cy="52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8383AD"/>
                  </a:solidFill>
                  <a:latin typeface="Times New Roman" pitchFamily="18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36" name="Rectangle 13"/>
              <p:cNvSpPr>
                <a:spLocks noChangeArrowheads="1"/>
              </p:cNvSpPr>
              <p:nvPr userDrawn="1"/>
            </p:nvSpPr>
            <p:spPr bwMode="white">
              <a:xfrm>
                <a:off x="432" y="1296"/>
                <a:ext cx="4896" cy="8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8383AD"/>
                  </a:solidFill>
                  <a:latin typeface="Times New Roman" pitchFamily="18" charset="0"/>
                  <a:ea typeface="MS PGothic" pitchFamily="34" charset="-128"/>
                  <a:cs typeface="+mn-cs"/>
                </a:endParaRPr>
              </a:p>
            </p:txBody>
          </p:sp>
        </p:grpSp>
        <p:grpSp>
          <p:nvGrpSpPr>
            <p:cNvPr id="7" name="Group 287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8" name="Group 73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30" name="Rectangle 1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31" name="Rectangle 1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9" name="Group 72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8" name="Rectangle 1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29" name="Rectangle 1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" name="Group 74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6" name="Rectangle 7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27" name="Rectangle 7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1" name="Group 77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4" name="Rectangle 7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25" name="Rectangle 7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2" name="Group 80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2" name="Rectangle 8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23" name="Rectangle 8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3" name="Group 83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0" name="Rectangle 8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21" name="Rectangle 8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4" name="Group 86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8" name="Rectangle 8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9" name="Rectangle 8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5" name="Group 89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6" name="Rectangle 90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7" name="Rectangle 91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</p:grpSp>
      </p:grpSp>
      <p:pic>
        <p:nvPicPr>
          <p:cNvPr id="243" name="Picture 319" descr="posbul1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6113" y="3403600"/>
            <a:ext cx="2460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24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24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8EAD863-B60B-460E-832A-8EC704954366}" type="slidenum">
              <a:rPr lang="en-US">
                <a:solidFill>
                  <a:srgbClr val="404176"/>
                </a:solidFill>
              </a:rPr>
              <a:pPr/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17484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885D2-E705-40FD-BFDE-C3E56FFD9080}" type="slidenum">
              <a:rPr lang="en-US">
                <a:solidFill>
                  <a:srgbClr val="404176"/>
                </a:solidFill>
              </a:rPr>
              <a:pPr/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38154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CCB8E-14DA-4E02-8A71-7B49E3ECDE3D}" type="slidenum">
              <a:rPr lang="en-US">
                <a:solidFill>
                  <a:srgbClr val="404176"/>
                </a:solidFill>
              </a:rPr>
              <a:pPr/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3166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D8DE6-CACA-4709-8F62-101905B2BF94}" type="slidenum">
              <a:rPr lang="en-US">
                <a:solidFill>
                  <a:srgbClr val="404176"/>
                </a:solidFill>
              </a:rPr>
              <a:pPr/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9052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40F11-70B0-4BCA-BD00-819228E104C4}" type="slidenum">
              <a:rPr lang="en-US">
                <a:solidFill>
                  <a:srgbClr val="404176"/>
                </a:solidFill>
              </a:rPr>
              <a:pPr/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887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5DD5E-1F67-4CFD-83B7-341C11C357F4}" type="slidenum">
              <a:rPr lang="en-US">
                <a:solidFill>
                  <a:srgbClr val="404176"/>
                </a:solidFill>
              </a:rPr>
              <a:pPr/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2649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9D7B45-8C79-4657-8F40-54BD25EB3805}" type="slidenum">
              <a:rPr lang="en-US">
                <a:solidFill>
                  <a:srgbClr val="404176"/>
                </a:solidFill>
              </a:rPr>
              <a:pPr/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1172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5381B5-36E6-4A49-B615-EF850FE9BF3E}" type="slidenum">
              <a:rPr lang="en-US">
                <a:solidFill>
                  <a:srgbClr val="404176"/>
                </a:solidFill>
              </a:rPr>
              <a:pPr/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9727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13AF9-A47C-4B8E-8917-509B3B71BCB7}" type="slidenum">
              <a:rPr lang="en-US">
                <a:solidFill>
                  <a:srgbClr val="404176"/>
                </a:solidFill>
              </a:rPr>
              <a:pPr/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6023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2D444-4A06-4E7D-96FE-BB9A3C8E8F33}" type="slidenum">
              <a:rPr lang="en-US">
                <a:solidFill>
                  <a:srgbClr val="404176"/>
                </a:solidFill>
              </a:rPr>
              <a:pPr/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59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0EB69-A785-BF4D-B9BF-E99240D315EE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EB6BE-9FE5-DD4E-AB06-394781D77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0901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E291C-8DF7-4ECF-B58D-FD02EA5BBDB4}" type="slidenum">
              <a:rPr lang="en-US">
                <a:solidFill>
                  <a:srgbClr val="404176"/>
                </a:solidFill>
              </a:rPr>
              <a:pPr/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12197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0 w 21912"/>
                <a:gd name="T1" fmla="*/ 0 h 43200"/>
                <a:gd name="T2" fmla="*/ 0 w 21912"/>
                <a:gd name="T3" fmla="*/ 0 h 43200"/>
                <a:gd name="T4" fmla="*/ 0 w 21912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CC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0 w 21924"/>
                <a:gd name="T1" fmla="*/ 0 h 43200"/>
                <a:gd name="T2" fmla="*/ 0 w 21924"/>
                <a:gd name="T3" fmla="*/ 0 h 43200"/>
                <a:gd name="T4" fmla="*/ 0 w 2192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CC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0 w 21925"/>
                <a:gd name="T1" fmla="*/ 0 h 43200"/>
                <a:gd name="T2" fmla="*/ 0 w 21925"/>
                <a:gd name="T3" fmla="*/ 0 h 43200"/>
                <a:gd name="T4" fmla="*/ 0 w 21925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CC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CC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43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2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A9146-2D9F-FE47-9250-FB4CD9198C7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27082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0309D-80F3-B64F-BA97-BB0F7593B9E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9357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A1AD-B1DD-6845-9970-FF1F07293EC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6645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C798-2D59-6B46-AB89-E3586C45474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6328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A96CA-3D1E-0343-907D-037F71F90FFB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8871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E0A15-998F-0449-B44D-31D4BE797B88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0878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DB4C-49B6-5B43-8A7A-F0084B24DCC2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29060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5111D-ADD1-AA4B-948B-4FD29C4BBF6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1226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AA28B-7ED5-2647-A6D8-48D3E40A0F9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33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00A18-16A0-8745-8F22-22206125437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858E3-8B48-4F4F-B6AB-AA1A90C84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6872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67E94-B8DF-1047-BA53-422B3AD38FA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459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9F755-FC40-4945-ADE4-4B810563BC0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2530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5663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3805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7532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98118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1772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789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4132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67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9950" y="304800"/>
            <a:ext cx="16192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62200" y="304800"/>
            <a:ext cx="47053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BCE1C-4841-3440-BF1A-889DD96CB24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E4CB6-2846-5A48-8BB2-6C31E2281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97666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81676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2185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8875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70193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4345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274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274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DE7CF-7EC6-094F-BF45-16FA62880F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86301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6ED29-659E-9D47-956A-D9E04FB4CC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5469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20452-FC90-2E40-9A22-1DF20DC0CB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8040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1DBEF-9B29-D044-9141-5F12430C285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1049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A8273-4114-2341-BAF0-C38EE21DBB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5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494C1-784B-D14B-B9EF-83D082074F6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5CD8C-AB84-A742-AFCE-958FF8F5F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16870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965D2-F8FA-6E40-96FD-7F7A070F06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29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271F5-044B-5C4B-9DCC-A7DEA0FACB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0847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25A8-1DC6-1A47-A869-5958E3FBCB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57377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66CE6-A080-E249-BB83-1BD0B9572A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6724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40800-C492-D844-AB26-1B7207FCF2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1908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57F93-B271-8C4C-A90B-7288958B5E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24657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F57E7-DFB4-4029-97BF-9DFC68CFF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18BD7-FF27-41E5-B35B-5766B5EDE659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E273E-8CAE-46E5-933B-0A519F8F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439CF-E604-47CA-8CA9-8F842207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30D82-399B-4255-A4EF-F059C753E5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730023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F8F17-4526-48EE-A155-68BFF1D5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9710AA-3B51-4212-84EA-826F634ACB7F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2E769-72F6-4E52-B1B3-61156C1BC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8E3B-97DA-43E0-BE22-3BBC21FE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9D7EE-0902-4628-BC0F-81235EF56D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205022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96857-2863-4EB6-8E39-AD0CA43BD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9282CF-5347-42F3-A081-20F90D8CF652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0BF47-1EB2-4EB5-A5D1-DBA3B452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E27E0-1998-492B-BEC5-050229B6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B8619-DD10-430A-B3C5-BC9E49A402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804824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67F183-0A35-4DAB-A083-3A4CDDDE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F8433C-DF9E-487E-A932-F7AD6F508697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136623-F9DD-48A3-828B-5F951CDDD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5EB064-2BDF-4C0E-AA75-CCACFC329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A111D-411E-4E35-8D5D-216A81AF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489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88255-6F86-264B-A0AC-0B1F86C806B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BEBAC-C594-2A4D-B40B-C4CE321B7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17574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4E9A815-AAEB-4484-B0B8-F91617AA7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FF2D78-F4AF-4CAA-A6CA-D493B8AA8401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830CC9-9182-4C54-A9C4-BDE755A7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6F610F-5089-4A9B-ACEC-36A23548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E1A7B-422F-4417-A54C-C8351998E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920675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1E3B1DB-C8B9-4222-8064-51A845915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78A645-CB4A-4FD4-B012-EF4FC8C5873C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4C6ED1-D40B-4BFC-90EB-7B101F022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7353BE-DC7D-4F49-AF44-C8E48B23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2231B-4285-4C26-809F-72BD6ACFC0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885263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CCC6D9-83E3-45E8-A575-4CAE24CE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145066-D068-43E0-AF28-29CF73457E9B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0EA1F5-AF13-4C1A-8F5A-B9570916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3BBDE7-EB4C-4147-8C98-0AFD1F7F7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822F4-ACE4-429B-8A79-EAB7982410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50893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332F23-9386-4433-A009-423686A3F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8B5E92-E244-4AE2-AA22-F384603C8BC5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FBE6CD-7CD2-4EF9-A557-A175D12E7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9957E1-2508-45CF-8DE8-AFF98BCF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CDD8B-44D0-4BCF-9AAA-ED2891681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38148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EEBE06-60CC-49E6-92F5-050C10A72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7C4C86-BC50-4156-A0D4-A1B174BA7C79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BAC2B9-514C-4160-885C-E79B6EFA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EC1C97-3151-4158-B98E-24E60ADE0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1EC3E-5007-4B38-8ED8-22996A8531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010212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12090-7F8D-47DC-9B8E-AF0B20EE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075FA5-E21A-41D9-B703-CEFF1FBFE981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1EDD9-B901-48A2-8DD2-A2A2A2B8C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E3AE3-9E22-4193-A406-074DDCFB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0ED68-AD7C-410B-AF51-C346DEFCB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23591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8C307-DE8B-4EC9-B249-BDA7F25D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B6BD2A-A66E-4D9A-99E3-439318D61F69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9544E-9225-4E0D-8A2A-FB480259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366E3-B7F2-47D0-B072-D7FDCCA86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E85FB-9AFA-4C22-A8DA-4BD0A191F9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38429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C1B34-E1C4-7B46-8786-FBB50A9F214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3108374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3FCC1-705F-054E-9F20-19A6DDE6687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6963932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B139A-D75D-F74C-A732-C4B5C5BBD8D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8891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A83E7-665B-9041-BCC8-C56C6BD4532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35E5D-C8AF-8846-8A2C-5716D7118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5523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737A8-71F6-5F48-98EF-65F47643239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230408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FEE1C-B1D6-F84A-9386-E71A7A021A3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3110116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F55BE-F2C1-C145-A143-922389BD0A1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2281800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75CE6-DAA7-444D-AC1D-D69712B90A71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7870452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1CE80-A826-924C-959D-F273DA0D2FEC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938659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CC0CC-A410-104C-BBF9-49723B8CAF35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427664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67EEB-2630-B348-B298-7E7EAD4E39CB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848267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73319-0F58-8C43-8307-017800CB73A8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958647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6" y="-4"/>
                  <a:ext cx="177" cy="176"/>
                  <a:chOff x="1682" y="330"/>
                  <a:chExt cx="1720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82" y="330"/>
                    <a:ext cx="1720" cy="2560"/>
                    <a:chOff x="1682" y="330"/>
                    <a:chExt cx="1720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82" y="337"/>
                      <a:ext cx="1234" cy="2560"/>
                    </a:xfrm>
                    <a:custGeom>
                      <a:avLst/>
                      <a:gdLst>
                        <a:gd name="T0" fmla="*/ 341 w 1231"/>
                        <a:gd name="T1" fmla="*/ 283 h 2560"/>
                        <a:gd name="T2" fmla="*/ 419 w 1231"/>
                        <a:gd name="T3" fmla="*/ 115 h 2560"/>
                        <a:gd name="T4" fmla="*/ 587 w 1231"/>
                        <a:gd name="T5" fmla="*/ 7 h 2560"/>
                        <a:gd name="T6" fmla="*/ 903 w 1231"/>
                        <a:gd name="T7" fmla="*/ 61 h 2560"/>
                        <a:gd name="T8" fmla="*/ 1063 w 1231"/>
                        <a:gd name="T9" fmla="*/ 349 h 2560"/>
                        <a:gd name="T10" fmla="*/ 987 w 1231"/>
                        <a:gd name="T11" fmla="*/ 769 h 2560"/>
                        <a:gd name="T12" fmla="*/ 951 w 1231"/>
                        <a:gd name="T13" fmla="*/ 943 h 2560"/>
                        <a:gd name="T14" fmla="*/ 1117 w 1231"/>
                        <a:gd name="T15" fmla="*/ 1075 h 2560"/>
                        <a:gd name="T16" fmla="*/ 1243 w 1231"/>
                        <a:gd name="T17" fmla="*/ 1525 h 2560"/>
                        <a:gd name="T18" fmla="*/ 1135 w 1231"/>
                        <a:gd name="T19" fmla="*/ 1969 h 2560"/>
                        <a:gd name="T20" fmla="*/ 915 w 1231"/>
                        <a:gd name="T21" fmla="*/ 2077 h 2560"/>
                        <a:gd name="T22" fmla="*/ 729 w 1231"/>
                        <a:gd name="T23" fmla="*/ 2059 h 2560"/>
                        <a:gd name="T24" fmla="*/ 663 w 1231"/>
                        <a:gd name="T25" fmla="*/ 2251 h 2560"/>
                        <a:gd name="T26" fmla="*/ 533 w 1231"/>
                        <a:gd name="T27" fmla="*/ 2527 h 2560"/>
                        <a:gd name="T28" fmla="*/ 215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63 w 1231"/>
                        <a:gd name="T37" fmla="*/ 1513 h 2560"/>
                        <a:gd name="T38" fmla="*/ 221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43 w 1231"/>
                        <a:gd name="T45" fmla="*/ 2431 h 2560"/>
                        <a:gd name="T46" fmla="*/ 599 w 1231"/>
                        <a:gd name="T47" fmla="*/ 2227 h 2560"/>
                        <a:gd name="T48" fmla="*/ 581 w 1231"/>
                        <a:gd name="T49" fmla="*/ 1807 h 2560"/>
                        <a:gd name="T50" fmla="*/ 497 w 1231"/>
                        <a:gd name="T51" fmla="*/ 1531 h 2560"/>
                        <a:gd name="T52" fmla="*/ 539 w 1231"/>
                        <a:gd name="T53" fmla="*/ 1459 h 2560"/>
                        <a:gd name="T54" fmla="*/ 633 w 1231"/>
                        <a:gd name="T55" fmla="*/ 1633 h 2560"/>
                        <a:gd name="T56" fmla="*/ 729 w 1231"/>
                        <a:gd name="T57" fmla="*/ 1933 h 2560"/>
                        <a:gd name="T58" fmla="*/ 975 w 1231"/>
                        <a:gd name="T59" fmla="*/ 1963 h 2560"/>
                        <a:gd name="T60" fmla="*/ 1147 w 1231"/>
                        <a:gd name="T61" fmla="*/ 1687 h 2560"/>
                        <a:gd name="T62" fmla="*/ 1129 w 1231"/>
                        <a:gd name="T63" fmla="*/ 1273 h 2560"/>
                        <a:gd name="T64" fmla="*/ 891 w 1231"/>
                        <a:gd name="T65" fmla="*/ 1057 h 2560"/>
                        <a:gd name="T66" fmla="*/ 687 w 1231"/>
                        <a:gd name="T67" fmla="*/ 1129 h 2560"/>
                        <a:gd name="T68" fmla="*/ 581 w 1231"/>
                        <a:gd name="T69" fmla="*/ 1117 h 2560"/>
                        <a:gd name="T70" fmla="*/ 627 w 1231"/>
                        <a:gd name="T71" fmla="*/ 1033 h 2560"/>
                        <a:gd name="T72" fmla="*/ 819 w 1231"/>
                        <a:gd name="T73" fmla="*/ 937 h 2560"/>
                        <a:gd name="T74" fmla="*/ 957 w 1231"/>
                        <a:gd name="T75" fmla="*/ 613 h 2560"/>
                        <a:gd name="T76" fmla="*/ 891 w 1231"/>
                        <a:gd name="T77" fmla="*/ 175 h 2560"/>
                        <a:gd name="T78" fmla="*/ 627 w 1231"/>
                        <a:gd name="T79" fmla="*/ 103 h 2560"/>
                        <a:gd name="T80" fmla="*/ 395 w 1231"/>
                        <a:gd name="T81" fmla="*/ 355 h 2560"/>
                        <a:gd name="T82" fmla="*/ 407 w 1231"/>
                        <a:gd name="T83" fmla="*/ 763 h 2560"/>
                        <a:gd name="T84" fmla="*/ 347 w 1231"/>
                        <a:gd name="T85" fmla="*/ 949 h 2560"/>
                        <a:gd name="T86" fmla="*/ 293 w 1231"/>
                        <a:gd name="T87" fmla="*/ 685 h 2560"/>
                        <a:gd name="T88" fmla="*/ 311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87" y="337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22 h 2071"/>
                        <a:gd name="T2" fmla="*/ 797 w 865"/>
                        <a:gd name="T3" fmla="*/ 346 h 2071"/>
                        <a:gd name="T4" fmla="*/ 863 w 865"/>
                        <a:gd name="T5" fmla="*/ 202 h 2071"/>
                        <a:gd name="T6" fmla="*/ 809 w 865"/>
                        <a:gd name="T7" fmla="*/ 214 h 2071"/>
                        <a:gd name="T8" fmla="*/ 749 w 865"/>
                        <a:gd name="T9" fmla="*/ 214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2 h 2071"/>
                        <a:gd name="T22" fmla="*/ 119 w 865"/>
                        <a:gd name="T23" fmla="*/ 400 h 2071"/>
                        <a:gd name="T24" fmla="*/ 131 w 865"/>
                        <a:gd name="T25" fmla="*/ 582 h 2071"/>
                        <a:gd name="T26" fmla="*/ 173 w 865"/>
                        <a:gd name="T27" fmla="*/ 774 h 2071"/>
                        <a:gd name="T28" fmla="*/ 197 w 865"/>
                        <a:gd name="T29" fmla="*/ 872 h 2071"/>
                        <a:gd name="T30" fmla="*/ 167 w 865"/>
                        <a:gd name="T31" fmla="*/ 974 h 2071"/>
                        <a:gd name="T32" fmla="*/ 65 w 865"/>
                        <a:gd name="T33" fmla="*/ 1112 h 2071"/>
                        <a:gd name="T34" fmla="*/ 17 w 865"/>
                        <a:gd name="T35" fmla="*/ 1282 h 2071"/>
                        <a:gd name="T36" fmla="*/ 5 w 865"/>
                        <a:gd name="T37" fmla="*/ 1534 h 2071"/>
                        <a:gd name="T38" fmla="*/ 47 w 865"/>
                        <a:gd name="T39" fmla="*/ 1728 h 2071"/>
                        <a:gd name="T40" fmla="*/ 131 w 865"/>
                        <a:gd name="T41" fmla="*/ 1878 h 2071"/>
                        <a:gd name="T42" fmla="*/ 299 w 865"/>
                        <a:gd name="T43" fmla="*/ 1964 h 2071"/>
                        <a:gd name="T44" fmla="*/ 425 w 865"/>
                        <a:gd name="T45" fmla="*/ 1958 h 2071"/>
                        <a:gd name="T46" fmla="*/ 467 w 865"/>
                        <a:gd name="T47" fmla="*/ 1970 h 2071"/>
                        <a:gd name="T48" fmla="*/ 497 w 865"/>
                        <a:gd name="T49" fmla="*/ 2042 h 2071"/>
                        <a:gd name="T50" fmla="*/ 497 w 865"/>
                        <a:gd name="T51" fmla="*/ 1940 h 2071"/>
                        <a:gd name="T52" fmla="*/ 557 w 865"/>
                        <a:gd name="T53" fmla="*/ 1758 h 2071"/>
                        <a:gd name="T54" fmla="*/ 617 w 865"/>
                        <a:gd name="T55" fmla="*/ 1638 h 2071"/>
                        <a:gd name="T56" fmla="*/ 581 w 865"/>
                        <a:gd name="T57" fmla="*/ 1680 h 2071"/>
                        <a:gd name="T58" fmla="*/ 515 w 865"/>
                        <a:gd name="T59" fmla="*/ 1800 h 2071"/>
                        <a:gd name="T60" fmla="*/ 407 w 865"/>
                        <a:gd name="T61" fmla="*/ 1883 h 2071"/>
                        <a:gd name="T62" fmla="*/ 269 w 865"/>
                        <a:gd name="T63" fmla="*/ 1878 h 2071"/>
                        <a:gd name="T64" fmla="*/ 179 w 865"/>
                        <a:gd name="T65" fmla="*/ 1794 h 2071"/>
                        <a:gd name="T66" fmla="*/ 113 w 865"/>
                        <a:gd name="T67" fmla="*/ 1620 h 2071"/>
                        <a:gd name="T68" fmla="*/ 107 w 865"/>
                        <a:gd name="T69" fmla="*/ 1378 h 2071"/>
                        <a:gd name="T70" fmla="*/ 137 w 865"/>
                        <a:gd name="T71" fmla="*/ 1178 h 2071"/>
                        <a:gd name="T72" fmla="*/ 203 w 865"/>
                        <a:gd name="T73" fmla="*/ 1058 h 2071"/>
                        <a:gd name="T74" fmla="*/ 323 w 865"/>
                        <a:gd name="T75" fmla="*/ 1010 h 2071"/>
                        <a:gd name="T76" fmla="*/ 509 w 865"/>
                        <a:gd name="T77" fmla="*/ 1064 h 2071"/>
                        <a:gd name="T78" fmla="*/ 611 w 865"/>
                        <a:gd name="T79" fmla="*/ 1112 h 2071"/>
                        <a:gd name="T80" fmla="*/ 665 w 865"/>
                        <a:gd name="T81" fmla="*/ 1088 h 2071"/>
                        <a:gd name="T82" fmla="*/ 659 w 865"/>
                        <a:gd name="T83" fmla="*/ 1034 h 2071"/>
                        <a:gd name="T84" fmla="*/ 611 w 865"/>
                        <a:gd name="T85" fmla="*/ 992 h 2071"/>
                        <a:gd name="T86" fmla="*/ 497 w 865"/>
                        <a:gd name="T87" fmla="*/ 968 h 2071"/>
                        <a:gd name="T88" fmla="*/ 323 w 865"/>
                        <a:gd name="T89" fmla="*/ 884 h 2071"/>
                        <a:gd name="T90" fmla="*/ 233 w 865"/>
                        <a:gd name="T91" fmla="*/ 672 h 2071"/>
                        <a:gd name="T92" fmla="*/ 209 w 865"/>
                        <a:gd name="T93" fmla="*/ 412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86 h 2071"/>
                        <a:gd name="T102" fmla="*/ 737 w 865"/>
                        <a:gd name="T103" fmla="*/ 424 h 2071"/>
                        <a:gd name="T104" fmla="*/ 773 w 865"/>
                        <a:gd name="T105" fmla="*/ 594 h 2071"/>
                        <a:gd name="T106" fmla="*/ 809 w 865"/>
                        <a:gd name="T107" fmla="*/ 576 h 2071"/>
                        <a:gd name="T108" fmla="*/ 785 w 865"/>
                        <a:gd name="T109" fmla="*/ 522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87" y="1385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68" y="701"/>
                    <a:ext cx="262" cy="524"/>
                  </a:xfrm>
                  <a:custGeom>
                    <a:avLst/>
                    <a:gdLst>
                      <a:gd name="T0" fmla="*/ 3 w 266"/>
                      <a:gd name="T1" fmla="*/ 495 h 521"/>
                      <a:gd name="T2" fmla="*/ 27 w 266"/>
                      <a:gd name="T3" fmla="*/ 281 h 521"/>
                      <a:gd name="T4" fmla="*/ 103 w 266"/>
                      <a:gd name="T5" fmla="*/ 45 h 521"/>
                      <a:gd name="T6" fmla="*/ 171 w 266"/>
                      <a:gd name="T7" fmla="*/ 3 h 521"/>
                      <a:gd name="T8" fmla="*/ 223 w 266"/>
                      <a:gd name="T9" fmla="*/ 39 h 521"/>
                      <a:gd name="T10" fmla="*/ 245 w 266"/>
                      <a:gd name="T11" fmla="*/ 133 h 521"/>
                      <a:gd name="T12" fmla="*/ 195 w 266"/>
                      <a:gd name="T13" fmla="*/ 281 h 521"/>
                      <a:gd name="T14" fmla="*/ 98 w 266"/>
                      <a:gd name="T15" fmla="*/ 489 h 521"/>
                      <a:gd name="T16" fmla="*/ 41 w 266"/>
                      <a:gd name="T17" fmla="*/ 513 h 521"/>
                      <a:gd name="T18" fmla="*/ 3 w 266"/>
                      <a:gd name="T19" fmla="*/ 495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36" y="1603"/>
                    <a:ext cx="398" cy="349"/>
                  </a:xfrm>
                  <a:custGeom>
                    <a:avLst/>
                    <a:gdLst>
                      <a:gd name="T0" fmla="*/ 108 w 392"/>
                      <a:gd name="T1" fmla="*/ 223 h 340"/>
                      <a:gd name="T2" fmla="*/ 16 w 392"/>
                      <a:gd name="T3" fmla="*/ 95 h 340"/>
                      <a:gd name="T4" fmla="*/ 4 w 392"/>
                      <a:gd name="T5" fmla="*/ 49 h 340"/>
                      <a:gd name="T6" fmla="*/ 28 w 392"/>
                      <a:gd name="T7" fmla="*/ 3 h 340"/>
                      <a:gd name="T8" fmla="*/ 138 w 392"/>
                      <a:gd name="T9" fmla="*/ 31 h 340"/>
                      <a:gd name="T10" fmla="*/ 266 w 392"/>
                      <a:gd name="T11" fmla="*/ 83 h 340"/>
                      <a:gd name="T12" fmla="*/ 388 w 392"/>
                      <a:gd name="T13" fmla="*/ 176 h 340"/>
                      <a:gd name="T14" fmla="*/ 412 w 392"/>
                      <a:gd name="T15" fmla="*/ 303 h 340"/>
                      <a:gd name="T16" fmla="*/ 360 w 392"/>
                      <a:gd name="T17" fmla="*/ 370 h 340"/>
                      <a:gd name="T18" fmla="*/ 260 w 392"/>
                      <a:gd name="T19" fmla="*/ 350 h 340"/>
                      <a:gd name="T20" fmla="*/ 108 w 392"/>
                      <a:gd name="T21" fmla="*/ 223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45" y="1937"/>
                    <a:ext cx="146" cy="567"/>
                  </a:xfrm>
                  <a:custGeom>
                    <a:avLst/>
                    <a:gdLst>
                      <a:gd name="T0" fmla="*/ 15 w 151"/>
                      <a:gd name="T1" fmla="*/ 177 h 558"/>
                      <a:gd name="T2" fmla="*/ 38 w 151"/>
                      <a:gd name="T3" fmla="*/ 43 h 558"/>
                      <a:gd name="T4" fmla="*/ 58 w 151"/>
                      <a:gd name="T5" fmla="*/ 3 h 558"/>
                      <a:gd name="T6" fmla="*/ 95 w 151"/>
                      <a:gd name="T7" fmla="*/ 27 h 558"/>
                      <a:gd name="T8" fmla="*/ 121 w 151"/>
                      <a:gd name="T9" fmla="*/ 177 h 558"/>
                      <a:gd name="T10" fmla="*/ 126 w 151"/>
                      <a:gd name="T11" fmla="*/ 451 h 558"/>
                      <a:gd name="T12" fmla="*/ 84 w 151"/>
                      <a:gd name="T13" fmla="*/ 579 h 558"/>
                      <a:gd name="T14" fmla="*/ 20 w 151"/>
                      <a:gd name="T15" fmla="*/ 547 h 558"/>
                      <a:gd name="T16" fmla="*/ 0 w 151"/>
                      <a:gd name="T17" fmla="*/ 335 h 558"/>
                      <a:gd name="T18" fmla="*/ 15 w 151"/>
                      <a:gd name="T19" fmla="*/ 177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01" y="1603"/>
                    <a:ext cx="389" cy="247"/>
                  </a:xfrm>
                  <a:custGeom>
                    <a:avLst/>
                    <a:gdLst>
                      <a:gd name="T0" fmla="*/ 171 w 392"/>
                      <a:gd name="T1" fmla="*/ 57 h 253"/>
                      <a:gd name="T2" fmla="*/ 299 w 392"/>
                      <a:gd name="T3" fmla="*/ 19 h 253"/>
                      <a:gd name="T4" fmla="*/ 355 w 392"/>
                      <a:gd name="T5" fmla="*/ 7 h 253"/>
                      <a:gd name="T6" fmla="*/ 373 w 392"/>
                      <a:gd name="T7" fmla="*/ 57 h 253"/>
                      <a:gd name="T8" fmla="*/ 317 w 392"/>
                      <a:gd name="T9" fmla="*/ 121 h 253"/>
                      <a:gd name="T10" fmla="*/ 189 w 392"/>
                      <a:gd name="T11" fmla="*/ 203 h 253"/>
                      <a:gd name="T12" fmla="*/ 37 w 392"/>
                      <a:gd name="T13" fmla="*/ 224 h 253"/>
                      <a:gd name="T14" fmla="*/ 1 w 392"/>
                      <a:gd name="T15" fmla="*/ 171 h 253"/>
                      <a:gd name="T16" fmla="*/ 43 w 392"/>
                      <a:gd name="T17" fmla="*/ 103 h 253"/>
                      <a:gd name="T18" fmla="*/ 171 w 392"/>
                      <a:gd name="T19" fmla="*/ 57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85" y="890"/>
                    <a:ext cx="233" cy="378"/>
                  </a:xfrm>
                  <a:custGeom>
                    <a:avLst/>
                    <a:gdLst>
                      <a:gd name="T0" fmla="*/ 70 w 238"/>
                      <a:gd name="T1" fmla="*/ 249 h 386"/>
                      <a:gd name="T2" fmla="*/ 23 w 238"/>
                      <a:gd name="T3" fmla="*/ 176 h 386"/>
                      <a:gd name="T4" fmla="*/ 0 w 238"/>
                      <a:gd name="T5" fmla="*/ 88 h 386"/>
                      <a:gd name="T6" fmla="*/ 23 w 238"/>
                      <a:gd name="T7" fmla="*/ 12 h 386"/>
                      <a:gd name="T8" fmla="*/ 111 w 238"/>
                      <a:gd name="T9" fmla="*/ 24 h 386"/>
                      <a:gd name="T10" fmla="*/ 164 w 238"/>
                      <a:gd name="T11" fmla="*/ 120 h 386"/>
                      <a:gd name="T12" fmla="*/ 214 w 238"/>
                      <a:gd name="T13" fmla="*/ 282 h 386"/>
                      <a:gd name="T14" fmla="*/ 188 w 238"/>
                      <a:gd name="T15" fmla="*/ 347 h 386"/>
                      <a:gd name="T16" fmla="*/ 155 w 238"/>
                      <a:gd name="T17" fmla="*/ 326 h 386"/>
                      <a:gd name="T18" fmla="*/ 70 w 238"/>
                      <a:gd name="T19" fmla="*/ 249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7 w 21600"/>
                <a:gd name="T1" fmla="*/ 0 h 21600"/>
                <a:gd name="T2" fmla="*/ 3 w 21600"/>
                <a:gd name="T3" fmla="*/ 0 h 21600"/>
                <a:gd name="T4" fmla="*/ 0 w 21600"/>
                <a:gd name="T5" fmla="*/ 0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84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4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37407-A5DD-0A43-B92F-1A292DCCD993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161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9ADB-AAF4-AF4A-ADB9-F10788C8A67D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934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4E54A-B0B1-934F-83BE-C30811E74BD0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48FF6-ED24-AF4A-A2D7-5F02DA209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7023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7CC7D-8B45-BC4A-A778-688A8E97C42D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43396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21CC7-C726-1345-B1D0-F43478AB9498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63405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A0C4D-065C-5849-A596-43CB4E8B52AB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135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9DEB2-56B9-6F41-924F-F2B9FD551ED4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0379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997C9-7A19-B847-A47E-92AEEB6C0978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3718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921B0-EE2D-954B-8E7E-6E17250A7B9B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00917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BF4F0-CEDC-3641-AD90-6CDE00422EA8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61920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D0C08-8819-8D4D-87A9-D196BB06F260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1002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39D9F-64CB-524E-9B16-9AFB045632C5}" type="slidenum">
              <a:rPr lang="en-US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20490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020AF-4868-8C4E-B80A-2A49BDCF71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97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91172-2D18-4D45-9477-E472443DBB46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F275C-D3E0-A640-B74E-B13F659C1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52669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248B18-E124-6344-95E6-8A4DD84EC0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32855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853C3-722B-4E49-82CF-49A9D7D26E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8731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1A3567-F825-FC4D-A72A-93406CC1CC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03174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8F11B-7605-784D-ACDF-74F9139603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21189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77D62-2543-024A-BDAC-733F3F4CBA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17976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E4030F-4731-8F4A-8CBA-8BE1779F62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4089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2D00F-FEE7-8149-BCD1-2FB81C5685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0029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A3D29-BCFA-B84C-A16C-D727DA32E5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7477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E9233-8ACE-9C40-B8BC-BA9EAB95BC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381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21BBC-F9DF-4E46-9C1F-28A1061A2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7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60910-E011-3D4B-B43C-F0896F7EC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16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AE17B-AE01-C546-99F5-CE8286B52A41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754CB-F069-F946-936B-50EDA1C3E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5389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AAAD3-3A88-F341-BABA-D8D2E209C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78714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D9A24-0ED7-9144-85F8-D69403E103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26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32A97-C76E-1144-9CD4-9EF73A406A5A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97F70-8601-DD4A-BB87-1080C57FD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00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25499-0F03-E24F-AE53-174525EACEA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AC048-29ED-1842-9EEA-28EF1CFC4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73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098EA-E7BC-384D-84B5-CAEABBD963D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874A-04AE-BB4A-9845-39586211C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43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460A4-A88F-7848-BA14-D4C28DEF152B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27514-C8FC-904F-B145-4C2DA2536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310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E9278-2C72-DC4E-BAF7-A0D4F9AA8FBB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0E479-E8A5-784F-AC23-32F0C052C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929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2438400" y="228600"/>
            <a:ext cx="6400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800"/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2438400" y="1600200"/>
            <a:ext cx="6400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67572091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8B094-D55B-AD4E-A6A0-3AA9D5553FF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EB493-6291-044E-9023-34533EDBD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48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5A28E-5784-974E-ABB2-29867A86FBE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DDA93-014C-E547-A961-5C8D45BE9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55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452D5-7104-234B-B791-61F944D4CB26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1AC31-D160-8743-9391-639529C12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5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901F2-BD45-0D48-91BD-7273265F2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69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79F6E-173D-4C4C-985F-2D7AFD7BA67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F8DBC-5C8D-9542-934E-C2BC8D85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379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74586-5670-D840-A7CE-50DB632F4BE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822A-9BA1-3441-8298-EDEF043E4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77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10FDB-C768-3C42-91EC-D037AA955686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E848E-605B-D842-8595-1F47D4984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88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511A0-11AE-E540-B130-80A4CE2DA85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7EC74-5A3C-274D-B0A8-72B8F5B5A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387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00BE2-C7BF-A54B-A05B-72F88967C3F8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BD15F-F394-B64F-B3AB-D5624662B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187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ED8BA-10B8-B942-A559-2411509BB78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D899E-AC06-3740-978B-C23D36645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192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1C752-CA62-AA46-9630-F8B271FD041A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BEF7-5129-DA4E-8E05-30A7212DF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87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9569F-A2E1-D04A-B864-5F2CE99736B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287B6-AE47-C44F-AD3C-37DE70CE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47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9621C-9CE9-2342-983E-FA2D76F15D8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A39B7-B5D9-0B44-8393-AFCA87CC0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033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64B73-0665-C24E-B10A-ABA1E14BFEA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7F526-3222-9E41-B445-92C452438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AAD9B-F59D-FA40-8232-0BFAAC482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525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7B572-F5B3-754C-A9E3-43DF6832EC2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8CBDD-350F-FF4F-9252-28C954D3E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167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C18D3-1EEE-394F-A795-5EB5C79CF2BA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EF653-CA79-804F-8CE2-53EDB84F0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71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B6465-2CA0-8843-82EE-BAFAB4CCCCF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DAB74-2D49-8343-AC9E-D3A0EA826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228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73A05-4039-DF4F-AE7C-DEC4FCE0E40E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D9A45-3322-B041-A429-25FFFC7D9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040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BA744-3C0A-CF41-9EA9-6730DC9881EF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A8869-CC52-D541-856F-A148BD130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51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DB052-442B-3E47-9EB6-921E5312DC2F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33466-CA48-B042-A7CE-9B762C3B6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796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F1620-15F6-B84B-8E10-25BF13D1A37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1E7BE-D687-744D-A000-154DF5033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386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8423A-E6B5-A943-90BF-A7EFB0CEDDBA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CBF2-AFE7-BD44-87C5-051C149A7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673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charset="0"/>
                <a:cs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charset="0"/>
                <a:cs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48640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8640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charset="0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3435-B23A-E444-92B2-8D56E04E8D4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B4F2E-5EB2-5F4D-BCFD-F32C9FBAB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568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AF1C2-9C96-7D40-A4C8-9A1AD6C022C5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8413E-05B3-A240-B1DA-E04E85D4E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07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FF438-CD2C-4A40-A6D8-12E0C2B3B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727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6390A-7A18-4144-8DA4-737058B4CB2D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10FC-D257-4343-A15F-B0105C42B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264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52ACE-AE09-BC4B-8456-2DBAEA9582BD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68C2F-F0B7-604B-B6CA-3D6ECCE1D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32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D3B2B-28D1-9847-9B54-342424AAF07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49B83-386C-934C-91C1-84D5DEA35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509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56B48-FAD5-9C42-9D50-9BE3442E3338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28C89-D76C-E744-A97D-8C973349F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594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9C62D-FEF3-FD43-8847-7012056FDBD8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1126D-8829-5143-BB3B-09C18EEE8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309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3D368-01D2-1347-9CBB-A683E6E1A615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C73DE-B1E5-944F-AB83-DE3CF340C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047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4E91C-8F24-3542-B9C0-5785B35EEE4F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0EE4C-A136-0F4A-8D5D-5DF9B138E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082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7381E-6016-8E44-BD06-CD05D9872B25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DF6D0-ED3C-D148-B470-94526171E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398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7113B-DB22-1747-A035-091B22ED4E6F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328D4-3EC8-5445-9FDD-4A963701F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08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1447800"/>
            <a:ext cx="5257800" cy="1755775"/>
          </a:xfrm>
        </p:spPr>
        <p:txBody>
          <a:bodyPr/>
          <a:lstStyle>
            <a:lvl1pPr algn="r">
              <a:defRPr sz="4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3581400"/>
            <a:ext cx="5257800" cy="1522413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7E590-AF1D-1742-AAB0-08DE95E0D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9345-EDA0-EF49-9702-40E05D54019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D7A4A-1D77-7A42-846A-CAE2C95A8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347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BA93C-EC12-FA48-9DD4-1C67FD6919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58AA7-2D45-0F41-8A0E-349DCC1DFE92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63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3DAC4-F6EA-2C4C-8567-E3068CF8F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66979-757E-7A4A-A5CC-A020FA14815F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77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84338"/>
            <a:ext cx="35052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84338"/>
            <a:ext cx="35052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B0F9C-766B-BF4C-8A1E-3DB7B95C9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525E5-A308-F748-8221-4743D8E72609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170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1EF5C-ECC0-8348-907E-9CA9594DA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AE42D-D6F9-4C41-9F65-79861F7D75EE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675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A576F-3D1D-CE4F-AFD5-068245C31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2ED5E-1689-5C4B-BA8E-8A8855645DFC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828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4B97-83D5-674F-B8D0-D54C28D5C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4B252-E632-DC44-AAB9-4BCE5004EC1A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340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DDC48-B0C8-A040-A078-948B0527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10E52-A970-E246-ACE5-5996904E6AC6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059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D767A-0DFD-0B44-9FED-DC29C6269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55C8E-A197-3A47-ACB8-92A6E77F348F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553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2E162-9F63-F446-A94E-931938E8E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0BC9E-B2CB-D34A-A3BD-DC5520A3BED4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641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44500"/>
            <a:ext cx="1981200" cy="5694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44500"/>
            <a:ext cx="5791200" cy="5694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02814-4DA3-9240-BAF8-63BA37246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24921-8194-A24B-95B9-8C952957CBAB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8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20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5.xml"/><Relationship Id="rId3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4.xml"/><Relationship Id="rId2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93.xml"/><Relationship Id="rId11" Type="http://schemas.openxmlformats.org/officeDocument/2006/relationships/theme" Target="../theme/theme36.xml"/><Relationship Id="rId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6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98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slideLayout" Target="../slideLayouts/slideLayout444.xml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43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Relationship Id="rId14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image" Target="../media/image30.emf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theme" Target="../theme/theme45.xml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479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5" Type="http://schemas.openxmlformats.org/officeDocument/2006/relationships/image" Target="../media/image32.png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Relationship Id="rId14" Type="http://schemas.openxmlformats.org/officeDocument/2006/relationships/image" Target="../media/image31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13" Type="http://schemas.openxmlformats.org/officeDocument/2006/relationships/slideLayout" Target="../slideLayouts/slideLayout501.xml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slideLayout" Target="../slideLayouts/slideLayout500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Relationship Id="rId14" Type="http://schemas.openxmlformats.org/officeDocument/2006/relationships/theme" Target="../theme/theme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57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767080-5897-4848-93E1-0B06EF340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1578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71578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71578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cs typeface="Arial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78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800">
                  <a:cs typeface="Arial" charset="0"/>
                </a:endParaRPr>
              </a:p>
            </p:txBody>
          </p:sp>
        </p:grpSp>
        <p:sp>
          <p:nvSpPr>
            <p:cNvPr id="71578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578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579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57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72" r:id="rId1"/>
    <p:sldLayoutId id="2147485772" r:id="rId2"/>
    <p:sldLayoutId id="2147485773" r:id="rId3"/>
    <p:sldLayoutId id="2147485774" r:id="rId4"/>
    <p:sldLayoutId id="2147485775" r:id="rId5"/>
    <p:sldLayoutId id="2147485776" r:id="rId6"/>
    <p:sldLayoutId id="2147485777" r:id="rId7"/>
    <p:sldLayoutId id="2147485778" r:id="rId8"/>
    <p:sldLayoutId id="2147485779" r:id="rId9"/>
    <p:sldLayoutId id="2147485780" r:id="rId10"/>
    <p:sldLayoutId id="2147485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1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9FAE402-5B69-BA4C-9BD1-2624EFAD0270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71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B87D56D3-99D3-DC41-80A0-1FD5F47FD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ahoma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ahoma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ahoma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ahoma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2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A905AF36-569F-D147-8EBC-ED2A5AB46CF8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42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2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3759499A-494D-5341-8258-BE348DFEB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019" r:id="rId1"/>
    <p:sldLayoutId id="2147486020" r:id="rId2"/>
    <p:sldLayoutId id="2147486021" r:id="rId3"/>
    <p:sldLayoutId id="2147486022" r:id="rId4"/>
    <p:sldLayoutId id="2147486023" r:id="rId5"/>
    <p:sldLayoutId id="2147486024" r:id="rId6"/>
    <p:sldLayoutId id="2147486025" r:id="rId7"/>
    <p:sldLayoutId id="2147486026" r:id="rId8"/>
    <p:sldLayoutId id="2147486027" r:id="rId9"/>
    <p:sldLayoutId id="2147486028" r:id="rId10"/>
    <p:sldLayoutId id="2147486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charset="0"/>
        <a:buChar char="R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2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12700" dist="12699" dir="10200039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80D56B-399B-0247-9688-C7850B4A28EE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32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12700" dist="12699" dir="10200039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2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12700" dist="12699" dir="10200039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D19C1C-5B89-E846-A7A3-CD276D8CB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1" r:id="rId1"/>
    <p:sldLayoutId id="2147486042" r:id="rId2"/>
    <p:sldLayoutId id="2147486043" r:id="rId3"/>
    <p:sldLayoutId id="2147486044" r:id="rId4"/>
    <p:sldLayoutId id="2147486045" r:id="rId5"/>
    <p:sldLayoutId id="2147486046" r:id="rId6"/>
    <p:sldLayoutId id="2147486047" r:id="rId7"/>
    <p:sldLayoutId id="2147486048" r:id="rId8"/>
    <p:sldLayoutId id="2147486049" r:id="rId9"/>
    <p:sldLayoutId id="2147486050" r:id="rId10"/>
    <p:sldLayoutId id="21474860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95400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543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FFFFFF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9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D93E7339-569D-1C4E-8E3C-26349617BA7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19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37B1D09B-B199-4648-989D-EDE06BA39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79" r:id="rId1"/>
    <p:sldLayoutId id="2147486062" r:id="rId2"/>
    <p:sldLayoutId id="2147486063" r:id="rId3"/>
    <p:sldLayoutId id="2147486064" r:id="rId4"/>
    <p:sldLayoutId id="2147486065" r:id="rId5"/>
    <p:sldLayoutId id="2147486066" r:id="rId6"/>
    <p:sldLayoutId id="2147486067" r:id="rId7"/>
    <p:sldLayoutId id="2147486068" r:id="rId8"/>
    <p:sldLayoutId id="2147486069" r:id="rId9"/>
    <p:sldLayoutId id="2147486070" r:id="rId10"/>
    <p:sldLayoutId id="21474860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charset="0"/>
          <a:cs typeface="MS Pゴシック" charset="0"/>
        </a:defRPr>
      </a:lvl9pPr>
    </p:titleStyle>
    <p:bodyStyle>
      <a:lvl1pPr marL="396875" indent="-3968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50838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316038" indent="-33972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712913" indent="-2825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108200" indent="-2794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654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0226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798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9370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09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45096" name="Picture 3" descr="299_B_JuiceDrop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04" name="Rectangle 4"/>
            <p:cNvSpPr>
              <a:spLocks noChangeArrowheads="1"/>
            </p:cNvSpPr>
            <p:nvPr/>
          </p:nvSpPr>
          <p:spPr bwMode="auto">
            <a:xfrm>
              <a:off x="1008" y="0"/>
              <a:ext cx="4752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4096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457200"/>
            <a:ext cx="7086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828800"/>
            <a:ext cx="7086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96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68475" y="6248400"/>
            <a:ext cx="173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6FCDB49-9A4A-B04A-B848-5D9AA90C573E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096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B8848B7-CCF1-BF4D-AEBE-031647D22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80" r:id="rId1"/>
    <p:sldLayoutId id="2147486072" r:id="rId2"/>
    <p:sldLayoutId id="2147486073" r:id="rId3"/>
    <p:sldLayoutId id="2147486074" r:id="rId4"/>
    <p:sldLayoutId id="2147486075" r:id="rId5"/>
    <p:sldLayoutId id="2147486076" r:id="rId6"/>
    <p:sldLayoutId id="2147486077" r:id="rId7"/>
    <p:sldLayoutId id="2147486078" r:id="rId8"/>
    <p:sldLayoutId id="2147486079" r:id="rId9"/>
    <p:sldLayoutId id="2147486080" r:id="rId10"/>
    <p:sldLayoutId id="21474860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B001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0019F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FF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12700" dist="12698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12700" dist="12698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5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12700" dist="12698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B7A1DA-24FA-DE4E-82B4-844DF8BA182E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05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12700" dist="12698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5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12700" dist="12698" dir="2700000" algn="ctr" rotWithShape="0">
                    <a:schemeClr val="bg2">
                      <a:alpha val="99962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A19B897-D040-464D-B3A0-687E3D605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81" r:id="rId1"/>
    <p:sldLayoutId id="2147486082" r:id="rId2"/>
    <p:sldLayoutId id="2147486083" r:id="rId3"/>
    <p:sldLayoutId id="2147486084" r:id="rId4"/>
    <p:sldLayoutId id="2147486085" r:id="rId5"/>
    <p:sldLayoutId id="2147486086" r:id="rId6"/>
    <p:sldLayoutId id="2147486087" r:id="rId7"/>
    <p:sldLayoutId id="2147486088" r:id="rId8"/>
    <p:sldLayoutId id="2147486089" r:id="rId9"/>
    <p:sldLayoutId id="2147486090" r:id="rId10"/>
    <p:sldLayoutId id="21474860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pperplate Gothic Light" charset="0"/>
          <a:ea typeface="MS P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pperplate Gothic Light" charset="0"/>
          <a:ea typeface="MS P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pperplate Gothic Light" charset="0"/>
          <a:ea typeface="MS P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pperplate Gothic Light" charset="0"/>
          <a:ea typeface="MS P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pperplate Gothic Light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pperplate Gothic Light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pperplate Gothic Light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pperplate Gothic Light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849FF263-79E0-6249-88D1-5E007AA92162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371534A5-6A18-B44B-9E4D-7BD3511D3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82" r:id="rId1"/>
    <p:sldLayoutId id="2147486092" r:id="rId2"/>
    <p:sldLayoutId id="2147486093" r:id="rId3"/>
    <p:sldLayoutId id="2147486094" r:id="rId4"/>
    <p:sldLayoutId id="2147486095" r:id="rId5"/>
    <p:sldLayoutId id="2147486096" r:id="rId6"/>
    <p:sldLayoutId id="2147486097" r:id="rId7"/>
    <p:sldLayoutId id="2147486098" r:id="rId8"/>
    <p:sldLayoutId id="2147486099" r:id="rId9"/>
    <p:sldLayoutId id="2147486100" r:id="rId10"/>
    <p:sldLayoutId id="21474861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9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ahom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9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ahom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9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ahoma" charset="0"/>
                <a:cs typeface="ＭＳ Ｐゴシック" charset="0"/>
              </a:defRPr>
            </a:lvl1pPr>
          </a:lstStyle>
          <a:p>
            <a:pPr>
              <a:defRPr/>
            </a:pPr>
            <a:fld id="{353BE997-FAFD-9F42-946B-4618096F3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123" r:id="rId1"/>
    <p:sldLayoutId id="2147486124" r:id="rId2"/>
    <p:sldLayoutId id="2147486125" r:id="rId3"/>
    <p:sldLayoutId id="2147486126" r:id="rId4"/>
    <p:sldLayoutId id="2147486127" r:id="rId5"/>
    <p:sldLayoutId id="2147486128" r:id="rId6"/>
    <p:sldLayoutId id="2147486129" r:id="rId7"/>
    <p:sldLayoutId id="2147486130" r:id="rId8"/>
    <p:sldLayoutId id="2147486131" r:id="rId9"/>
    <p:sldLayoutId id="2147486132" r:id="rId10"/>
    <p:sldLayoutId id="21474861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8" charset="-52"/>
          <a:ea typeface="ＭＳ Ｐゴシック" pitchFamily="8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8" charset="-52"/>
          <a:ea typeface="ＭＳ Ｐゴシック" pitchFamily="8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8" charset="-52"/>
          <a:ea typeface="ＭＳ Ｐゴシック" pitchFamily="8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8" charset="-52"/>
          <a:ea typeface="ＭＳ Ｐゴシック" pitchFamily="8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8" charset="-52"/>
          <a:ea typeface="ＭＳ Ｐゴシック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8" charset="-52"/>
          <a:ea typeface="ＭＳ Ｐゴシック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8" charset="-52"/>
          <a:ea typeface="ＭＳ Ｐゴシック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8" charset="-52"/>
          <a:ea typeface="ＭＳ Ｐゴシック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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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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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81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18824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8825" name="Rectangle 4"/>
            <p:cNvSpPr>
              <a:spLocks noChangeArrowheads="1"/>
            </p:cNvSpPr>
            <p:nvPr/>
          </p:nvSpPr>
          <p:spPr bwMode="auto">
            <a:xfrm>
              <a:off x="96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418826" name="Rectangle 5"/>
            <p:cNvSpPr>
              <a:spLocks noChangeArrowheads="1"/>
            </p:cNvSpPr>
            <p:nvPr/>
          </p:nvSpPr>
          <p:spPr bwMode="auto">
            <a:xfrm>
              <a:off x="240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418827" name="Rectangle 6"/>
            <p:cNvSpPr>
              <a:spLocks noChangeArrowheads="1"/>
            </p:cNvSpPr>
            <p:nvPr/>
          </p:nvSpPr>
          <p:spPr bwMode="auto">
            <a:xfrm>
              <a:off x="96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kumimoji="1" lang="en-US" altLang="ja-JP">
                <a:latin typeface="Helvetica" charset="0"/>
              </a:endParaRPr>
            </a:p>
          </p:txBody>
        </p:sp>
        <p:sp>
          <p:nvSpPr>
            <p:cNvPr id="418828" name="Rectangle 7"/>
            <p:cNvSpPr>
              <a:spLocks noChangeArrowheads="1"/>
            </p:cNvSpPr>
            <p:nvPr/>
          </p:nvSpPr>
          <p:spPr bwMode="auto">
            <a:xfrm>
              <a:off x="96" y="384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kumimoji="1" lang="en-US" altLang="ja-JP">
                <a:latin typeface="Helvetica" charset="0"/>
              </a:endParaRPr>
            </a:p>
          </p:txBody>
        </p:sp>
        <p:sp>
          <p:nvSpPr>
            <p:cNvPr id="418829" name="Rectangle 8"/>
            <p:cNvSpPr>
              <a:spLocks noChangeArrowheads="1"/>
            </p:cNvSpPr>
            <p:nvPr/>
          </p:nvSpPr>
          <p:spPr bwMode="auto">
            <a:xfrm>
              <a:off x="384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sp>
          <p:nvSpPr>
            <p:cNvPr id="418830" name="Rectangle 9"/>
            <p:cNvSpPr>
              <a:spLocks noChangeArrowheads="1"/>
            </p:cNvSpPr>
            <p:nvPr/>
          </p:nvSpPr>
          <p:spPr bwMode="auto">
            <a:xfrm>
              <a:off x="240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  <p:pic>
          <p:nvPicPr>
            <p:cNvPr id="418831" name="Picture 10"/>
            <p:cNvPicPr preferRelativeResize="0"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1152"/>
              <a:ext cx="5758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881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882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338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339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339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40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E450C4E-EA03-F345-AFC3-B0C1139CE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84" r:id="rId1"/>
    <p:sldLayoutId id="2147486134" r:id="rId2"/>
    <p:sldLayoutId id="2147486135" r:id="rId3"/>
    <p:sldLayoutId id="2147486136" r:id="rId4"/>
    <p:sldLayoutId id="2147486137" r:id="rId5"/>
    <p:sldLayoutId id="2147486138" r:id="rId6"/>
    <p:sldLayoutId id="2147486139" r:id="rId7"/>
    <p:sldLayoutId id="2147486140" r:id="rId8"/>
    <p:sldLayoutId id="2147486141" r:id="rId9"/>
    <p:sldLayoutId id="2147486142" r:id="rId10"/>
    <p:sldLayoutId id="21474861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pitchFamily="8" charset="0"/>
          <a:ea typeface="ＭＳ Ｐゴシック" pitchFamily="8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pitchFamily="8" charset="0"/>
          <a:ea typeface="ＭＳ Ｐゴシック" pitchFamily="8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pitchFamily="8" charset="0"/>
          <a:ea typeface="ＭＳ Ｐゴシック" pitchFamily="8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pitchFamily="8" charset="0"/>
          <a:ea typeface="ＭＳ Ｐゴシック" pitchFamily="8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pitchFamily="8" charset="0"/>
          <a:ea typeface="ＭＳ Ｐゴシック" pitchFamily="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pitchFamily="8" charset="0"/>
          <a:ea typeface="ＭＳ Ｐゴシック" pitchFamily="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pitchFamily="8" charset="0"/>
          <a:ea typeface="ＭＳ Ｐゴシック" pitchFamily="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pitchFamily="8" charset="0"/>
          <a:ea typeface="ＭＳ Ｐゴシック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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7F0CA2BF-8B45-AD4D-B2FA-0DA9C8922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4" r:id="rId1"/>
    <p:sldLayoutId id="2147486145" r:id="rId2"/>
    <p:sldLayoutId id="2147486146" r:id="rId3"/>
    <p:sldLayoutId id="2147486147" r:id="rId4"/>
    <p:sldLayoutId id="2147486148" r:id="rId5"/>
    <p:sldLayoutId id="2147486149" r:id="rId6"/>
    <p:sldLayoutId id="2147486150" r:id="rId7"/>
    <p:sldLayoutId id="2147486151" r:id="rId8"/>
    <p:sldLayoutId id="2147486152" r:id="rId9"/>
    <p:sldLayoutId id="2147486153" r:id="rId10"/>
    <p:sldLayoutId id="21474861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F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F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F955BC1-7F45-724D-BA26-B04FFF044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70" r:id="rId1"/>
    <p:sldLayoutId id="2147485871" r:id="rId2"/>
    <p:sldLayoutId id="2147485872" r:id="rId3"/>
    <p:sldLayoutId id="2147485873" r:id="rId4"/>
    <p:sldLayoutId id="2147485874" r:id="rId5"/>
    <p:sldLayoutId id="2147485875" r:id="rId6"/>
    <p:sldLayoutId id="2147485876" r:id="rId7"/>
    <p:sldLayoutId id="2147485877" r:id="rId8"/>
    <p:sldLayoutId id="2147485878" r:id="rId9"/>
    <p:sldLayoutId id="2147485879" r:id="rId10"/>
    <p:sldLayoutId id="2147485880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394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443400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T0" fmla="*/ 2 w 21912"/>
                <a:gd name="T1" fmla="*/ 0 h 43200"/>
                <a:gd name="T2" fmla="*/ 0 w 21912"/>
                <a:gd name="T3" fmla="*/ 24 h 43200"/>
                <a:gd name="T4" fmla="*/ 2 w 21912"/>
                <a:gd name="T5" fmla="*/ 1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401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T0" fmla="*/ 2 w 21924"/>
                <a:gd name="T1" fmla="*/ 0 h 43200"/>
                <a:gd name="T2" fmla="*/ 0 w 21924"/>
                <a:gd name="T3" fmla="*/ 15 h 43200"/>
                <a:gd name="T4" fmla="*/ 2 w 21924"/>
                <a:gd name="T5" fmla="*/ 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402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T0" fmla="*/ 2 w 21925"/>
                <a:gd name="T1" fmla="*/ 0 h 43200"/>
                <a:gd name="T2" fmla="*/ 0 w 21925"/>
                <a:gd name="T3" fmla="*/ 6 h 43200"/>
                <a:gd name="T4" fmla="*/ 2 w 21925"/>
                <a:gd name="T5" fmla="*/ 3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403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44339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339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3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84610D-2F1B-5845-B485-661A3293B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85" r:id="rId1"/>
    <p:sldLayoutId id="2147486155" r:id="rId2"/>
    <p:sldLayoutId id="2147486156" r:id="rId3"/>
    <p:sldLayoutId id="2147486157" r:id="rId4"/>
    <p:sldLayoutId id="2147486158" r:id="rId5"/>
    <p:sldLayoutId id="2147486159" r:id="rId6"/>
    <p:sldLayoutId id="2147486160" r:id="rId7"/>
    <p:sldLayoutId id="2147486161" r:id="rId8"/>
    <p:sldLayoutId id="2147486162" r:id="rId9"/>
    <p:sldLayoutId id="2147486163" r:id="rId10"/>
    <p:sldLayoutId id="2147486164" r:id="rId11"/>
    <p:sldLayoutId id="2147486165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8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B20EB9-24E1-4D41-835E-8B4A557B3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86" r:id="rId1"/>
    <p:sldLayoutId id="2147486166" r:id="rId2"/>
    <p:sldLayoutId id="2147486167" r:id="rId3"/>
    <p:sldLayoutId id="2147486168" r:id="rId4"/>
    <p:sldLayoutId id="2147486169" r:id="rId5"/>
    <p:sldLayoutId id="2147486170" r:id="rId6"/>
    <p:sldLayoutId id="2147486171" r:id="rId7"/>
    <p:sldLayoutId id="2147486172" r:id="rId8"/>
    <p:sldLayoutId id="2147486173" r:id="rId9"/>
    <p:sldLayoutId id="2147486174" r:id="rId10"/>
    <p:sldLayoutId id="21474861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8" charset="-52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8" charset="-52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8" charset="-52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8" charset="-52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8" charset="-5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8" charset="-5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8" charset="-5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8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8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8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8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8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99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71683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84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85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86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87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88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89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90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91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92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93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94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95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96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97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98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699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00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01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02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03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04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05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06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07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08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09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10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11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12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13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14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15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71716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71717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1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fld id="{B3687937-B3A3-FB4E-A51C-77E0F6F0B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87" r:id="rId1"/>
    <p:sldLayoutId id="2147486176" r:id="rId2"/>
    <p:sldLayoutId id="2147486177" r:id="rId3"/>
    <p:sldLayoutId id="2147486178" r:id="rId4"/>
    <p:sldLayoutId id="2147486179" r:id="rId5"/>
    <p:sldLayoutId id="2147486180" r:id="rId6"/>
    <p:sldLayoutId id="2147486181" r:id="rId7"/>
    <p:sldLayoutId id="2147486182" r:id="rId8"/>
    <p:sldLayoutId id="2147486183" r:id="rId9"/>
    <p:sldLayoutId id="2147486184" r:id="rId10"/>
    <p:sldLayoutId id="2147486185" r:id="rId11"/>
    <p:sldLayoutId id="21474861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9600"/>
            <a:ext cx="7543800" cy="11430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rgbClr val="FFFFF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981200"/>
            <a:ext cx="7543800" cy="41148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rgbClr val="FFFFF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1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1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43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F2D6CB3-02BB-504F-A40B-1530FC7B9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8" r:id="rId1"/>
    <p:sldLayoutId id="2147486209" r:id="rId2"/>
    <p:sldLayoutId id="2147486210" r:id="rId3"/>
    <p:sldLayoutId id="2147486211" r:id="rId4"/>
    <p:sldLayoutId id="2147486212" r:id="rId5"/>
    <p:sldLayoutId id="2147486213" r:id="rId6"/>
    <p:sldLayoutId id="2147486214" r:id="rId7"/>
    <p:sldLayoutId id="2147486215" r:id="rId8"/>
    <p:sldLayoutId id="2147486216" r:id="rId9"/>
    <p:sldLayoutId id="2147486217" r:id="rId10"/>
    <p:sldLayoutId id="2147486218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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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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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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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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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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0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0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0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3C5FB9A7-72D5-3149-9C4C-27CE9EE99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30" r:id="rId1"/>
    <p:sldLayoutId id="2147486231" r:id="rId2"/>
    <p:sldLayoutId id="2147486232" r:id="rId3"/>
    <p:sldLayoutId id="2147486233" r:id="rId4"/>
    <p:sldLayoutId id="2147486234" r:id="rId5"/>
    <p:sldLayoutId id="2147486235" r:id="rId6"/>
    <p:sldLayoutId id="2147486236" r:id="rId7"/>
    <p:sldLayoutId id="2147486237" r:id="rId8"/>
    <p:sldLayoutId id="2147486238" r:id="rId9"/>
    <p:sldLayoutId id="2147486239" r:id="rId10"/>
    <p:sldLayoutId id="2147486240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Osak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8" charset="0"/>
          <a:ea typeface="Osaka" pitchFamily="8" charset="-128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8" charset="0"/>
          <a:ea typeface="Osaka" pitchFamily="8" charset="-128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8" charset="0"/>
          <a:ea typeface="Osaka" pitchFamily="8" charset="-128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8" charset="0"/>
          <a:ea typeface="Osaka" pitchFamily="8" charset="-128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8" charset="0"/>
          <a:ea typeface="Osaka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8" charset="0"/>
          <a:ea typeface="Osaka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8" charset="0"/>
          <a:ea typeface="Osaka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pitchFamily="8" charset="0"/>
          <a:ea typeface="Osaka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Osak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Osak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Osak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Osak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Osak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8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8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8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8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ChangeArrowheads="1"/>
          </p:cNvSpPr>
          <p:nvPr/>
        </p:nvSpPr>
        <p:spPr bwMode="auto">
          <a:xfrm>
            <a:off x="1066800" y="1458913"/>
            <a:ext cx="8077200" cy="53990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492547" name="Rectangle 3"/>
          <p:cNvSpPr>
            <a:spLocks noChangeArrowheads="1"/>
          </p:cNvSpPr>
          <p:nvPr/>
        </p:nvSpPr>
        <p:spPr bwMode="auto">
          <a:xfrm>
            <a:off x="0" y="1447800"/>
            <a:ext cx="1066800" cy="5410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492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2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2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fld id="{75F8B186-2E29-6B47-B934-4C0804D90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43751" name="Group 7"/>
          <p:cNvGrpSpPr>
            <a:grpSpLocks/>
          </p:cNvGrpSpPr>
          <p:nvPr/>
        </p:nvGrpSpPr>
        <p:grpSpPr bwMode="auto">
          <a:xfrm>
            <a:off x="0" y="355600"/>
            <a:ext cx="6172200" cy="2438400"/>
            <a:chOff x="0" y="1200"/>
            <a:chExt cx="3888" cy="1536"/>
          </a:xfrm>
        </p:grpSpPr>
        <p:sp>
          <p:nvSpPr>
            <p:cNvPr id="492552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492553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492554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492555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  <p:sp>
          <p:nvSpPr>
            <p:cNvPr id="492556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5437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37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tx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89" r:id="rId1"/>
    <p:sldLayoutId id="2147486241" r:id="rId2"/>
    <p:sldLayoutId id="2147486242" r:id="rId3"/>
    <p:sldLayoutId id="2147486243" r:id="rId4"/>
    <p:sldLayoutId id="2147486244" r:id="rId5"/>
    <p:sldLayoutId id="2147486245" r:id="rId6"/>
    <p:sldLayoutId id="2147486246" r:id="rId7"/>
    <p:sldLayoutId id="2147486247" r:id="rId8"/>
    <p:sldLayoutId id="2147486248" r:id="rId9"/>
    <p:sldLayoutId id="2147486249" r:id="rId10"/>
    <p:sldLayoutId id="21474862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Tahoma" charset="0"/>
                <a:ea typeface="MS Pゴシック" charset="0"/>
                <a:cs typeface="MS P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Tahoma" charset="0"/>
                <a:ea typeface="MS Pゴシック" charset="0"/>
                <a:cs typeface="MS P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Tahoma" charset="0"/>
                <a:ea typeface="MS Pゴシック" charset="0"/>
                <a:cs typeface="MS Pゴシック" charset="0"/>
              </a:defRPr>
            </a:lvl1pPr>
          </a:lstStyle>
          <a:p>
            <a:pPr>
              <a:defRPr/>
            </a:pPr>
            <a:fld id="{A09294F9-02F7-DC4C-A817-48047810C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6254" r:id="rId4"/>
    <p:sldLayoutId id="2147486255" r:id="rId5"/>
    <p:sldLayoutId id="2147486256" r:id="rId6"/>
    <p:sldLayoutId id="2147486257" r:id="rId7"/>
    <p:sldLayoutId id="2147486258" r:id="rId8"/>
    <p:sldLayoutId id="2147486259" r:id="rId9"/>
    <p:sldLayoutId id="2147486260" r:id="rId10"/>
    <p:sldLayoutId id="21474862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MS P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8" charset="-52"/>
          <a:ea typeface="MS Pゴシック" pitchFamily="-92" charset="-128"/>
          <a:cs typeface="MS P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8" charset="-52"/>
          <a:ea typeface="MS Pゴシック" pitchFamily="-92" charset="-128"/>
          <a:cs typeface="MS P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8" charset="-52"/>
          <a:ea typeface="MS Pゴシック" pitchFamily="-92" charset="-128"/>
          <a:cs typeface="MS P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8" charset="-52"/>
          <a:ea typeface="MS Pゴシック" pitchFamily="-92" charset="-128"/>
          <a:cs typeface="MS P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8" charset="-52"/>
          <a:ea typeface="MS Pゴシック" pitchFamily="-9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8" charset="-52"/>
          <a:ea typeface="MS Pゴシック" pitchFamily="-9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8" charset="-52"/>
          <a:ea typeface="MS Pゴシック" pitchFamily="-9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8" charset="-52"/>
          <a:ea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◊"/>
        <a:defRPr sz="3200">
          <a:solidFill>
            <a:schemeClr val="tx1"/>
          </a:solidFill>
          <a:latin typeface="+mn-lt"/>
          <a:ea typeface="+mn-ea"/>
          <a:cs typeface="MS P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•"/>
        <a:defRPr sz="2800">
          <a:solidFill>
            <a:schemeClr val="tx1"/>
          </a:solidFill>
          <a:latin typeface="+mn-lt"/>
          <a:ea typeface="+mn-ea"/>
          <a:cs typeface="MS P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◊"/>
        <a:defRPr sz="2400">
          <a:solidFill>
            <a:schemeClr val="tx1"/>
          </a:solidFill>
          <a:latin typeface="+mn-lt"/>
          <a:ea typeface="+mn-ea"/>
          <a:cs typeface="MS P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•"/>
        <a:defRPr sz="2000">
          <a:solidFill>
            <a:schemeClr val="tx1"/>
          </a:solidFill>
          <a:latin typeface="+mn-lt"/>
          <a:ea typeface="+mn-ea"/>
          <a:cs typeface="MS P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◊"/>
        <a:defRPr sz="2000">
          <a:solidFill>
            <a:schemeClr val="tx1"/>
          </a:solidFill>
          <a:latin typeface="+mn-lt"/>
          <a:ea typeface="+mn-ea"/>
          <a:cs typeface="MS P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◊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◊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◊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◊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36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427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Verdana" pitchFamily="-112" charset="0"/>
              </a:endParaRPr>
            </a:p>
          </p:txBody>
        </p:sp>
        <p:sp>
          <p:nvSpPr>
            <p:cNvPr id="271369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68 w 2123"/>
                <a:gd name="T1" fmla="*/ 834 h 1696"/>
                <a:gd name="T2" fmla="*/ 532 w 2123"/>
                <a:gd name="T3" fmla="*/ 547 h 1696"/>
                <a:gd name="T4" fmla="*/ 658 w 2123"/>
                <a:gd name="T5" fmla="*/ 317 h 1696"/>
                <a:gd name="T6" fmla="*/ 907 w 2123"/>
                <a:gd name="T7" fmla="*/ 470 h 1696"/>
                <a:gd name="T8" fmla="*/ 1190 w 2123"/>
                <a:gd name="T9" fmla="*/ 695 h 1696"/>
                <a:gd name="T10" fmla="*/ 1451 w 2123"/>
                <a:gd name="T11" fmla="*/ 887 h 1696"/>
                <a:gd name="T12" fmla="*/ 1764 w 2123"/>
                <a:gd name="T13" fmla="*/ 1088 h 1696"/>
                <a:gd name="T14" fmla="*/ 1843 w 2123"/>
                <a:gd name="T15" fmla="*/ 1130 h 1696"/>
                <a:gd name="T16" fmla="*/ 1799 w 2123"/>
                <a:gd name="T17" fmla="*/ 1084 h 1696"/>
                <a:gd name="T18" fmla="*/ 1383 w 2123"/>
                <a:gd name="T19" fmla="*/ 801 h 1696"/>
                <a:gd name="T20" fmla="*/ 1064 w 2123"/>
                <a:gd name="T21" fmla="*/ 547 h 1696"/>
                <a:gd name="T22" fmla="*/ 707 w 2123"/>
                <a:gd name="T23" fmla="*/ 263 h 1696"/>
                <a:gd name="T24" fmla="*/ 979 w 2123"/>
                <a:gd name="T25" fmla="*/ 249 h 1696"/>
                <a:gd name="T26" fmla="*/ 1258 w 2123"/>
                <a:gd name="T27" fmla="*/ 254 h 1696"/>
                <a:gd name="T28" fmla="*/ 1582 w 2123"/>
                <a:gd name="T29" fmla="*/ 215 h 1696"/>
                <a:gd name="T30" fmla="*/ 2079 w 2123"/>
                <a:gd name="T31" fmla="*/ 157 h 1696"/>
                <a:gd name="T32" fmla="*/ 2031 w 2123"/>
                <a:gd name="T33" fmla="*/ 139 h 1696"/>
                <a:gd name="T34" fmla="*/ 1511 w 2123"/>
                <a:gd name="T35" fmla="*/ 206 h 1696"/>
                <a:gd name="T36" fmla="*/ 1184 w 2123"/>
                <a:gd name="T37" fmla="*/ 220 h 1696"/>
                <a:gd name="T38" fmla="*/ 743 w 2123"/>
                <a:gd name="T39" fmla="*/ 206 h 1696"/>
                <a:gd name="T40" fmla="*/ 803 w 2123"/>
                <a:gd name="T41" fmla="*/ 182 h 1696"/>
                <a:gd name="T42" fmla="*/ 1118 w 2123"/>
                <a:gd name="T43" fmla="*/ 0 h 1696"/>
                <a:gd name="T44" fmla="*/ 1064 w 2123"/>
                <a:gd name="T45" fmla="*/ 24 h 1696"/>
                <a:gd name="T46" fmla="*/ 990 w 2123"/>
                <a:gd name="T47" fmla="*/ 67 h 1696"/>
                <a:gd name="T48" fmla="*/ 839 w 2123"/>
                <a:gd name="T49" fmla="*/ 153 h 1696"/>
                <a:gd name="T50" fmla="*/ 658 w 2123"/>
                <a:gd name="T51" fmla="*/ 225 h 1696"/>
                <a:gd name="T52" fmla="*/ 622 w 2123"/>
                <a:gd name="T53" fmla="*/ 288 h 1696"/>
                <a:gd name="T54" fmla="*/ 297 w 2123"/>
                <a:gd name="T55" fmla="*/ 470 h 1696"/>
                <a:gd name="T56" fmla="*/ 0 w 2123"/>
                <a:gd name="T57" fmla="*/ 581 h 1696"/>
                <a:gd name="T58" fmla="*/ 0 w 2123"/>
                <a:gd name="T59" fmla="*/ 585 h 1696"/>
                <a:gd name="T60" fmla="*/ 0 w 2123"/>
                <a:gd name="T61" fmla="*/ 614 h 1696"/>
                <a:gd name="T62" fmla="*/ 291 w 2123"/>
                <a:gd name="T63" fmla="*/ 508 h 1696"/>
                <a:gd name="T64" fmla="*/ 580 w 2123"/>
                <a:gd name="T65" fmla="*/ 345 h 1696"/>
                <a:gd name="T66" fmla="*/ 496 w 2123"/>
                <a:gd name="T67" fmla="*/ 537 h 1696"/>
                <a:gd name="T68" fmla="*/ 514 w 2123"/>
                <a:gd name="T69" fmla="*/ 796 h 1696"/>
                <a:gd name="T70" fmla="*/ 452 w 2123"/>
                <a:gd name="T71" fmla="*/ 934 h 1696"/>
                <a:gd name="T72" fmla="*/ 321 w 2123"/>
                <a:gd name="T73" fmla="*/ 1184 h 1696"/>
                <a:gd name="T74" fmla="*/ 315 w 2123"/>
                <a:gd name="T75" fmla="*/ 1357 h 1696"/>
                <a:gd name="T76" fmla="*/ 321 w 2123"/>
                <a:gd name="T77" fmla="*/ 1357 h 1696"/>
                <a:gd name="T78" fmla="*/ 339 w 2123"/>
                <a:gd name="T79" fmla="*/ 1242 h 1696"/>
                <a:gd name="T80" fmla="*/ 568 w 2123"/>
                <a:gd name="T81" fmla="*/ 834 h 1696"/>
                <a:gd name="T82" fmla="*/ 568 w 2123"/>
                <a:gd name="T83" fmla="*/ 834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1370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1371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7 w 969"/>
                <a:gd name="T1" fmla="*/ 1198 h 1192"/>
                <a:gd name="T2" fmla="*/ 498 w 969"/>
                <a:gd name="T3" fmla="*/ 1204 h 1192"/>
                <a:gd name="T4" fmla="*/ 588 w 969"/>
                <a:gd name="T5" fmla="*/ 1162 h 1192"/>
                <a:gd name="T6" fmla="*/ 825 w 969"/>
                <a:gd name="T7" fmla="*/ 1097 h 1192"/>
                <a:gd name="T8" fmla="*/ 949 w 969"/>
                <a:gd name="T9" fmla="*/ 1067 h 1192"/>
                <a:gd name="T10" fmla="*/ 771 w 969"/>
                <a:gd name="T11" fmla="*/ 998 h 1192"/>
                <a:gd name="T12" fmla="*/ 564 w 969"/>
                <a:gd name="T13" fmla="*/ 961 h 1192"/>
                <a:gd name="T14" fmla="*/ 201 w 969"/>
                <a:gd name="T15" fmla="*/ 979 h 1192"/>
                <a:gd name="T16" fmla="*/ 303 w 969"/>
                <a:gd name="T17" fmla="*/ 901 h 1192"/>
                <a:gd name="T18" fmla="*/ 504 w 969"/>
                <a:gd name="T19" fmla="*/ 811 h 1192"/>
                <a:gd name="T20" fmla="*/ 706 w 969"/>
                <a:gd name="T21" fmla="*/ 679 h 1192"/>
                <a:gd name="T22" fmla="*/ 712 w 969"/>
                <a:gd name="T23" fmla="*/ 679 h 1192"/>
                <a:gd name="T24" fmla="*/ 724 w 969"/>
                <a:gd name="T25" fmla="*/ 673 h 1192"/>
                <a:gd name="T26" fmla="*/ 765 w 969"/>
                <a:gd name="T27" fmla="*/ 655 h 1192"/>
                <a:gd name="T28" fmla="*/ 789 w 969"/>
                <a:gd name="T29" fmla="*/ 649 h 1192"/>
                <a:gd name="T30" fmla="*/ 801 w 969"/>
                <a:gd name="T31" fmla="*/ 637 h 1192"/>
                <a:gd name="T32" fmla="*/ 807 w 969"/>
                <a:gd name="T33" fmla="*/ 625 h 1192"/>
                <a:gd name="T34" fmla="*/ 801 w 969"/>
                <a:gd name="T35" fmla="*/ 619 h 1192"/>
                <a:gd name="T36" fmla="*/ 795 w 969"/>
                <a:gd name="T37" fmla="*/ 607 h 1192"/>
                <a:gd name="T38" fmla="*/ 795 w 969"/>
                <a:gd name="T39" fmla="*/ 579 h 1192"/>
                <a:gd name="T40" fmla="*/ 807 w 969"/>
                <a:gd name="T41" fmla="*/ 549 h 1192"/>
                <a:gd name="T42" fmla="*/ 819 w 969"/>
                <a:gd name="T43" fmla="*/ 519 h 1192"/>
                <a:gd name="T44" fmla="*/ 837 w 969"/>
                <a:gd name="T45" fmla="*/ 489 h 1192"/>
                <a:gd name="T46" fmla="*/ 849 w 969"/>
                <a:gd name="T47" fmla="*/ 459 h 1192"/>
                <a:gd name="T48" fmla="*/ 857 w 969"/>
                <a:gd name="T49" fmla="*/ 441 h 1192"/>
                <a:gd name="T50" fmla="*/ 865 w 969"/>
                <a:gd name="T51" fmla="*/ 435 h 1192"/>
                <a:gd name="T52" fmla="*/ 865 w 969"/>
                <a:gd name="T53" fmla="*/ 351 h 1192"/>
                <a:gd name="T54" fmla="*/ 865 w 969"/>
                <a:gd name="T55" fmla="*/ 345 h 1192"/>
                <a:gd name="T56" fmla="*/ 871 w 969"/>
                <a:gd name="T57" fmla="*/ 339 h 1192"/>
                <a:gd name="T58" fmla="*/ 889 w 969"/>
                <a:gd name="T59" fmla="*/ 309 h 1192"/>
                <a:gd name="T60" fmla="*/ 901 w 969"/>
                <a:gd name="T61" fmla="*/ 273 h 1192"/>
                <a:gd name="T62" fmla="*/ 913 w 969"/>
                <a:gd name="T63" fmla="*/ 243 h 1192"/>
                <a:gd name="T64" fmla="*/ 919 w 969"/>
                <a:gd name="T65" fmla="*/ 231 h 1192"/>
                <a:gd name="T66" fmla="*/ 925 w 969"/>
                <a:gd name="T67" fmla="*/ 219 h 1192"/>
                <a:gd name="T68" fmla="*/ 943 w 969"/>
                <a:gd name="T69" fmla="*/ 173 h 1192"/>
                <a:gd name="T70" fmla="*/ 961 w 969"/>
                <a:gd name="T71" fmla="*/ 137 h 1192"/>
                <a:gd name="T72" fmla="*/ 967 w 969"/>
                <a:gd name="T73" fmla="*/ 125 h 1192"/>
                <a:gd name="T74" fmla="*/ 967 w 969"/>
                <a:gd name="T75" fmla="*/ 119 h 1192"/>
                <a:gd name="T76" fmla="*/ 985 w 969"/>
                <a:gd name="T77" fmla="*/ 0 h 1192"/>
                <a:gd name="T78" fmla="*/ 961 w 969"/>
                <a:gd name="T79" fmla="*/ 47 h 1192"/>
                <a:gd name="T80" fmla="*/ 795 w 969"/>
                <a:gd name="T81" fmla="*/ 113 h 1192"/>
                <a:gd name="T82" fmla="*/ 718 w 969"/>
                <a:gd name="T83" fmla="*/ 161 h 1192"/>
                <a:gd name="T84" fmla="*/ 468 w 969"/>
                <a:gd name="T85" fmla="*/ 237 h 1192"/>
                <a:gd name="T86" fmla="*/ 285 w 969"/>
                <a:gd name="T87" fmla="*/ 291 h 1192"/>
                <a:gd name="T88" fmla="*/ 177 w 969"/>
                <a:gd name="T89" fmla="*/ 297 h 1192"/>
                <a:gd name="T90" fmla="*/ 12 w 969"/>
                <a:gd name="T91" fmla="*/ 489 h 1192"/>
                <a:gd name="T92" fmla="*/ 0 w 969"/>
                <a:gd name="T93" fmla="*/ 513 h 1192"/>
                <a:gd name="T94" fmla="*/ 0 w 969"/>
                <a:gd name="T95" fmla="*/ 1198 h 1192"/>
                <a:gd name="T96" fmla="*/ 96 w 969"/>
                <a:gd name="T97" fmla="*/ 1192 h 1192"/>
                <a:gd name="T98" fmla="*/ 327 w 969"/>
                <a:gd name="T99" fmla="*/ 1198 h 1192"/>
                <a:gd name="T100" fmla="*/ 327 w 969"/>
                <a:gd name="T101" fmla="*/ 1198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1372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1373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50 w 2176"/>
                <a:gd name="T1" fmla="*/ 775 h 1505"/>
                <a:gd name="T2" fmla="*/ 1210 w 2176"/>
                <a:gd name="T3" fmla="*/ 1243 h 1505"/>
                <a:gd name="T4" fmla="*/ 972 w 2176"/>
                <a:gd name="T5" fmla="*/ 1201 h 1505"/>
                <a:gd name="T6" fmla="*/ 735 w 2176"/>
                <a:gd name="T7" fmla="*/ 1135 h 1505"/>
                <a:gd name="T8" fmla="*/ 450 w 2176"/>
                <a:gd name="T9" fmla="*/ 1117 h 1505"/>
                <a:gd name="T10" fmla="*/ 0 w 2176"/>
                <a:gd name="T11" fmla="*/ 1087 h 1505"/>
                <a:gd name="T12" fmla="*/ 30 w 2176"/>
                <a:gd name="T13" fmla="*/ 1123 h 1505"/>
                <a:gd name="T14" fmla="*/ 504 w 2176"/>
                <a:gd name="T15" fmla="*/ 1141 h 1505"/>
                <a:gd name="T16" fmla="*/ 789 w 2176"/>
                <a:gd name="T17" fmla="*/ 1195 h 1505"/>
                <a:gd name="T18" fmla="*/ 1150 w 2176"/>
                <a:gd name="T19" fmla="*/ 1313 h 1505"/>
                <a:gd name="T20" fmla="*/ 1086 w 2176"/>
                <a:gd name="T21" fmla="*/ 1331 h 1505"/>
                <a:gd name="T22" fmla="*/ 723 w 2176"/>
                <a:gd name="T23" fmla="*/ 1517 h 1505"/>
                <a:gd name="T24" fmla="*/ 777 w 2176"/>
                <a:gd name="T25" fmla="*/ 1493 h 1505"/>
                <a:gd name="T26" fmla="*/ 877 w 2176"/>
                <a:gd name="T27" fmla="*/ 1451 h 1505"/>
                <a:gd name="T28" fmla="*/ 1038 w 2176"/>
                <a:gd name="T29" fmla="*/ 1367 h 1505"/>
                <a:gd name="T30" fmla="*/ 1234 w 2176"/>
                <a:gd name="T31" fmla="*/ 1307 h 1505"/>
                <a:gd name="T32" fmla="*/ 1287 w 2176"/>
                <a:gd name="T33" fmla="*/ 1231 h 1505"/>
                <a:gd name="T34" fmla="*/ 1660 w 2176"/>
                <a:gd name="T35" fmla="*/ 1051 h 1505"/>
                <a:gd name="T36" fmla="*/ 1963 w 2176"/>
                <a:gd name="T37" fmla="*/ 961 h 1505"/>
                <a:gd name="T38" fmla="*/ 2212 w 2176"/>
                <a:gd name="T39" fmla="*/ 829 h 1505"/>
                <a:gd name="T40" fmla="*/ 1993 w 2176"/>
                <a:gd name="T41" fmla="*/ 919 h 1505"/>
                <a:gd name="T42" fmla="*/ 1684 w 2176"/>
                <a:gd name="T43" fmla="*/ 997 h 1505"/>
                <a:gd name="T44" fmla="*/ 1363 w 2176"/>
                <a:gd name="T45" fmla="*/ 1159 h 1505"/>
                <a:gd name="T46" fmla="*/ 1525 w 2176"/>
                <a:gd name="T47" fmla="*/ 913 h 1505"/>
                <a:gd name="T48" fmla="*/ 1648 w 2176"/>
                <a:gd name="T49" fmla="*/ 549 h 1505"/>
                <a:gd name="T50" fmla="*/ 1768 w 2176"/>
                <a:gd name="T51" fmla="*/ 376 h 1505"/>
                <a:gd name="T52" fmla="*/ 2011 w 2176"/>
                <a:gd name="T53" fmla="*/ 60 h 1505"/>
                <a:gd name="T54" fmla="*/ 2035 w 2176"/>
                <a:gd name="T55" fmla="*/ 0 h 1505"/>
                <a:gd name="T56" fmla="*/ 2005 w 2176"/>
                <a:gd name="T57" fmla="*/ 0 h 1505"/>
                <a:gd name="T58" fmla="*/ 1624 w 2176"/>
                <a:gd name="T59" fmla="*/ 484 h 1505"/>
                <a:gd name="T60" fmla="*/ 1501 w 2176"/>
                <a:gd name="T61" fmla="*/ 895 h 1505"/>
                <a:gd name="T62" fmla="*/ 1275 w 2176"/>
                <a:gd name="T63" fmla="*/ 1183 h 1505"/>
                <a:gd name="T64" fmla="*/ 1150 w 2176"/>
                <a:gd name="T65" fmla="*/ 913 h 1505"/>
                <a:gd name="T66" fmla="*/ 1026 w 2176"/>
                <a:gd name="T67" fmla="*/ 544 h 1505"/>
                <a:gd name="T68" fmla="*/ 901 w 2176"/>
                <a:gd name="T69" fmla="*/ 222 h 1505"/>
                <a:gd name="T70" fmla="*/ 801 w 2176"/>
                <a:gd name="T71" fmla="*/ 0 h 1505"/>
                <a:gd name="T72" fmla="*/ 765 w 2176"/>
                <a:gd name="T73" fmla="*/ 0 h 1505"/>
                <a:gd name="T74" fmla="*/ 919 w 2176"/>
                <a:gd name="T75" fmla="*/ 358 h 1505"/>
                <a:gd name="T76" fmla="*/ 1050 w 2176"/>
                <a:gd name="T77" fmla="*/ 775 h 1505"/>
                <a:gd name="T78" fmla="*/ 1050 w 2176"/>
                <a:gd name="T79" fmla="*/ 775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1374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5 w 813"/>
                <a:gd name="T1" fmla="*/ 568 h 804"/>
                <a:gd name="T2" fmla="*/ 333 w 813"/>
                <a:gd name="T3" fmla="*/ 442 h 804"/>
                <a:gd name="T4" fmla="*/ 654 w 813"/>
                <a:gd name="T5" fmla="*/ 220 h 804"/>
                <a:gd name="T6" fmla="*/ 825 w 813"/>
                <a:gd name="T7" fmla="*/ 0 h 804"/>
                <a:gd name="T8" fmla="*/ 687 w 813"/>
                <a:gd name="T9" fmla="*/ 150 h 804"/>
                <a:gd name="T10" fmla="*/ 148 w 813"/>
                <a:gd name="T11" fmla="*/ 508 h 804"/>
                <a:gd name="T12" fmla="*/ 0 w 813"/>
                <a:gd name="T13" fmla="*/ 740 h 804"/>
                <a:gd name="T14" fmla="*/ 0 w 813"/>
                <a:gd name="T15" fmla="*/ 812 h 804"/>
                <a:gd name="T16" fmla="*/ 165 w 813"/>
                <a:gd name="T17" fmla="*/ 568 h 804"/>
                <a:gd name="T18" fmla="*/ 165 w 813"/>
                <a:gd name="T19" fmla="*/ 568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1375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8 w 759"/>
                <a:gd name="T1" fmla="*/ 66 h 107"/>
                <a:gd name="T2" fmla="*/ 771 w 759"/>
                <a:gd name="T3" fmla="*/ 0 h 107"/>
                <a:gd name="T4" fmla="*/ 504 w 759"/>
                <a:gd name="T5" fmla="*/ 36 h 107"/>
                <a:gd name="T6" fmla="*/ 142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8 w 759"/>
                <a:gd name="T15" fmla="*/ 66 h 107"/>
                <a:gd name="T16" fmla="*/ 468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1376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11 w 3169"/>
                <a:gd name="T1" fmla="*/ 243 h 743"/>
                <a:gd name="T2" fmla="*/ 1762 w 3169"/>
                <a:gd name="T3" fmla="*/ 237 h 743"/>
                <a:gd name="T4" fmla="*/ 2123 w 3169"/>
                <a:gd name="T5" fmla="*/ 255 h 743"/>
                <a:gd name="T6" fmla="*/ 2545 w 3169"/>
                <a:gd name="T7" fmla="*/ 237 h 743"/>
                <a:gd name="T8" fmla="*/ 3221 w 3169"/>
                <a:gd name="T9" fmla="*/ 208 h 743"/>
                <a:gd name="T10" fmla="*/ 3167 w 3169"/>
                <a:gd name="T11" fmla="*/ 190 h 743"/>
                <a:gd name="T12" fmla="*/ 2462 w 3169"/>
                <a:gd name="T13" fmla="*/ 225 h 743"/>
                <a:gd name="T14" fmla="*/ 2035 w 3169"/>
                <a:gd name="T15" fmla="*/ 225 h 743"/>
                <a:gd name="T16" fmla="*/ 1483 w 3169"/>
                <a:gd name="T17" fmla="*/ 190 h 743"/>
                <a:gd name="T18" fmla="*/ 1567 w 3169"/>
                <a:gd name="T19" fmla="*/ 168 h 743"/>
                <a:gd name="T20" fmla="*/ 2071 w 3169"/>
                <a:gd name="T21" fmla="*/ 0 h 743"/>
                <a:gd name="T22" fmla="*/ 1993 w 3169"/>
                <a:gd name="T23" fmla="*/ 24 h 743"/>
                <a:gd name="T24" fmla="*/ 1868 w 3169"/>
                <a:gd name="T25" fmla="*/ 66 h 743"/>
                <a:gd name="T26" fmla="*/ 1630 w 3169"/>
                <a:gd name="T27" fmla="*/ 138 h 743"/>
                <a:gd name="T28" fmla="*/ 1362 w 3169"/>
                <a:gd name="T29" fmla="*/ 202 h 743"/>
                <a:gd name="T30" fmla="*/ 1288 w 3169"/>
                <a:gd name="T31" fmla="*/ 255 h 743"/>
                <a:gd name="T32" fmla="*/ 777 w 3169"/>
                <a:gd name="T33" fmla="*/ 417 h 743"/>
                <a:gd name="T34" fmla="*/ 339 w 3169"/>
                <a:gd name="T35" fmla="*/ 507 h 743"/>
                <a:gd name="T36" fmla="*/ 0 w 3169"/>
                <a:gd name="T37" fmla="*/ 625 h 743"/>
                <a:gd name="T38" fmla="*/ 303 w 3169"/>
                <a:gd name="T39" fmla="*/ 543 h 743"/>
                <a:gd name="T40" fmla="*/ 747 w 3169"/>
                <a:gd name="T41" fmla="*/ 453 h 743"/>
                <a:gd name="T42" fmla="*/ 1198 w 3169"/>
                <a:gd name="T43" fmla="*/ 315 h 743"/>
                <a:gd name="T44" fmla="*/ 997 w 3169"/>
                <a:gd name="T45" fmla="*/ 495 h 743"/>
                <a:gd name="T46" fmla="*/ 883 w 3169"/>
                <a:gd name="T47" fmla="*/ 751 h 743"/>
                <a:gd name="T48" fmla="*/ 877 w 3169"/>
                <a:gd name="T49" fmla="*/ 751 h 743"/>
                <a:gd name="T50" fmla="*/ 949 w 3169"/>
                <a:gd name="T51" fmla="*/ 751 h 743"/>
                <a:gd name="T52" fmla="*/ 1038 w 3169"/>
                <a:gd name="T53" fmla="*/ 501 h 743"/>
                <a:gd name="T54" fmla="*/ 1317 w 3169"/>
                <a:gd name="T55" fmla="*/ 285 h 743"/>
                <a:gd name="T56" fmla="*/ 1555 w 3169"/>
                <a:gd name="T57" fmla="*/ 453 h 743"/>
                <a:gd name="T58" fmla="*/ 1798 w 3169"/>
                <a:gd name="T59" fmla="*/ 685 h 743"/>
                <a:gd name="T60" fmla="*/ 1886 w 3169"/>
                <a:gd name="T61" fmla="*/ 751 h 743"/>
                <a:gd name="T62" fmla="*/ 1951 w 3169"/>
                <a:gd name="T63" fmla="*/ 751 h 743"/>
                <a:gd name="T64" fmla="*/ 1720 w 3169"/>
                <a:gd name="T65" fmla="*/ 531 h 743"/>
                <a:gd name="T66" fmla="*/ 1411 w 3169"/>
                <a:gd name="T67" fmla="*/ 243 h 743"/>
                <a:gd name="T68" fmla="*/ 1411 w 3169"/>
                <a:gd name="T69" fmla="*/ 243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1377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1378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428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Verdana" pitchFamily="-112" charset="0"/>
              </a:endParaRPr>
            </a:p>
          </p:txBody>
        </p:sp>
        <p:sp>
          <p:nvSpPr>
            <p:cNvPr id="5428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Verdana" pitchFamily="-112" charset="0"/>
              </a:endParaRPr>
            </a:p>
          </p:txBody>
        </p:sp>
        <p:sp>
          <p:nvSpPr>
            <p:cNvPr id="5428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Verdana" pitchFamily="-112" charset="0"/>
              </a:endParaRPr>
            </a:p>
          </p:txBody>
        </p:sp>
        <p:sp>
          <p:nvSpPr>
            <p:cNvPr id="271382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71383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429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800">
                <a:solidFill>
                  <a:srgbClr val="FFFFFF"/>
                </a:solidFill>
                <a:latin typeface="Verdana" pitchFamily="-112" charset="0"/>
              </a:endParaRPr>
            </a:p>
          </p:txBody>
        </p:sp>
        <p:sp>
          <p:nvSpPr>
            <p:cNvPr id="271385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74 w 2153"/>
                <a:gd name="T1" fmla="*/ 859 h 1930"/>
                <a:gd name="T2" fmla="*/ 1969 w 2153"/>
                <a:gd name="T3" fmla="*/ 1027 h 1930"/>
                <a:gd name="T4" fmla="*/ 2087 w 2153"/>
                <a:gd name="T5" fmla="*/ 1176 h 1930"/>
                <a:gd name="T6" fmla="*/ 2153 w 2153"/>
                <a:gd name="T7" fmla="*/ 1258 h 1930"/>
                <a:gd name="T8" fmla="*/ 2189 w 2153"/>
                <a:gd name="T9" fmla="*/ 1306 h 1930"/>
                <a:gd name="T10" fmla="*/ 1921 w 2153"/>
                <a:gd name="T11" fmla="*/ 985 h 1930"/>
                <a:gd name="T12" fmla="*/ 1892 w 2153"/>
                <a:gd name="T13" fmla="*/ 937 h 1930"/>
                <a:gd name="T14" fmla="*/ 1812 w 2153"/>
                <a:gd name="T15" fmla="*/ 1252 h 1930"/>
                <a:gd name="T16" fmla="*/ 1798 w 2153"/>
                <a:gd name="T17" fmla="*/ 1498 h 1930"/>
                <a:gd name="T18" fmla="*/ 1850 w 2153"/>
                <a:gd name="T19" fmla="*/ 1922 h 1930"/>
                <a:gd name="T20" fmla="*/ 1819 w 2153"/>
                <a:gd name="T21" fmla="*/ 1946 h 1930"/>
                <a:gd name="T22" fmla="*/ 1774 w 2153"/>
                <a:gd name="T23" fmla="*/ 1546 h 1930"/>
                <a:gd name="T24" fmla="*/ 1756 w 2153"/>
                <a:gd name="T25" fmla="*/ 1300 h 1930"/>
                <a:gd name="T26" fmla="*/ 1792 w 2153"/>
                <a:gd name="T27" fmla="*/ 1093 h 1930"/>
                <a:gd name="T28" fmla="*/ 1798 w 2153"/>
                <a:gd name="T29" fmla="*/ 883 h 1930"/>
                <a:gd name="T30" fmla="*/ 1288 w 2153"/>
                <a:gd name="T31" fmla="*/ 1015 h 1930"/>
                <a:gd name="T32" fmla="*/ 837 w 2153"/>
                <a:gd name="T33" fmla="*/ 1140 h 1930"/>
                <a:gd name="T34" fmla="*/ 327 w 2153"/>
                <a:gd name="T35" fmla="*/ 1324 h 1930"/>
                <a:gd name="T36" fmla="*/ 18 w 2153"/>
                <a:gd name="T37" fmla="*/ 1432 h 1930"/>
                <a:gd name="T38" fmla="*/ 315 w 2153"/>
                <a:gd name="T39" fmla="*/ 1294 h 1930"/>
                <a:gd name="T40" fmla="*/ 694 w 2153"/>
                <a:gd name="T41" fmla="*/ 1152 h 1930"/>
                <a:gd name="T42" fmla="*/ 1038 w 2153"/>
                <a:gd name="T43" fmla="*/ 1045 h 1930"/>
                <a:gd name="T44" fmla="*/ 1435 w 2153"/>
                <a:gd name="T45" fmla="*/ 937 h 1930"/>
                <a:gd name="T46" fmla="*/ 1720 w 2153"/>
                <a:gd name="T47" fmla="*/ 823 h 1930"/>
                <a:gd name="T48" fmla="*/ 1357 w 2153"/>
                <a:gd name="T49" fmla="*/ 627 h 1930"/>
                <a:gd name="T50" fmla="*/ 877 w 2153"/>
                <a:gd name="T51" fmla="*/ 519 h 1930"/>
                <a:gd name="T52" fmla="*/ 231 w 2153"/>
                <a:gd name="T53" fmla="*/ 161 h 1930"/>
                <a:gd name="T54" fmla="*/ 0 w 2153"/>
                <a:gd name="T55" fmla="*/ 83 h 1930"/>
                <a:gd name="T56" fmla="*/ 333 w 2153"/>
                <a:gd name="T57" fmla="*/ 179 h 1930"/>
                <a:gd name="T58" fmla="*/ 724 w 2153"/>
                <a:gd name="T59" fmla="*/ 387 h 1930"/>
                <a:gd name="T60" fmla="*/ 949 w 2153"/>
                <a:gd name="T61" fmla="*/ 495 h 1930"/>
                <a:gd name="T62" fmla="*/ 1375 w 2153"/>
                <a:gd name="T63" fmla="*/ 597 h 1930"/>
                <a:gd name="T64" fmla="*/ 1678 w 2153"/>
                <a:gd name="T65" fmla="*/ 751 h 1930"/>
                <a:gd name="T66" fmla="*/ 1447 w 2153"/>
                <a:gd name="T67" fmla="*/ 465 h 1930"/>
                <a:gd name="T68" fmla="*/ 1306 w 2153"/>
                <a:gd name="T69" fmla="*/ 191 h 1930"/>
                <a:gd name="T70" fmla="*/ 1174 w 2153"/>
                <a:gd name="T71" fmla="*/ 0 h 1930"/>
                <a:gd name="T72" fmla="*/ 1363 w 2153"/>
                <a:gd name="T73" fmla="*/ 215 h 1930"/>
                <a:gd name="T74" fmla="*/ 1513 w 2153"/>
                <a:gd name="T75" fmla="*/ 489 h 1930"/>
                <a:gd name="T76" fmla="*/ 1774 w 2153"/>
                <a:gd name="T77" fmla="*/ 811 h 1930"/>
                <a:gd name="T78" fmla="*/ 1874 w 2153"/>
                <a:gd name="T79" fmla="*/ 859 h 1930"/>
                <a:gd name="T80" fmla="*/ 1874 w 2153"/>
                <a:gd name="T81" fmla="*/ 859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5429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29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29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29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29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fld id="{9960C981-5706-D344-93BB-443425A7EA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450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442" r:id="rId1"/>
    <p:sldLayoutId id="2147486443" r:id="rId2"/>
    <p:sldLayoutId id="2147486444" r:id="rId3"/>
    <p:sldLayoutId id="2147486445" r:id="rId4"/>
    <p:sldLayoutId id="2147486446" r:id="rId5"/>
    <p:sldLayoutId id="2147486447" r:id="rId6"/>
    <p:sldLayoutId id="2147486448" r:id="rId7"/>
    <p:sldLayoutId id="2147486449" r:id="rId8"/>
    <p:sldLayoutId id="2147486450" r:id="rId9"/>
    <p:sldLayoutId id="2147486451" r:id="rId10"/>
    <p:sldLayoutId id="21474864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19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5100233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24384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699" dir="5100221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5943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 eaLnBrk="0" hangingPunct="0">
              <a:defRPr/>
            </a:pPr>
            <a:fld id="{BFF6706C-F4C3-5240-B5A4-89BC7F24E87E}" type="slidenum">
              <a:rPr 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66" r:id="rId1"/>
    <p:sldLayoutId id="2147486467" r:id="rId2"/>
    <p:sldLayoutId id="2147486468" r:id="rId3"/>
    <p:sldLayoutId id="2147486469" r:id="rId4"/>
    <p:sldLayoutId id="2147486470" r:id="rId5"/>
    <p:sldLayoutId id="2147486471" r:id="rId6"/>
    <p:sldLayoutId id="2147486472" r:id="rId7"/>
    <p:sldLayoutId id="2147486473" r:id="rId8"/>
    <p:sldLayoutId id="2147486474" r:id="rId9"/>
    <p:sldLayoutId id="2147486475" r:id="rId10"/>
    <p:sldLayoutId id="21474864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074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259080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T0" fmla="*/ 0 w 21912"/>
                <a:gd name="T1" fmla="*/ 0 h 43200"/>
                <a:gd name="T2" fmla="*/ 0 w 21912"/>
                <a:gd name="T3" fmla="*/ 0 h 43200"/>
                <a:gd name="T4" fmla="*/ 0 w 21912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259081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T0" fmla="*/ 0 w 21924"/>
                <a:gd name="T1" fmla="*/ 0 h 43200"/>
                <a:gd name="T2" fmla="*/ 0 w 21924"/>
                <a:gd name="T3" fmla="*/ 0 h 43200"/>
                <a:gd name="T4" fmla="*/ 0 w 2192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259082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T0" fmla="*/ 0 w 21925"/>
                <a:gd name="T1" fmla="*/ 0 h 43200"/>
                <a:gd name="T2" fmla="*/ 0 w 21925"/>
                <a:gd name="T3" fmla="*/ 0 h 43200"/>
                <a:gd name="T4" fmla="*/ 0 w 21925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259083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</p:grpSp>
      <p:sp>
        <p:nvSpPr>
          <p:cNvPr id="2590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3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833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833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6237997F-B353-0840-B04C-04297AA5B17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093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490" r:id="rId1"/>
    <p:sldLayoutId id="2147486491" r:id="rId2"/>
    <p:sldLayoutId id="2147486492" r:id="rId3"/>
    <p:sldLayoutId id="2147486493" r:id="rId4"/>
    <p:sldLayoutId id="2147486494" r:id="rId5"/>
    <p:sldLayoutId id="2147486495" r:id="rId6"/>
    <p:sldLayoutId id="2147486496" r:id="rId7"/>
    <p:sldLayoutId id="2147486497" r:id="rId8"/>
    <p:sldLayoutId id="2147486498" r:id="rId9"/>
    <p:sldLayoutId id="2147486499" r:id="rId10"/>
    <p:sldLayoutId id="2147486500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>
            <a:outerShdw dist="35907" dir="16979964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>
            <a:outerShdw dist="25400" dir="169799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9429D07-06F1-AD4F-9D52-957470077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03" r:id="rId1"/>
    <p:sldLayoutId id="2147485904" r:id="rId2"/>
    <p:sldLayoutId id="2147485905" r:id="rId3"/>
    <p:sldLayoutId id="2147485906" r:id="rId4"/>
    <p:sldLayoutId id="2147485907" r:id="rId5"/>
    <p:sldLayoutId id="2147485908" r:id="rId6"/>
    <p:sldLayoutId id="2147485909" r:id="rId7"/>
    <p:sldLayoutId id="2147485910" r:id="rId8"/>
    <p:sldLayoutId id="2147485911" r:id="rId9"/>
    <p:sldLayoutId id="2147485912" r:id="rId10"/>
    <p:sldLayoutId id="21474859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074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259080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T0" fmla="*/ 0 w 21912"/>
                <a:gd name="T1" fmla="*/ 0 h 43200"/>
                <a:gd name="T2" fmla="*/ 0 w 21912"/>
                <a:gd name="T3" fmla="*/ 0 h 43200"/>
                <a:gd name="T4" fmla="*/ 0 w 21912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259081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T0" fmla="*/ 0 w 21924"/>
                <a:gd name="T1" fmla="*/ 0 h 43200"/>
                <a:gd name="T2" fmla="*/ 0 w 21924"/>
                <a:gd name="T3" fmla="*/ 0 h 43200"/>
                <a:gd name="T4" fmla="*/ 0 w 2192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259082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T0" fmla="*/ 0 w 21925"/>
                <a:gd name="T1" fmla="*/ 0 h 43200"/>
                <a:gd name="T2" fmla="*/ 0 w 21925"/>
                <a:gd name="T3" fmla="*/ 0 h 43200"/>
                <a:gd name="T4" fmla="*/ 0 w 21925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  <p:sp>
          <p:nvSpPr>
            <p:cNvPr id="259083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800">
                <a:solidFill>
                  <a:srgbClr val="FFFFCC"/>
                </a:solidFill>
              </a:endParaRPr>
            </a:p>
          </p:txBody>
        </p:sp>
      </p:grpSp>
      <p:sp>
        <p:nvSpPr>
          <p:cNvPr id="2590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3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833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833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6237997F-B353-0840-B04C-04297AA5B17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694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502" r:id="rId1"/>
    <p:sldLayoutId id="2147486503" r:id="rId2"/>
    <p:sldLayoutId id="2147486504" r:id="rId3"/>
    <p:sldLayoutId id="2147486505" r:id="rId4"/>
    <p:sldLayoutId id="2147486506" r:id="rId5"/>
    <p:sldLayoutId id="2147486507" r:id="rId6"/>
    <p:sldLayoutId id="2147486508" r:id="rId7"/>
    <p:sldLayoutId id="2147486509" r:id="rId8"/>
    <p:sldLayoutId id="2147486510" r:id="rId9"/>
    <p:sldLayoutId id="2147486511" r:id="rId10"/>
    <p:sldLayoutId id="214748651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0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26" r:id="rId1"/>
    <p:sldLayoutId id="2147486527" r:id="rId2"/>
    <p:sldLayoutId id="2147486528" r:id="rId3"/>
    <p:sldLayoutId id="2147486529" r:id="rId4"/>
    <p:sldLayoutId id="2147486530" r:id="rId5"/>
    <p:sldLayoutId id="2147486531" r:id="rId6"/>
    <p:sldLayoutId id="2147486532" r:id="rId7"/>
    <p:sldLayoutId id="2147486533" r:id="rId8"/>
    <p:sldLayoutId id="2147486534" r:id="rId9"/>
    <p:sldLayoutId id="2147486535" r:id="rId10"/>
    <p:sldLayoutId id="21474865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62" r:id="rId1"/>
    <p:sldLayoutId id="2147486563" r:id="rId2"/>
    <p:sldLayoutId id="2147486564" r:id="rId3"/>
    <p:sldLayoutId id="2147486565" r:id="rId4"/>
    <p:sldLayoutId id="2147486566" r:id="rId5"/>
    <p:sldLayoutId id="2147486567" r:id="rId6"/>
    <p:sldLayoutId id="2147486568" r:id="rId7"/>
    <p:sldLayoutId id="2147486569" r:id="rId8"/>
    <p:sldLayoutId id="2147486570" r:id="rId9"/>
    <p:sldLayoutId id="2147486571" r:id="rId10"/>
    <p:sldLayoutId id="21474865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7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9" r:id="rId1"/>
    <p:sldLayoutId id="2147486600" r:id="rId2"/>
    <p:sldLayoutId id="2147486601" r:id="rId3"/>
    <p:sldLayoutId id="2147486602" r:id="rId4"/>
    <p:sldLayoutId id="2147486603" r:id="rId5"/>
    <p:sldLayoutId id="2147486604" r:id="rId6"/>
    <p:sldLayoutId id="2147486605" r:id="rId7"/>
    <p:sldLayoutId id="2147486606" r:id="rId8"/>
    <p:sldLayoutId id="2147486607" r:id="rId9"/>
    <p:sldLayoutId id="2147486608" r:id="rId10"/>
    <p:sldLayoutId id="21474866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8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11" r:id="rId1"/>
    <p:sldLayoutId id="2147486612" r:id="rId2"/>
    <p:sldLayoutId id="2147486613" r:id="rId3"/>
    <p:sldLayoutId id="2147486614" r:id="rId4"/>
    <p:sldLayoutId id="2147486615" r:id="rId5"/>
    <p:sldLayoutId id="2147486616" r:id="rId6"/>
    <p:sldLayoutId id="2147486617" r:id="rId7"/>
    <p:sldLayoutId id="2147486618" r:id="rId8"/>
    <p:sldLayoutId id="2147486619" r:id="rId9"/>
    <p:sldLayoutId id="2147486620" r:id="rId10"/>
    <p:sldLayoutId id="21474866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fld id="{B9D20AD3-D622-EC41-AF78-52EA093B16AC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5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37" r:id="rId1"/>
    <p:sldLayoutId id="2147486638" r:id="rId2"/>
    <p:sldLayoutId id="2147486639" r:id="rId3"/>
    <p:sldLayoutId id="2147486640" r:id="rId4"/>
    <p:sldLayoutId id="2147486641" r:id="rId5"/>
    <p:sldLayoutId id="2147486642" r:id="rId6"/>
    <p:sldLayoutId id="2147486643" r:id="rId7"/>
    <p:sldLayoutId id="2147486644" r:id="rId8"/>
    <p:sldLayoutId id="2147486645" r:id="rId9"/>
    <p:sldLayoutId id="2147486646" r:id="rId10"/>
    <p:sldLayoutId id="21474866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226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85" r:id="rId1"/>
    <p:sldLayoutId id="2147486686" r:id="rId2"/>
    <p:sldLayoutId id="2147486687" r:id="rId3"/>
    <p:sldLayoutId id="2147486688" r:id="rId4"/>
    <p:sldLayoutId id="2147486689" r:id="rId5"/>
    <p:sldLayoutId id="2147486690" r:id="rId6"/>
    <p:sldLayoutId id="2147486691" r:id="rId7"/>
    <p:sldLayoutId id="2147486692" r:id="rId8"/>
    <p:sldLayoutId id="2147486693" r:id="rId9"/>
    <p:sldLayoutId id="2147486694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Times New Roman" charset="0"/>
              </a:defRPr>
            </a:lvl1pPr>
          </a:lstStyle>
          <a:p>
            <a:pPr>
              <a:defRPr/>
            </a:pPr>
            <a:fld id="{F3E0B065-6F85-1942-B475-8BA0555833B7}" type="slidenum">
              <a:rPr lang="en-GB">
                <a:latin typeface="Times New Roman" charset="0"/>
              </a:rPr>
              <a:pPr>
                <a:defRPr/>
              </a:pPr>
              <a:t>‹#›</a:t>
            </a:fld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15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9600"/>
            <a:ext cx="7543800" cy="11430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rgbClr val="FFFFF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981200"/>
            <a:ext cx="7543800" cy="41148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rgbClr val="FFFFF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1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1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1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43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F2D6CB3-02BB-504F-A40B-1530FC7B9E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7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00" r:id="rId1"/>
    <p:sldLayoutId id="2147486701" r:id="rId2"/>
    <p:sldLayoutId id="2147486702" r:id="rId3"/>
    <p:sldLayoutId id="2147486703" r:id="rId4"/>
    <p:sldLayoutId id="2147486704" r:id="rId5"/>
    <p:sldLayoutId id="2147486705" r:id="rId6"/>
    <p:sldLayoutId id="2147486706" r:id="rId7"/>
    <p:sldLayoutId id="2147486707" r:id="rId8"/>
    <p:sldLayoutId id="2147486708" r:id="rId9"/>
    <p:sldLayoutId id="2147486709" r:id="rId10"/>
    <p:sldLayoutId id="2147486710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8" charset="0"/>
          <a:ea typeface="ＭＳ Ｐゴシック" pitchFamily="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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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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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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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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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8" charset="2"/>
        <a:buChar char="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91"/>
          <p:cNvGrpSpPr>
            <a:grpSpLocks/>
          </p:cNvGrpSpPr>
          <p:nvPr/>
        </p:nvGrpSpPr>
        <p:grpSpPr bwMode="auto">
          <a:xfrm>
            <a:off x="215900" y="76200"/>
            <a:ext cx="8686800" cy="6781800"/>
            <a:chOff x="136" y="48"/>
            <a:chExt cx="5472" cy="4272"/>
          </a:xfrm>
        </p:grpSpPr>
        <p:grpSp>
          <p:nvGrpSpPr>
            <p:cNvPr id="1032" name="Group 201"/>
            <p:cNvGrpSpPr>
              <a:grpSpLocks/>
            </p:cNvGrpSpPr>
            <p:nvPr userDrawn="1"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1058" name="Group 202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1083" name="Rectangle 203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84" name="Rectangle 204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85" name="Rectangle 205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86" name="Rectangle 206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87" name="Rectangle 207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59" name="Group 208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1078" name="Rectangle 209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79" name="Rectangle 210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80" name="Rectangle 211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81" name="Rectangle 212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82" name="Rectangle 213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60" name="Group 214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1073" name="Rectangle 215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74" name="Rectangle 216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75" name="Rectangle 217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76" name="Rectangle 218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77" name="Rectangle 219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61" name="Group 220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1068" name="Rectangle 221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69" name="Rectangle 222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70" name="Rectangle 223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71" name="Rectangle 224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72" name="Rectangle 225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62" name="Group 226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1063" name="Rectangle 227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64" name="Rectangle 228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65" name="Rectangle 229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66" name="Rectangle 230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67" name="Rectangle 231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</p:grpSp>
        <p:grpSp>
          <p:nvGrpSpPr>
            <p:cNvPr id="1033" name="Group 289"/>
            <p:cNvGrpSpPr>
              <a:grpSpLocks/>
            </p:cNvGrpSpPr>
            <p:nvPr userDrawn="1"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1034" name="Group 26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1056" name="Rectangle 26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57" name="Rectangle 26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35" name="Group 26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1054" name="Rectangle 26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55" name="Rectangle 27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36" name="Group 27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1052" name="Rectangle 27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53" name="Rectangle 27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37" name="Group 27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1050" name="Rectangle 27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51" name="Rectangle 27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38" name="Group 27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1048" name="Rectangle 27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49" name="Rectangle 27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39" name="Group 28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1046" name="Rectangle 28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47" name="Rectangle 28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40" name="Group 28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044" name="Rectangle 28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45" name="Rectangle 28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  <p:grpSp>
            <p:nvGrpSpPr>
              <p:cNvPr id="1041" name="Group 28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042" name="Rectangle 28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  <p:sp>
              <p:nvSpPr>
                <p:cNvPr id="1043" name="Rectangle 28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8383AD"/>
                    </a:solidFill>
                    <a:latin typeface="Times New Roman" pitchFamily="18" charset="0"/>
                    <a:ea typeface="MS PGothic" pitchFamily="34" charset="-128"/>
                    <a:cs typeface="+mn-cs"/>
                  </a:endParaRPr>
                </a:p>
              </p:txBody>
            </p:sp>
          </p:grpSp>
        </p:grp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endParaRPr lang="en-US">
              <a:solidFill>
                <a:srgbClr val="404176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endParaRPr lang="en-US">
              <a:solidFill>
                <a:srgbClr val="404176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Arial Narrow" pitchFamily="34" charset="0"/>
              </a:defRPr>
            </a:lvl1pPr>
          </a:lstStyle>
          <a:p>
            <a:fld id="{97EAB6A7-06D8-407E-9031-9A4DF43D7773}" type="slidenum">
              <a:rPr lang="en-US">
                <a:solidFill>
                  <a:srgbClr val="404176"/>
                </a:solidFill>
                <a:ea typeface="MS PGothic" pitchFamily="34" charset="-128"/>
                <a:cs typeface="+mn-cs"/>
              </a:rPr>
              <a:pPr/>
              <a:t>‹#›</a:t>
            </a:fld>
            <a:endParaRPr lang="en-US">
              <a:solidFill>
                <a:srgbClr val="404176"/>
              </a:solidFill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08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61" r:id="rId1"/>
    <p:sldLayoutId id="2147486762" r:id="rId2"/>
    <p:sldLayoutId id="2147486763" r:id="rId3"/>
    <p:sldLayoutId id="2147486764" r:id="rId4"/>
    <p:sldLayoutId id="2147486765" r:id="rId5"/>
    <p:sldLayoutId id="2147486766" r:id="rId6"/>
    <p:sldLayoutId id="2147486767" r:id="rId7"/>
    <p:sldLayoutId id="2147486768" r:id="rId8"/>
    <p:sldLayoutId id="2147486769" r:id="rId9"/>
    <p:sldLayoutId id="2147486770" r:id="rId10"/>
    <p:sldLayoutId id="2147486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304800"/>
            <a:ext cx="6248400" cy="1447800"/>
          </a:xfrm>
          <a:prstGeom prst="rect">
            <a:avLst/>
          </a:prstGeom>
          <a:noFill/>
          <a:ln>
            <a:noFill/>
          </a:ln>
          <a:effectLst>
            <a:outerShdw blurRad="88900" dist="38099" dir="2700000" algn="ctr" rotWithShape="0">
              <a:srgbClr val="FFFFFF">
                <a:alpha val="99962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1981200"/>
            <a:ext cx="6477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4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82E06E9-8781-E743-9C6E-0C71A92BA4E7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24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4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1F21BC-7EBF-0444-8543-E54FDB07B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4" r:id="rId1"/>
    <p:sldLayoutId id="2147485946" r:id="rId2"/>
    <p:sldLayoutId id="2147485947" r:id="rId3"/>
    <p:sldLayoutId id="2147485948" r:id="rId4"/>
    <p:sldLayoutId id="2147485949" r:id="rId5"/>
    <p:sldLayoutId id="2147485950" r:id="rId6"/>
    <p:sldLayoutId id="2147485951" r:id="rId7"/>
    <p:sldLayoutId id="2147485952" r:id="rId8"/>
    <p:sldLayoutId id="2147485953" r:id="rId9"/>
    <p:sldLayoutId id="2147485954" r:id="rId10"/>
    <p:sldLayoutId id="2147485955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charset="0"/>
          <a:cs typeface="MS P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charset="0"/>
          <a:cs typeface="MS P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charset="0"/>
          <a:cs typeface="MS P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charset="0"/>
          <a:cs typeface="MS P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charset="0"/>
          <a:cs typeface="MS P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charset="0"/>
          <a:cs typeface="MS P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charset="0"/>
          <a:cs typeface="MS P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074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259080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T0" fmla="*/ 0 w 21912"/>
                <a:gd name="T1" fmla="*/ 0 h 43200"/>
                <a:gd name="T2" fmla="*/ 0 w 21912"/>
                <a:gd name="T3" fmla="*/ 0 h 43200"/>
                <a:gd name="T4" fmla="*/ 0 w 21912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CC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9081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T0" fmla="*/ 0 w 21924"/>
                <a:gd name="T1" fmla="*/ 0 h 43200"/>
                <a:gd name="T2" fmla="*/ 0 w 21924"/>
                <a:gd name="T3" fmla="*/ 0 h 43200"/>
                <a:gd name="T4" fmla="*/ 0 w 2192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CC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9082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T0" fmla="*/ 0 w 21925"/>
                <a:gd name="T1" fmla="*/ 0 h 43200"/>
                <a:gd name="T2" fmla="*/ 0 w 21925"/>
                <a:gd name="T3" fmla="*/ 0 h 43200"/>
                <a:gd name="T4" fmla="*/ 0 w 21925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CC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9083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CC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90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3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833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833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237997F-B353-0840-B04C-04297AA5B173}" type="slidenum">
              <a:rPr lang="en-US">
                <a:solidFill>
                  <a:srgbClr val="FFFFCC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CC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630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773" r:id="rId1"/>
    <p:sldLayoutId id="2147486774" r:id="rId2"/>
    <p:sldLayoutId id="2147486775" r:id="rId3"/>
    <p:sldLayoutId id="2147486776" r:id="rId4"/>
    <p:sldLayoutId id="2147486777" r:id="rId5"/>
    <p:sldLayoutId id="2147486778" r:id="rId6"/>
    <p:sldLayoutId id="2147486779" r:id="rId7"/>
    <p:sldLayoutId id="2147486780" r:id="rId8"/>
    <p:sldLayoutId id="2147486781" r:id="rId9"/>
    <p:sldLayoutId id="2147486782" r:id="rId10"/>
    <p:sldLayoutId id="2147486783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Geneva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1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5" r:id="rId1"/>
    <p:sldLayoutId id="2147486786" r:id="rId2"/>
    <p:sldLayoutId id="2147486787" r:id="rId3"/>
    <p:sldLayoutId id="2147486788" r:id="rId4"/>
    <p:sldLayoutId id="2147486789" r:id="rId5"/>
    <p:sldLayoutId id="2147486790" r:id="rId6"/>
    <p:sldLayoutId id="2147486791" r:id="rId7"/>
    <p:sldLayoutId id="2147486792" r:id="rId8"/>
    <p:sldLayoutId id="2147486793" r:id="rId9"/>
    <p:sldLayoutId id="2147486794" r:id="rId10"/>
    <p:sldLayoutId id="2147486795" r:id="rId11"/>
    <p:sldLayoutId id="2147486796" r:id="rId12"/>
    <p:sldLayoutId id="214748679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51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71683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84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85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86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87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88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89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90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91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92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93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94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95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96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97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98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99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00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01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02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03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04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05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06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07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08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09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10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11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12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13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14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15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16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1717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1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172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172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AA4F227-DB91-5545-8E6D-433F3108B4EB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105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847" r:id="rId1"/>
    <p:sldLayoutId id="2147486848" r:id="rId2"/>
    <p:sldLayoutId id="2147486849" r:id="rId3"/>
    <p:sldLayoutId id="2147486850" r:id="rId4"/>
    <p:sldLayoutId id="2147486851" r:id="rId5"/>
    <p:sldLayoutId id="2147486852" r:id="rId6"/>
    <p:sldLayoutId id="2147486853" r:id="rId7"/>
    <p:sldLayoutId id="2147486854" r:id="rId8"/>
    <p:sldLayoutId id="2147486855" r:id="rId9"/>
    <p:sldLayoutId id="2147486856" r:id="rId10"/>
    <p:sldLayoutId id="2147486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C592FBE-FFB9-4122-A267-DB9F345C81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2832E69-FE4A-4F39-9AF7-2D09786174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85192-09FB-45C3-A7EB-563C2A31A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42E003A1-A7C9-437D-8886-BC4600C4EC0E}" type="datetimeFigureOut">
              <a:rPr lang="en-US" altLang="en-US"/>
              <a:pPr/>
              <a:t>3/7/25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308D-BBA0-424B-8543-379533374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7C507-B716-4253-9DE5-45176452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FA3E3DA-FF86-4215-8C33-1F52CB21D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5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59" r:id="rId1"/>
    <p:sldLayoutId id="2147486860" r:id="rId2"/>
    <p:sldLayoutId id="2147486861" r:id="rId3"/>
    <p:sldLayoutId id="2147486862" r:id="rId4"/>
    <p:sldLayoutId id="2147486863" r:id="rId5"/>
    <p:sldLayoutId id="2147486864" r:id="rId6"/>
    <p:sldLayoutId id="2147486865" r:id="rId7"/>
    <p:sldLayoutId id="2147486866" r:id="rId8"/>
    <p:sldLayoutId id="2147486867" r:id="rId9"/>
    <p:sldLayoutId id="2147486868" r:id="rId10"/>
    <p:sldLayoutId id="214748686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0CC0019-6A88-B74B-BA64-757D8614B7E0}" type="slidenum"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05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83" r:id="rId1"/>
    <p:sldLayoutId id="2147486884" r:id="rId2"/>
    <p:sldLayoutId id="2147486885" r:id="rId3"/>
    <p:sldLayoutId id="2147486886" r:id="rId4"/>
    <p:sldLayoutId id="2147486887" r:id="rId5"/>
    <p:sldLayoutId id="2147486888" r:id="rId6"/>
    <p:sldLayoutId id="2147486889" r:id="rId7"/>
    <p:sldLayoutId id="2147486890" r:id="rId8"/>
    <p:sldLayoutId id="2147486891" r:id="rId9"/>
    <p:sldLayoutId id="2147486892" r:id="rId10"/>
    <p:sldLayoutId id="21474868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10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650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283656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3657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3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83659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283671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283692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283701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283708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92" y="323"/>
                      <a:ext cx="1234" cy="2560"/>
                    </a:xfrm>
                    <a:custGeom>
                      <a:avLst/>
                      <a:gdLst>
                        <a:gd name="T0" fmla="*/ 341 w 1231"/>
                        <a:gd name="T1" fmla="*/ 283 h 2560"/>
                        <a:gd name="T2" fmla="*/ 419 w 1231"/>
                        <a:gd name="T3" fmla="*/ 115 h 2560"/>
                        <a:gd name="T4" fmla="*/ 587 w 1231"/>
                        <a:gd name="T5" fmla="*/ 7 h 2560"/>
                        <a:gd name="T6" fmla="*/ 903 w 1231"/>
                        <a:gd name="T7" fmla="*/ 61 h 2560"/>
                        <a:gd name="T8" fmla="*/ 1063 w 1231"/>
                        <a:gd name="T9" fmla="*/ 349 h 2560"/>
                        <a:gd name="T10" fmla="*/ 987 w 1231"/>
                        <a:gd name="T11" fmla="*/ 769 h 2560"/>
                        <a:gd name="T12" fmla="*/ 951 w 1231"/>
                        <a:gd name="T13" fmla="*/ 943 h 2560"/>
                        <a:gd name="T14" fmla="*/ 1117 w 1231"/>
                        <a:gd name="T15" fmla="*/ 1075 h 2560"/>
                        <a:gd name="T16" fmla="*/ 1243 w 1231"/>
                        <a:gd name="T17" fmla="*/ 1525 h 2560"/>
                        <a:gd name="T18" fmla="*/ 1135 w 1231"/>
                        <a:gd name="T19" fmla="*/ 1969 h 2560"/>
                        <a:gd name="T20" fmla="*/ 915 w 1231"/>
                        <a:gd name="T21" fmla="*/ 2077 h 2560"/>
                        <a:gd name="T22" fmla="*/ 729 w 1231"/>
                        <a:gd name="T23" fmla="*/ 2059 h 2560"/>
                        <a:gd name="T24" fmla="*/ 663 w 1231"/>
                        <a:gd name="T25" fmla="*/ 2251 h 2560"/>
                        <a:gd name="T26" fmla="*/ 533 w 1231"/>
                        <a:gd name="T27" fmla="*/ 2527 h 2560"/>
                        <a:gd name="T28" fmla="*/ 215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63 w 1231"/>
                        <a:gd name="T37" fmla="*/ 1513 h 2560"/>
                        <a:gd name="T38" fmla="*/ 221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43 w 1231"/>
                        <a:gd name="T45" fmla="*/ 2431 h 2560"/>
                        <a:gd name="T46" fmla="*/ 599 w 1231"/>
                        <a:gd name="T47" fmla="*/ 2227 h 2560"/>
                        <a:gd name="T48" fmla="*/ 581 w 1231"/>
                        <a:gd name="T49" fmla="*/ 1807 h 2560"/>
                        <a:gd name="T50" fmla="*/ 497 w 1231"/>
                        <a:gd name="T51" fmla="*/ 1531 h 2560"/>
                        <a:gd name="T52" fmla="*/ 539 w 1231"/>
                        <a:gd name="T53" fmla="*/ 1459 h 2560"/>
                        <a:gd name="T54" fmla="*/ 633 w 1231"/>
                        <a:gd name="T55" fmla="*/ 1633 h 2560"/>
                        <a:gd name="T56" fmla="*/ 729 w 1231"/>
                        <a:gd name="T57" fmla="*/ 1933 h 2560"/>
                        <a:gd name="T58" fmla="*/ 975 w 1231"/>
                        <a:gd name="T59" fmla="*/ 1963 h 2560"/>
                        <a:gd name="T60" fmla="*/ 1147 w 1231"/>
                        <a:gd name="T61" fmla="*/ 1687 h 2560"/>
                        <a:gd name="T62" fmla="*/ 1129 w 1231"/>
                        <a:gd name="T63" fmla="*/ 1273 h 2560"/>
                        <a:gd name="T64" fmla="*/ 891 w 1231"/>
                        <a:gd name="T65" fmla="*/ 1057 h 2560"/>
                        <a:gd name="T66" fmla="*/ 687 w 1231"/>
                        <a:gd name="T67" fmla="*/ 1129 h 2560"/>
                        <a:gd name="T68" fmla="*/ 581 w 1231"/>
                        <a:gd name="T69" fmla="*/ 1117 h 2560"/>
                        <a:gd name="T70" fmla="*/ 627 w 1231"/>
                        <a:gd name="T71" fmla="*/ 1033 h 2560"/>
                        <a:gd name="T72" fmla="*/ 819 w 1231"/>
                        <a:gd name="T73" fmla="*/ 937 h 2560"/>
                        <a:gd name="T74" fmla="*/ 957 w 1231"/>
                        <a:gd name="T75" fmla="*/ 613 h 2560"/>
                        <a:gd name="T76" fmla="*/ 891 w 1231"/>
                        <a:gd name="T77" fmla="*/ 175 h 2560"/>
                        <a:gd name="T78" fmla="*/ 627 w 1231"/>
                        <a:gd name="T79" fmla="*/ 103 h 2560"/>
                        <a:gd name="T80" fmla="*/ 395 w 1231"/>
                        <a:gd name="T81" fmla="*/ 355 h 2560"/>
                        <a:gd name="T82" fmla="*/ 407 w 1231"/>
                        <a:gd name="T83" fmla="*/ 763 h 2560"/>
                        <a:gd name="T84" fmla="*/ 347 w 1231"/>
                        <a:gd name="T85" fmla="*/ 949 h 2560"/>
                        <a:gd name="T86" fmla="*/ 293 w 1231"/>
                        <a:gd name="T87" fmla="*/ 685 h 2560"/>
                        <a:gd name="T88" fmla="*/ 311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83709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96" y="323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22 h 2071"/>
                        <a:gd name="T2" fmla="*/ 797 w 865"/>
                        <a:gd name="T3" fmla="*/ 346 h 2071"/>
                        <a:gd name="T4" fmla="*/ 863 w 865"/>
                        <a:gd name="T5" fmla="*/ 202 h 2071"/>
                        <a:gd name="T6" fmla="*/ 809 w 865"/>
                        <a:gd name="T7" fmla="*/ 214 h 2071"/>
                        <a:gd name="T8" fmla="*/ 749 w 865"/>
                        <a:gd name="T9" fmla="*/ 214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2 h 2071"/>
                        <a:gd name="T22" fmla="*/ 119 w 865"/>
                        <a:gd name="T23" fmla="*/ 400 h 2071"/>
                        <a:gd name="T24" fmla="*/ 131 w 865"/>
                        <a:gd name="T25" fmla="*/ 582 h 2071"/>
                        <a:gd name="T26" fmla="*/ 173 w 865"/>
                        <a:gd name="T27" fmla="*/ 774 h 2071"/>
                        <a:gd name="T28" fmla="*/ 197 w 865"/>
                        <a:gd name="T29" fmla="*/ 872 h 2071"/>
                        <a:gd name="T30" fmla="*/ 167 w 865"/>
                        <a:gd name="T31" fmla="*/ 974 h 2071"/>
                        <a:gd name="T32" fmla="*/ 65 w 865"/>
                        <a:gd name="T33" fmla="*/ 1112 h 2071"/>
                        <a:gd name="T34" fmla="*/ 17 w 865"/>
                        <a:gd name="T35" fmla="*/ 1282 h 2071"/>
                        <a:gd name="T36" fmla="*/ 5 w 865"/>
                        <a:gd name="T37" fmla="*/ 1534 h 2071"/>
                        <a:gd name="T38" fmla="*/ 47 w 865"/>
                        <a:gd name="T39" fmla="*/ 1728 h 2071"/>
                        <a:gd name="T40" fmla="*/ 131 w 865"/>
                        <a:gd name="T41" fmla="*/ 1878 h 2071"/>
                        <a:gd name="T42" fmla="*/ 299 w 865"/>
                        <a:gd name="T43" fmla="*/ 1964 h 2071"/>
                        <a:gd name="T44" fmla="*/ 425 w 865"/>
                        <a:gd name="T45" fmla="*/ 1958 h 2071"/>
                        <a:gd name="T46" fmla="*/ 467 w 865"/>
                        <a:gd name="T47" fmla="*/ 1970 h 2071"/>
                        <a:gd name="T48" fmla="*/ 497 w 865"/>
                        <a:gd name="T49" fmla="*/ 2042 h 2071"/>
                        <a:gd name="T50" fmla="*/ 497 w 865"/>
                        <a:gd name="T51" fmla="*/ 1940 h 2071"/>
                        <a:gd name="T52" fmla="*/ 557 w 865"/>
                        <a:gd name="T53" fmla="*/ 1758 h 2071"/>
                        <a:gd name="T54" fmla="*/ 617 w 865"/>
                        <a:gd name="T55" fmla="*/ 1638 h 2071"/>
                        <a:gd name="T56" fmla="*/ 581 w 865"/>
                        <a:gd name="T57" fmla="*/ 1680 h 2071"/>
                        <a:gd name="T58" fmla="*/ 515 w 865"/>
                        <a:gd name="T59" fmla="*/ 1800 h 2071"/>
                        <a:gd name="T60" fmla="*/ 407 w 865"/>
                        <a:gd name="T61" fmla="*/ 1883 h 2071"/>
                        <a:gd name="T62" fmla="*/ 269 w 865"/>
                        <a:gd name="T63" fmla="*/ 1878 h 2071"/>
                        <a:gd name="T64" fmla="*/ 179 w 865"/>
                        <a:gd name="T65" fmla="*/ 1794 h 2071"/>
                        <a:gd name="T66" fmla="*/ 113 w 865"/>
                        <a:gd name="T67" fmla="*/ 1620 h 2071"/>
                        <a:gd name="T68" fmla="*/ 107 w 865"/>
                        <a:gd name="T69" fmla="*/ 1378 h 2071"/>
                        <a:gd name="T70" fmla="*/ 137 w 865"/>
                        <a:gd name="T71" fmla="*/ 1178 h 2071"/>
                        <a:gd name="T72" fmla="*/ 203 w 865"/>
                        <a:gd name="T73" fmla="*/ 1058 h 2071"/>
                        <a:gd name="T74" fmla="*/ 323 w 865"/>
                        <a:gd name="T75" fmla="*/ 1010 h 2071"/>
                        <a:gd name="T76" fmla="*/ 509 w 865"/>
                        <a:gd name="T77" fmla="*/ 1064 h 2071"/>
                        <a:gd name="T78" fmla="*/ 611 w 865"/>
                        <a:gd name="T79" fmla="*/ 1112 h 2071"/>
                        <a:gd name="T80" fmla="*/ 665 w 865"/>
                        <a:gd name="T81" fmla="*/ 1088 h 2071"/>
                        <a:gd name="T82" fmla="*/ 659 w 865"/>
                        <a:gd name="T83" fmla="*/ 1034 h 2071"/>
                        <a:gd name="T84" fmla="*/ 611 w 865"/>
                        <a:gd name="T85" fmla="*/ 992 h 2071"/>
                        <a:gd name="T86" fmla="*/ 497 w 865"/>
                        <a:gd name="T87" fmla="*/ 968 h 2071"/>
                        <a:gd name="T88" fmla="*/ 323 w 865"/>
                        <a:gd name="T89" fmla="*/ 884 h 2071"/>
                        <a:gd name="T90" fmla="*/ 233 w 865"/>
                        <a:gd name="T91" fmla="*/ 672 h 2071"/>
                        <a:gd name="T92" fmla="*/ 209 w 865"/>
                        <a:gd name="T93" fmla="*/ 412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86 h 2071"/>
                        <a:gd name="T102" fmla="*/ 737 w 865"/>
                        <a:gd name="T103" fmla="*/ 424 h 2071"/>
                        <a:gd name="T104" fmla="*/ 773 w 865"/>
                        <a:gd name="T105" fmla="*/ 594 h 2071"/>
                        <a:gd name="T106" fmla="*/ 809 w 865"/>
                        <a:gd name="T107" fmla="*/ 576 h 2071"/>
                        <a:gd name="T108" fmla="*/ 785 w 865"/>
                        <a:gd name="T109" fmla="*/ 522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sp>
                <p:nvSpPr>
                  <p:cNvPr id="283702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370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3703" name="Freeform 13"/>
                  <p:cNvSpPr>
                    <a:spLocks/>
                  </p:cNvSpPr>
                  <p:nvPr/>
                </p:nvSpPr>
                <p:spPr bwMode="auto">
                  <a:xfrm>
                    <a:off x="2677" y="687"/>
                    <a:ext cx="262" cy="524"/>
                  </a:xfrm>
                  <a:custGeom>
                    <a:avLst/>
                    <a:gdLst>
                      <a:gd name="T0" fmla="*/ 3 w 266"/>
                      <a:gd name="T1" fmla="*/ 495 h 521"/>
                      <a:gd name="T2" fmla="*/ 27 w 266"/>
                      <a:gd name="T3" fmla="*/ 281 h 521"/>
                      <a:gd name="T4" fmla="*/ 103 w 266"/>
                      <a:gd name="T5" fmla="*/ 45 h 521"/>
                      <a:gd name="T6" fmla="*/ 171 w 266"/>
                      <a:gd name="T7" fmla="*/ 3 h 521"/>
                      <a:gd name="T8" fmla="*/ 223 w 266"/>
                      <a:gd name="T9" fmla="*/ 39 h 521"/>
                      <a:gd name="T10" fmla="*/ 245 w 266"/>
                      <a:gd name="T11" fmla="*/ 133 h 521"/>
                      <a:gd name="T12" fmla="*/ 195 w 266"/>
                      <a:gd name="T13" fmla="*/ 281 h 521"/>
                      <a:gd name="T14" fmla="*/ 98 w 266"/>
                      <a:gd name="T15" fmla="*/ 489 h 521"/>
                      <a:gd name="T16" fmla="*/ 41 w 266"/>
                      <a:gd name="T17" fmla="*/ 513 h 521"/>
                      <a:gd name="T18" fmla="*/ 3 w 266"/>
                      <a:gd name="T19" fmla="*/ 495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3704" name="Freeform 14"/>
                  <p:cNvSpPr>
                    <a:spLocks/>
                  </p:cNvSpPr>
                  <p:nvPr/>
                </p:nvSpPr>
                <p:spPr bwMode="auto">
                  <a:xfrm>
                    <a:off x="2745" y="1588"/>
                    <a:ext cx="398" cy="349"/>
                  </a:xfrm>
                  <a:custGeom>
                    <a:avLst/>
                    <a:gdLst>
                      <a:gd name="T0" fmla="*/ 108 w 392"/>
                      <a:gd name="T1" fmla="*/ 223 h 340"/>
                      <a:gd name="T2" fmla="*/ 16 w 392"/>
                      <a:gd name="T3" fmla="*/ 95 h 340"/>
                      <a:gd name="T4" fmla="*/ 4 w 392"/>
                      <a:gd name="T5" fmla="*/ 49 h 340"/>
                      <a:gd name="T6" fmla="*/ 28 w 392"/>
                      <a:gd name="T7" fmla="*/ 3 h 340"/>
                      <a:gd name="T8" fmla="*/ 138 w 392"/>
                      <a:gd name="T9" fmla="*/ 31 h 340"/>
                      <a:gd name="T10" fmla="*/ 266 w 392"/>
                      <a:gd name="T11" fmla="*/ 83 h 340"/>
                      <a:gd name="T12" fmla="*/ 388 w 392"/>
                      <a:gd name="T13" fmla="*/ 176 h 340"/>
                      <a:gd name="T14" fmla="*/ 412 w 392"/>
                      <a:gd name="T15" fmla="*/ 303 h 340"/>
                      <a:gd name="T16" fmla="*/ 360 w 392"/>
                      <a:gd name="T17" fmla="*/ 370 h 340"/>
                      <a:gd name="T18" fmla="*/ 260 w 392"/>
                      <a:gd name="T19" fmla="*/ 350 h 340"/>
                      <a:gd name="T20" fmla="*/ 108 w 392"/>
                      <a:gd name="T21" fmla="*/ 223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3705" name="Freeform 15"/>
                  <p:cNvSpPr>
                    <a:spLocks/>
                  </p:cNvSpPr>
                  <p:nvPr/>
                </p:nvSpPr>
                <p:spPr bwMode="auto">
                  <a:xfrm>
                    <a:off x="245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177 h 558"/>
                      <a:gd name="T2" fmla="*/ 38 w 151"/>
                      <a:gd name="T3" fmla="*/ 43 h 558"/>
                      <a:gd name="T4" fmla="*/ 58 w 151"/>
                      <a:gd name="T5" fmla="*/ 3 h 558"/>
                      <a:gd name="T6" fmla="*/ 95 w 151"/>
                      <a:gd name="T7" fmla="*/ 27 h 558"/>
                      <a:gd name="T8" fmla="*/ 121 w 151"/>
                      <a:gd name="T9" fmla="*/ 177 h 558"/>
                      <a:gd name="T10" fmla="*/ 126 w 151"/>
                      <a:gd name="T11" fmla="*/ 451 h 558"/>
                      <a:gd name="T12" fmla="*/ 84 w 151"/>
                      <a:gd name="T13" fmla="*/ 579 h 558"/>
                      <a:gd name="T14" fmla="*/ 20 w 151"/>
                      <a:gd name="T15" fmla="*/ 547 h 558"/>
                      <a:gd name="T16" fmla="*/ 0 w 151"/>
                      <a:gd name="T17" fmla="*/ 335 h 558"/>
                      <a:gd name="T18" fmla="*/ 15 w 151"/>
                      <a:gd name="T19" fmla="*/ 177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3706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1 w 392"/>
                      <a:gd name="T1" fmla="*/ 57 h 253"/>
                      <a:gd name="T2" fmla="*/ 299 w 392"/>
                      <a:gd name="T3" fmla="*/ 19 h 253"/>
                      <a:gd name="T4" fmla="*/ 355 w 392"/>
                      <a:gd name="T5" fmla="*/ 7 h 253"/>
                      <a:gd name="T6" fmla="*/ 373 w 392"/>
                      <a:gd name="T7" fmla="*/ 57 h 253"/>
                      <a:gd name="T8" fmla="*/ 317 w 392"/>
                      <a:gd name="T9" fmla="*/ 121 h 253"/>
                      <a:gd name="T10" fmla="*/ 189 w 392"/>
                      <a:gd name="T11" fmla="*/ 203 h 253"/>
                      <a:gd name="T12" fmla="*/ 37 w 392"/>
                      <a:gd name="T13" fmla="*/ 224 h 253"/>
                      <a:gd name="T14" fmla="*/ 1 w 392"/>
                      <a:gd name="T15" fmla="*/ 171 h 253"/>
                      <a:gd name="T16" fmla="*/ 43 w 392"/>
                      <a:gd name="T17" fmla="*/ 103 h 253"/>
                      <a:gd name="T18" fmla="*/ 171 w 392"/>
                      <a:gd name="T19" fmla="*/ 57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83707" name="Freeform 17"/>
                  <p:cNvSpPr>
                    <a:spLocks/>
                  </p:cNvSpPr>
                  <p:nvPr/>
                </p:nvSpPr>
                <p:spPr bwMode="auto">
                  <a:xfrm>
                    <a:off x="2094" y="876"/>
                    <a:ext cx="233" cy="378"/>
                  </a:xfrm>
                  <a:custGeom>
                    <a:avLst/>
                    <a:gdLst>
                      <a:gd name="T0" fmla="*/ 70 w 238"/>
                      <a:gd name="T1" fmla="*/ 249 h 386"/>
                      <a:gd name="T2" fmla="*/ 23 w 238"/>
                      <a:gd name="T3" fmla="*/ 176 h 386"/>
                      <a:gd name="T4" fmla="*/ 0 w 238"/>
                      <a:gd name="T5" fmla="*/ 88 h 386"/>
                      <a:gd name="T6" fmla="*/ 23 w 238"/>
                      <a:gd name="T7" fmla="*/ 12 h 386"/>
                      <a:gd name="T8" fmla="*/ 111 w 238"/>
                      <a:gd name="T9" fmla="*/ 24 h 386"/>
                      <a:gd name="T10" fmla="*/ 164 w 238"/>
                      <a:gd name="T11" fmla="*/ 120 h 386"/>
                      <a:gd name="T12" fmla="*/ 214 w 238"/>
                      <a:gd name="T13" fmla="*/ 282 h 386"/>
                      <a:gd name="T14" fmla="*/ 188 w 238"/>
                      <a:gd name="T15" fmla="*/ 347 h 386"/>
                      <a:gd name="T16" fmla="*/ 155 w 238"/>
                      <a:gd name="T17" fmla="*/ 326 h 386"/>
                      <a:gd name="T18" fmla="*/ 70 w 238"/>
                      <a:gd name="T19" fmla="*/ 249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283693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94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95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96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97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98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99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700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83672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83673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74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75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76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77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78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7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80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81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82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83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84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85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86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87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88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89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90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3691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83660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3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3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3663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3664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3665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3666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3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3668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3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Verdana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3670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7 w 21600"/>
                <a:gd name="T1" fmla="*/ 0 h 21600"/>
                <a:gd name="T2" fmla="*/ 3 w 21600"/>
                <a:gd name="T3" fmla="*/ 0 h 21600"/>
                <a:gd name="T4" fmla="*/ 0 w 21600"/>
                <a:gd name="T5" fmla="*/ 0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Verdan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8365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365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4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574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2F1311"/>
              </a:solidFill>
              <a:latin typeface="Arial"/>
            </a:endParaRPr>
          </a:p>
        </p:txBody>
      </p:sp>
      <p:sp>
        <p:nvSpPr>
          <p:cNvPr id="574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8A70E2E-49E3-9E40-9E63-D5B8A809148B}" type="slidenum">
              <a:rPr lang="en-US">
                <a:solidFill>
                  <a:srgbClr val="2F1311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2F1311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31" r:id="rId1"/>
    <p:sldLayoutId id="2147486932" r:id="rId2"/>
    <p:sldLayoutId id="2147486933" r:id="rId3"/>
    <p:sldLayoutId id="2147486934" r:id="rId4"/>
    <p:sldLayoutId id="2147486935" r:id="rId5"/>
    <p:sldLayoutId id="2147486936" r:id="rId6"/>
    <p:sldLayoutId id="2147486937" r:id="rId7"/>
    <p:sldLayoutId id="2147486938" r:id="rId8"/>
    <p:sldLayoutId id="2147486939" r:id="rId9"/>
    <p:sldLayoutId id="2147486940" r:id="rId10"/>
    <p:sldLayoutId id="21474869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FB86E4DB-D816-404F-AFDB-436656DEF4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7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79" r:id="rId1"/>
    <p:sldLayoutId id="2147486980" r:id="rId2"/>
    <p:sldLayoutId id="2147486981" r:id="rId3"/>
    <p:sldLayoutId id="2147486982" r:id="rId4"/>
    <p:sldLayoutId id="2147486983" r:id="rId5"/>
    <p:sldLayoutId id="2147486984" r:id="rId6"/>
    <p:sldLayoutId id="2147486985" r:id="rId7"/>
    <p:sldLayoutId id="2147486986" r:id="rId8"/>
    <p:sldLayoutId id="2147486987" r:id="rId9"/>
    <p:sldLayoutId id="2147486988" r:id="rId10"/>
    <p:sldLayoutId id="2147486989" r:id="rId11"/>
    <p:sldLayoutId id="2147486990" r:id="rId12"/>
    <p:sldLayoutId id="214748699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F135D8E5-873D-B448-A73C-88509B04CA7B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7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695C6F80-C617-1D49-9C8A-702C90505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56" r:id="rId1"/>
    <p:sldLayoutId id="2147485957" r:id="rId2"/>
    <p:sldLayoutId id="2147485958" r:id="rId3"/>
    <p:sldLayoutId id="2147485959" r:id="rId4"/>
    <p:sldLayoutId id="2147485960" r:id="rId5"/>
    <p:sldLayoutId id="2147485961" r:id="rId6"/>
    <p:sldLayoutId id="2147485962" r:id="rId7"/>
    <p:sldLayoutId id="2147485963" r:id="rId8"/>
    <p:sldLayoutId id="2147485964" r:id="rId9"/>
    <p:sldLayoutId id="2147485965" r:id="rId10"/>
    <p:sldLayoutId id="21474859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9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D8B8D7D9-5962-E848-8895-82B90C3BDD4A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99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9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C71E4F93-203E-9A48-9000-FD2D73E27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5" r:id="rId1"/>
    <p:sldLayoutId id="2147485967" r:id="rId2"/>
    <p:sldLayoutId id="2147485968" r:id="rId3"/>
    <p:sldLayoutId id="2147485969" r:id="rId4"/>
    <p:sldLayoutId id="2147485970" r:id="rId5"/>
    <p:sldLayoutId id="2147485971" r:id="rId6"/>
    <p:sldLayoutId id="2147485972" r:id="rId7"/>
    <p:sldLayoutId id="2147485973" r:id="rId8"/>
    <p:sldLayoutId id="2147485974" r:id="rId9"/>
    <p:sldLayoutId id="2147485975" r:id="rId10"/>
    <p:sldLayoutId id="21474859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fld id="{F1E63CF7-FE06-B943-B41D-38B0EDD7DD4B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91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fld id="{08D3B783-66E0-B44A-8846-750AC311B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77" r:id="rId1"/>
    <p:sldLayoutId id="2147485978" r:id="rId2"/>
    <p:sldLayoutId id="2147485979" r:id="rId3"/>
    <p:sldLayoutId id="2147485980" r:id="rId4"/>
    <p:sldLayoutId id="2147485981" r:id="rId5"/>
    <p:sldLayoutId id="2147485982" r:id="rId6"/>
    <p:sldLayoutId id="2147485983" r:id="rId7"/>
    <p:sldLayoutId id="2147485984" r:id="rId8"/>
    <p:sldLayoutId id="2147485985" r:id="rId9"/>
    <p:sldLayoutId id="2147485986" r:id="rId10"/>
    <p:sldLayoutId id="21474859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charset="0"/>
          <a:ea typeface="MS P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charset="0"/>
          <a:ea typeface="MS P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charset="0"/>
          <a:ea typeface="MS P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charset="0"/>
          <a:ea typeface="MS P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D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C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D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C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D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charset="0"/>
        <a:buChar char="D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charset="0"/>
        <a:buChar char="D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charset="0"/>
        <a:buChar char="D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charset="0"/>
        <a:buChar char="D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86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485379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charset="0"/>
                <a:cs typeface="Arial" charset="0"/>
              </a:endParaRPr>
            </a:p>
          </p:txBody>
        </p:sp>
        <p:sp>
          <p:nvSpPr>
            <p:cNvPr id="485380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charset="0"/>
                <a:cs typeface="Arial" charset="0"/>
              </a:endParaRPr>
            </a:p>
          </p:txBody>
        </p:sp>
        <p:sp>
          <p:nvSpPr>
            <p:cNvPr id="485381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48538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538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538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FAE72469-5E1A-0646-8568-3D48F31702C8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  <p:sp>
        <p:nvSpPr>
          <p:cNvPr id="48538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538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E31B6FCF-32E5-2D4D-ACAC-2F9FD0978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276" r:id="rId1"/>
    <p:sldLayoutId id="2147485988" r:id="rId2"/>
    <p:sldLayoutId id="2147485989" r:id="rId3"/>
    <p:sldLayoutId id="2147485990" r:id="rId4"/>
    <p:sldLayoutId id="2147485991" r:id="rId5"/>
    <p:sldLayoutId id="2147485992" r:id="rId6"/>
    <p:sldLayoutId id="2147485993" r:id="rId7"/>
    <p:sldLayoutId id="2147485994" r:id="rId8"/>
    <p:sldLayoutId id="2147485995" r:id="rId9"/>
    <p:sldLayoutId id="2147485996" r:id="rId10"/>
    <p:sldLayoutId id="2147485997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31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1B8C6068-EF6C-CA4F-A917-E4F80AEA0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8128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84338"/>
            <a:ext cx="7162800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28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44500"/>
            <a:ext cx="79248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12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83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7E853AD6-ED4D-4C42-81D0-9AEB1CAADFA3}" type="datetimeFigureOut">
              <a:rPr lang="en-US"/>
              <a:pPr>
                <a:defRPr/>
              </a:pPr>
              <a:t>3/7/25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7" r:id="rId1"/>
    <p:sldLayoutId id="2147485998" r:id="rId2"/>
    <p:sldLayoutId id="2147485999" r:id="rId3"/>
    <p:sldLayoutId id="2147486000" r:id="rId4"/>
    <p:sldLayoutId id="2147486001" r:id="rId5"/>
    <p:sldLayoutId id="2147486002" r:id="rId6"/>
    <p:sldLayoutId id="2147486003" r:id="rId7"/>
    <p:sldLayoutId id="2147486004" r:id="rId8"/>
    <p:sldLayoutId id="2147486005" r:id="rId9"/>
    <p:sldLayoutId id="2147486006" r:id="rId10"/>
    <p:sldLayoutId id="2147486007" r:id="rId11"/>
  </p:sldLayoutIdLst>
  <p:txStyles>
    <p:titleStyle>
      <a:lvl1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228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6860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1432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6004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4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1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1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432.xml"/><Relationship Id="rId1" Type="http://schemas.openxmlformats.org/officeDocument/2006/relationships/themeOverride" Target="../theme/themeOverride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3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9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89.xml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1.xml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1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32.xml"/><Relationship Id="rId1" Type="http://schemas.openxmlformats.org/officeDocument/2006/relationships/themeOverride" Target="../theme/themeOverr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0.xml"/><Relationship Id="rId1" Type="http://schemas.openxmlformats.org/officeDocument/2006/relationships/themeOverride" Target="../theme/themeOverr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9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2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32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7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7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7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7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9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6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7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9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5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5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4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2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4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4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90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6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6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514" name="Picture 2" descr="Image result for work for jesus">
            <a:extLst>
              <a:ext uri="{FF2B5EF4-FFF2-40B4-BE49-F238E27FC236}">
                <a16:creationId xmlns:a16="http://schemas.microsoft.com/office/drawing/2014/main" id="{C6A6E967-3F81-FE42-ABC8-B8D9B4A7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" y="23812"/>
            <a:ext cx="9144000" cy="606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927805" y="1252111"/>
            <a:ext cx="3276598" cy="139446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SG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雅各书</a:t>
            </a: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3813" y="0"/>
            <a:ext cx="9120187" cy="12282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要有行为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/>
              </a:rPr>
              <a:t>Rick Griffith </a:t>
            </a:r>
            <a:r>
              <a:rPr kumimoji="0" lang="zh-SG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/>
              </a:rPr>
              <a:t>博士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/>
              </a:rPr>
              <a:t> • Crossroads International Church Singapore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50220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workman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275" y="666750"/>
            <a:ext cx="4241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James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5" y="2724150"/>
            <a:ext cx="45720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3505200" cy="533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 Pro W3" charset="0"/>
              </a:rPr>
              <a:t>Huddleston </a:t>
            </a:r>
            <a:r>
              <a:rPr lang="zh-C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 Pro W3" charset="0"/>
              </a:rPr>
              <a:t>雅各書大綱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2852936"/>
            <a:ext cx="4248472" cy="193899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籍着忍耐勝過試練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以順服陪伴信心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約束那能污秽全身的舌頭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在患難中平靜安穩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受苦和生病的信徒</a:t>
            </a: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 rot="-773093">
            <a:off x="1406982" y="2073274"/>
            <a:ext cx="59436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zh-CN" altLang="en-US" sz="3600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blurRad="63500"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行为</a:t>
            </a:r>
            <a:endParaRPr lang="en-US" sz="3600" kern="10" dirty="0">
              <a:ln w="9525">
                <a:solidFill>
                  <a:srgbClr val="CC00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blurRad="63500"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01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873" name="Picture 2" descr="sceni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0134600" cy="76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10200"/>
            <a:ext cx="8305800" cy="1143000"/>
          </a:xfrm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zh-CN" altLang="en-US" sz="4800" b="1">
                <a:latin typeface="Times New Roman" charset="0"/>
                <a:cs typeface="+mj-cs"/>
              </a:rPr>
              <a:t>医治的路程是什么？</a:t>
            </a:r>
            <a:endParaRPr lang="en-US">
              <a:latin typeface="Times New Roman" charset="0"/>
              <a:cs typeface="+mj-cs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1" name="Picture 2" descr="Stephen &amp; Tessie May 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1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800600"/>
            <a:ext cx="8915400" cy="1905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b="1" dirty="0">
                <a:latin typeface="Times New Roman" charset="0"/>
                <a:cs typeface="+mj-cs"/>
              </a:rPr>
              <a:t>我们的儿子 </a:t>
            </a:r>
            <a:r>
              <a:rPr lang="en-US" b="1" dirty="0">
                <a:latin typeface="Times New Roman" charset="0"/>
                <a:cs typeface="+mj-cs"/>
              </a:rPr>
              <a:t>Stephen </a:t>
            </a:r>
            <a:r>
              <a:rPr lang="zh-CN" altLang="en-US" b="1" dirty="0">
                <a:latin typeface="Times New Roman" charset="0"/>
                <a:cs typeface="+mj-cs"/>
              </a:rPr>
              <a:t>有这病 </a:t>
            </a:r>
            <a:r>
              <a:rPr lang="en-US" altLang="zh-CN" b="1" dirty="0">
                <a:latin typeface="Times New Roman" charset="0"/>
                <a:cs typeface="+mj-cs"/>
              </a:rPr>
              <a:t>- </a:t>
            </a:r>
            <a:r>
              <a:rPr lang="en-US" b="1" dirty="0" err="1">
                <a:latin typeface="Times New Roman" charset="0"/>
                <a:cs typeface="+mj-cs"/>
              </a:rPr>
              <a:t>Anklosing</a:t>
            </a:r>
            <a:r>
              <a:rPr lang="en-US" b="1" dirty="0">
                <a:latin typeface="Times New Roman" charset="0"/>
                <a:cs typeface="+mj-cs"/>
              </a:rPr>
              <a:t> Spondylitis  (</a:t>
            </a:r>
            <a:r>
              <a:rPr lang="zh-CN" altLang="en-US" b="1" dirty="0">
                <a:latin typeface="Times New Roman" charset="0"/>
                <a:cs typeface="+mj-cs"/>
              </a:rPr>
              <a:t>岁 </a:t>
            </a:r>
            <a:r>
              <a:rPr lang="en-US" b="1" dirty="0">
                <a:latin typeface="Times New Roman" charset="0"/>
                <a:cs typeface="+mj-cs"/>
              </a:rPr>
              <a:t>7-11)</a:t>
            </a:r>
            <a:endParaRPr lang="en-US" sz="4000" dirty="0">
              <a:latin typeface="Times New Roman" charset="0"/>
              <a:cs typeface="+mj-cs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689" name="Picture 4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79413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2286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>
                <a:solidFill>
                  <a:schemeClr val="bg1"/>
                </a:solidFill>
                <a:latin typeface="黑体"/>
                <a:ea typeface="黑体"/>
                <a:cs typeface="黑体"/>
              </a:rPr>
              <a:t>雅各书</a:t>
            </a:r>
            <a:r>
              <a:rPr lang="en-US" sz="6000" b="1">
                <a:solidFill>
                  <a:schemeClr val="bg1"/>
                </a:solidFill>
                <a:latin typeface="黑体"/>
                <a:ea typeface="黑体"/>
                <a:cs typeface="黑体"/>
              </a:rPr>
              <a:t> 5</a:t>
            </a:r>
            <a:r>
              <a:rPr lang="zh-CN" altLang="en-US" sz="6000" b="1">
                <a:solidFill>
                  <a:schemeClr val="bg1"/>
                </a:solidFill>
                <a:latin typeface="黑体"/>
                <a:ea typeface="黑体"/>
                <a:cs typeface="黑体"/>
              </a:rPr>
              <a:t>章</a:t>
            </a:r>
            <a:r>
              <a:rPr lang="en-US" altLang="zh-CN" sz="6000" b="1">
                <a:solidFill>
                  <a:schemeClr val="bg1"/>
                </a:solidFill>
                <a:latin typeface="黑体"/>
                <a:ea typeface="黑体"/>
                <a:cs typeface="黑体"/>
              </a:rPr>
              <a:t>:</a:t>
            </a:r>
            <a:r>
              <a:rPr lang="en-US" sz="6000" b="1">
                <a:solidFill>
                  <a:schemeClr val="bg1"/>
                </a:solidFill>
                <a:latin typeface="黑体"/>
                <a:ea typeface="黑体"/>
                <a:cs typeface="黑体"/>
              </a:rPr>
              <a:t>19-20</a:t>
            </a:r>
            <a:r>
              <a:rPr lang="zh-CN" altLang="en-US" sz="6000" b="1">
                <a:solidFill>
                  <a:schemeClr val="bg1"/>
                </a:solidFill>
                <a:latin typeface="黑体"/>
                <a:ea typeface="黑体"/>
                <a:cs typeface="黑体"/>
              </a:rPr>
              <a:t>节</a:t>
            </a:r>
            <a:endParaRPr lang="en-US">
              <a:solidFill>
                <a:schemeClr val="bg1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55910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62000" y="1828800"/>
            <a:ext cx="7543800" cy="43434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sz="3800" baseline="30000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19</a:t>
            </a:r>
            <a:r>
              <a:rPr lang="zh-CN" altLang="en-US" sz="3800" b="1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我的弟兄们，你们中间若有失迷真道的，有人使他回转，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ru-RU" sz="3800" b="1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 </a:t>
            </a:r>
            <a:r>
              <a:rPr lang="en-US" sz="3800" b="1" baseline="30000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20</a:t>
            </a:r>
            <a:r>
              <a:rPr lang="zh-CN" altLang="en-US" sz="3800" b="1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这人该知道：叫一个罪人从迷路上转回便是救一个灵魂不死，并且遮盖许多的罪。</a:t>
            </a:r>
            <a:r>
              <a:rPr lang="ru-RU" sz="3800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 </a:t>
            </a:r>
            <a:endParaRPr lang="en-US" sz="3800" dirty="0">
              <a:solidFill>
                <a:schemeClr val="bg1"/>
              </a:solidFill>
              <a:latin typeface="黑体"/>
              <a:ea typeface="黑体"/>
              <a:cs typeface="黑体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654" name="Picture 6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4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sz="5000">
                <a:latin typeface="Arial" charset="0"/>
                <a:ea typeface="ＭＳ Ｐゴシック" charset="0"/>
              </a:rPr>
              <a:t>谁是 “失迷者”？</a:t>
            </a:r>
            <a:endParaRPr lang="en-US" sz="5000">
              <a:latin typeface="Arial" charset="0"/>
              <a:ea typeface="ＭＳ Ｐゴシック" charset="0"/>
            </a:endParaRPr>
          </a:p>
        </p:txBody>
      </p:sp>
      <p:pic>
        <p:nvPicPr>
          <p:cNvPr id="6676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3175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657" name="Text Box 9"/>
          <p:cNvSpPr txBox="1">
            <a:spLocks noChangeArrowheads="1"/>
          </p:cNvSpPr>
          <p:nvPr/>
        </p:nvSpPr>
        <p:spPr bwMode="auto">
          <a:xfrm>
            <a:off x="1660525" y="4829175"/>
            <a:ext cx="6569075" cy="1463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zh-CN" altLang="en-US" b="1"/>
              <a:t> </a:t>
            </a:r>
            <a:r>
              <a:rPr lang="zh-CN" altLang="en-US" sz="3000" b="1"/>
              <a:t>“失迷者” 是指基督徒因为失迷真道而从行为中，主动 （不是被动）地拒绝神的旨意。</a:t>
            </a:r>
            <a:endParaRPr lang="en-US" sz="3000" b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223C22-0B7E-9F1F-CC87-A7710380F9DB}"/>
              </a:ext>
            </a:extLst>
          </p:cNvPr>
          <p:cNvGrpSpPr/>
          <p:nvPr/>
        </p:nvGrpSpPr>
        <p:grpSpPr>
          <a:xfrm>
            <a:off x="4201450" y="1905000"/>
            <a:ext cx="4637750" cy="2105025"/>
            <a:chOff x="4201450" y="1905000"/>
            <a:chExt cx="4637750" cy="2105025"/>
          </a:xfrm>
        </p:grpSpPr>
        <p:sp>
          <p:nvSpPr>
            <p:cNvPr id="667656" name="Text Box 8"/>
            <p:cNvSpPr txBox="1">
              <a:spLocks noChangeArrowheads="1"/>
            </p:cNvSpPr>
            <p:nvPr/>
          </p:nvSpPr>
          <p:spPr bwMode="auto">
            <a:xfrm>
              <a:off x="4267200" y="1905000"/>
              <a:ext cx="4572000" cy="21050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4800" b="1" dirty="0" err="1">
                  <a:latin typeface="Bwgrki"/>
                  <a:cs typeface="Bwgrki"/>
                </a:rPr>
                <a:t>plana,w</a:t>
              </a:r>
              <a:r>
                <a:rPr lang="en-US" sz="2800" b="1" dirty="0">
                  <a:latin typeface="Bwgrki"/>
                  <a:cs typeface="Bwgrki"/>
                </a:rPr>
                <a:t> </a:t>
              </a:r>
              <a:r>
                <a:rPr lang="zh-CN" altLang="en-US" sz="2800" b="1" dirty="0">
                  <a:latin typeface="Arial" charset="0"/>
                </a:rPr>
                <a:t>（主动词）：失迷</a:t>
              </a:r>
              <a:r>
                <a:rPr lang="en-US" altLang="ja-JP" sz="2800" b="1" dirty="0">
                  <a:latin typeface="Arial" charset="0"/>
                </a:rPr>
                <a:t>, </a:t>
              </a:r>
              <a:r>
                <a:rPr lang="zh-CN" altLang="en-US" sz="2800" b="1" dirty="0">
                  <a:latin typeface="Arial" charset="0"/>
                </a:rPr>
                <a:t>偏离</a:t>
              </a:r>
              <a:r>
                <a:rPr lang="en-US" altLang="ja-JP" sz="2800" b="1" dirty="0">
                  <a:latin typeface="Arial" charset="0"/>
                </a:rPr>
                <a:t>, </a:t>
              </a:r>
              <a:r>
                <a:rPr lang="zh-CN" altLang="en-US" sz="2800" b="1" dirty="0">
                  <a:latin typeface="Arial" charset="0"/>
                </a:rPr>
                <a:t>转向歧途</a:t>
              </a:r>
              <a:r>
                <a:rPr lang="en-US" altLang="ja-JP" sz="2800" b="1" dirty="0">
                  <a:latin typeface="Arial" charset="0"/>
                </a:rPr>
                <a:t>; </a:t>
              </a:r>
              <a:r>
                <a:rPr lang="zh-CN" altLang="en-US" sz="2800" b="1" dirty="0">
                  <a:latin typeface="Arial" charset="0"/>
                </a:rPr>
                <a:t>（被动词）：误入歧途， 被误导，被欺骗。</a:t>
              </a:r>
              <a:endParaRPr lang="en-US" sz="1800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CF0BCC-3C30-9A4D-908F-91234BFCB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450" y="1981199"/>
              <a:ext cx="2134261" cy="7016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76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6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6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65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77" name="Rectangle 4"/>
          <p:cNvSpPr txBox="1">
            <a:spLocks noGrp="1"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F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n-US" sz="1400">
              <a:latin typeface="Times New Roman" charset="0"/>
            </a:endParaRPr>
          </a:p>
        </p:txBody>
      </p:sp>
      <p:sp>
        <p:nvSpPr>
          <p:cNvPr id="894978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FFFFFF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endParaRPr lang="en-US" sz="1400">
              <a:latin typeface="Times New Roman" charset="0"/>
            </a:endParaRPr>
          </a:p>
        </p:txBody>
      </p:sp>
      <p:sp>
        <p:nvSpPr>
          <p:cNvPr id="673794" name="Rectangle 2" descr="Walnut"/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762000"/>
            <a:ext cx="8686800" cy="1143000"/>
          </a:xfrm>
          <a:blipFill dpi="0" rotWithShape="0">
            <a:blip r:embed="rId3"/>
            <a:srcRect/>
            <a:tile tx="0" ty="0" sx="100000" sy="100000" flip="none" algn="tl"/>
          </a:blipFill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  <a:latin typeface="Silom" pitchFamily="8" charset="-18"/>
              </a:rPr>
              <a:t>我如何在生命中</a:t>
            </a:r>
            <a:br>
              <a:rPr lang="en-US" altLang="zh-CN" dirty="0">
                <a:solidFill>
                  <a:srgbClr val="FFFFFF"/>
                </a:solidFill>
                <a:latin typeface="Silom" pitchFamily="8" charset="-18"/>
              </a:rPr>
            </a:br>
            <a:r>
              <a:rPr lang="zh-CN" altLang="en-US" dirty="0">
                <a:solidFill>
                  <a:srgbClr val="FFFFFF"/>
                </a:solidFill>
                <a:latin typeface="Silom" pitchFamily="8" charset="-18"/>
              </a:rPr>
              <a:t>实际地应用这段经文</a:t>
            </a:r>
            <a:endParaRPr lang="en-US" dirty="0">
              <a:latin typeface="Silom" pitchFamily="8" charset="-18"/>
            </a:endParaRPr>
          </a:p>
        </p:txBody>
      </p:sp>
      <p:sp>
        <p:nvSpPr>
          <p:cNvPr id="89498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08075" y="2819400"/>
            <a:ext cx="7273925" cy="3581400"/>
          </a:xfrm>
        </p:spPr>
        <p:txBody>
          <a:bodyPr/>
          <a:lstStyle/>
          <a:p>
            <a:pPr marL="0" indent="0" algn="ctr" eaLnBrk="1" hangingPunct="1"/>
            <a:r>
              <a:rPr lang="zh-CN" altLang="en-US" sz="4800" b="1">
                <a:latin typeface="Silom" charset="0"/>
                <a:ea typeface="ＭＳ Ｐゴシック" charset="0"/>
                <a:cs typeface="ＭＳ Ｐゴシック" charset="0"/>
              </a:rPr>
              <a:t>谁需要我的帮助与建立？</a:t>
            </a:r>
            <a:endParaRPr lang="en-US" altLang="ja-JP" sz="4800" b="1">
              <a:latin typeface="Silom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/>
            <a:endParaRPr lang="en-US" sz="4800" b="1">
              <a:latin typeface="Silom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/>
            <a:r>
              <a:rPr lang="zh-CN" altLang="en-US" sz="4800" b="1">
                <a:latin typeface="Silom" charset="0"/>
                <a:ea typeface="ＭＳ Ｐゴシック" charset="0"/>
                <a:cs typeface="ＭＳ Ｐゴシック" charset="0"/>
              </a:rPr>
              <a:t>我应当如何去行？</a:t>
            </a:r>
            <a:endParaRPr lang="en-US" sz="4800" b="1">
              <a:latin typeface="Silom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0" y="2698142"/>
            <a:ext cx="6457950" cy="26192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我们基督教信仰</a:t>
            </a:r>
            <a:br>
              <a:rPr lang="en-US" altLang="zh-CN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</a:b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的特征是什么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7CB48-6A2E-724B-A496-61CF724767C2}"/>
              </a:ext>
            </a:extLst>
          </p:cNvPr>
          <p:cNvSpPr txBox="1">
            <a:spLocks noChangeArrowheads="1"/>
          </p:cNvSpPr>
          <p:nvPr/>
        </p:nvSpPr>
        <p:spPr bwMode="auto">
          <a:xfrm rot="20665404">
            <a:off x="4606095" y="2025366"/>
            <a:ext cx="2952006" cy="18190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736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7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8B0DEF-DD4A-B54E-9387-87791C9BA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200" y="5920006"/>
            <a:ext cx="7512021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SG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雅各书</a:t>
            </a:r>
          </a:p>
        </p:txBody>
      </p:sp>
    </p:spTree>
    <p:extLst>
      <p:ext uri="{BB962C8B-B14F-4D97-AF65-F5344CB8AC3E}">
        <p14:creationId xmlns:p14="http://schemas.microsoft.com/office/powerpoint/2010/main" val="4203974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90"/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11741"/>
            <a:ext cx="9144000" cy="155575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b="1" i="1" dirty="0">
                <a:effectLst>
                  <a:glow rad="8763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主要思想</a:t>
            </a:r>
            <a:endParaRPr lang="en-US" b="1" i="1" dirty="0">
              <a:effectLst>
                <a:glow rad="876300">
                  <a:schemeClr val="tx1"/>
                </a:glo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4521" y="1773238"/>
            <a:ext cx="3082450" cy="3219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 Black Condensed"/>
              </a:rPr>
              <a:t>如果</a:t>
            </a:r>
            <a:endParaRPr kumimoji="0" lang="en-US" altLang="zh-CN" sz="5400" b="0" i="0" u="none" strike="noStrike" kern="1200" cap="none" spc="-10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Helvetica Neue Black Condensed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 Black Condensed"/>
              </a:rPr>
              <a:t>你信</a:t>
            </a: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Helvetica Neue Black Condensed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726914" y="1773238"/>
            <a:ext cx="3082450" cy="3219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-10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Helvetica Neue Black Condensed"/>
              </a:rPr>
              <a:t>体现出来</a:t>
            </a:r>
            <a:endParaRPr kumimoji="0" lang="en-US" sz="6000" b="0" i="0" u="none" strike="noStrike" kern="1200" cap="none" spc="-10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Helvetica Neue Black Condensed"/>
            </a:endParaRPr>
          </a:p>
        </p:txBody>
      </p:sp>
      <p:sp>
        <p:nvSpPr>
          <p:cNvPr id="2" name="Notched Right Arrow 1"/>
          <p:cNvSpPr/>
          <p:nvPr/>
        </p:nvSpPr>
        <p:spPr bwMode="auto">
          <a:xfrm>
            <a:off x="3060820" y="2922103"/>
            <a:ext cx="2745775" cy="921412"/>
          </a:xfrm>
          <a:prstGeom prst="notched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44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400"/>
            <a:ext cx="7772400" cy="974725"/>
          </a:xfrm>
          <a:effectLst/>
        </p:spPr>
        <p:txBody>
          <a:bodyPr/>
          <a:lstStyle/>
          <a:p>
            <a:pPr algn="ctr" eaLnBrk="1" hangingPunct="1"/>
            <a:r>
              <a:rPr lang="zh-TW" altLang="en-US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以不同角度看信心</a:t>
            </a:r>
            <a:r>
              <a:rPr lang="en-US" altLang="ja-JP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…</a:t>
            </a:r>
            <a:endParaRPr lang="en-US" sz="5400" dirty="0">
              <a:solidFill>
                <a:schemeClr val="accent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Impact" charset="0"/>
              <a:ea typeface="ＭＳ Ｐゴシック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8458200" y="87313"/>
            <a:ext cx="671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FFFF"/>
                </a:solidFill>
                <a:latin typeface="Verdana" pitchFamily="8" charset="0"/>
                <a:ea typeface="ＭＳ Ｐゴシック"/>
                <a:cs typeface="+mn-cs"/>
              </a:rPr>
              <a:t>267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285875"/>
          <a:ext cx="9144000" cy="5573714"/>
        </p:xfrm>
        <a:graphic>
          <a:graphicData uri="http://schemas.openxmlformats.org/drawingml/2006/table">
            <a:tbl>
              <a:tblPr/>
              <a:tblGrid>
                <a:gridCol w="108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信心是籍着行為表達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﹐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因為信心。。。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苦難中有喜樂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避免偏袒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要有行為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有智慧的說話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謙卑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得勝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1:1-18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1:19-27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2:1-13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2:14-26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4:1-5:6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5:7-20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51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試探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聽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憤怒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說話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憐憫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聖潔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偏袒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世屬化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平等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彼此供應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確認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影響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不受約束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使用智慧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爭執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批判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論斷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受苦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禱告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对抗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耶路撒冷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主後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44-47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5981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850327421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-13447"/>
            <a:ext cx="9144000" cy="57426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a typeface="ＭＳ Ｐゴシック" pitchFamily="-108" charset="-128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  <a:sym typeface="Arial"/>
              </a:rPr>
              <a:t>免费获得该讲解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91E53B6-8742-2B40-C177-BE280D188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28049"/>
            <a:ext cx="9144000" cy="6083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C8C9C1-EEE3-C260-D127-73BF5E1BE9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29905" y="5160207"/>
            <a:ext cx="925836" cy="92583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66D2CCE-ACFF-9D3B-5D45-6FD7B6BE4F87}"/>
              </a:ext>
            </a:extLst>
          </p:cNvPr>
          <p:cNvSpPr txBox="1"/>
          <p:nvPr/>
        </p:nvSpPr>
        <p:spPr>
          <a:xfrm>
            <a:off x="7893270" y="4894470"/>
            <a:ext cx="1168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E0BF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圣经学习下载</a:t>
            </a: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圣经阐释 </a:t>
            </a:r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1629103" y="669040"/>
            <a:ext cx="4194555" cy="57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Arial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  <a:sym typeface="Arial"/>
              </a:rPr>
              <a:t>圣经学习下载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7549BA-129B-175F-0889-8CCDB7216707}"/>
              </a:ext>
            </a:extLst>
          </p:cNvPr>
          <p:cNvSpPr txBox="1"/>
          <p:nvPr/>
        </p:nvSpPr>
        <p:spPr>
          <a:xfrm>
            <a:off x="510988" y="3368040"/>
            <a:ext cx="8175812" cy="787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你需要更好地了解圣经吗？谁不需要呢？</a:t>
            </a:r>
            <a:r>
              <a:rPr kumimoji="1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BibleStudyDownloads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（圣经学习下载）为神学生和教师们提供了从 创世纪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到 启示录的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30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万份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可编辑的免费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PowerPoint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和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Word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文件。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993E054-16E2-274B-1A28-DF7BC15E1E7A}"/>
              </a:ext>
            </a:extLst>
          </p:cNvPr>
          <p:cNvSpPr txBox="1"/>
          <p:nvPr/>
        </p:nvSpPr>
        <p:spPr>
          <a:xfrm>
            <a:off x="510988" y="4362295"/>
            <a:ext cx="80132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本网站的大部分资料由</a:t>
            </a:r>
            <a:r>
              <a:rPr kumimoji="1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Dr. Rick Griffith </a:t>
            </a: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博士设计，他从</a:t>
            </a:r>
            <a:r>
              <a:rPr kumimoji="1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1991</a:t>
            </a: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年到</a:t>
            </a:r>
            <a:r>
              <a:rPr kumimoji="1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2021</a:t>
            </a:r>
            <a:r>
              <a:rPr kumimoji="1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年在新加坡神学院教授圣经、神学和讲道学，现在是约旦福音神学院的圣经释经教授。</a:t>
            </a:r>
          </a:p>
        </p:txBody>
      </p:sp>
    </p:spTree>
    <p:extLst>
      <p:ext uri="{BB962C8B-B14F-4D97-AF65-F5344CB8AC3E}">
        <p14:creationId xmlns:p14="http://schemas.microsoft.com/office/powerpoint/2010/main" val="186687754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786063" y="1905000"/>
            <a:ext cx="55959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 b="1"/>
              <a:t>雅各西庇太的兒子 </a:t>
            </a:r>
            <a:endParaRPr lang="en-US" sz="4000" b="1"/>
          </a:p>
        </p:txBody>
      </p:sp>
      <p:sp>
        <p:nvSpPr>
          <p:cNvPr id="591875" name="Text Box 3"/>
          <p:cNvSpPr txBox="1">
            <a:spLocks noChangeArrowheads="1"/>
          </p:cNvSpPr>
          <p:nvPr/>
        </p:nvSpPr>
        <p:spPr bwMode="auto">
          <a:xfrm>
            <a:off x="3581400" y="685800"/>
            <a:ext cx="457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6000" b="1"/>
              <a:t>作者</a:t>
            </a:r>
            <a:endParaRPr lang="en-US" sz="6000" b="1"/>
          </a:p>
        </p:txBody>
      </p:sp>
      <p:pic>
        <p:nvPicPr>
          <p:cNvPr id="5128" name="Picture 8" descr="BD07752_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5814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 rot="-1428529">
            <a:off x="2319338" y="4514850"/>
            <a:ext cx="62182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b="1">
                <a:solidFill>
                  <a:srgbClr val="FF0000"/>
                </a:solidFill>
              </a:rPr>
              <a:t>在信被寫成前就過世了</a:t>
            </a:r>
            <a:endParaRPr 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Text Box 3"/>
          <p:cNvSpPr txBox="1">
            <a:spLocks noChangeArrowheads="1"/>
          </p:cNvSpPr>
          <p:nvPr/>
        </p:nvSpPr>
        <p:spPr bwMode="auto">
          <a:xfrm>
            <a:off x="3581400" y="1493838"/>
            <a:ext cx="4495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6000" b="1"/>
              <a:t>作者</a:t>
            </a:r>
            <a:endParaRPr lang="en-US" sz="6000" b="1"/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514600" y="3292475"/>
            <a:ext cx="6324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 b="1"/>
              <a:t>雅各</a:t>
            </a:r>
            <a:r>
              <a:rPr lang="en-US" altLang="zh-TW" sz="4000" b="1"/>
              <a:t>﹐</a:t>
            </a:r>
            <a:r>
              <a:rPr lang="zh-TW" altLang="en-US" sz="4000" b="1"/>
              <a:t>亚勒腓的兒子。</a:t>
            </a:r>
            <a:endParaRPr lang="en-US" sz="4000" b="1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2514600" y="3292475"/>
            <a:ext cx="662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 b="1"/>
              <a:t>雅各</a:t>
            </a:r>
            <a:r>
              <a:rPr lang="en-US" altLang="zh-TW" sz="4000" b="1"/>
              <a:t>﹐</a:t>
            </a:r>
            <a:r>
              <a:rPr lang="zh-TW" altLang="en-US" sz="4000" b="1"/>
              <a:t>达太的父親。</a:t>
            </a:r>
            <a:endParaRPr lang="en-US" sz="4000" b="1"/>
          </a:p>
        </p:txBody>
      </p:sp>
      <p:sp>
        <p:nvSpPr>
          <p:cNvPr id="593925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528638"/>
            <a:ext cx="6477000" cy="685800"/>
          </a:xfrm>
        </p:spPr>
        <p:txBody>
          <a:bodyPr/>
          <a:lstStyle/>
          <a:p>
            <a:pPr eaLnBrk="1" hangingPunct="1"/>
            <a:r>
              <a:rPr lang="zh-TW" altLang="en-US" sz="3600" b="1" dirty="0">
                <a:latin typeface="Impact" charset="0"/>
                <a:ea typeface="ＭＳ Ｐゴシック" charset="0"/>
              </a:rPr>
              <a:t>雅各</a:t>
            </a:r>
            <a:r>
              <a:rPr lang="en-US" altLang="zh-TW" sz="3600" b="1" dirty="0">
                <a:latin typeface="Impact" charset="0"/>
                <a:ea typeface="ＭＳ Ｐゴシック" charset="0"/>
              </a:rPr>
              <a:t>﹐</a:t>
            </a:r>
            <a:r>
              <a:rPr lang="zh-TW" altLang="en-US" sz="3600" b="1" dirty="0">
                <a:latin typeface="Impact" charset="0"/>
                <a:ea typeface="ＭＳ Ｐゴシック" charset="0"/>
              </a:rPr>
              <a:t>亚勒腓或达太的兒子</a:t>
            </a:r>
            <a:r>
              <a:rPr lang="en-US" altLang="zh-TW" sz="3600" b="1" dirty="0">
                <a:latin typeface="Impact" charset="0"/>
                <a:ea typeface="ＭＳ Ｐゴシック" charset="0"/>
              </a:rPr>
              <a:t>﹖</a:t>
            </a:r>
            <a:endParaRPr lang="en-US" sz="3600" b="1" dirty="0">
              <a:latin typeface="Impact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/>
      <p:bldP spid="89092" grpId="1"/>
      <p:bldP spid="89093" grpId="0"/>
      <p:bldP spid="8909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36512" y="-27384"/>
            <a:ext cx="9216008" cy="6885384"/>
          </a:xfrm>
          <a:prstGeom prst="rect">
            <a:avLst/>
          </a:prstGeom>
          <a:gradFill flip="none" rotWithShape="1">
            <a:gsLst>
              <a:gs pos="0">
                <a:srgbClr val="000090"/>
              </a:gs>
              <a:gs pos="100000">
                <a:srgbClr val="010101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507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"/>
            <a:ext cx="7239000" cy="762000"/>
          </a:xfrm>
          <a:solidFill>
            <a:srgbClr val="701A1F"/>
          </a:solidFill>
          <a:effectLst>
            <a:outerShdw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rgbClr val="FFC000"/>
                </a:solidFill>
                <a:latin typeface="Microsoft YaHei" pitchFamily="34" charset="-122"/>
                <a:ea typeface="Microsoft YaHei" pitchFamily="34" charset="-122"/>
              </a:rPr>
              <a:t>耶稣的家庭</a:t>
            </a:r>
            <a:endParaRPr kumimoji="1" lang="en-US" dirty="0">
              <a:solidFill>
                <a:srgbClr val="FFC000"/>
              </a:solidFill>
              <a:latin typeface="Microsoft YaHei" pitchFamily="34" charset="-122"/>
              <a:ea typeface="Microsoft YaHei" pitchFamily="34" charset="-122"/>
              <a:cs typeface="Arial"/>
            </a:endParaRPr>
          </a:p>
        </p:txBody>
      </p:sp>
      <p:sp>
        <p:nvSpPr>
          <p:cNvPr id="507922" name="Text Box 18"/>
          <p:cNvSpPr txBox="1">
            <a:spLocks noChangeArrowheads="1"/>
          </p:cNvSpPr>
          <p:nvPr/>
        </p:nvSpPr>
        <p:spPr bwMode="auto">
          <a:xfrm>
            <a:off x="71438" y="4941888"/>
            <a:ext cx="90376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Arial" pitchFamily="34" charset="0"/>
              </a:rPr>
              <a:t>“</a:t>
            </a:r>
            <a:r>
              <a:rPr lang="zh-CN" altLang="en-US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这不是那木匠吗？不是马利亚的儿子，雅各、约西、犹大、西门的哥哥吗？他的妹妹们不也在我们这里吗？</a:t>
            </a:r>
            <a:r>
              <a:rPr lang="en-US" altLang="zh-CN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”</a:t>
            </a:r>
            <a:r>
              <a:rPr lang="zh-CN" altLang="en-US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他们就厌弃耶稣。 </a:t>
            </a:r>
            <a:r>
              <a:rPr lang="en-US" altLang="zh-CN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(</a:t>
            </a:r>
            <a:r>
              <a:rPr lang="zh-CN" altLang="en-US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马可</a:t>
            </a:r>
            <a:r>
              <a:rPr lang="en-US" altLang="zh-CN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 6:3 </a:t>
            </a:r>
            <a:r>
              <a:rPr lang="zh-CN" altLang="en-US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新译本</a:t>
            </a:r>
            <a:r>
              <a:rPr lang="en-US" altLang="zh-CN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)</a:t>
            </a:r>
            <a:endParaRPr lang="en-US" sz="2800" dirty="0">
              <a:solidFill>
                <a:srgbClr val="FEFED6"/>
              </a:solidFill>
              <a:latin typeface="SimHei" pitchFamily="49" charset="-122"/>
              <a:ea typeface="SimHei" pitchFamily="49" charset="-122"/>
              <a:cs typeface="Arial" pitchFamily="34" charset="0"/>
            </a:endParaRPr>
          </a:p>
        </p:txBody>
      </p:sp>
      <p:sp>
        <p:nvSpPr>
          <p:cNvPr id="507932" name="Text Box 28"/>
          <p:cNvSpPr txBox="1">
            <a:spLocks noChangeArrowheads="1"/>
          </p:cNvSpPr>
          <p:nvPr/>
        </p:nvSpPr>
        <p:spPr bwMode="auto">
          <a:xfrm>
            <a:off x="5580112" y="1268760"/>
            <a:ext cx="206979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800" dirty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+mn-cs"/>
              </a:rPr>
              <a:t>男性着白色 </a:t>
            </a:r>
            <a:br>
              <a:rPr lang="zh-CN" altLang="en-US" sz="2800" dirty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+mn-cs"/>
              </a:rPr>
            </a:br>
            <a:r>
              <a:rPr lang="zh-CN" altLang="en-US" sz="2800" dirty="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  <a:cs typeface="+mn-cs"/>
              </a:rPr>
              <a:t>女性着黄色</a:t>
            </a:r>
            <a:endParaRPr lang="en-US" altLang="en-US" sz="2800" dirty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07912" name="Text Box 8"/>
          <p:cNvSpPr txBox="1">
            <a:spLocks noChangeArrowheads="1"/>
          </p:cNvSpPr>
          <p:nvPr/>
        </p:nvSpPr>
        <p:spPr bwMode="auto">
          <a:xfrm>
            <a:off x="2339975" y="3284538"/>
            <a:ext cx="1944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约西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07914" name="Text Box 10"/>
          <p:cNvSpPr txBox="1">
            <a:spLocks noChangeArrowheads="1"/>
          </p:cNvSpPr>
          <p:nvPr/>
        </p:nvSpPr>
        <p:spPr bwMode="auto">
          <a:xfrm>
            <a:off x="3563938" y="3697288"/>
            <a:ext cx="1873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犹大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07924" name="Text Box 20"/>
          <p:cNvSpPr txBox="1">
            <a:spLocks noChangeArrowheads="1"/>
          </p:cNvSpPr>
          <p:nvPr/>
        </p:nvSpPr>
        <p:spPr bwMode="auto">
          <a:xfrm>
            <a:off x="1054100" y="3697288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雅各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07908" name="Line 4"/>
          <p:cNvSpPr>
            <a:spLocks noChangeShapeType="1"/>
          </p:cNvSpPr>
          <p:nvPr/>
        </p:nvSpPr>
        <p:spPr bwMode="auto">
          <a:xfrm>
            <a:off x="2100263" y="2981325"/>
            <a:ext cx="621665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/>
          <a:p>
            <a:endParaRPr lang="en-SG">
              <a:solidFill>
                <a:srgbClr val="8383AD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07911" name="Line 7"/>
          <p:cNvSpPr>
            <a:spLocks noChangeShapeType="1"/>
          </p:cNvSpPr>
          <p:nvPr/>
        </p:nvSpPr>
        <p:spPr bwMode="auto">
          <a:xfrm>
            <a:off x="5741988" y="29813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/>
          <a:p>
            <a:endParaRPr lang="en-SG">
              <a:solidFill>
                <a:srgbClr val="8383AD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07913" name="Line 9"/>
          <p:cNvSpPr>
            <a:spLocks noChangeShapeType="1"/>
          </p:cNvSpPr>
          <p:nvPr/>
        </p:nvSpPr>
        <p:spPr bwMode="auto">
          <a:xfrm>
            <a:off x="8316913" y="29813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/>
          <a:p>
            <a:endParaRPr lang="en-SG">
              <a:solidFill>
                <a:srgbClr val="8383AD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507921" name="Line 17"/>
          <p:cNvSpPr>
            <a:spLocks noChangeShapeType="1"/>
          </p:cNvSpPr>
          <p:nvPr/>
        </p:nvSpPr>
        <p:spPr bwMode="auto">
          <a:xfrm>
            <a:off x="3273425" y="2565400"/>
            <a:ext cx="3175" cy="817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/>
          <a:p>
            <a:endParaRPr lang="en-SG">
              <a:solidFill>
                <a:srgbClr val="8383AD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6084168" y="3717032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eaLnBrk="0" hangingPunct="0">
              <a:defRPr sz="2000" b="1">
                <a:solidFill>
                  <a:srgbClr val="F3B600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latin typeface="Times" charset="0"/>
              </a:defRPr>
            </a:lvl2pPr>
            <a:lvl3pPr>
              <a:defRPr>
                <a:latin typeface="Times" charset="0"/>
              </a:defRPr>
            </a:lvl3pPr>
            <a:lvl4pPr>
              <a:defRPr>
                <a:latin typeface="Times" charset="0"/>
              </a:defRPr>
            </a:lvl4pPr>
            <a:lvl5pPr>
              <a:defRPr>
                <a:latin typeface="Time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9pPr>
          </a:lstStyle>
          <a:p>
            <a:pPr algn="ctr">
              <a:defRPr/>
            </a:pPr>
            <a:r>
              <a:rPr lang="zh-CN" altLang="en-US" sz="2800" dirty="0">
                <a:solidFill>
                  <a:srgbClr val="FFFF00"/>
                </a:solidFill>
                <a:latin typeface="SimHei" pitchFamily="49" charset="-122"/>
                <a:ea typeface="SimHei" pitchFamily="49" charset="-122"/>
              </a:rPr>
              <a:t>妹妹</a:t>
            </a:r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7308850" y="3284538"/>
            <a:ext cx="2016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eaLnBrk="0" hangingPunct="0">
              <a:defRPr sz="2000" b="1">
                <a:solidFill>
                  <a:srgbClr val="F3B600"/>
                </a:solidFill>
                <a:latin typeface="Arial" charset="0"/>
                <a:cs typeface="Arial" charset="0"/>
              </a:defRPr>
            </a:lvl1pPr>
            <a:lvl2pPr marL="37931725" indent="-37474525">
              <a:defRPr>
                <a:latin typeface="Times" charset="0"/>
              </a:defRPr>
            </a:lvl2pPr>
            <a:lvl3pPr>
              <a:defRPr>
                <a:latin typeface="Times" charset="0"/>
              </a:defRPr>
            </a:lvl3pPr>
            <a:lvl4pPr>
              <a:defRPr>
                <a:latin typeface="Times" charset="0"/>
              </a:defRPr>
            </a:lvl4pPr>
            <a:lvl5pPr>
              <a:defRPr>
                <a:latin typeface="Time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charset="0"/>
              </a:defRPr>
            </a:lvl9pPr>
          </a:lstStyle>
          <a:p>
            <a:pPr algn="ctr">
              <a:defRPr/>
            </a:pPr>
            <a:r>
              <a:rPr lang="zh-CN" altLang="en-US" sz="2800" dirty="0">
                <a:solidFill>
                  <a:srgbClr val="FFFF00"/>
                </a:solidFill>
                <a:latin typeface="SimHei" pitchFamily="49" charset="-122"/>
                <a:ea typeface="SimHei" pitchFamily="49" charset="-122"/>
              </a:rPr>
              <a:t>妹妹</a:t>
            </a:r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4725988" y="3284538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2800" dirty="0">
                <a:solidFill>
                  <a:srgbClr val="FEFED6"/>
                </a:solidFill>
                <a:latin typeface="SimHei" pitchFamily="49" charset="-122"/>
                <a:ea typeface="SimHei" pitchFamily="49" charset="-122"/>
                <a:cs typeface="+mn-cs"/>
              </a:rPr>
              <a:t>西门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1" name="Line 7"/>
          <p:cNvSpPr>
            <a:spLocks noChangeShapeType="1"/>
          </p:cNvSpPr>
          <p:nvPr/>
        </p:nvSpPr>
        <p:spPr bwMode="auto">
          <a:xfrm>
            <a:off x="4572000" y="2981325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/>
          <a:p>
            <a:endParaRPr lang="en-SG">
              <a:solidFill>
                <a:srgbClr val="8383AD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7019925" y="2981325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/>
          <a:p>
            <a:endParaRPr lang="en-SG">
              <a:solidFill>
                <a:srgbClr val="8383AD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43" name="Line 19"/>
          <p:cNvSpPr>
            <a:spLocks noChangeShapeType="1"/>
          </p:cNvSpPr>
          <p:nvPr/>
        </p:nvSpPr>
        <p:spPr bwMode="auto">
          <a:xfrm>
            <a:off x="2100263" y="2981325"/>
            <a:ext cx="23812" cy="879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 anchor="ctr"/>
          <a:lstStyle/>
          <a:p>
            <a:endParaRPr lang="en-SG">
              <a:solidFill>
                <a:srgbClr val="8383AD"/>
              </a:solidFill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1817688" y="1557338"/>
            <a:ext cx="1261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800" dirty="0">
                <a:solidFill>
                  <a:srgbClr val="FFFF00"/>
                </a:solidFill>
                <a:latin typeface="SimHei" pitchFamily="49" charset="-122"/>
                <a:ea typeface="SimHei" pitchFamily="49" charset="-122"/>
                <a:cs typeface="+mn-cs"/>
              </a:rPr>
              <a:t>马利亚</a:t>
            </a:r>
            <a:endParaRPr lang="en-US" sz="2800" b="1" dirty="0">
              <a:solidFill>
                <a:srgbClr val="FFFF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3203575" y="1557338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2800" b="1" dirty="0">
                <a:solidFill>
                  <a:srgbClr val="FEFED6"/>
                </a:solidFill>
                <a:latin typeface="Microsoft YaHei" pitchFamily="34" charset="-122"/>
                <a:ea typeface="Microsoft YaHei" pitchFamily="34" charset="-122"/>
                <a:cs typeface="+mn-cs"/>
              </a:rPr>
              <a:t>约瑟</a:t>
            </a:r>
            <a:endParaRPr lang="en-US" sz="2800" b="1" dirty="0">
              <a:solidFill>
                <a:srgbClr val="FEFED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2" name="Cloud 11"/>
          <p:cNvSpPr/>
          <p:nvPr/>
        </p:nvSpPr>
        <p:spPr bwMode="auto">
          <a:xfrm>
            <a:off x="34925" y="981075"/>
            <a:ext cx="1296715" cy="1079773"/>
          </a:xfrm>
          <a:prstGeom prst="cloud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Times" pitchFamily="-108" charset="0"/>
            </a:endParaRPr>
          </a:p>
        </p:txBody>
      </p:sp>
      <p:sp>
        <p:nvSpPr>
          <p:cNvPr id="204824" name="Text Box 8"/>
          <p:cNvSpPr txBox="1">
            <a:spLocks noChangeArrowheads="1"/>
          </p:cNvSpPr>
          <p:nvPr/>
        </p:nvSpPr>
        <p:spPr bwMode="auto">
          <a:xfrm>
            <a:off x="179512" y="1107070"/>
            <a:ext cx="10801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1822CD"/>
                </a:solidFill>
                <a:latin typeface="SimHei" pitchFamily="49" charset="-122"/>
                <a:ea typeface="SimHei" pitchFamily="49" charset="-122"/>
                <a:cs typeface="Arial" pitchFamily="34" charset="0"/>
              </a:rPr>
              <a:t>圣灵</a:t>
            </a:r>
            <a:endParaRPr lang="en-US" sz="3200" b="1" dirty="0">
              <a:solidFill>
                <a:srgbClr val="1822CD"/>
              </a:solidFill>
              <a:latin typeface="SimHei" pitchFamily="49" charset="-122"/>
              <a:ea typeface="SimHei" pitchFamily="49" charset="-122"/>
              <a:cs typeface="Arial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411413" y="2108200"/>
            <a:ext cx="1728787" cy="457200"/>
            <a:chOff x="2267744" y="2107704"/>
            <a:chExt cx="1728192" cy="457200"/>
          </a:xfrm>
        </p:grpSpPr>
        <p:sp>
          <p:nvSpPr>
            <p:cNvPr id="46" name="Line 4"/>
            <p:cNvSpPr>
              <a:spLocks noChangeShapeType="1"/>
            </p:cNvSpPr>
            <p:nvPr/>
          </p:nvSpPr>
          <p:spPr bwMode="auto">
            <a:xfrm>
              <a:off x="2267744" y="2564904"/>
              <a:ext cx="1728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74997"/>
                </a:srgbClr>
              </a:outerShdw>
            </a:effectLst>
          </p:spPr>
          <p:txBody>
            <a:bodyPr wrap="none" anchor="ctr"/>
            <a:lstStyle/>
            <a:p>
              <a:endParaRPr lang="en-SG">
                <a:solidFill>
                  <a:srgbClr val="8383AD"/>
                </a:solidFill>
                <a:latin typeface="Times New Roman" pitchFamily="18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>
              <a:off x="2267744" y="2107704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74997"/>
                </a:srgbClr>
              </a:outerShdw>
            </a:effectLst>
          </p:spPr>
          <p:txBody>
            <a:bodyPr wrap="none" anchor="ctr"/>
            <a:lstStyle/>
            <a:p>
              <a:endParaRPr lang="en-SG">
                <a:solidFill>
                  <a:srgbClr val="8383AD"/>
                </a:solidFill>
                <a:latin typeface="Times New Roman" pitchFamily="18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49" name="Line 17"/>
            <p:cNvSpPr>
              <a:spLocks noChangeShapeType="1"/>
            </p:cNvSpPr>
            <p:nvPr/>
          </p:nvSpPr>
          <p:spPr bwMode="auto">
            <a:xfrm>
              <a:off x="3995936" y="2107704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rgbClr val="808080">
                  <a:alpha val="74997"/>
                </a:srgbClr>
              </a:outerShdw>
            </a:effectLst>
          </p:spPr>
          <p:txBody>
            <a:bodyPr wrap="none" anchor="ctr"/>
            <a:lstStyle/>
            <a:p>
              <a:endParaRPr lang="en-SG">
                <a:solidFill>
                  <a:srgbClr val="8383AD"/>
                </a:solidFill>
                <a:latin typeface="Times New Roman" pitchFamily="18" charset="0"/>
                <a:ea typeface="MS PGothic" pitchFamily="34" charset="-128"/>
                <a:cs typeface="+mn-cs"/>
              </a:endParaRP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144463" y="2108200"/>
            <a:ext cx="2124075" cy="1638003"/>
            <a:chOff x="0" y="2107704"/>
            <a:chExt cx="2123728" cy="1638279"/>
          </a:xfrm>
        </p:grpSpPr>
        <p:sp>
          <p:nvSpPr>
            <p:cNvPr id="507925" name="Text Box 21"/>
            <p:cNvSpPr txBox="1">
              <a:spLocks noChangeArrowheads="1"/>
            </p:cNvSpPr>
            <p:nvPr/>
          </p:nvSpPr>
          <p:spPr bwMode="auto">
            <a:xfrm>
              <a:off x="0" y="3284240"/>
              <a:ext cx="1476134" cy="46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dirty="0">
                  <a:solidFill>
                    <a:srgbClr val="FFFFFF"/>
                  </a:solidFill>
                  <a:latin typeface="Microsoft YaHei" pitchFamily="34" charset="-122"/>
                  <a:ea typeface="Microsoft YaHei" pitchFamily="34" charset="-122"/>
                  <a:cs typeface="+mn-cs"/>
                </a:rPr>
                <a:t>耶稣</a:t>
              </a: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YaHei" pitchFamily="34" charset="-122"/>
                <a:ea typeface="Microsoft YaHei" pitchFamily="34" charset="-122"/>
                <a:cs typeface="Arial" pitchFamily="34" charset="0"/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395536" y="2107704"/>
              <a:ext cx="1728192" cy="1321296"/>
              <a:chOff x="467544" y="2107704"/>
              <a:chExt cx="1728192" cy="1321296"/>
            </a:xfrm>
          </p:grpSpPr>
          <p:sp>
            <p:nvSpPr>
              <p:cNvPr id="507926" name="Line 22"/>
              <p:cNvSpPr>
                <a:spLocks noChangeShapeType="1"/>
              </p:cNvSpPr>
              <p:nvPr/>
            </p:nvSpPr>
            <p:spPr bwMode="auto">
              <a:xfrm>
                <a:off x="827534" y="2564981"/>
                <a:ext cx="4761" cy="8637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>
                    <a:alpha val="74997"/>
                  </a:srgbClr>
                </a:outerShdw>
              </a:effectLst>
            </p:spPr>
            <p:txBody>
              <a:bodyPr wrap="none" anchor="ctr"/>
              <a:lstStyle/>
              <a:p>
                <a:endParaRPr lang="en-SG">
                  <a:solidFill>
                    <a:srgbClr val="8383AD"/>
                  </a:solidFill>
                  <a:latin typeface="Times New Roman" pitchFamily="18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0" name="Line 4"/>
              <p:cNvSpPr>
                <a:spLocks noChangeShapeType="1"/>
              </p:cNvSpPr>
              <p:nvPr/>
            </p:nvSpPr>
            <p:spPr bwMode="auto">
              <a:xfrm>
                <a:off x="467230" y="2564981"/>
                <a:ext cx="17285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>
                    <a:alpha val="74997"/>
                  </a:srgbClr>
                </a:outerShdw>
              </a:effectLst>
            </p:spPr>
            <p:txBody>
              <a:bodyPr wrap="none" anchor="ctr"/>
              <a:lstStyle/>
              <a:p>
                <a:endParaRPr lang="en-SG">
                  <a:solidFill>
                    <a:srgbClr val="8383AD"/>
                  </a:solidFill>
                  <a:latin typeface="Times New Roman" pitchFamily="18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1" name="Line 17"/>
              <p:cNvSpPr>
                <a:spLocks noChangeShapeType="1"/>
              </p:cNvSpPr>
              <p:nvPr/>
            </p:nvSpPr>
            <p:spPr bwMode="auto">
              <a:xfrm>
                <a:off x="467230" y="2107704"/>
                <a:ext cx="0" cy="4572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>
                    <a:alpha val="74997"/>
                  </a:srgbClr>
                </a:outerShdw>
              </a:effectLst>
            </p:spPr>
            <p:txBody>
              <a:bodyPr wrap="none" anchor="ctr"/>
              <a:lstStyle/>
              <a:p>
                <a:endParaRPr lang="en-SG">
                  <a:solidFill>
                    <a:srgbClr val="8383AD"/>
                  </a:solidFill>
                  <a:latin typeface="Times New Roman" pitchFamily="18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2" name="Line 17"/>
              <p:cNvSpPr>
                <a:spLocks noChangeShapeType="1"/>
              </p:cNvSpPr>
              <p:nvPr/>
            </p:nvSpPr>
            <p:spPr bwMode="auto">
              <a:xfrm>
                <a:off x="2195736" y="2107704"/>
                <a:ext cx="0" cy="4572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808080">
                    <a:alpha val="74997"/>
                  </a:srgbClr>
                </a:outerShdw>
              </a:effectLst>
            </p:spPr>
            <p:txBody>
              <a:bodyPr wrap="none" anchor="ctr"/>
              <a:lstStyle/>
              <a:p>
                <a:endParaRPr lang="en-SG">
                  <a:solidFill>
                    <a:srgbClr val="8383AD"/>
                  </a:solidFill>
                  <a:latin typeface="Times New Roman" pitchFamily="18" charset="0"/>
                  <a:ea typeface="MS PGothic" pitchFamily="34" charset="-128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80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22" grpId="0"/>
      <p:bldP spid="44" grpId="0" build="p" autoUpdateAnimBg="0"/>
      <p:bldP spid="4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Text Box 3"/>
          <p:cNvSpPr txBox="1">
            <a:spLocks noChangeArrowheads="1"/>
          </p:cNvSpPr>
          <p:nvPr/>
        </p:nvSpPr>
        <p:spPr bwMode="auto">
          <a:xfrm>
            <a:off x="3505200" y="685800"/>
            <a:ext cx="4876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6000" b="1"/>
              <a:t>作者</a:t>
            </a:r>
            <a:endParaRPr lang="en-US" sz="6000" b="1"/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2743200" y="1828800"/>
            <a:ext cx="5791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000"/>
              <a:t>耶穌的弟弟雅各</a:t>
            </a:r>
            <a:endParaRPr lang="en-US" sz="4000"/>
          </a:p>
        </p:txBody>
      </p:sp>
      <p:pic>
        <p:nvPicPr>
          <p:cNvPr id="90120" name="Picture 8" descr="James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15811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6400800" y="2971800"/>
            <a:ext cx="21336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在成長的過程中有個完美無缺的哥哥會有甚麼感受呢</a:t>
            </a:r>
            <a:r>
              <a:rPr lang="en-US" altLang="zh-TW" sz="3200" b="1"/>
              <a:t>﹖ </a:t>
            </a:r>
            <a:endParaRPr 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90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8" grpId="0"/>
      <p:bldP spid="90118" grpId="1"/>
      <p:bldP spid="901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10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FFFF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9" y="676397"/>
            <a:ext cx="9146869" cy="5136097"/>
          </a:xfrm>
          <a:prstGeom prst="rect">
            <a:avLst/>
          </a:prstGeom>
        </p:spPr>
      </p:pic>
      <p:sp>
        <p:nvSpPr>
          <p:cNvPr id="574465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361588"/>
            <a:ext cx="6190456" cy="1563356"/>
          </a:xfrm>
        </p:spPr>
        <p:txBody>
          <a:bodyPr/>
          <a:lstStyle/>
          <a:p>
            <a:pPr algn="l" eaLnBrk="1" hangingPunct="1"/>
            <a:r>
              <a:rPr lang="zh-TW" altLang="en-US" sz="5000" b="1" i="0" dirty="0">
                <a:effectLst>
                  <a:glow rad="228600">
                    <a:schemeClr val="bg1"/>
                  </a:glow>
                </a:effectLst>
                <a:latin typeface="Arial"/>
                <a:cs typeface="Arial"/>
              </a:rPr>
              <a:t>谁是雅各的</a:t>
            </a:r>
            <a:r>
              <a:rPr lang="zh-TW" altLang="en-US" sz="5000" b="1" i="0" dirty="0">
                <a:solidFill>
                  <a:srgbClr val="FFFFFF"/>
                </a:solidFill>
                <a:effectLst>
                  <a:glow rad="228600">
                    <a:schemeClr val="bg1"/>
                  </a:glow>
                </a:effectLst>
                <a:latin typeface="Arial"/>
                <a:cs typeface="Arial"/>
              </a:rPr>
              <a:t>原始读者</a:t>
            </a:r>
            <a:r>
              <a:rPr lang="zh-TW" altLang="en-US" sz="5000" b="1" i="0" dirty="0">
                <a:effectLst>
                  <a:glow rad="228600">
                    <a:schemeClr val="bg1"/>
                  </a:glow>
                </a:effectLst>
                <a:latin typeface="Arial"/>
                <a:cs typeface="Arial"/>
              </a:rPr>
              <a:t>？</a:t>
            </a:r>
            <a:endParaRPr lang="en-US" sz="5000" b="1" i="0" dirty="0">
              <a:effectLst>
                <a:glow rad="2286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574466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99944"/>
            <a:ext cx="6400800" cy="1752600"/>
          </a:xfrm>
        </p:spPr>
        <p:txBody>
          <a:bodyPr/>
          <a:lstStyle/>
          <a:p>
            <a:pPr eaLnBrk="1" hangingPunct="1"/>
            <a:r>
              <a:rPr lang="zh-TW" altLang="en-US" sz="4500" b="1" dirty="0">
                <a:effectLst>
                  <a:glow rad="228600">
                    <a:schemeClr val="bg1"/>
                  </a:glow>
                </a:effectLst>
                <a:latin typeface="Arial"/>
                <a:cs typeface="Arial"/>
              </a:rPr>
              <a:t>他们是不是信徒？ </a:t>
            </a:r>
            <a:endParaRPr lang="en-GB" altLang="zh-TW" sz="4500" b="1" dirty="0">
              <a:effectLst>
                <a:glow rad="228600">
                  <a:schemeClr val="bg1"/>
                </a:glow>
              </a:effectLst>
              <a:latin typeface="Arial"/>
              <a:cs typeface="Arial"/>
            </a:endParaRPr>
          </a:p>
          <a:p>
            <a:pPr eaLnBrk="1" hangingPunct="1"/>
            <a:r>
              <a:rPr lang="zh-TW" altLang="en-US" sz="4500" b="1" dirty="0">
                <a:effectLst>
                  <a:glow rad="228600">
                    <a:schemeClr val="bg1"/>
                  </a:glow>
                </a:effectLst>
                <a:latin typeface="Arial"/>
                <a:cs typeface="Arial"/>
              </a:rPr>
              <a:t>你怎么知道的？</a:t>
            </a:r>
            <a:endParaRPr lang="en-US" sz="4500" b="1" dirty="0">
              <a:effectLst>
                <a:glow rad="228600">
                  <a:schemeClr val="bg1"/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2885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sz="6000" b="1">
                <a:latin typeface="Impact" charset="0"/>
                <a:ea typeface="ＭＳ Ｐゴシック" charset="0"/>
              </a:rPr>
              <a:t>五旬节离散的犹太人</a:t>
            </a:r>
            <a:endParaRPr lang="en-US" sz="6000" b="1">
              <a:latin typeface="Impact" charset="0"/>
              <a:ea typeface="ＭＳ Ｐゴシック" charset="0"/>
            </a:endParaRPr>
          </a:p>
        </p:txBody>
      </p:sp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1600200" y="2209800"/>
            <a:ext cx="6248400" cy="25908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HT" alt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+mn-ea"/>
                <a:ea typeface="+mn-ea"/>
                <a:cs typeface="+mn-ea"/>
              </a:rPr>
              <a:t>寫信對象</a:t>
            </a:r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C0C0C0">
                    <a:alpha val="79999"/>
                  </a:srgbClr>
                </a:outerShdw>
              </a:effectLst>
              <a:latin typeface="+mn-ea"/>
              <a:ea typeface="+mn-ea"/>
              <a:cs typeface="+mn-ea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>
            <a:off x="139700" y="4038600"/>
            <a:ext cx="8775700" cy="2057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hangingPunct="0">
              <a:defRPr/>
            </a:pP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  <a:ea typeface="+mn-ea"/>
                <a:cs typeface="+mn-cs"/>
              </a:rPr>
              <a:t>"</a:t>
            </a:r>
            <a:r>
              <a:rPr lang="zh-CN" altLang="en-US" sz="3600" b="1" dirty="0">
                <a:solidFill>
                  <a:srgbClr val="7030A0"/>
                </a:solidFill>
                <a:latin typeface="Verdana" pitchFamily="8" charset="0"/>
                <a:ea typeface="+mn-ea"/>
                <a:cs typeface="+mn-cs"/>
              </a:rPr>
              <a:t>散住十二个支派之人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  <a:ea typeface="+mn-ea"/>
                <a:cs typeface="+mn-cs"/>
              </a:rPr>
              <a:t>..."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096000" y="638175"/>
            <a:ext cx="2932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zh-TW" altLang="en-US" sz="3600" b="1">
                <a:solidFill>
                  <a:srgbClr val="000000"/>
                </a:solidFill>
              </a:rPr>
              <a:t>註</a:t>
            </a:r>
            <a:r>
              <a:rPr lang="en-US" altLang="zh-TW" sz="2800" b="1">
                <a:solidFill>
                  <a:srgbClr val="000000"/>
                </a:solidFill>
              </a:rPr>
              <a:t>(</a:t>
            </a:r>
            <a:r>
              <a:rPr lang="zh-TW" altLang="en-US" sz="3600" b="1">
                <a:solidFill>
                  <a:srgbClr val="000000"/>
                </a:solidFill>
              </a:rPr>
              <a:t>使</a:t>
            </a:r>
            <a:r>
              <a:rPr lang="en-US" altLang="zh-TW" sz="2800" b="1">
                <a:solidFill>
                  <a:srgbClr val="000000"/>
                </a:solidFill>
              </a:rPr>
              <a:t>)</a:t>
            </a:r>
            <a:r>
              <a:rPr lang="zh-TW" altLang="en-US" sz="2800" b="1">
                <a:solidFill>
                  <a:srgbClr val="000000"/>
                </a:solidFill>
              </a:rPr>
              <a:t> </a:t>
            </a:r>
            <a:r>
              <a:rPr lang="en-US" altLang="ja-JP" sz="2800" b="1">
                <a:solidFill>
                  <a:srgbClr val="000000"/>
                </a:solidFill>
              </a:rPr>
              <a:t>2:9-11</a:t>
            </a: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 rot="626357">
            <a:off x="6934200" y="5181600"/>
            <a:ext cx="1981200" cy="1676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hangingPunct="0">
              <a:defRPr/>
            </a:pPr>
            <a:r>
              <a:rPr lang="zh-TW" alt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74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  <a:ea typeface="+mn-ea"/>
                <a:cs typeface="+mn-cs"/>
              </a:rPr>
              <a:t>雅各 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74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  <a:ea typeface="+mn-ea"/>
                <a:cs typeface="+mn-cs"/>
              </a:rPr>
              <a:t>1:1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0"/>
            <a:ext cx="8262651" cy="6858000"/>
          </a:xfrm>
          <a:prstGeom prst="rect">
            <a:avLst/>
          </a:prstGeom>
        </p:spPr>
      </p:pic>
      <p:sp>
        <p:nvSpPr>
          <p:cNvPr id="574465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2323" y="205955"/>
            <a:ext cx="8924410" cy="1235727"/>
          </a:xfrm>
        </p:spPr>
        <p:txBody>
          <a:bodyPr/>
          <a:lstStyle/>
          <a:p>
            <a:pPr algn="ctr" eaLnBrk="1" hangingPunct="1"/>
            <a:r>
              <a:rPr lang="zh-TW" altLang="en-US" b="1" i="0" dirty="0">
                <a:solidFill>
                  <a:srgbClr val="FFFFFF"/>
                </a:solidFill>
                <a:effectLst>
                  <a:glow rad="228600">
                    <a:schemeClr val="bg1"/>
                  </a:glow>
                </a:effectLst>
                <a:latin typeface="Arial"/>
                <a:cs typeface="Arial"/>
              </a:rPr>
              <a:t>雅各为什么写？</a:t>
            </a:r>
            <a:endParaRPr lang="en-US" b="1" i="0" dirty="0">
              <a:solidFill>
                <a:srgbClr val="FFFFFF"/>
              </a:solidFill>
              <a:effectLst>
                <a:glow rad="2286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574466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86018" y="2339638"/>
            <a:ext cx="8857982" cy="3255460"/>
          </a:xfrm>
        </p:spPr>
        <p:txBody>
          <a:bodyPr/>
          <a:lstStyle/>
          <a:p>
            <a:pPr marL="514350" indent="-514350" algn="l" eaLnBrk="1" hangingPunct="1">
              <a:buFont typeface="+mj-lt"/>
              <a:buAutoNum type="arabicPeriod"/>
            </a:pPr>
            <a:r>
              <a:rPr lang="zh-TW" altLang="en-US" b="1" dirty="0">
                <a:solidFill>
                  <a:srgbClr val="FFFFFF"/>
                </a:solidFill>
                <a:effectLst>
                  <a:glow rad="228600">
                    <a:schemeClr val="bg1"/>
                  </a:glow>
                </a:effectLst>
                <a:latin typeface="Arial"/>
                <a:cs typeface="Arial"/>
              </a:rPr>
              <a:t>引导不信的人归向基督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zh-TW" altLang="en-US" b="1" dirty="0">
                <a:solidFill>
                  <a:srgbClr val="FFFFFF"/>
                </a:solidFill>
                <a:effectLst>
                  <a:glow rad="228600">
                    <a:schemeClr val="bg1"/>
                  </a:glow>
                </a:effectLst>
                <a:latin typeface="Arial"/>
                <a:cs typeface="Arial"/>
              </a:rPr>
              <a:t>要进行“信仰测试”，以便人们可以评估他们是否是真正的信徒</a:t>
            </a:r>
          </a:p>
          <a:p>
            <a:pPr marL="514350" indent="-514350" algn="l" eaLnBrk="1" hangingPunct="1">
              <a:buFont typeface="+mj-lt"/>
              <a:buAutoNum type="arabicPeriod"/>
            </a:pPr>
            <a:r>
              <a:rPr lang="zh-TW" altLang="en-US" b="1" dirty="0">
                <a:solidFill>
                  <a:srgbClr val="FFFFFF"/>
                </a:solidFill>
                <a:effectLst>
                  <a:glow rad="228600">
                    <a:schemeClr val="bg1"/>
                  </a:glow>
                </a:effectLst>
                <a:latin typeface="Arial"/>
                <a:cs typeface="Arial"/>
              </a:rPr>
              <a:t>要劝勉真正的基督徒，要辜负他们所宣称的信仰</a:t>
            </a:r>
            <a:endParaRPr lang="en-US" b="1" dirty="0">
              <a:solidFill>
                <a:srgbClr val="FFFFFF"/>
              </a:solidFill>
              <a:effectLst>
                <a:glow rad="228600">
                  <a:schemeClr val="bg1"/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355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0" y="2698142"/>
            <a:ext cx="6457950" cy="26192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我们基督教信仰</a:t>
            </a:r>
            <a:br>
              <a:rPr lang="en-US" altLang="zh-CN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</a:b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的特征是什么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7CB48-6A2E-724B-A496-61CF724767C2}"/>
              </a:ext>
            </a:extLst>
          </p:cNvPr>
          <p:cNvSpPr txBox="1">
            <a:spLocks noChangeArrowheads="1"/>
          </p:cNvSpPr>
          <p:nvPr/>
        </p:nvSpPr>
        <p:spPr bwMode="auto">
          <a:xfrm rot="20665404">
            <a:off x="4606095" y="2025366"/>
            <a:ext cx="2952006" cy="18190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736600">
                    <a:srgbClr val="000000">
                      <a:satMod val="1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7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8B0DEF-DD4A-B54E-9387-87791C9BA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200" y="5920006"/>
            <a:ext cx="7512021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SG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雅各书</a:t>
            </a:r>
          </a:p>
        </p:txBody>
      </p:sp>
    </p:spTree>
    <p:extLst>
      <p:ext uri="{BB962C8B-B14F-4D97-AF65-F5344CB8AC3E}">
        <p14:creationId xmlns:p14="http://schemas.microsoft.com/office/powerpoint/2010/main" val="3864280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400"/>
            <a:ext cx="7772400" cy="974725"/>
          </a:xfrm>
          <a:effectLst/>
        </p:spPr>
        <p:txBody>
          <a:bodyPr/>
          <a:lstStyle/>
          <a:p>
            <a:pPr algn="ctr" eaLnBrk="1" hangingPunct="1"/>
            <a:r>
              <a:rPr lang="zh-TW" altLang="en-US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以不同角度看信心</a:t>
            </a:r>
            <a:r>
              <a:rPr lang="en-US" altLang="ja-JP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…</a:t>
            </a:r>
            <a:endParaRPr lang="en-US" sz="5400" dirty="0">
              <a:solidFill>
                <a:schemeClr val="accent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Impact" charset="0"/>
              <a:ea typeface="ＭＳ Ｐゴシック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8458200" y="87313"/>
            <a:ext cx="671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FFFF"/>
                </a:solidFill>
                <a:latin typeface="Verdana" pitchFamily="8" charset="0"/>
                <a:ea typeface="ＭＳ Ｐゴシック"/>
                <a:cs typeface="+mn-cs"/>
              </a:rPr>
              <a:t>267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285875"/>
          <a:ext cx="9144000" cy="5573714"/>
        </p:xfrm>
        <a:graphic>
          <a:graphicData uri="http://schemas.openxmlformats.org/drawingml/2006/table">
            <a:tbl>
              <a:tblPr/>
              <a:tblGrid>
                <a:gridCol w="108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信心是籍着行為表達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﹐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因為信心。。。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苦難中有喜樂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避免偏袒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要有行為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有智慧的說話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謙卑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得勝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1:1-18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1:19-27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2:1-13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2:14-26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4:1-5:6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5:7-20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51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試探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聽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憤怒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說話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憐憫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聖潔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偏袒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世屬化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平等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彼此供應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確認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影響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不受約束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使用智慧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爭執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批判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論斷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受苦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禱告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对抗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耶路撒冷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主後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44-47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3409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418" name="Picture 2" descr="Image result for How will others know you are a Christian?">
            <a:extLst>
              <a:ext uri="{FF2B5EF4-FFF2-40B4-BE49-F238E27FC236}">
                <a16:creationId xmlns:a16="http://schemas.microsoft.com/office/drawing/2014/main" id="{A09F8482-819B-E84E-81FB-82CB90DE6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6" y="1391503"/>
            <a:ext cx="8255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b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信心是内在的，不可见的。</a:t>
            </a:r>
            <a:endParaRPr lang="en-US" b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5FE87-F35B-3047-8200-DDAA5D154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6" y="3232383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lvl="0">
              <a:defRPr/>
            </a:pPr>
            <a:r>
              <a:rPr lang="zh-CN" altLang="en-US" b="1" kern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还是说，它是可见的？</a:t>
            </a:r>
          </a:p>
        </p:txBody>
      </p:sp>
    </p:spTree>
    <p:extLst>
      <p:ext uri="{BB962C8B-B14F-4D97-AF65-F5344CB8AC3E}">
        <p14:creationId xmlns:p14="http://schemas.microsoft.com/office/powerpoint/2010/main" val="50216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098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雅各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79114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400"/>
            <a:ext cx="7772400" cy="974725"/>
          </a:xfrm>
          <a:effectLst/>
        </p:spPr>
        <p:txBody>
          <a:bodyPr/>
          <a:lstStyle/>
          <a:p>
            <a:pPr algn="ctr" eaLnBrk="1" hangingPunct="1"/>
            <a:r>
              <a:rPr lang="zh-TW" altLang="en-US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以不同角度看信心</a:t>
            </a:r>
            <a:r>
              <a:rPr lang="en-US" altLang="ja-JP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…</a:t>
            </a:r>
            <a:endParaRPr lang="en-US" sz="5400" dirty="0">
              <a:solidFill>
                <a:schemeClr val="accent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Impact" charset="0"/>
              <a:ea typeface="ＭＳ Ｐゴシック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8458200" y="87313"/>
            <a:ext cx="671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FFFF"/>
                </a:solidFill>
                <a:latin typeface="Verdana" pitchFamily="8" charset="0"/>
                <a:ea typeface="ＭＳ Ｐゴシック"/>
                <a:cs typeface="+mn-cs"/>
              </a:rPr>
              <a:t>267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285875"/>
          <a:ext cx="9144000" cy="5573714"/>
        </p:xfrm>
        <a:graphic>
          <a:graphicData uri="http://schemas.openxmlformats.org/drawingml/2006/table">
            <a:tbl>
              <a:tblPr/>
              <a:tblGrid>
                <a:gridCol w="108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信心是籍着行為表達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﹐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因為信心。。。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苦難中有喜樂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避免偏袒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要有行為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有智慧的說話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謙卑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得勝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1:1-18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1:19-27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2:1-13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2:14-26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4:1-5:6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5:7-20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51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試探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聽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憤怒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說話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憐憫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聖潔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偏袒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世屬化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平等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彼此供應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確認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影響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不受約束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使用智慧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爭執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批判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論斷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受苦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禱告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对抗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耶路撒冷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主後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44-47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D274FE-7AA6-404E-BCF7-E489284C6C3D}"/>
              </a:ext>
            </a:extLst>
          </p:cNvPr>
          <p:cNvSpPr/>
          <p:nvPr/>
        </p:nvSpPr>
        <p:spPr bwMode="auto">
          <a:xfrm>
            <a:off x="54592" y="1721224"/>
            <a:ext cx="1061024" cy="3603811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1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4" name="Picture 3" descr="msoEEF5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1"/>
          <a:stretch>
            <a:fillRect/>
          </a:stretch>
        </p:blipFill>
        <p:spPr bwMode="auto">
          <a:xfrm>
            <a:off x="304800" y="609600"/>
            <a:ext cx="8610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5795" name="Rectangle 4"/>
          <p:cNvSpPr>
            <a:spLocks noChangeArrowheads="1"/>
          </p:cNvSpPr>
          <p:nvPr/>
        </p:nvSpPr>
        <p:spPr bwMode="auto">
          <a:xfrm>
            <a:off x="1447800" y="2687638"/>
            <a:ext cx="5638800" cy="1066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45796" name="Rectangle 5"/>
          <p:cNvSpPr>
            <a:spLocks noChangeArrowheads="1"/>
          </p:cNvSpPr>
          <p:nvPr/>
        </p:nvSpPr>
        <p:spPr bwMode="auto">
          <a:xfrm>
            <a:off x="1447800" y="3754438"/>
            <a:ext cx="5638800" cy="1066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45797" name="Rectangle 6"/>
          <p:cNvSpPr>
            <a:spLocks noChangeArrowheads="1"/>
          </p:cNvSpPr>
          <p:nvPr/>
        </p:nvSpPr>
        <p:spPr bwMode="auto">
          <a:xfrm>
            <a:off x="1447800" y="4821238"/>
            <a:ext cx="5638800" cy="9144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45798" name="Rectangle 7"/>
          <p:cNvSpPr>
            <a:spLocks noChangeArrowheads="1"/>
          </p:cNvSpPr>
          <p:nvPr/>
        </p:nvSpPr>
        <p:spPr bwMode="auto">
          <a:xfrm>
            <a:off x="1447800" y="1773238"/>
            <a:ext cx="5638800" cy="914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45799" name="Text Box 8"/>
          <p:cNvSpPr txBox="1">
            <a:spLocks noChangeArrowheads="1"/>
          </p:cNvSpPr>
          <p:nvPr/>
        </p:nvSpPr>
        <p:spPr bwMode="auto">
          <a:xfrm>
            <a:off x="8305800" y="76200"/>
            <a:ext cx="823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969696">
                    <a:lumMod val="20000"/>
                    <a:lumOff val="80000"/>
                  </a:srgbClr>
                </a:solidFill>
              </a:rPr>
              <a:t>274a</a:t>
            </a: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374073" y="685800"/>
            <a:ext cx="8541327" cy="572811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2400" b="1" dirty="0">
                <a:latin typeface="Arial" charset="0"/>
              </a:rPr>
              <a:t>雅各引用耶穌登山寶訓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1174925" y="1304379"/>
            <a:ext cx="2852212" cy="43407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63500" dist="25400" dir="5100233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9pPr>
          </a:lstStyle>
          <a:p>
            <a:pPr defTabSz="457200" eaLnBrk="1" hangingPunct="1"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Arial" charset="0"/>
              </a:rPr>
              <a:t>雅各</a:t>
            </a:r>
          </a:p>
          <a:p>
            <a:pPr defTabSz="457200" eaLnBrk="1" hangingPunct="1">
              <a:defRPr/>
            </a:pP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4027136" y="1304379"/>
            <a:ext cx="4107219" cy="43407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63500" dist="25400" dir="5100233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9pPr>
          </a:lstStyle>
          <a:p>
            <a:pPr defTabSz="457200" eaLnBrk="1" hangingPunct="1"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Arial" charset="0"/>
              </a:rPr>
              <a:t>登山寶訓</a:t>
            </a:r>
          </a:p>
        </p:txBody>
      </p:sp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3672473" y="1816980"/>
            <a:ext cx="2017038" cy="27689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63500" dist="25400" dir="5100233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rebuchet MS" charset="0"/>
                <a:ea typeface="Osaka" charset="-128"/>
                <a:cs typeface="Osaka" charset="-128"/>
              </a:defRPr>
            </a:lvl9pPr>
          </a:lstStyle>
          <a:p>
            <a:pPr algn="r" defTabSz="457200" eaLnBrk="1" hangingPunct="1">
              <a:defRPr/>
            </a:pPr>
            <a:r>
              <a:rPr lang="zh-CN" altLang="en-US" sz="1800" b="1" dirty="0">
                <a:solidFill>
                  <a:srgbClr val="000000"/>
                </a:solidFill>
                <a:latin typeface="Arial" charset="0"/>
              </a:rPr>
              <a:t>馬太 </a:t>
            </a:r>
            <a:endParaRPr lang="en-US" sz="18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828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785813"/>
          </a:xfrm>
        </p:spPr>
        <p:txBody>
          <a:bodyPr/>
          <a:lstStyle/>
          <a:p>
            <a:pPr eaLnBrk="1" hangingPunct="1"/>
            <a:r>
              <a:rPr lang="zh-TW" altLang="en-US">
                <a:solidFill>
                  <a:srgbClr val="FF9933"/>
                </a:solidFill>
                <a:latin typeface="Impact" charset="0"/>
                <a:ea typeface="ＭＳ Ｐゴシック" charset="0"/>
              </a:rPr>
              <a:t>試煉</a:t>
            </a:r>
            <a:r>
              <a:rPr lang="en-US" altLang="zh-TW">
                <a:solidFill>
                  <a:srgbClr val="FF9933"/>
                </a:solidFill>
                <a:latin typeface="Impact" charset="0"/>
                <a:ea typeface="ＭＳ Ｐゴシック" charset="0"/>
              </a:rPr>
              <a:t>﹐</a:t>
            </a:r>
            <a:r>
              <a:rPr lang="zh-TW" altLang="en-US">
                <a:solidFill>
                  <a:srgbClr val="FF9933"/>
                </a:solidFill>
                <a:latin typeface="Impact" charset="0"/>
                <a:ea typeface="ＭＳ Ｐゴシック" charset="0"/>
              </a:rPr>
              <a:t>試探</a:t>
            </a:r>
            <a:r>
              <a:rPr lang="en-US" altLang="zh-TW">
                <a:solidFill>
                  <a:srgbClr val="FF9933"/>
                </a:solidFill>
                <a:latin typeface="Impact" charset="0"/>
                <a:ea typeface="ＭＳ Ｐゴシック" charset="0"/>
              </a:rPr>
              <a:t>﹐</a:t>
            </a:r>
            <a:r>
              <a:rPr lang="zh-TW" altLang="en-US">
                <a:solidFill>
                  <a:srgbClr val="FF9933"/>
                </a:solidFill>
                <a:latin typeface="Impact" charset="0"/>
                <a:ea typeface="ＭＳ Ｐゴシック" charset="0"/>
              </a:rPr>
              <a:t>罪</a:t>
            </a:r>
            <a:endParaRPr lang="en-US">
              <a:solidFill>
                <a:srgbClr val="FF9933"/>
              </a:solidFill>
              <a:latin typeface="Impact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305800" cy="1500188"/>
          </a:xfrm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FF9933"/>
                </a:solidFill>
                <a:latin typeface="Impact" charset="0"/>
                <a:ea typeface="ＭＳ Ｐゴシック" charset="0"/>
              </a:rPr>
              <a:t>你要如何在我所列出的</a:t>
            </a:r>
            <a:br>
              <a:rPr lang="en-US" altLang="zh-TW" b="1">
                <a:solidFill>
                  <a:srgbClr val="FF9933"/>
                </a:solidFill>
                <a:latin typeface="Impact" charset="0"/>
                <a:ea typeface="ＭＳ Ｐゴシック" charset="0"/>
              </a:rPr>
            </a:br>
            <a:r>
              <a:rPr lang="zh-TW" altLang="en-US" b="1">
                <a:solidFill>
                  <a:srgbClr val="FF9933"/>
                </a:solidFill>
                <a:latin typeface="Impact" charset="0"/>
                <a:ea typeface="ＭＳ Ｐゴシック" charset="0"/>
              </a:rPr>
              <a:t>大綱上成長</a:t>
            </a:r>
            <a:r>
              <a:rPr lang="en-US" altLang="zh-TW" b="1">
                <a:solidFill>
                  <a:srgbClr val="FF9933"/>
                </a:solidFill>
                <a:latin typeface="Impact" charset="0"/>
                <a:ea typeface="ＭＳ Ｐゴシック" charset="0"/>
              </a:rPr>
              <a:t>﹖</a:t>
            </a:r>
            <a:endParaRPr lang="en-US" b="1">
              <a:solidFill>
                <a:srgbClr val="FF9933"/>
              </a:solidFill>
              <a:latin typeface="Impact" charset="0"/>
              <a:ea typeface="ＭＳ Ｐゴシック" charset="0"/>
            </a:endParaRPr>
          </a:p>
        </p:txBody>
      </p:sp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685800" y="2286000"/>
            <a:ext cx="80772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>
                <a:solidFill>
                  <a:schemeClr val="accent1"/>
                </a:solidFill>
                <a:latin typeface="Times" charset="0"/>
              </a:rPr>
              <a:t>(2-4) </a:t>
            </a:r>
            <a:r>
              <a:rPr lang="zh-TW" altLang="en-US" sz="4400" b="1">
                <a:solidFill>
                  <a:schemeClr val="accent1"/>
                </a:solidFill>
              </a:rPr>
              <a:t>信心使我們能</a:t>
            </a:r>
            <a:r>
              <a:rPr lang="zh-TW" altLang="en-US" sz="4400" b="1">
                <a:solidFill>
                  <a:schemeClr val="accent1"/>
                </a:solidFill>
                <a:latin typeface="Times" charset="0"/>
              </a:rPr>
              <a:t>以</a:t>
            </a:r>
            <a:r>
              <a:rPr lang="zh-TW" altLang="en-US" sz="4400" b="1" u="sng">
                <a:solidFill>
                  <a:schemeClr val="accent1"/>
                </a:solidFill>
                <a:latin typeface="Times" charset="0"/>
              </a:rPr>
              <a:t>喜樂的心</a:t>
            </a:r>
            <a:r>
              <a:rPr lang="zh-TW" altLang="en-US" sz="4400" b="1">
                <a:solidFill>
                  <a:schemeClr val="accent1"/>
                </a:solidFill>
                <a:latin typeface="Times" charset="0"/>
              </a:rPr>
              <a:t>面對百般的</a:t>
            </a:r>
            <a:r>
              <a:rPr lang="zh-TW" altLang="en-US" sz="4400" b="1">
                <a:solidFill>
                  <a:schemeClr val="accent1"/>
                </a:solidFill>
              </a:rPr>
              <a:t>試煉</a:t>
            </a:r>
            <a:r>
              <a:rPr lang="en-US" altLang="zh-TW" sz="4400" b="1">
                <a:solidFill>
                  <a:schemeClr val="accent1"/>
                </a:solidFill>
              </a:rPr>
              <a:t>﹐</a:t>
            </a:r>
            <a:r>
              <a:rPr lang="zh-TW" altLang="en-US" sz="4400" b="1">
                <a:solidFill>
                  <a:schemeClr val="accent1"/>
                </a:solidFill>
              </a:rPr>
              <a:t> 因為</a:t>
            </a:r>
            <a:r>
              <a:rPr lang="zh-TW" altLang="en-US" sz="4400">
                <a:solidFill>
                  <a:schemeClr val="accent1"/>
                </a:solidFill>
              </a:rPr>
              <a:t>相信</a:t>
            </a:r>
            <a:r>
              <a:rPr lang="zh-CN" altLang="en-US" sz="4400" b="1">
                <a:solidFill>
                  <a:schemeClr val="accent1"/>
                </a:solidFill>
              </a:rPr>
              <a:t>信心经过试验，就生忍耐和</a:t>
            </a:r>
            <a:r>
              <a:rPr lang="zh-TW" altLang="en-US" sz="4400" b="1">
                <a:solidFill>
                  <a:schemeClr val="accent1"/>
                </a:solidFill>
              </a:rPr>
              <a:t>完備</a:t>
            </a:r>
            <a:r>
              <a:rPr lang="en-US" altLang="zh-TW" sz="4400" b="1">
                <a:solidFill>
                  <a:schemeClr val="accent1"/>
                </a:solidFill>
              </a:rPr>
              <a:t>(</a:t>
            </a:r>
            <a:r>
              <a:rPr lang="zh-CN" altLang="en-US" sz="4400" b="1">
                <a:solidFill>
                  <a:schemeClr val="accent1"/>
                </a:solidFill>
              </a:rPr>
              <a:t>基督的樣式</a:t>
            </a:r>
            <a:r>
              <a:rPr lang="en-US" altLang="zh-CN" sz="4400" b="1">
                <a:solidFill>
                  <a:schemeClr val="accent1"/>
                </a:solidFill>
              </a:rPr>
              <a:t>) </a:t>
            </a:r>
            <a:r>
              <a:rPr lang="zh-CN" altLang="en-US" sz="4400" b="1">
                <a:solidFill>
                  <a:schemeClr val="accent1"/>
                </a:solidFill>
              </a:rPr>
              <a:t>。</a:t>
            </a:r>
            <a:endParaRPr lang="en-US" sz="3600" b="1">
              <a:solidFill>
                <a:schemeClr val="accent1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6200775" cy="704850"/>
          </a:xfrm>
        </p:spPr>
        <p:txBody>
          <a:bodyPr/>
          <a:lstStyle/>
          <a:p>
            <a:pPr eaLnBrk="1" hangingPunct="1"/>
            <a:r>
              <a:rPr lang="zh-TW" altLang="en-US">
                <a:solidFill>
                  <a:srgbClr val="FFC000"/>
                </a:solidFill>
                <a:latin typeface="Impact" charset="0"/>
                <a:ea typeface="ＭＳ Ｐゴシック" charset="0"/>
              </a:rPr>
              <a:t>如何在試煉中有喜樂 </a:t>
            </a:r>
            <a:r>
              <a:rPr lang="en-US" altLang="zh-TW">
                <a:solidFill>
                  <a:srgbClr val="FFC000"/>
                </a:solidFill>
                <a:latin typeface="Impact" charset="0"/>
                <a:ea typeface="ＭＳ Ｐゴシック" charset="0"/>
              </a:rPr>
              <a:t>﹖  </a:t>
            </a:r>
            <a:endParaRPr lang="en-US" b="1">
              <a:solidFill>
                <a:srgbClr val="FFC000"/>
              </a:solidFill>
              <a:latin typeface="Impact" charset="0"/>
              <a:ea typeface="ＭＳ Ｐゴシック" charset="0"/>
            </a:endParaRPr>
          </a:p>
        </p:txBody>
      </p:sp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685800" y="22098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chemeClr val="accent1"/>
              </a:solidFill>
              <a:latin typeface="Times New Roman" charset="0"/>
            </a:endParaRPr>
          </a:p>
        </p:txBody>
      </p:sp>
      <p:sp>
        <p:nvSpPr>
          <p:cNvPr id="190468" name="WordArt 4"/>
          <p:cNvSpPr>
            <a:spLocks noChangeArrowheads="1" noChangeShapeType="1" noTextEdit="1"/>
          </p:cNvSpPr>
          <p:nvPr/>
        </p:nvSpPr>
        <p:spPr bwMode="auto">
          <a:xfrm>
            <a:off x="114300" y="3214688"/>
            <a:ext cx="1100138" cy="85725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HT" altLang="en-US" sz="2800" b="1" kern="10">
                <a:solidFill>
                  <a:schemeClr val="accent1"/>
                </a:solidFill>
                <a:latin typeface="+mn-ea"/>
                <a:ea typeface="+mn-ea"/>
                <a:cs typeface="+mn-ea"/>
              </a:rPr>
              <a:t>試煉</a:t>
            </a:r>
            <a:endParaRPr lang="en-US" sz="2800" b="1" kern="10">
              <a:solidFill>
                <a:schemeClr val="accent1"/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190469" name="Line 5"/>
          <p:cNvSpPr>
            <a:spLocks noChangeShapeType="1"/>
          </p:cNvSpPr>
          <p:nvPr/>
        </p:nvSpPr>
        <p:spPr bwMode="auto">
          <a:xfrm>
            <a:off x="1500188" y="3657600"/>
            <a:ext cx="12192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0" name="WordArt 6"/>
          <p:cNvSpPr>
            <a:spLocks noChangeArrowheads="1" noChangeShapeType="1" noTextEdit="1"/>
          </p:cNvSpPr>
          <p:nvPr/>
        </p:nvSpPr>
        <p:spPr bwMode="auto">
          <a:xfrm>
            <a:off x="3000375" y="3286125"/>
            <a:ext cx="1785938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+mn-ea"/>
                <a:ea typeface="+mn-ea"/>
                <a:cs typeface="+mn-ea"/>
              </a:rPr>
              <a:t>忍耐</a:t>
            </a:r>
          </a:p>
        </p:txBody>
      </p:sp>
      <p:sp>
        <p:nvSpPr>
          <p:cNvPr id="190471" name="WordArt 7"/>
          <p:cNvSpPr>
            <a:spLocks noChangeArrowheads="1" noChangeShapeType="1" noTextEdit="1"/>
          </p:cNvSpPr>
          <p:nvPr/>
        </p:nvSpPr>
        <p:spPr bwMode="auto">
          <a:xfrm>
            <a:off x="6715140" y="3143248"/>
            <a:ext cx="2143108" cy="857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67"/>
              </a:avLst>
            </a:prstTxWarp>
          </a:bodyPr>
          <a:lstStyle/>
          <a:p>
            <a:pPr algn="ctr" eaLnBrk="0" hangingPunct="0">
              <a:defRPr/>
            </a:pPr>
            <a:r>
              <a:rPr lang="zh-TW" altLang="en-US" sz="36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 Black"/>
                <a:ea typeface="+mn-ea"/>
                <a:cs typeface="+mn-cs"/>
              </a:rPr>
              <a:t>成熟和</a:t>
            </a:r>
            <a:r>
              <a:rPr lang="zh-TW" altLang="en-US" sz="3600" b="1" dirty="0">
                <a:solidFill>
                  <a:schemeClr val="accent1"/>
                </a:solidFill>
                <a:latin typeface="Verdana" pitchFamily="34" charset="0"/>
                <a:ea typeface="+mn-ea"/>
                <a:cs typeface="+mn-cs"/>
              </a:rPr>
              <a:t>完备</a:t>
            </a:r>
            <a:endParaRPr lang="en-US" sz="3600" b="1" kern="10" dirty="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chemeClr val="accent1"/>
              </a:solidFill>
              <a:latin typeface="Arial Black"/>
              <a:ea typeface="+mn-ea"/>
              <a:cs typeface="+mn-cs"/>
            </a:endParaRPr>
          </a:p>
        </p:txBody>
      </p:sp>
      <p:sp>
        <p:nvSpPr>
          <p:cNvPr id="190472" name="Line 8"/>
          <p:cNvSpPr>
            <a:spLocks noChangeShapeType="1"/>
          </p:cNvSpPr>
          <p:nvPr/>
        </p:nvSpPr>
        <p:spPr bwMode="auto">
          <a:xfrm>
            <a:off x="4929188" y="3657600"/>
            <a:ext cx="16002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3" name="WordArt 9"/>
          <p:cNvSpPr>
            <a:spLocks noChangeArrowheads="1" noChangeShapeType="1" noTextEdit="1"/>
          </p:cNvSpPr>
          <p:nvPr/>
        </p:nvSpPr>
        <p:spPr bwMode="auto">
          <a:xfrm>
            <a:off x="1143000" y="2428875"/>
            <a:ext cx="1895475" cy="642938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b="1" kern="10">
                <a:solidFill>
                  <a:schemeClr val="accent1"/>
                </a:solidFill>
                <a:latin typeface="+mn-ea"/>
                <a:ea typeface="+mn-ea"/>
                <a:cs typeface="+mn-ea"/>
              </a:rPr>
              <a:t>信心经过试验</a:t>
            </a:r>
            <a:endParaRPr lang="en-US" b="1" kern="10">
              <a:solidFill>
                <a:schemeClr val="accent1"/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190475" name="WordArt 11"/>
          <p:cNvSpPr>
            <a:spLocks noChangeArrowheads="1" noChangeShapeType="1" noTextEdit="1"/>
          </p:cNvSpPr>
          <p:nvPr/>
        </p:nvSpPr>
        <p:spPr bwMode="auto">
          <a:xfrm>
            <a:off x="4929188" y="2428875"/>
            <a:ext cx="1657350" cy="5715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>
                <a:solidFill>
                  <a:schemeClr val="accent1"/>
                </a:solidFill>
                <a:latin typeface="+mn-ea"/>
                <a:ea typeface="+mn-ea"/>
                <a:cs typeface="+mn-ea"/>
              </a:rPr>
              <a:t>忍耐成功</a:t>
            </a:r>
          </a:p>
        </p:txBody>
      </p:sp>
      <p:sp>
        <p:nvSpPr>
          <p:cNvPr id="190476" name="WordArt 12"/>
          <p:cNvSpPr>
            <a:spLocks noChangeArrowheads="1" noChangeShapeType="1" noTextEdit="1"/>
          </p:cNvSpPr>
          <p:nvPr/>
        </p:nvSpPr>
        <p:spPr bwMode="auto">
          <a:xfrm>
            <a:off x="7072330" y="5143512"/>
            <a:ext cx="1643074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defRPr/>
            </a:pPr>
            <a:r>
              <a:rPr lang="en-US" sz="60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 Black"/>
                <a:ea typeface="+mn-ea"/>
                <a:cs typeface="+mn-cs"/>
              </a:rPr>
              <a:t>(</a:t>
            </a:r>
            <a:r>
              <a:rPr lang="zh-TW" altLang="en-US" sz="60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 Black"/>
                <a:ea typeface="+mn-ea"/>
                <a:cs typeface="+mn-cs"/>
              </a:rPr>
              <a:t>喜樂</a:t>
            </a:r>
            <a:r>
              <a:rPr lang="en-US" sz="60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 Black"/>
                <a:ea typeface="+mn-ea"/>
                <a:cs typeface="+mn-cs"/>
              </a:rPr>
              <a:t>)</a:t>
            </a:r>
          </a:p>
        </p:txBody>
      </p:sp>
      <p:sp>
        <p:nvSpPr>
          <p:cNvPr id="190477" name="WordArt 13"/>
          <p:cNvSpPr>
            <a:spLocks noChangeArrowheads="1" noChangeShapeType="1" noTextEdit="1"/>
          </p:cNvSpPr>
          <p:nvPr/>
        </p:nvSpPr>
        <p:spPr bwMode="auto">
          <a:xfrm>
            <a:off x="857224" y="5572140"/>
            <a:ext cx="3071834" cy="10001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defRPr/>
            </a:pPr>
            <a:r>
              <a:rPr lang="zh-TW" altLang="en-US" sz="3600" b="1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 Black"/>
                <a:ea typeface="+mn-ea"/>
                <a:cs typeface="+mn-cs"/>
              </a:rPr>
              <a:t>雅各</a:t>
            </a:r>
            <a:r>
              <a:rPr lang="en-US" sz="36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rPr>
              <a:t>1:2-4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0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0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6" grpId="0" autoUpdateAnimBg="0"/>
      <p:bldP spid="190467" grpId="0" autoUpdateAnimBg="0"/>
      <p:bldP spid="190468" grpId="0" animBg="1"/>
      <p:bldP spid="190469" grpId="0" animBg="1"/>
      <p:bldP spid="190470" grpId="0" animBg="1"/>
      <p:bldP spid="190472" grpId="0" animBg="1"/>
      <p:bldP spid="190473" grpId="0" animBg="1"/>
      <p:bldP spid="1904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Verdana" pitchFamily="-112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669" y="0"/>
            <a:ext cx="5063331" cy="6858000"/>
          </a:xfrm>
          <a:prstGeom prst="rect">
            <a:avLst/>
          </a:prstGeom>
        </p:spPr>
      </p:pic>
      <p:sp>
        <p:nvSpPr>
          <p:cNvPr id="5724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228184" y="5329344"/>
            <a:ext cx="2514600" cy="838200"/>
          </a:xfrm>
        </p:spPr>
        <p:txBody>
          <a:bodyPr/>
          <a:lstStyle/>
          <a:p>
            <a:pPr eaLnBrk="1" hangingPunct="1"/>
            <a:r>
              <a:rPr lang="ko-KR" altLang="en-US" sz="4000" b="1" dirty="0" err="1">
                <a:effectLst>
                  <a:glow rad="228600">
                    <a:schemeClr val="bg1"/>
                  </a:glow>
                </a:effectLst>
                <a:latin typeface="Arial"/>
                <a:cs typeface="Arial"/>
              </a:rPr>
              <a:t>火焰</a:t>
            </a:r>
            <a:endParaRPr lang="en-US" sz="4000" b="1" dirty="0">
              <a:effectLst>
                <a:glow rad="2286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572418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0" y="152400"/>
            <a:ext cx="7740352" cy="6003352"/>
          </a:xfrm>
        </p:spPr>
        <p:txBody>
          <a:bodyPr/>
          <a:lstStyle/>
          <a:p>
            <a:pPr marL="228600" lvl="2" indent="0" algn="just" eaLnBrk="1" hangingPunct="1">
              <a:buFontTx/>
              <a:buNone/>
            </a:pPr>
            <a:r>
              <a:rPr lang="zh-TW" altLang="en-US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我已經經過那令我更加渴慕那位永生上帝的火。雖然這路不易走</a:t>
            </a:r>
            <a:r>
              <a:rPr lang="en-US" altLang="zh-TW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﹐</a:t>
            </a:r>
            <a:r>
              <a:rPr lang="zh-TW" altLang="en-US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但它在我生命中所動的工是值得的</a:t>
            </a:r>
            <a:r>
              <a:rPr lang="en-US" altLang="zh-TW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﹐</a:t>
            </a:r>
            <a:r>
              <a:rPr lang="zh-TW" altLang="en-US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甚至勝過一切的痛苦。</a:t>
            </a:r>
          </a:p>
          <a:p>
            <a:pPr marL="228600" lvl="2" indent="0" algn="just" eaLnBrk="1" hangingPunct="1">
              <a:buFontTx/>
              <a:buNone/>
            </a:pPr>
            <a:endParaRPr lang="zh-TW" altLang="en-US" sz="3200" b="1" dirty="0">
              <a:effectLst>
                <a:glow rad="228600">
                  <a:schemeClr val="bg1"/>
                </a:glow>
              </a:effectLst>
              <a:latin typeface="Arial"/>
              <a:ea typeface="Geneva" charset="0"/>
              <a:cs typeface="Arial"/>
            </a:endParaRPr>
          </a:p>
          <a:p>
            <a:pPr marL="228600" lvl="2" indent="0" algn="just" eaLnBrk="1" hangingPunct="1">
              <a:buFontTx/>
              <a:buNone/>
            </a:pPr>
            <a:r>
              <a:rPr lang="zh-TW" altLang="en-US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其實</a:t>
            </a:r>
            <a:r>
              <a:rPr lang="en-US" altLang="zh-TW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﹐</a:t>
            </a:r>
            <a:r>
              <a:rPr lang="zh-TW" altLang="en-US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我們生命常須要一些患難使我們屈膝謙卑。否則我們便為所欲為而忘記了主。</a:t>
            </a:r>
          </a:p>
          <a:p>
            <a:pPr marL="228600" lvl="2" indent="0" algn="just" eaLnBrk="1" hangingPunct="1">
              <a:buFontTx/>
              <a:buNone/>
            </a:pPr>
            <a:endParaRPr lang="zh-TW" altLang="en-US" sz="3200" b="1" dirty="0">
              <a:effectLst>
                <a:glow rad="228600">
                  <a:schemeClr val="bg1"/>
                </a:glow>
              </a:effectLst>
              <a:latin typeface="Arial"/>
              <a:ea typeface="Geneva" charset="0"/>
              <a:cs typeface="Arial"/>
            </a:endParaRPr>
          </a:p>
          <a:p>
            <a:pPr marL="228600" lvl="2" indent="0" algn="just" eaLnBrk="1" hangingPunct="1">
              <a:buFontTx/>
              <a:buNone/>
            </a:pPr>
            <a:r>
              <a:rPr lang="zh-TW" altLang="en-US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上帝知道甚麼是對我們最有益處的</a:t>
            </a:r>
            <a:r>
              <a:rPr lang="en-US" altLang="zh-TW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﹐</a:t>
            </a:r>
          </a:p>
          <a:p>
            <a:pPr marL="228600" lvl="2" indent="0" algn="just" eaLnBrk="1" hangingPunct="1">
              <a:buFontTx/>
              <a:buNone/>
            </a:pPr>
            <a:r>
              <a:rPr lang="zh-TW" altLang="en-US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而往往當我們在試煉中時</a:t>
            </a:r>
            <a:r>
              <a:rPr lang="en-US" altLang="zh-TW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﹐</a:t>
            </a:r>
          </a:p>
          <a:p>
            <a:pPr marL="228600" lvl="2" indent="0" algn="just" eaLnBrk="1" hangingPunct="1">
              <a:buFontTx/>
              <a:buNone/>
            </a:pPr>
            <a:r>
              <a:rPr lang="zh-TW" altLang="en-US" sz="3200" b="1" dirty="0">
                <a:effectLst>
                  <a:glow rad="228600">
                    <a:schemeClr val="bg1"/>
                  </a:glow>
                </a:effectLst>
                <a:latin typeface="Arial"/>
                <a:ea typeface="Geneva" charset="0"/>
                <a:cs typeface="Arial"/>
              </a:rPr>
              <a:t>我們才能真正的認識神。</a:t>
            </a:r>
          </a:p>
        </p:txBody>
      </p:sp>
    </p:spTree>
    <p:extLst>
      <p:ext uri="{BB962C8B-B14F-4D97-AF65-F5344CB8AC3E}">
        <p14:creationId xmlns:p14="http://schemas.microsoft.com/office/powerpoint/2010/main" val="122729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400"/>
            <a:ext cx="7772400" cy="974725"/>
          </a:xfrm>
          <a:effectLst/>
        </p:spPr>
        <p:txBody>
          <a:bodyPr/>
          <a:lstStyle/>
          <a:p>
            <a:pPr algn="ctr" eaLnBrk="1" hangingPunct="1"/>
            <a:r>
              <a:rPr lang="zh-TW" altLang="en-US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以不同角度看信心</a:t>
            </a:r>
            <a:r>
              <a:rPr lang="en-US" altLang="ja-JP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…</a:t>
            </a:r>
            <a:endParaRPr lang="en-US" sz="5400" dirty="0">
              <a:solidFill>
                <a:schemeClr val="accent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Impact" charset="0"/>
              <a:ea typeface="ＭＳ Ｐゴシック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8458200" y="87313"/>
            <a:ext cx="671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FFFF"/>
                </a:solidFill>
                <a:latin typeface="Verdana" pitchFamily="8" charset="0"/>
                <a:ea typeface="ＭＳ Ｐゴシック"/>
                <a:cs typeface="+mn-cs"/>
              </a:rPr>
              <a:t>267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285875"/>
          <a:ext cx="9144000" cy="5573714"/>
        </p:xfrm>
        <a:graphic>
          <a:graphicData uri="http://schemas.openxmlformats.org/drawingml/2006/table">
            <a:tbl>
              <a:tblPr/>
              <a:tblGrid>
                <a:gridCol w="108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信心是籍着行為表達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﹐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因為信心。。。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苦難中有喜樂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避免偏袒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要有行為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有智慧的說話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謙卑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得勝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1:1-18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1:19-27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2:1-13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2:14-26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4:1-5:6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5:7-20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51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試探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聽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憤怒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說話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憐憫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聖潔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偏袒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世屬化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平等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彼此供應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確認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影響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不受約束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使用智慧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爭執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批判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論斷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受苦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禱告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对抗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耶路撒冷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主後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44-47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D274FE-7AA6-404E-BCF7-E489284C6C3D}"/>
              </a:ext>
            </a:extLst>
          </p:cNvPr>
          <p:cNvSpPr/>
          <p:nvPr/>
        </p:nvSpPr>
        <p:spPr bwMode="auto">
          <a:xfrm>
            <a:off x="1043608" y="1988841"/>
            <a:ext cx="1368152" cy="3384376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19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雅各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31392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81" name="Picture 4" descr="IMG_630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28600"/>
            <a:ext cx="4724400" cy="898525"/>
          </a:xfrm>
        </p:spPr>
        <p:txBody>
          <a:bodyPr/>
          <a:lstStyle/>
          <a:p>
            <a:pPr algn="l" eaLnBrk="1" hangingPunct="1"/>
            <a:r>
              <a:rPr lang="en-US" sz="4800" b="1">
                <a:solidFill>
                  <a:schemeClr val="accent1"/>
                </a:solidFill>
                <a:latin typeface="Times New Roman" charset="0"/>
                <a:ea typeface="ＭＳ Ｐゴシック" charset="0"/>
                <a:cs typeface="Times New Roman" charset="0"/>
              </a:rPr>
              <a:t>Miles</a:t>
            </a:r>
            <a:r>
              <a:rPr lang="en-US" sz="4800" b="1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 </a:t>
            </a:r>
            <a:r>
              <a:rPr lang="zh-TW" altLang="en-US" sz="4800" b="1">
                <a:solidFill>
                  <a:schemeClr val="accent1"/>
                </a:solidFill>
                <a:latin typeface="Impact" charset="0"/>
                <a:ea typeface="ＭＳ Ｐゴシック" charset="0"/>
                <a:cs typeface="Times New Roman" charset="0"/>
              </a:rPr>
              <a:t>先生太太</a:t>
            </a:r>
            <a:endParaRPr lang="en-US" b="1">
              <a:solidFill>
                <a:schemeClr val="accent1"/>
              </a:solidFill>
              <a:latin typeface="Impact" charset="0"/>
              <a:ea typeface="ＭＳ Ｐゴシック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890" name="Picture 2" descr="Image result for How will others know you are a Christian?">
            <a:extLst>
              <a:ext uri="{FF2B5EF4-FFF2-40B4-BE49-F238E27FC236}">
                <a16:creationId xmlns:a16="http://schemas.microsoft.com/office/drawing/2014/main" id="{AC8A6C30-CA22-0A45-A775-157711DA3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182539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别人怎么知道你是信徒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48690C-7A0B-1A47-9CD6-1AF9A08B4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200" y="5920006"/>
            <a:ext cx="7512021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SG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雅各书</a:t>
            </a:r>
          </a:p>
        </p:txBody>
      </p:sp>
    </p:spTree>
    <p:extLst>
      <p:ext uri="{BB962C8B-B14F-4D97-AF65-F5344CB8AC3E}">
        <p14:creationId xmlns:p14="http://schemas.microsoft.com/office/powerpoint/2010/main" val="32460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400"/>
            <a:ext cx="7772400" cy="974725"/>
          </a:xfrm>
          <a:effectLst/>
        </p:spPr>
        <p:txBody>
          <a:bodyPr/>
          <a:lstStyle/>
          <a:p>
            <a:pPr algn="ctr" eaLnBrk="1" hangingPunct="1"/>
            <a:r>
              <a:rPr lang="zh-TW" altLang="en-US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以不同角度看信心</a:t>
            </a:r>
            <a:r>
              <a:rPr lang="en-US" altLang="ja-JP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…</a:t>
            </a:r>
            <a:endParaRPr lang="en-US" sz="5400" dirty="0">
              <a:solidFill>
                <a:schemeClr val="accent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Impact" charset="0"/>
              <a:ea typeface="ＭＳ Ｐゴシック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8458200" y="87313"/>
            <a:ext cx="671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FFFF"/>
                </a:solidFill>
                <a:latin typeface="Verdana" pitchFamily="8" charset="0"/>
                <a:ea typeface="ＭＳ Ｐゴシック"/>
                <a:cs typeface="+mn-cs"/>
              </a:rPr>
              <a:t>267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285875"/>
          <a:ext cx="9144000" cy="5573714"/>
        </p:xfrm>
        <a:graphic>
          <a:graphicData uri="http://schemas.openxmlformats.org/drawingml/2006/table">
            <a:tbl>
              <a:tblPr/>
              <a:tblGrid>
                <a:gridCol w="108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信心是籍着行為表達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﹐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因為信心。。。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苦難中有喜樂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避免偏袒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要有行為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有智慧的說話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謙卑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得勝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1:1-18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1:19-27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2:1-13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2:14-26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4:1-5:6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5:7-20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51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試探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聽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憤怒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說話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憐憫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聖潔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偏袒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世屬化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平等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彼此供應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確認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影響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不受約束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使用智慧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爭執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批判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論斷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受苦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禱告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对抗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耶路撒冷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主後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44-47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D274FE-7AA6-404E-BCF7-E489284C6C3D}"/>
              </a:ext>
            </a:extLst>
          </p:cNvPr>
          <p:cNvSpPr/>
          <p:nvPr/>
        </p:nvSpPr>
        <p:spPr bwMode="auto">
          <a:xfrm>
            <a:off x="2483768" y="1988841"/>
            <a:ext cx="1296144" cy="3456384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57438" y="928688"/>
            <a:ext cx="4357687" cy="271462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zh-TW" altLang="en-US" sz="4400" b="1">
                <a:solidFill>
                  <a:srgbClr val="FFC000"/>
                </a:solidFill>
                <a:latin typeface="Impact" charset="0"/>
                <a:ea typeface="ＭＳ Ｐゴシック" charset="0"/>
              </a:rPr>
              <a:t>雅各</a:t>
            </a:r>
            <a:r>
              <a:rPr lang="en-US" altLang="ja-JP" sz="3600" b="1">
                <a:solidFill>
                  <a:srgbClr val="FFC000"/>
                </a:solidFill>
                <a:latin typeface="Impact" charset="0"/>
                <a:ea typeface="ＭＳ Ｐゴシック" charset="0"/>
              </a:rPr>
              <a:t>2:1</a:t>
            </a:r>
            <a:endParaRPr lang="en-US" altLang="ja-JP" sz="4400" b="1">
              <a:solidFill>
                <a:srgbClr val="FFC000"/>
              </a:solidFill>
              <a:latin typeface="Impact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zh-TW" altLang="en-US" sz="4400" b="1">
                <a:solidFill>
                  <a:srgbClr val="FFC000"/>
                </a:solidFill>
                <a:latin typeface="Impact" charset="0"/>
                <a:ea typeface="ＭＳ Ｐゴシック" charset="0"/>
              </a:rPr>
              <a:t>不可</a:t>
            </a:r>
            <a:r>
              <a:rPr lang="zh-CN" altLang="en-US" sz="4400" b="1">
                <a:solidFill>
                  <a:srgbClr val="FFC000"/>
                </a:solidFill>
                <a:latin typeface="Impact" charset="0"/>
                <a:ea typeface="ＭＳ Ｐゴシック" charset="0"/>
              </a:rPr>
              <a:t>偏心</a:t>
            </a:r>
            <a:endParaRPr lang="en-US" altLang="zh-CN" sz="4400" b="1">
              <a:solidFill>
                <a:srgbClr val="FFC000"/>
              </a:solidFill>
              <a:latin typeface="Impact" charset="0"/>
              <a:ea typeface="ＭＳ Ｐゴシック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zh-CN" altLang="en-US" sz="4400" b="1">
                <a:solidFill>
                  <a:srgbClr val="FFC000"/>
                </a:solidFill>
                <a:latin typeface="Impact" charset="0"/>
                <a:ea typeface="ＭＳ Ｐゴシック" charset="0"/>
              </a:rPr>
              <a:t>待人</a:t>
            </a:r>
            <a:endParaRPr lang="en-US" sz="4400" b="1">
              <a:solidFill>
                <a:srgbClr val="FFC000"/>
              </a:solidFill>
              <a:latin typeface="Impact" charset="0"/>
              <a:ea typeface="ＭＳ Ｐゴシック" charset="0"/>
            </a:endParaRPr>
          </a:p>
        </p:txBody>
      </p:sp>
      <p:sp>
        <p:nvSpPr>
          <p:cNvPr id="64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0125" y="4267200"/>
            <a:ext cx="7286625" cy="2438400"/>
          </a:xfrm>
        </p:spPr>
        <p:txBody>
          <a:bodyPr/>
          <a:lstStyle/>
          <a:p>
            <a:pPr algn="ctr" eaLnBrk="1" hangingPunct="1"/>
            <a:r>
              <a:rPr lang="zh-CN" altLang="en-US" sz="4800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我的弟兄们，你们信奉我们荣耀的主耶稣基督，便不可按著外貌待人。</a:t>
            </a:r>
            <a:endParaRPr lang="en-US" sz="4800" b="1">
              <a:solidFill>
                <a:schemeClr val="accent1"/>
              </a:solidFill>
              <a:latin typeface="Impact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4267200"/>
            <a:ext cx="3748088" cy="2286000"/>
          </a:xfrm>
        </p:spPr>
        <p:txBody>
          <a:bodyPr/>
          <a:lstStyle/>
          <a:p>
            <a:pPr eaLnBrk="1" hangingPunct="1"/>
            <a:r>
              <a:rPr lang="zh-TW" altLang="en-US" sz="4800" b="1">
                <a:latin typeface="Impact" charset="0"/>
                <a:ea typeface="ＭＳ Ｐゴシック" charset="0"/>
              </a:rPr>
              <a:t>為什麼不可</a:t>
            </a:r>
            <a:br>
              <a:rPr lang="en-US" altLang="zh-TW" sz="4800" b="1">
                <a:latin typeface="Impact" charset="0"/>
                <a:ea typeface="ＭＳ Ｐゴシック" charset="0"/>
              </a:rPr>
            </a:br>
            <a:r>
              <a:rPr lang="zh-CN" altLang="en-US" sz="4800" b="1">
                <a:latin typeface="Impact" charset="0"/>
                <a:ea typeface="ＭＳ Ｐゴシック" charset="0"/>
              </a:rPr>
              <a:t>偏心待人</a:t>
            </a:r>
            <a:r>
              <a:rPr lang="en-US" altLang="zh-CN" sz="4800" b="1">
                <a:latin typeface="Impact" charset="0"/>
                <a:ea typeface="ＭＳ Ｐゴシック" charset="0"/>
              </a:rPr>
              <a:t>﹖</a:t>
            </a:r>
            <a:endParaRPr lang="en-US" sz="4800" b="1">
              <a:latin typeface="Impact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075" y="838200"/>
            <a:ext cx="5638800" cy="8382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sz="5400" b="1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偏心待人 </a:t>
            </a:r>
            <a:r>
              <a:rPr lang="en-US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…</a:t>
            </a:r>
          </a:p>
        </p:txBody>
      </p:sp>
      <p:sp>
        <p:nvSpPr>
          <p:cNvPr id="647170" name="Text Box 3"/>
          <p:cNvSpPr txBox="1">
            <a:spLocks noChangeArrowheads="1"/>
          </p:cNvSpPr>
          <p:nvPr/>
        </p:nvSpPr>
        <p:spPr bwMode="auto">
          <a:xfrm>
            <a:off x="60325" y="0"/>
            <a:ext cx="336867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zh-TW" altLang="en-US" sz="2800" b="1">
                <a:solidFill>
                  <a:schemeClr val="accent1"/>
                </a:solidFill>
              </a:rPr>
              <a:t>雅各書二章大綱 </a:t>
            </a:r>
            <a:r>
              <a:rPr lang="en-US" sz="2800" b="1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382980" name="Text Box 4"/>
          <p:cNvSpPr txBox="1">
            <a:spLocks noChangeArrowheads="1"/>
          </p:cNvSpPr>
          <p:nvPr/>
        </p:nvSpPr>
        <p:spPr bwMode="auto">
          <a:xfrm>
            <a:off x="0" y="1857375"/>
            <a:ext cx="8245475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9113" indent="-5191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zh-TW" altLang="en-US" sz="4000" b="1">
                <a:solidFill>
                  <a:schemeClr val="accent1"/>
                </a:solidFill>
              </a:rPr>
              <a:t>這展現了你們的不義動機</a:t>
            </a:r>
            <a:r>
              <a:rPr lang="en-US" altLang="ja-JP" sz="4000" b="1">
                <a:solidFill>
                  <a:schemeClr val="accent1"/>
                </a:solidFill>
              </a:rPr>
              <a:t>(2-4)</a:t>
            </a:r>
          </a:p>
          <a:p>
            <a:pPr>
              <a:buFont typeface="Arial" charset="0"/>
              <a:buNone/>
            </a:pPr>
            <a:endParaRPr lang="en-US" sz="4000" b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14688" y="228600"/>
            <a:ext cx="5319712" cy="1143000"/>
          </a:xfrm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甚麼是偏心待人</a:t>
            </a:r>
            <a:r>
              <a:rPr lang="en-US" altLang="zh-TW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﹖</a:t>
            </a:r>
            <a:endParaRPr lang="en-US" b="1">
              <a:solidFill>
                <a:srgbClr val="FFFF00"/>
              </a:solidFill>
              <a:latin typeface="Impact" charset="0"/>
              <a:ea typeface="ＭＳ Ｐゴシック" charset="0"/>
            </a:endParaRPr>
          </a:p>
        </p:txBody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4600" y="1524000"/>
            <a:ext cx="61722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4000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偏爱行為</a:t>
            </a:r>
            <a:r>
              <a:rPr lang="en-US" altLang="zh-TW" sz="4000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﹐</a:t>
            </a:r>
            <a:r>
              <a:rPr lang="zh-TW" altLang="en-US" sz="4000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特別是不公義和区别待遇。</a:t>
            </a:r>
            <a:r>
              <a:rPr lang="en-US" altLang="ja-JP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(Funk &amp; Wagnalls)</a:t>
            </a:r>
          </a:p>
          <a:p>
            <a:pPr eaLnBrk="1" hangingPunct="1"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Impact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4000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安貌待人</a:t>
            </a:r>
            <a:r>
              <a:rPr lang="en-US" altLang="zh-TW" sz="4000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﹐</a:t>
            </a:r>
            <a:r>
              <a:rPr lang="zh-TW" altLang="en-US" sz="4000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偏愛他的經濟狀況 和存不義的動機</a:t>
            </a:r>
            <a:r>
              <a:rPr lang="en-US" altLang="ja-JP" sz="4000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(</a:t>
            </a:r>
            <a:r>
              <a:rPr lang="zh-TW" altLang="en-US" sz="4000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雅各</a:t>
            </a:r>
            <a:r>
              <a:rPr lang="en-US" altLang="zh-TW" sz="4000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2</a:t>
            </a:r>
            <a:r>
              <a:rPr lang="en-US" altLang="ja-JP" sz="4000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:4)</a:t>
            </a:r>
            <a:r>
              <a:rPr lang="zh-TW" altLang="en-US" sz="4000" b="1">
                <a:solidFill>
                  <a:srgbClr val="FFFF00"/>
                </a:solidFill>
                <a:latin typeface="Impact" charset="0"/>
                <a:ea typeface="ＭＳ Ｐゴシック" charset="0"/>
              </a:rPr>
              <a:t>。</a:t>
            </a:r>
            <a:endParaRPr lang="en-US" sz="4000" b="1">
              <a:solidFill>
                <a:srgbClr val="FFFF00"/>
              </a:solidFill>
              <a:latin typeface="Impact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075" y="838200"/>
            <a:ext cx="5638800" cy="8382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TW" altLang="en-US" sz="5400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偏愛有錢人 </a:t>
            </a:r>
            <a:r>
              <a:rPr lang="en-US" sz="5400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…</a:t>
            </a:r>
          </a:p>
        </p:txBody>
      </p:sp>
      <p:sp>
        <p:nvSpPr>
          <p:cNvPr id="651266" name="Text Box 4"/>
          <p:cNvSpPr txBox="1">
            <a:spLocks noChangeArrowheads="1"/>
          </p:cNvSpPr>
          <p:nvPr/>
        </p:nvSpPr>
        <p:spPr bwMode="auto">
          <a:xfrm>
            <a:off x="60325" y="0"/>
            <a:ext cx="3368675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zh-TW" altLang="en-US" sz="2800" b="1">
                <a:solidFill>
                  <a:schemeClr val="accent1"/>
                </a:solidFill>
              </a:rPr>
              <a:t>雅各書二章大綱 </a:t>
            </a:r>
            <a:r>
              <a:rPr lang="en-US" sz="2800" b="1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0" y="1857375"/>
            <a:ext cx="8245475" cy="2589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Font typeface="Impact" charset="0"/>
              <a:buAutoNum type="arabicPeriod"/>
            </a:pPr>
            <a:r>
              <a:rPr lang="zh-TW" altLang="en-US" sz="4400" b="1">
                <a:solidFill>
                  <a:schemeClr val="accent1"/>
                </a:solidFill>
              </a:rPr>
              <a:t>這展現了你們的不義動機</a:t>
            </a:r>
            <a:r>
              <a:rPr lang="en-US" altLang="ja-JP" sz="4400" b="1">
                <a:solidFill>
                  <a:schemeClr val="accent1"/>
                </a:solidFill>
              </a:rPr>
              <a:t>(</a:t>
            </a:r>
            <a:r>
              <a:rPr lang="en-US" altLang="ja-JP" sz="3600" b="1">
                <a:solidFill>
                  <a:schemeClr val="accent1"/>
                </a:solidFill>
              </a:rPr>
              <a:t>2-4</a:t>
            </a:r>
            <a:r>
              <a:rPr lang="en-US" altLang="ja-JP" sz="4400">
                <a:solidFill>
                  <a:schemeClr val="accent1"/>
                </a:solidFill>
              </a:rPr>
              <a:t>)</a:t>
            </a:r>
          </a:p>
          <a:p>
            <a:pPr>
              <a:buFont typeface="Impact" charset="0"/>
              <a:buAutoNum type="arabicPeriod"/>
            </a:pPr>
            <a:r>
              <a:rPr lang="zh-TW" altLang="en-US" sz="4400" b="1">
                <a:solidFill>
                  <a:schemeClr val="accent1"/>
                </a:solidFill>
              </a:rPr>
              <a:t>凌辱貧窮的人</a:t>
            </a:r>
            <a:r>
              <a:rPr lang="en-US" altLang="ja-JP" sz="4400">
                <a:solidFill>
                  <a:schemeClr val="accent1"/>
                </a:solidFill>
              </a:rPr>
              <a:t>(</a:t>
            </a:r>
            <a:r>
              <a:rPr lang="en-US" altLang="ja-JP" sz="3200">
                <a:solidFill>
                  <a:schemeClr val="accent1"/>
                </a:solidFill>
              </a:rPr>
              <a:t>5-6</a:t>
            </a:r>
            <a:r>
              <a:rPr lang="zh-TW" altLang="en-US" sz="4400">
                <a:solidFill>
                  <a:schemeClr val="accent1"/>
                </a:solidFill>
              </a:rPr>
              <a:t>上</a:t>
            </a:r>
            <a:r>
              <a:rPr lang="en-US" altLang="ja-JP" sz="4400">
                <a:solidFill>
                  <a:schemeClr val="accent1"/>
                </a:solidFill>
              </a:rPr>
              <a:t>)</a:t>
            </a:r>
          </a:p>
          <a:p>
            <a:pPr>
              <a:buFont typeface="Arial" charset="0"/>
              <a:buNone/>
            </a:pPr>
            <a:endParaRPr lang="en-US" sz="3200" b="1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Malayalam</a:t>
            </a:r>
          </a:p>
        </p:txBody>
      </p:sp>
      <p:sp>
        <p:nvSpPr>
          <p:cNvPr id="65331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653315" name="Picture 4" descr="IMG_61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2933" name="Text Box 5"/>
          <p:cNvSpPr txBox="1">
            <a:spLocks noChangeArrowheads="1"/>
          </p:cNvSpPr>
          <p:nvPr/>
        </p:nvSpPr>
        <p:spPr bwMode="auto">
          <a:xfrm>
            <a:off x="304800" y="130175"/>
            <a:ext cx="3581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Prasad</a:t>
            </a:r>
          </a:p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India</a:t>
            </a:r>
          </a:p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Malayalam</a:t>
            </a:r>
          </a:p>
        </p:txBody>
      </p:sp>
      <p:sp>
        <p:nvSpPr>
          <p:cNvPr id="653317" name="Text Box 6"/>
          <p:cNvSpPr txBox="1">
            <a:spLocks noChangeArrowheads="1"/>
          </p:cNvSpPr>
          <p:nvPr/>
        </p:nvSpPr>
        <p:spPr bwMode="auto">
          <a:xfrm>
            <a:off x="-76200" y="5326063"/>
            <a:ext cx="9829800" cy="1608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7100" b="1">
                <a:solidFill>
                  <a:srgbClr val="FFFF07"/>
                </a:solidFill>
              </a:rPr>
              <a:t>Æß èÌÌßZ çÌØßAÜß</a:t>
            </a:r>
          </a:p>
        </p:txBody>
      </p:sp>
      <p:pic>
        <p:nvPicPr>
          <p:cNvPr id="653318" name="Picture 7" descr="9 Malayal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3319" name="Rectangle 7"/>
          <p:cNvSpPr>
            <a:spLocks noChangeArrowheads="1"/>
          </p:cNvSpPr>
          <p:nvPr/>
        </p:nvSpPr>
        <p:spPr bwMode="auto">
          <a:xfrm>
            <a:off x="381000" y="2000250"/>
            <a:ext cx="3232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4000" b="1">
                <a:solidFill>
                  <a:schemeClr val="bg1"/>
                </a:solidFill>
              </a:rPr>
              <a:t>印度西南部人</a:t>
            </a:r>
            <a:endParaRPr lang="en-US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Burmese</a:t>
            </a:r>
          </a:p>
        </p:txBody>
      </p:sp>
      <p:sp>
        <p:nvSpPr>
          <p:cNvPr id="65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655363" name="Picture 4" descr="IMG_61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4981" name="Text Box 5"/>
          <p:cNvSpPr txBox="1">
            <a:spLocks noChangeArrowheads="1"/>
          </p:cNvSpPr>
          <p:nvPr/>
        </p:nvSpPr>
        <p:spPr bwMode="auto">
          <a:xfrm>
            <a:off x="304800" y="130175"/>
            <a:ext cx="3581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No Pum</a:t>
            </a:r>
          </a:p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Myanmar</a:t>
            </a:r>
          </a:p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Burmese</a:t>
            </a:r>
          </a:p>
        </p:txBody>
      </p:sp>
      <p:sp>
        <p:nvSpPr>
          <p:cNvPr id="655365" name="Text Box 6"/>
          <p:cNvSpPr txBox="1">
            <a:spLocks noChangeArrowheads="1"/>
          </p:cNvSpPr>
          <p:nvPr/>
        </p:nvSpPr>
        <p:spPr bwMode="auto">
          <a:xfrm>
            <a:off x="25400" y="5011738"/>
            <a:ext cx="8689975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9600" b="1" dirty="0">
                <a:solidFill>
                  <a:srgbClr val="FFFF00"/>
                </a:solidFill>
              </a:rPr>
              <a:t>Lai </a:t>
            </a:r>
            <a:r>
              <a:rPr lang="en-US" sz="9600" b="1" dirty="0" err="1">
                <a:solidFill>
                  <a:srgbClr val="FFFF00"/>
                </a:solidFill>
              </a:rPr>
              <a:t>Siangtho</a:t>
            </a:r>
            <a:r>
              <a:rPr lang="en-US" sz="9600" b="1" dirty="0">
                <a:solidFill>
                  <a:srgbClr val="FFFF00"/>
                </a:solidFill>
              </a:rPr>
              <a:t>…</a:t>
            </a:r>
            <a:r>
              <a:rPr lang="en-US" sz="9600" b="1" dirty="0" err="1">
                <a:solidFill>
                  <a:srgbClr val="FFFF00"/>
                </a:solidFill>
              </a:rPr>
              <a:t>Abulpi</a:t>
            </a:r>
            <a:endParaRPr lang="en-US" sz="9600" b="1" dirty="0">
              <a:solidFill>
                <a:srgbClr val="FFFF00"/>
              </a:solidFill>
            </a:endParaRPr>
          </a:p>
        </p:txBody>
      </p:sp>
      <p:pic>
        <p:nvPicPr>
          <p:cNvPr id="655366" name="Picture 7" descr="10 Burme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67" name="Rectangle 8"/>
          <p:cNvSpPr>
            <a:spLocks noChangeArrowheads="1"/>
          </p:cNvSpPr>
          <p:nvPr/>
        </p:nvSpPr>
        <p:spPr bwMode="auto">
          <a:xfrm>
            <a:off x="342900" y="2000250"/>
            <a:ext cx="17287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TW" altLang="en-US" sz="4000" b="1">
                <a:solidFill>
                  <a:schemeClr val="bg1"/>
                </a:solidFill>
              </a:rPr>
              <a:t>緬甸人</a:t>
            </a:r>
            <a:endParaRPr lang="en-US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Tamil</a:t>
            </a:r>
          </a:p>
        </p:txBody>
      </p:sp>
      <p:sp>
        <p:nvSpPr>
          <p:cNvPr id="65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657411" name="Picture 4" descr="IMG_61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7029" name="Text Box 5"/>
          <p:cNvSpPr txBox="1">
            <a:spLocks noChangeArrowheads="1"/>
          </p:cNvSpPr>
          <p:nvPr/>
        </p:nvSpPr>
        <p:spPr bwMode="auto">
          <a:xfrm>
            <a:off x="304800" y="252413"/>
            <a:ext cx="3505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000" b="1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Suresh</a:t>
            </a:r>
          </a:p>
          <a:p>
            <a:pPr eaLnBrk="0" hangingPunct="0">
              <a:defRPr/>
            </a:pPr>
            <a:r>
              <a:rPr lang="en-US" sz="4000" b="1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Sri Lanka</a:t>
            </a:r>
          </a:p>
          <a:p>
            <a:pPr eaLnBrk="0" hangingPunct="0">
              <a:defRPr/>
            </a:pPr>
            <a:r>
              <a:rPr lang="en-US" sz="4000" b="1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Tamil</a:t>
            </a:r>
          </a:p>
        </p:txBody>
      </p:sp>
      <p:sp>
        <p:nvSpPr>
          <p:cNvPr id="657413" name="Text Box 6"/>
          <p:cNvSpPr txBox="1">
            <a:spLocks noChangeArrowheads="1"/>
          </p:cNvSpPr>
          <p:nvPr/>
        </p:nvSpPr>
        <p:spPr bwMode="auto">
          <a:xfrm>
            <a:off x="152400" y="5454650"/>
            <a:ext cx="10668000" cy="1098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6600" b="1">
                <a:solidFill>
                  <a:srgbClr val="FFEA18"/>
                </a:solidFill>
              </a:rPr>
              <a:t>jpUkiwapd;…mbg;gil</a:t>
            </a:r>
            <a:endParaRPr lang="en-US" altLang="ko-KR" sz="6600" b="1">
              <a:solidFill>
                <a:srgbClr val="FFEA18"/>
              </a:solidFill>
            </a:endParaRPr>
          </a:p>
        </p:txBody>
      </p:sp>
      <p:pic>
        <p:nvPicPr>
          <p:cNvPr id="657414" name="Picture 7" descr="11 Tam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7415" name="Rectangle 7"/>
          <p:cNvSpPr>
            <a:spLocks noChangeArrowheads="1"/>
          </p:cNvSpPr>
          <p:nvPr/>
        </p:nvSpPr>
        <p:spPr bwMode="auto">
          <a:xfrm>
            <a:off x="357188" y="2143125"/>
            <a:ext cx="272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4000" b="1"/>
              <a:t>斯里兰卡人</a:t>
            </a:r>
            <a:endParaRPr lang="en-US" sz="4000" b="1"/>
          </a:p>
        </p:txBody>
      </p:sp>
    </p:spTree>
  </p:cSld>
  <p:clrMapOvr>
    <a:masterClrMapping/>
  </p:clrMapOvr>
  <p:transition advClick="0" advTm="3000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Cambodian</a:t>
            </a:r>
          </a:p>
        </p:txBody>
      </p:sp>
      <p:sp>
        <p:nvSpPr>
          <p:cNvPr id="65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659459" name="Picture 4" descr="IMG_62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25" name="Text Box 5"/>
          <p:cNvSpPr txBox="1">
            <a:spLocks noChangeArrowheads="1"/>
          </p:cNvSpPr>
          <p:nvPr/>
        </p:nvSpPr>
        <p:spPr bwMode="auto">
          <a:xfrm>
            <a:off x="152400" y="130175"/>
            <a:ext cx="3886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000" b="1">
                <a:latin typeface="Arial" charset="0"/>
                <a:ea typeface="+mn-ea"/>
                <a:cs typeface="+mn-cs"/>
              </a:rPr>
              <a:t>Sokheang </a:t>
            </a:r>
          </a:p>
          <a:p>
            <a:pPr eaLnBrk="0" hangingPunct="0">
              <a:defRPr/>
            </a:pPr>
            <a:r>
              <a:rPr lang="en-US" sz="4000" b="1">
                <a:latin typeface="Arial" charset="0"/>
                <a:ea typeface="+mn-ea"/>
                <a:cs typeface="+mn-cs"/>
              </a:rPr>
              <a:t>Cambodia</a:t>
            </a:r>
          </a:p>
          <a:p>
            <a:pPr eaLnBrk="0" hangingPunct="0">
              <a:defRPr/>
            </a:pPr>
            <a:r>
              <a:rPr lang="en-US" sz="4000" b="1">
                <a:latin typeface="Arial" charset="0"/>
                <a:ea typeface="+mn-ea"/>
                <a:cs typeface="+mn-cs"/>
              </a:rPr>
              <a:t>Khmer</a:t>
            </a:r>
          </a:p>
        </p:txBody>
      </p:sp>
      <p:sp>
        <p:nvSpPr>
          <p:cNvPr id="659461" name="Text Box 6"/>
          <p:cNvSpPr txBox="1">
            <a:spLocks noChangeArrowheads="1"/>
          </p:cNvSpPr>
          <p:nvPr/>
        </p:nvSpPr>
        <p:spPr bwMode="auto">
          <a:xfrm>
            <a:off x="212725" y="4800600"/>
            <a:ext cx="8731250" cy="2255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200">
                <a:solidFill>
                  <a:srgbClr val="FFFC1E"/>
                </a:solidFill>
              </a:rPr>
              <a:t>mUldæanRKw³énRBHKm&lt;Ir</a:t>
            </a:r>
          </a:p>
        </p:txBody>
      </p:sp>
      <p:pic>
        <p:nvPicPr>
          <p:cNvPr id="659462" name="Picture 7" descr="13 Cambod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9463" name="Rectangle 7"/>
          <p:cNvSpPr>
            <a:spLocks noChangeArrowheads="1"/>
          </p:cNvSpPr>
          <p:nvPr/>
        </p:nvSpPr>
        <p:spPr bwMode="auto">
          <a:xfrm>
            <a:off x="71438" y="2000250"/>
            <a:ext cx="23891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4000" b="1"/>
              <a:t> 柬埔寨人</a:t>
            </a:r>
            <a:endParaRPr lang="en-US" sz="4000" b="1"/>
          </a:p>
        </p:txBody>
      </p:sp>
    </p:spTree>
  </p:cSld>
  <p:clrMapOvr>
    <a:masterClrMapping/>
  </p:clrMapOvr>
  <p:transition advClick="0" advTm="3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3986" name="Picture 2" descr="Image result for How will others know you are a Christian?">
            <a:extLst>
              <a:ext uri="{FF2B5EF4-FFF2-40B4-BE49-F238E27FC236}">
                <a16:creationId xmlns:a16="http://schemas.microsoft.com/office/drawing/2014/main" id="{E67040CC-3028-4F41-85E8-AC4633E6F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240"/>
            <a:ext cx="914400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168823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别人怎么知道你是信徒</a:t>
            </a:r>
            <a:r>
              <a:rPr lang="en-US" altLang="zh-CN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?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ＭＳ Ｐゴシック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35B554E-6F33-F445-80B5-1AD8BB893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200" y="5920006"/>
            <a:ext cx="7512021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SG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雅各书</a:t>
            </a:r>
          </a:p>
        </p:txBody>
      </p:sp>
    </p:spTree>
    <p:extLst>
      <p:ext uri="{BB962C8B-B14F-4D97-AF65-F5344CB8AC3E}">
        <p14:creationId xmlns:p14="http://schemas.microsoft.com/office/powerpoint/2010/main" val="358458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Swahili</a:t>
            </a:r>
          </a:p>
        </p:txBody>
      </p:sp>
      <p:pic>
        <p:nvPicPr>
          <p:cNvPr id="661506" name="Picture 3" descr="IMG_62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3172" name="Text Box 4"/>
          <p:cNvSpPr txBox="1">
            <a:spLocks noChangeArrowheads="1"/>
          </p:cNvSpPr>
          <p:nvPr/>
        </p:nvSpPr>
        <p:spPr bwMode="auto">
          <a:xfrm>
            <a:off x="304800" y="130175"/>
            <a:ext cx="3581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Brian Mutai </a:t>
            </a:r>
          </a:p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Kenya</a:t>
            </a:r>
          </a:p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Swahili</a:t>
            </a:r>
          </a:p>
        </p:txBody>
      </p:sp>
      <p:sp>
        <p:nvSpPr>
          <p:cNvPr id="661508" name="Text Box 5"/>
          <p:cNvSpPr txBox="1">
            <a:spLocks noChangeArrowheads="1"/>
          </p:cNvSpPr>
          <p:nvPr/>
        </p:nvSpPr>
        <p:spPr bwMode="auto">
          <a:xfrm>
            <a:off x="212725" y="5394325"/>
            <a:ext cx="7662863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0" i="1">
                <a:solidFill>
                  <a:srgbClr val="FFFC1E"/>
                </a:solidFill>
              </a:rPr>
              <a:t>biblia kwa ujumla</a:t>
            </a:r>
          </a:p>
        </p:txBody>
      </p:sp>
      <p:pic>
        <p:nvPicPr>
          <p:cNvPr id="661509" name="Picture 6" descr="13 Keny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1510" name="Rectangle 6"/>
          <p:cNvSpPr>
            <a:spLocks noChangeArrowheads="1"/>
          </p:cNvSpPr>
          <p:nvPr/>
        </p:nvSpPr>
        <p:spPr bwMode="auto">
          <a:xfrm>
            <a:off x="500063" y="2143125"/>
            <a:ext cx="2216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4000" b="1">
                <a:solidFill>
                  <a:schemeClr val="bg1"/>
                </a:solidFill>
              </a:rPr>
              <a:t>肯尼亚人</a:t>
            </a:r>
            <a:endParaRPr lang="en-US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Mongolian</a:t>
            </a:r>
          </a:p>
        </p:txBody>
      </p:sp>
      <p:pic>
        <p:nvPicPr>
          <p:cNvPr id="663554" name="Picture 3" descr="IMG_624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5220" name="Text Box 4"/>
          <p:cNvSpPr txBox="1">
            <a:spLocks noChangeArrowheads="1"/>
          </p:cNvSpPr>
          <p:nvPr/>
        </p:nvSpPr>
        <p:spPr bwMode="auto">
          <a:xfrm>
            <a:off x="304800" y="228600"/>
            <a:ext cx="3962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Badamdorj </a:t>
            </a:r>
          </a:p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Mongolia</a:t>
            </a:r>
          </a:p>
          <a:p>
            <a:pPr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Mongolian</a:t>
            </a:r>
          </a:p>
        </p:txBody>
      </p:sp>
      <p:sp>
        <p:nvSpPr>
          <p:cNvPr id="663556" name="Text Box 5"/>
          <p:cNvSpPr txBox="1">
            <a:spLocks noChangeArrowheads="1"/>
          </p:cNvSpPr>
          <p:nvPr/>
        </p:nvSpPr>
        <p:spPr bwMode="auto">
          <a:xfrm>
            <a:off x="361950" y="5334000"/>
            <a:ext cx="847725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mn-MN" sz="8000" b="1" i="1">
                <a:solidFill>
                  <a:srgbClr val="F6FE0A"/>
                </a:solidFill>
                <a:latin typeface="Times New Roman" charset="0"/>
              </a:rPr>
              <a:t>Библи</a:t>
            </a:r>
            <a:r>
              <a:rPr lang="en-US" sz="8000" b="1" i="1">
                <a:solidFill>
                  <a:srgbClr val="F6FE0A"/>
                </a:solidFill>
                <a:latin typeface="Times New Roman" charset="0"/>
              </a:rPr>
              <a:t>…</a:t>
            </a:r>
            <a:r>
              <a:rPr lang="mn-MN" sz="8000" b="1" i="1">
                <a:solidFill>
                  <a:srgbClr val="F6FE0A"/>
                </a:solidFill>
                <a:latin typeface="Times New Roman" charset="0"/>
              </a:rPr>
              <a:t>Үндсэндээ</a:t>
            </a:r>
            <a:endParaRPr lang="en-US" sz="8000" b="1" i="1">
              <a:solidFill>
                <a:srgbClr val="F6FE0A"/>
              </a:solidFill>
              <a:latin typeface="Times New Roman" charset="0"/>
            </a:endParaRPr>
          </a:p>
        </p:txBody>
      </p:sp>
      <p:pic>
        <p:nvPicPr>
          <p:cNvPr id="663557" name="Picture 6" descr="14 Mongol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3558" name="Rectangle 6"/>
          <p:cNvSpPr>
            <a:spLocks noChangeArrowheads="1"/>
          </p:cNvSpPr>
          <p:nvPr/>
        </p:nvSpPr>
        <p:spPr bwMode="auto">
          <a:xfrm>
            <a:off x="357188" y="2214563"/>
            <a:ext cx="170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TW" altLang="en-US" sz="4000" b="1">
                <a:solidFill>
                  <a:schemeClr val="bg1"/>
                </a:solidFill>
              </a:rPr>
              <a:t>蒙古人</a:t>
            </a:r>
            <a:endParaRPr lang="en-US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n-US" sz="1400">
              <a:latin typeface="Arial" charset="0"/>
            </a:endParaRPr>
          </a:p>
        </p:txBody>
      </p:sp>
      <p:sp>
        <p:nvSpPr>
          <p:cNvPr id="66560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n-US" sz="1400">
              <a:latin typeface="Arial" charset="0"/>
            </a:endParaRPr>
          </a:p>
        </p:txBody>
      </p:sp>
      <p:pic>
        <p:nvPicPr>
          <p:cNvPr id="665603" name="Picture 5" descr="IMG_7011"/>
          <p:cNvPicPr>
            <a:picLocks noChangeAspect="1" noChangeArrowheads="1"/>
          </p:cNvPicPr>
          <p:nvPr/>
        </p:nvPicPr>
        <p:blipFill>
          <a:blip r:embed="rId3" cstate="email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76200"/>
            <a:ext cx="8248650" cy="1143000"/>
          </a:xfrm>
          <a:effectLst>
            <a:outerShdw blurRad="63500" dist="25399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No Pum </a:t>
            </a:r>
            <a:r>
              <a:rPr lang="zh-TW" altLang="en-US" sz="6600" b="1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的課室</a:t>
            </a:r>
            <a:r>
              <a:rPr lang="en-US" altLang="zh-TW" sz="6600" b="1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(</a:t>
            </a:r>
            <a:r>
              <a:rPr lang="zh-TW" altLang="en-US" sz="6600" b="1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緬甸</a:t>
            </a:r>
            <a:r>
              <a:rPr lang="en-US" altLang="zh-TW" sz="6600" b="1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)</a:t>
            </a:r>
            <a:endParaRPr lang="en-US" sz="6600" b="1">
              <a:latin typeface="Impact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n-US" sz="1400">
              <a:latin typeface="Arial" charset="0"/>
            </a:endParaRPr>
          </a:p>
        </p:txBody>
      </p:sp>
      <p:sp>
        <p:nvSpPr>
          <p:cNvPr id="6676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n-US" sz="1400">
              <a:latin typeface="Arial" charset="0"/>
            </a:endParaRPr>
          </a:p>
        </p:txBody>
      </p:sp>
      <p:pic>
        <p:nvPicPr>
          <p:cNvPr id="667651" name="Picture 4" descr="IMG_70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543800" cy="914400"/>
          </a:xfrm>
          <a:effectLst>
            <a:outerShdw blurRad="63500" dist="35921" dir="2700000" algn="ctr" rotWithShape="0">
              <a:schemeClr val="accent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chemeClr val="tx1"/>
                </a:solidFill>
                <a:latin typeface="Impact" charset="0"/>
                <a:ea typeface="ＭＳ Ｐゴシック" charset="0"/>
              </a:rPr>
              <a:t>No Pum </a:t>
            </a:r>
            <a:r>
              <a:rPr lang="zh-TW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Impact" charset="0"/>
                <a:ea typeface="ＭＳ Ｐゴシック" charset="0"/>
              </a:rPr>
              <a:t>的家 </a:t>
            </a:r>
            <a:r>
              <a:rPr lang="en-US" altLang="zh-TW" sz="6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Impact" charset="0"/>
                <a:ea typeface="ＭＳ Ｐゴシック" charset="0"/>
              </a:rPr>
              <a:t>(</a:t>
            </a:r>
            <a:r>
              <a:rPr lang="zh-TW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Impact" charset="0"/>
                <a:ea typeface="ＭＳ Ｐゴシック" charset="0"/>
              </a:rPr>
              <a:t>緬甸</a:t>
            </a:r>
            <a:r>
              <a:rPr lang="en-US" altLang="zh-TW" sz="6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Impact" charset="0"/>
                <a:ea typeface="ＭＳ Ｐゴシック" charset="0"/>
              </a:rPr>
              <a:t>)</a:t>
            </a:r>
            <a:endParaRPr lang="en-US" sz="60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Impact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n-US" sz="1400">
              <a:latin typeface="Arial" charset="0"/>
            </a:endParaRPr>
          </a:p>
        </p:txBody>
      </p:sp>
      <p:sp>
        <p:nvSpPr>
          <p:cNvPr id="6696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en-US" sz="1400">
              <a:latin typeface="Arial" charset="0"/>
            </a:endParaRPr>
          </a:p>
        </p:txBody>
      </p:sp>
      <p:pic>
        <p:nvPicPr>
          <p:cNvPr id="669699" name="Picture 6" descr="IMG_702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6622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67700" cy="1143000"/>
          </a:xfrm>
          <a:effectLst>
            <a:outerShdw blurRad="63500" dist="25399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No Pum </a:t>
            </a:r>
            <a:r>
              <a:rPr lang="zh-TW" altLang="en-US" sz="6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  <a:ea typeface="ＭＳ Ｐゴシック" charset="0"/>
              </a:rPr>
              <a:t>的孤兒</a:t>
            </a:r>
            <a:r>
              <a:rPr lang="en-US" altLang="zh-TW" sz="6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  <a:ea typeface="ＭＳ Ｐゴシック" charset="0"/>
              </a:rPr>
              <a:t>(</a:t>
            </a:r>
            <a:r>
              <a:rPr lang="zh-TW" altLang="en-US" sz="6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  <a:ea typeface="ＭＳ Ｐゴシック" charset="0"/>
              </a:rPr>
              <a:t>緬甸</a:t>
            </a:r>
            <a:r>
              <a:rPr lang="en-US" altLang="zh-TW" sz="6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  <a:ea typeface="ＭＳ Ｐゴシック" charset="0"/>
              </a:rPr>
              <a:t>)</a:t>
            </a:r>
            <a:endParaRPr lang="en-US" sz="6600">
              <a:solidFill>
                <a:schemeClr val="accent1"/>
              </a:solidFill>
              <a:latin typeface="Impact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075" y="838200"/>
            <a:ext cx="5638800" cy="8382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TW" altLang="en-US" b="1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偏愛有錢人 </a:t>
            </a:r>
            <a:r>
              <a:rPr lang="en-US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…</a:t>
            </a:r>
          </a:p>
        </p:txBody>
      </p:sp>
      <p:sp>
        <p:nvSpPr>
          <p:cNvPr id="671746" name="Text Box 3"/>
          <p:cNvSpPr txBox="1">
            <a:spLocks noChangeArrowheads="1"/>
          </p:cNvSpPr>
          <p:nvPr/>
        </p:nvSpPr>
        <p:spPr bwMode="auto">
          <a:xfrm>
            <a:off x="60325" y="0"/>
            <a:ext cx="3368675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accent1"/>
                </a:solidFill>
              </a:rPr>
              <a:t>Our outline of James 2…</a:t>
            </a:r>
          </a:p>
        </p:txBody>
      </p:sp>
      <p:sp>
        <p:nvSpPr>
          <p:cNvPr id="405508" name="Text Box 4"/>
          <p:cNvSpPr txBox="1">
            <a:spLocks noChangeArrowheads="1"/>
          </p:cNvSpPr>
          <p:nvPr/>
        </p:nvSpPr>
        <p:spPr bwMode="auto">
          <a:xfrm>
            <a:off x="0" y="1857375"/>
            <a:ext cx="8245475" cy="283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9113" indent="-519113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zh-TW" altLang="en-US" sz="3600" b="1">
                <a:solidFill>
                  <a:schemeClr val="accent1"/>
                </a:solidFill>
              </a:rPr>
              <a:t>展現不義動機 </a:t>
            </a:r>
            <a:r>
              <a:rPr lang="en-US" sz="3600" b="1">
                <a:solidFill>
                  <a:schemeClr val="accent1"/>
                </a:solidFill>
              </a:rPr>
              <a:t>(2-4)</a:t>
            </a:r>
          </a:p>
          <a:p>
            <a:pPr>
              <a:buFont typeface="Arial" charset="0"/>
              <a:buAutoNum type="arabicPeriod"/>
            </a:pPr>
            <a:r>
              <a:rPr lang="zh-TW" altLang="en-US" sz="3600" b="1">
                <a:solidFill>
                  <a:schemeClr val="accent1"/>
                </a:solidFill>
              </a:rPr>
              <a:t>凌辱貧窮的人 </a:t>
            </a:r>
            <a:r>
              <a:rPr lang="en-US" sz="3600" b="1">
                <a:solidFill>
                  <a:schemeClr val="accent1"/>
                </a:solidFill>
              </a:rPr>
              <a:t>(5-6a)</a:t>
            </a:r>
          </a:p>
          <a:p>
            <a:pPr>
              <a:buFont typeface="Arial" charset="0"/>
              <a:buAutoNum type="arabicPeriod"/>
            </a:pPr>
            <a:r>
              <a:rPr lang="zh-CN" altLang="en-US" sz="3600">
                <a:solidFill>
                  <a:schemeClr val="accent1"/>
                </a:solidFill>
              </a:rPr>
              <a:t>縱容欺压你们</a:t>
            </a:r>
            <a:r>
              <a:rPr lang="en-US" altLang="ja-JP" sz="3600" b="1">
                <a:solidFill>
                  <a:schemeClr val="accent1"/>
                </a:solidFill>
              </a:rPr>
              <a:t>(6b-7)</a:t>
            </a:r>
          </a:p>
          <a:p>
            <a:pPr>
              <a:buFont typeface="Arial" charset="0"/>
              <a:buAutoNum type="arabicPeriod"/>
            </a:pPr>
            <a:r>
              <a:rPr lang="zh-TW" altLang="en-US" sz="3600" b="1">
                <a:solidFill>
                  <a:schemeClr val="accent1"/>
                </a:solidFill>
              </a:rPr>
              <a:t>忽視神愛人如己的命令 </a:t>
            </a:r>
            <a:r>
              <a:rPr lang="en-US" sz="3600" b="1">
                <a:solidFill>
                  <a:schemeClr val="accent1"/>
                </a:solidFill>
              </a:rPr>
              <a:t>(8-11)</a:t>
            </a:r>
          </a:p>
          <a:p>
            <a:pPr>
              <a:buFont typeface="Arial" charset="0"/>
              <a:buAutoNum type="arabicPeriod"/>
            </a:pPr>
            <a:r>
              <a:rPr lang="zh-TW" altLang="en-US" sz="3600" b="1">
                <a:solidFill>
                  <a:schemeClr val="accent1"/>
                </a:solidFill>
              </a:rPr>
              <a:t>招致神的審判 </a:t>
            </a:r>
            <a:r>
              <a:rPr lang="en-US" sz="3600" b="1">
                <a:solidFill>
                  <a:schemeClr val="accent1"/>
                </a:solidFill>
              </a:rPr>
              <a:t>(12-13)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5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5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5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5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5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5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5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5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5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5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5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5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5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5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5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5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5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5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5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5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5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5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5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5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5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8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772400" cy="1143000"/>
          </a:xfrm>
          <a:effectLst>
            <a:outerShdw blurRad="63500" dist="35921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>
                <a:latin typeface="Trebuchet MS" charset="0"/>
                <a:ea typeface="Osaka" charset="0"/>
              </a:rPr>
              <a:t>我能進一步探討嗎 </a:t>
            </a:r>
            <a:r>
              <a:rPr lang="en-US" altLang="zh-TW">
                <a:latin typeface="Trebuchet MS" charset="0"/>
                <a:ea typeface="Osaka" charset="0"/>
              </a:rPr>
              <a:t>﹖</a:t>
            </a:r>
            <a:endParaRPr lang="en-US">
              <a:latin typeface="Trebuchet MS" charset="0"/>
              <a:ea typeface="Osaka" charset="0"/>
            </a:endParaRP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143000"/>
            <a:ext cx="8991600" cy="4876800"/>
          </a:xfrm>
          <a:effectLst>
            <a:outerShdw blurRad="63500" dist="35921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marL="609600" indent="-609600" algn="l" eaLnBrk="1" hangingPunct="1">
              <a:buFont typeface="Arial" charset="0"/>
              <a:buAutoNum type="arabicPeriod"/>
              <a:defRPr/>
            </a:pPr>
            <a:r>
              <a:rPr lang="zh-CN" altLang="en-US">
                <a:latin typeface="Trebuchet MS" charset="0"/>
                <a:ea typeface="Osaka" charset="0"/>
              </a:rPr>
              <a:t>你有按著外貌待人嗎 </a:t>
            </a:r>
            <a:r>
              <a:rPr lang="en-US" altLang="zh-CN">
                <a:latin typeface="Trebuchet MS" charset="0"/>
                <a:ea typeface="Osaka" charset="0"/>
              </a:rPr>
              <a:t> - </a:t>
            </a:r>
            <a:r>
              <a:rPr lang="zh-TW" altLang="en-US">
                <a:latin typeface="Trebuchet MS" charset="0"/>
                <a:ea typeface="Osaka" charset="0"/>
              </a:rPr>
              <a:t>無論是富足或是貧窮 的 </a:t>
            </a:r>
            <a:r>
              <a:rPr lang="en-US" altLang="zh-TW">
                <a:latin typeface="Trebuchet MS" charset="0"/>
                <a:ea typeface="Osaka" charset="0"/>
              </a:rPr>
              <a:t>﹖</a:t>
            </a:r>
            <a:r>
              <a:rPr lang="zh-TW" altLang="en-US">
                <a:latin typeface="Trebuchet MS" charset="0"/>
                <a:ea typeface="Osaka" charset="0"/>
              </a:rPr>
              <a:t> 或者 你只注意和優待有錢人</a:t>
            </a:r>
            <a:r>
              <a:rPr lang="en-US" altLang="zh-TW">
                <a:latin typeface="Trebuchet MS" charset="0"/>
                <a:ea typeface="Osaka" charset="0"/>
              </a:rPr>
              <a:t>﹖</a:t>
            </a:r>
            <a:endParaRPr lang="en-US">
              <a:latin typeface="Trebuchet MS" charset="0"/>
              <a:ea typeface="Osaka" charset="0"/>
            </a:endParaRPr>
          </a:p>
          <a:p>
            <a:pPr marL="609600" indent="-609600" algn="l" eaLnBrk="1" hangingPunct="1">
              <a:buFont typeface="Arial" charset="0"/>
              <a:buAutoNum type="arabicPeriod"/>
              <a:defRPr/>
            </a:pPr>
            <a:r>
              <a:rPr lang="zh-TW" altLang="en-US">
                <a:latin typeface="Trebuchet MS" charset="0"/>
                <a:ea typeface="Osaka" charset="0"/>
              </a:rPr>
              <a:t>你承邀請過誰去你家吃飯 </a:t>
            </a:r>
            <a:r>
              <a:rPr lang="en-US" altLang="zh-TW">
                <a:latin typeface="Trebuchet MS" charset="0"/>
                <a:ea typeface="Osaka" charset="0"/>
              </a:rPr>
              <a:t>﹖</a:t>
            </a:r>
            <a:r>
              <a:rPr lang="zh-TW" altLang="en-US">
                <a:latin typeface="Trebuchet MS" charset="0"/>
                <a:ea typeface="Osaka" charset="0"/>
              </a:rPr>
              <a:t>通常是和你相同經濟情況的人和比你更富裕的</a:t>
            </a:r>
            <a:r>
              <a:rPr lang="en-US" altLang="zh-TW">
                <a:latin typeface="Trebuchet MS" charset="0"/>
                <a:ea typeface="Osaka" charset="0"/>
              </a:rPr>
              <a:t>﹖</a:t>
            </a:r>
            <a:endParaRPr lang="en-US">
              <a:latin typeface="Trebuchet MS" charset="0"/>
              <a:ea typeface="Osaka" charset="0"/>
            </a:endParaRPr>
          </a:p>
          <a:p>
            <a:pPr marL="609600" indent="-609600" algn="l" eaLnBrk="1" hangingPunct="1">
              <a:buFont typeface="Arial" charset="0"/>
              <a:buAutoNum type="arabicPeriod"/>
              <a:defRPr/>
            </a:pPr>
            <a:r>
              <a:rPr lang="zh-TW" altLang="en-US">
                <a:latin typeface="Trebuchet MS" charset="0"/>
                <a:ea typeface="Osaka" charset="0"/>
              </a:rPr>
              <a:t>坦若有人不能回報你 </a:t>
            </a:r>
            <a:r>
              <a:rPr lang="en-US" altLang="zh-TW">
                <a:latin typeface="Trebuchet MS" charset="0"/>
                <a:ea typeface="Osaka" charset="0"/>
              </a:rPr>
              <a:t>﹐</a:t>
            </a:r>
            <a:r>
              <a:rPr lang="zh-TW" altLang="en-US">
                <a:latin typeface="Trebuchet MS" charset="0"/>
                <a:ea typeface="Osaka" charset="0"/>
              </a:rPr>
              <a:t>你仍會向他行善嗎 </a:t>
            </a:r>
            <a:r>
              <a:rPr lang="en-US" altLang="zh-TW">
                <a:latin typeface="Trebuchet MS" charset="0"/>
                <a:ea typeface="Osaka" charset="0"/>
              </a:rPr>
              <a:t>﹖</a:t>
            </a:r>
            <a:endParaRPr lang="en-US">
              <a:latin typeface="Trebuchet MS" charset="0"/>
              <a:ea typeface="Osaka" charset="0"/>
            </a:endParaRPr>
          </a:p>
          <a:p>
            <a:pPr marL="609600" indent="-609600" algn="l" eaLnBrk="1" hangingPunct="1">
              <a:buFont typeface="Arial" charset="0"/>
              <a:buAutoNum type="arabicPeriod"/>
              <a:defRPr/>
            </a:pPr>
            <a:r>
              <a:rPr lang="zh-TW" altLang="en-US">
                <a:latin typeface="Trebuchet MS" charset="0"/>
                <a:ea typeface="Osaka" charset="0"/>
              </a:rPr>
              <a:t>你是否願意愛和服事教會裡比你更貧窮的</a:t>
            </a:r>
            <a:r>
              <a:rPr lang="en-US" altLang="zh-TW">
                <a:latin typeface="Trebuchet MS" charset="0"/>
                <a:ea typeface="Osaka" charset="0"/>
              </a:rPr>
              <a:t>﹖</a:t>
            </a:r>
            <a:r>
              <a:rPr lang="zh-TW" altLang="en-US">
                <a:latin typeface="Trebuchet MS" charset="0"/>
                <a:ea typeface="Osaka" charset="0"/>
              </a:rPr>
              <a:t> 或者你的事件都給了其他的人</a:t>
            </a:r>
            <a:r>
              <a:rPr lang="en-US" altLang="zh-TW">
                <a:latin typeface="Trebuchet MS" charset="0"/>
                <a:ea typeface="Osaka" charset="0"/>
              </a:rPr>
              <a:t>﹖</a:t>
            </a:r>
            <a:endParaRPr lang="en-US">
              <a:latin typeface="Trebuchet MS" charset="0"/>
              <a:ea typeface="Osak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5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5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5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5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5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5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5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5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400"/>
            <a:ext cx="7772400" cy="974725"/>
          </a:xfrm>
          <a:effectLst/>
        </p:spPr>
        <p:txBody>
          <a:bodyPr/>
          <a:lstStyle/>
          <a:p>
            <a:pPr algn="ctr" eaLnBrk="1" hangingPunct="1"/>
            <a:r>
              <a:rPr lang="zh-TW" altLang="en-US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以不同角度看信心</a:t>
            </a:r>
            <a:r>
              <a:rPr lang="en-US" altLang="ja-JP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…</a:t>
            </a:r>
            <a:endParaRPr lang="en-US" sz="5400" dirty="0">
              <a:solidFill>
                <a:schemeClr val="accent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Impact" charset="0"/>
              <a:ea typeface="ＭＳ Ｐゴシック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8458200" y="87313"/>
            <a:ext cx="671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FFFF"/>
                </a:solidFill>
                <a:latin typeface="Verdana" pitchFamily="8" charset="0"/>
                <a:ea typeface="ＭＳ Ｐゴシック"/>
                <a:cs typeface="+mn-cs"/>
              </a:rPr>
              <a:t>267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285875"/>
          <a:ext cx="9144000" cy="5573714"/>
        </p:xfrm>
        <a:graphic>
          <a:graphicData uri="http://schemas.openxmlformats.org/drawingml/2006/table">
            <a:tbl>
              <a:tblPr/>
              <a:tblGrid>
                <a:gridCol w="108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信心是籍着行為表達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﹐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因為信心。。。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苦難中有喜樂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避免偏袒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要有行為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有智慧的說話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謙卑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得勝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1:1-18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1:19-27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2:1-13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2:14-26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4:1-5:6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5:7-20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51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試探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聽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憤怒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說話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憐憫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聖潔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偏袒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世屬化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平等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彼此供應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確認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影響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不受約束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使用智慧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爭執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批判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論斷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受苦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禱告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对抗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耶路撒冷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主後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44-47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D274FE-7AA6-404E-BCF7-E489284C6C3D}"/>
              </a:ext>
            </a:extLst>
          </p:cNvPr>
          <p:cNvSpPr/>
          <p:nvPr/>
        </p:nvSpPr>
        <p:spPr bwMode="auto">
          <a:xfrm>
            <a:off x="3779912" y="2060848"/>
            <a:ext cx="1296144" cy="3384376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93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6934200" cy="1143000"/>
          </a:xfrm>
        </p:spPr>
        <p:txBody>
          <a:bodyPr/>
          <a:lstStyle/>
          <a:p>
            <a:pPr eaLnBrk="1" hangingPunct="1"/>
            <a:r>
              <a:rPr lang="zh-TW" altLang="en-US" b="1">
                <a:latin typeface="Times New Roman" charset="0"/>
              </a:rPr>
              <a:t>所有的基督徒一定會終生與基督同行嗎</a:t>
            </a:r>
            <a:r>
              <a:rPr lang="en-US" altLang="zh-TW" b="1">
                <a:latin typeface="Times New Roman" charset="0"/>
              </a:rPr>
              <a:t>﹖</a:t>
            </a:r>
            <a:endParaRPr lang="en-US">
              <a:latin typeface="Times New Roman" charset="0"/>
            </a:endParaRPr>
          </a:p>
        </p:txBody>
      </p:sp>
      <p:sp>
        <p:nvSpPr>
          <p:cNvPr id="504835" name="Rectangle 3"/>
          <p:cNvSpPr>
            <a:spLocks noChangeArrowheads="1"/>
          </p:cNvSpPr>
          <p:nvPr/>
        </p:nvSpPr>
        <p:spPr bwMode="auto">
          <a:xfrm>
            <a:off x="381000" y="2538413"/>
            <a:ext cx="69342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r>
              <a:rPr lang="zh-TW" altLang="en-US" sz="4400" b="1" i="1">
                <a:solidFill>
                  <a:schemeClr val="tx2"/>
                </a:solidFill>
                <a:latin typeface="Times New Roman" charset="0"/>
              </a:rPr>
              <a:t>換言之</a:t>
            </a:r>
            <a:r>
              <a:rPr lang="en-US" altLang="zh-TW" sz="4400" b="1" i="1">
                <a:solidFill>
                  <a:schemeClr val="tx2"/>
                </a:solidFill>
                <a:latin typeface="Times New Roman" charset="0"/>
              </a:rPr>
              <a:t>﹐</a:t>
            </a:r>
            <a:r>
              <a:rPr lang="zh-TW" altLang="en-US" sz="4400" b="1" i="1">
                <a:solidFill>
                  <a:schemeClr val="tx2"/>
                </a:solidFill>
                <a:latin typeface="Times New Roman" charset="0"/>
              </a:rPr>
              <a:t>每個信徒在信仰上都會持之以恆或有離棄信仰的可能性 </a:t>
            </a:r>
            <a:r>
              <a:rPr lang="en-US" altLang="zh-TW" sz="4400" b="1" i="1">
                <a:solidFill>
                  <a:schemeClr val="tx2"/>
                </a:solidFill>
                <a:latin typeface="Times New Roman" charset="0"/>
              </a:rPr>
              <a:t>﹖</a:t>
            </a:r>
            <a:endParaRPr lang="en-US" sz="4400" b="1" i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504836" name="Rectangle 4"/>
          <p:cNvSpPr>
            <a:spLocks noChangeArrowheads="1"/>
          </p:cNvSpPr>
          <p:nvPr/>
        </p:nvSpPr>
        <p:spPr bwMode="auto">
          <a:xfrm>
            <a:off x="457200" y="5643563"/>
            <a:ext cx="69342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r>
              <a:rPr lang="zh-TW" altLang="en-US" sz="4400" b="1" i="1">
                <a:solidFill>
                  <a:schemeClr val="tx2"/>
                </a:solidFill>
                <a:latin typeface="Times New Roman" charset="0"/>
              </a:rPr>
              <a:t>這問題的關鍵是甚麼</a:t>
            </a:r>
            <a:r>
              <a:rPr lang="en-US" altLang="zh-TW" sz="4400" b="1" i="1">
                <a:solidFill>
                  <a:schemeClr val="tx2"/>
                </a:solidFill>
                <a:latin typeface="Times New Roman" charset="0"/>
              </a:rPr>
              <a:t>﹖</a:t>
            </a:r>
            <a:endParaRPr lang="en-US" sz="4400" b="1" i="1">
              <a:solidFill>
                <a:schemeClr val="tx2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4" grpId="0" autoUpdateAnimBg="0"/>
      <p:bldP spid="504835" grpId="0" autoUpdateAnimBg="0"/>
      <p:bldP spid="504836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76200"/>
            <a:ext cx="7848600" cy="1447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F68288"/>
                </a:solidFill>
                <a:effectLst/>
                <a:latin typeface="Tahoma" charset="0"/>
              </a:rPr>
              <a:t>保羅和雅各信心與行為</a:t>
            </a:r>
            <a:br>
              <a:rPr lang="en-US" altLang="zh-TW" b="1">
                <a:solidFill>
                  <a:srgbClr val="F68288"/>
                </a:solidFill>
                <a:effectLst/>
                <a:latin typeface="Tahoma" charset="0"/>
              </a:rPr>
            </a:br>
            <a:r>
              <a:rPr lang="zh-TW" altLang="en-US" b="1">
                <a:solidFill>
                  <a:srgbClr val="F68288"/>
                </a:solidFill>
                <a:effectLst/>
                <a:latin typeface="Tahoma" charset="0"/>
              </a:rPr>
              <a:t>的對立立場</a:t>
            </a:r>
            <a:endParaRPr lang="en-US" b="1">
              <a:solidFill>
                <a:schemeClr val="hlink"/>
              </a:solidFill>
              <a:effectLst/>
              <a:latin typeface="Tahoma" charset="0"/>
            </a:endParaRPr>
          </a:p>
        </p:txBody>
      </p:sp>
      <p:sp>
        <p:nvSpPr>
          <p:cNvPr id="498692" name="Rectangle 4"/>
          <p:cNvSpPr>
            <a:spLocks noChangeArrowheads="1"/>
          </p:cNvSpPr>
          <p:nvPr/>
        </p:nvSpPr>
        <p:spPr bwMode="auto">
          <a:xfrm>
            <a:off x="4876800" y="2057400"/>
            <a:ext cx="3886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Arial" charset="0"/>
            </a:endParaRPr>
          </a:p>
        </p:txBody>
      </p:sp>
      <p:sp>
        <p:nvSpPr>
          <p:cNvPr id="498693" name="Text Box 5"/>
          <p:cNvSpPr txBox="1">
            <a:spLocks noChangeArrowheads="1"/>
          </p:cNvSpPr>
          <p:nvPr/>
        </p:nvSpPr>
        <p:spPr bwMode="auto">
          <a:xfrm>
            <a:off x="838200" y="2112963"/>
            <a:ext cx="3581400" cy="180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800"/>
              <a:t>我们看定了：人称义是因著信，不在乎遵行律法。</a:t>
            </a:r>
            <a:r>
              <a:rPr lang="en-US" altLang="ja-JP" sz="2800"/>
              <a:t>(</a:t>
            </a:r>
            <a:r>
              <a:rPr lang="zh-TW" altLang="en-US" sz="2800"/>
              <a:t>羅馬書 </a:t>
            </a:r>
            <a:r>
              <a:rPr lang="en-US" altLang="ja-JP" sz="2800"/>
              <a:t>3:28) </a:t>
            </a:r>
            <a:endParaRPr lang="en-US" sz="2800"/>
          </a:p>
        </p:txBody>
      </p:sp>
      <p:sp>
        <p:nvSpPr>
          <p:cNvPr id="498694" name="Text Box 6"/>
          <p:cNvSpPr txBox="1">
            <a:spLocks noChangeArrowheads="1"/>
          </p:cNvSpPr>
          <p:nvPr/>
        </p:nvSpPr>
        <p:spPr bwMode="auto">
          <a:xfrm>
            <a:off x="5105400" y="2125663"/>
            <a:ext cx="3352800" cy="1800225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800"/>
              <a:t>这样看来，人称义是因著行为，不是单因著信。</a:t>
            </a:r>
            <a:r>
              <a:rPr lang="en-US" altLang="ja-JP" sz="2800"/>
              <a:t>(</a:t>
            </a:r>
            <a:r>
              <a:rPr lang="zh-TW" altLang="en-US" sz="2800"/>
              <a:t>雅各書 </a:t>
            </a:r>
            <a:r>
              <a:rPr lang="en-US" altLang="ja-JP" sz="2800"/>
              <a:t>2:24)</a:t>
            </a:r>
            <a:endParaRPr lang="en-US" sz="2800"/>
          </a:p>
        </p:txBody>
      </p:sp>
      <p:sp>
        <p:nvSpPr>
          <p:cNvPr id="498695" name="WordArt 7"/>
          <p:cNvSpPr>
            <a:spLocks noChangeArrowheads="1" noChangeShapeType="1" noTextEdit="1"/>
          </p:cNvSpPr>
          <p:nvPr/>
        </p:nvSpPr>
        <p:spPr bwMode="auto">
          <a:xfrm>
            <a:off x="4432300" y="1357313"/>
            <a:ext cx="854075" cy="13128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??</a:t>
            </a:r>
          </a:p>
        </p:txBody>
      </p:sp>
      <p:sp>
        <p:nvSpPr>
          <p:cNvPr id="498696" name="Text Box 8"/>
          <p:cNvSpPr txBox="1">
            <a:spLocks noChangeArrowheads="1"/>
          </p:cNvSpPr>
          <p:nvPr/>
        </p:nvSpPr>
        <p:spPr bwMode="auto">
          <a:xfrm>
            <a:off x="838200" y="4473575"/>
            <a:ext cx="358140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800"/>
              <a:t>没有一人因行律法称义。</a:t>
            </a:r>
            <a:r>
              <a:rPr lang="en-US" altLang="ja-JP" sz="2800"/>
              <a:t>(</a:t>
            </a:r>
            <a:r>
              <a:rPr lang="zh-TW" altLang="en-US" sz="2800"/>
              <a:t>加拉太書 </a:t>
            </a:r>
            <a:r>
              <a:rPr lang="en-US" altLang="ja-JP" sz="2800"/>
              <a:t>2:16) </a:t>
            </a:r>
            <a:endParaRPr lang="en-US" sz="2800"/>
          </a:p>
        </p:txBody>
      </p:sp>
      <p:sp>
        <p:nvSpPr>
          <p:cNvPr id="498697" name="Text Box 9"/>
          <p:cNvSpPr txBox="1">
            <a:spLocks noChangeArrowheads="1"/>
          </p:cNvSpPr>
          <p:nvPr/>
        </p:nvSpPr>
        <p:spPr bwMode="auto">
          <a:xfrm>
            <a:off x="5105400" y="4473575"/>
            <a:ext cx="3352800" cy="94615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800"/>
              <a:t>信心没有行为也是死的</a:t>
            </a:r>
            <a:r>
              <a:rPr lang="en-US" altLang="ja-JP" sz="2800"/>
              <a:t>(</a:t>
            </a:r>
            <a:r>
              <a:rPr lang="zh-TW" altLang="en-US" sz="2800"/>
              <a:t>雅各 書 </a:t>
            </a:r>
            <a:r>
              <a:rPr lang="en-US" altLang="ja-JP" sz="2800"/>
              <a:t>2:26)</a:t>
            </a:r>
            <a:endParaRPr lang="en-US" sz="2800"/>
          </a:p>
        </p:txBody>
      </p:sp>
      <p:sp>
        <p:nvSpPr>
          <p:cNvPr id="498698" name="WordArt 10"/>
          <p:cNvSpPr>
            <a:spLocks noChangeArrowheads="1" noChangeShapeType="1" noTextEdit="1"/>
          </p:cNvSpPr>
          <p:nvPr/>
        </p:nvSpPr>
        <p:spPr bwMode="auto">
          <a:xfrm>
            <a:off x="4343400" y="5116513"/>
            <a:ext cx="854075" cy="13128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??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9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9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9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9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49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49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498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498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3" grpId="0" animBg="1"/>
      <p:bldP spid="498694" grpId="0" animBg="1"/>
      <p:bldP spid="498695" grpId="0" animBg="1"/>
      <p:bldP spid="498696" grpId="0" animBg="1"/>
      <p:bldP spid="498697" grpId="0" animBg="1"/>
      <p:bldP spid="4986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66"/>
            </a:gs>
            <a:gs pos="100000">
              <a:schemeClr val="tx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0" y="2698142"/>
            <a:ext cx="6457950" cy="26192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我们基督教信仰</a:t>
            </a:r>
            <a:br>
              <a:rPr lang="en-US" altLang="zh-CN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</a:b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的特征是什么</a:t>
            </a: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8B0DEF-DD4A-B54E-9387-87791C9BA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200" y="5920006"/>
            <a:ext cx="7512021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SG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雅各书</a:t>
            </a:r>
          </a:p>
        </p:txBody>
      </p:sp>
    </p:spTree>
    <p:extLst>
      <p:ext uri="{BB962C8B-B14F-4D97-AF65-F5344CB8AC3E}">
        <p14:creationId xmlns:p14="http://schemas.microsoft.com/office/powerpoint/2010/main" val="2594951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5"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0178" name="Rectangle 3"/>
          <p:cNvSpPr>
            <a:spLocks noChangeArrowheads="1"/>
          </p:cNvSpPr>
          <p:nvPr/>
        </p:nvSpPr>
        <p:spPr bwMode="auto">
          <a:xfrm>
            <a:off x="4343400" y="0"/>
            <a:ext cx="4800600" cy="7010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1800"/>
          </a:p>
        </p:txBody>
      </p:sp>
      <p:sp>
        <p:nvSpPr>
          <p:cNvPr id="5027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724400"/>
            <a:ext cx="8991600" cy="21336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zh-TW" altLang="en-US">
                <a:latin typeface="Tahoma" charset="0"/>
                <a:cs typeface="+mn-cs"/>
              </a:rPr>
              <a:t>雅各與保羅的觀點有抵触</a:t>
            </a:r>
            <a:endParaRPr lang="en-US">
              <a:latin typeface="Tahoma" charset="0"/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zh-TW" altLang="en-US">
                <a:latin typeface="Tahoma" charset="0"/>
                <a:cs typeface="+mn-cs"/>
              </a:rPr>
              <a:t>雅各書是一堆雜草</a:t>
            </a:r>
            <a:endParaRPr lang="en-US">
              <a:latin typeface="Tahoma" charset="0"/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zh-TW" altLang="en-US">
                <a:latin typeface="Tahoma" charset="0"/>
                <a:cs typeface="+mn-cs"/>
              </a:rPr>
              <a:t>雅各書不應該在聖經裡</a:t>
            </a:r>
            <a:endParaRPr lang="en-US">
              <a:latin typeface="Tahoma" charset="0"/>
              <a:cs typeface="+mn-cs"/>
            </a:endParaRPr>
          </a:p>
        </p:txBody>
      </p:sp>
      <p:sp>
        <p:nvSpPr>
          <p:cNvPr id="5027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6200" y="76200"/>
            <a:ext cx="7924800" cy="9144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4400">
                <a:latin typeface="Arial" charset="0"/>
                <a:cs typeface="+mj-cs"/>
              </a:rPr>
              <a:t>馬丁路德和雅各書</a:t>
            </a:r>
            <a:endParaRPr lang="en-US">
              <a:latin typeface="Arial" charset="0"/>
              <a:cs typeface="+mj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1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/>
                <a:cs typeface="Arial"/>
              </a:rPr>
              <a:t>James 2:17</a:t>
            </a:r>
          </a:p>
        </p:txBody>
      </p:sp>
      <p:pic>
        <p:nvPicPr>
          <p:cNvPr id="762882" name="Picture 2" descr="scenic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1785072" y="381000"/>
            <a:ext cx="7130328" cy="181588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lvl="0" algn="r">
              <a:spcBef>
                <a:spcPct val="50000"/>
              </a:spcBef>
              <a:defRPr/>
            </a:pPr>
            <a:r>
              <a:rPr lang="zh-CN" altLang="en-US" sz="3200" b="1" dirty="0">
                <a:solidFill>
                  <a:srgbClr val="FFFFCC"/>
                </a:solidFill>
                <a:latin typeface="Arial"/>
                <a:cs typeface="Arial"/>
              </a:rPr>
              <a:t>照样，如果只有信心，没有行为，这信心就是死的。</a:t>
            </a:r>
          </a:p>
          <a:p>
            <a:pPr algn="r">
              <a:spcBef>
                <a:spcPct val="5000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				</a:t>
            </a:r>
            <a:r>
              <a:rPr lang="ko-KR" altLang="en-US" sz="3200" b="1" dirty="0" err="1">
                <a:solidFill>
                  <a:srgbClr val="FFFFCC"/>
                </a:solidFill>
                <a:latin typeface="Arial"/>
                <a:cs typeface="Arial"/>
              </a:rPr>
              <a:t>雅各</a:t>
            </a:r>
            <a:r>
              <a:rPr lang="en-US" altLang="ko-KR" sz="3200" b="1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2:17</a:t>
            </a:r>
          </a:p>
        </p:txBody>
      </p:sp>
    </p:spTree>
    <p:extLst>
      <p:ext uri="{BB962C8B-B14F-4D97-AF65-F5344CB8AC3E}">
        <p14:creationId xmlns:p14="http://schemas.microsoft.com/office/powerpoint/2010/main" val="2137113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4" name="Picture 6" descr="GospelAccJes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57400"/>
            <a:ext cx="31400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990600"/>
          </a:xfrm>
        </p:spPr>
        <p:txBody>
          <a:bodyPr/>
          <a:lstStyle/>
          <a:p>
            <a:pPr eaLnBrk="1" hangingPunct="1"/>
            <a:r>
              <a:rPr lang="zh-TW" altLang="en-US">
                <a:solidFill>
                  <a:schemeClr val="tx1"/>
                </a:solidFill>
                <a:latin typeface="Arial" charset="0"/>
              </a:rPr>
              <a:t>主權和救恩的辯論</a:t>
            </a:r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8333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0845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2" name="Picture 4" descr="McArthu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400"/>
            <a:ext cx="312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5" name="Picture 7" descr="Hodges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057400"/>
            <a:ext cx="3181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336" name="Picture 8" descr="Ryri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7400"/>
            <a:ext cx="31718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7" name="Text Box 9"/>
          <p:cNvSpPr txBox="1">
            <a:spLocks noChangeArrowheads="1"/>
          </p:cNvSpPr>
          <p:nvPr/>
        </p:nvSpPr>
        <p:spPr bwMode="auto">
          <a:xfrm>
            <a:off x="76200" y="969963"/>
            <a:ext cx="1785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zh-TW" altLang="en-US" sz="2000" b="1"/>
              <a:t>接受基督為 </a:t>
            </a:r>
            <a:r>
              <a:rPr lang="en-US" sz="2000" b="1"/>
              <a:t>…</a:t>
            </a:r>
          </a:p>
        </p:txBody>
      </p:sp>
      <p:sp>
        <p:nvSpPr>
          <p:cNvPr id="483338" name="Text Box 10"/>
          <p:cNvSpPr txBox="1">
            <a:spLocks noChangeArrowheads="1"/>
          </p:cNvSpPr>
          <p:nvPr/>
        </p:nvSpPr>
        <p:spPr bwMode="auto">
          <a:xfrm>
            <a:off x="381000" y="1600200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zh-TW" altLang="en-US" sz="2000" b="1"/>
              <a:t>救主與主</a:t>
            </a:r>
            <a:endParaRPr lang="en-US" sz="2000" b="1"/>
          </a:p>
        </p:txBody>
      </p:sp>
      <p:sp>
        <p:nvSpPr>
          <p:cNvPr id="483339" name="Text Box 11"/>
          <p:cNvSpPr txBox="1">
            <a:spLocks noChangeArrowheads="1"/>
          </p:cNvSpPr>
          <p:nvPr/>
        </p:nvSpPr>
        <p:spPr bwMode="auto">
          <a:xfrm>
            <a:off x="3429000" y="1600200"/>
            <a:ext cx="145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zh-TW" altLang="en-US" sz="2000" b="1"/>
              <a:t>救主後作主</a:t>
            </a:r>
            <a:endParaRPr lang="en-US" sz="2000" b="1"/>
          </a:p>
        </p:txBody>
      </p:sp>
      <p:sp>
        <p:nvSpPr>
          <p:cNvPr id="483340" name="Text Box 12"/>
          <p:cNvSpPr txBox="1">
            <a:spLocks noChangeArrowheads="1"/>
          </p:cNvSpPr>
          <p:nvPr/>
        </p:nvSpPr>
        <p:spPr bwMode="auto">
          <a:xfrm>
            <a:off x="6629400" y="1600200"/>
            <a:ext cx="1200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zh-TW" altLang="en-US" sz="2000" b="1"/>
              <a:t>唯獨救主</a:t>
            </a:r>
            <a:endParaRPr lang="en-US" sz="2000" b="1"/>
          </a:p>
        </p:txBody>
      </p:sp>
      <p:sp>
        <p:nvSpPr>
          <p:cNvPr id="483341" name="Text Box 13"/>
          <p:cNvSpPr txBox="1">
            <a:spLocks noChangeArrowheads="1"/>
          </p:cNvSpPr>
          <p:nvPr/>
        </p:nvSpPr>
        <p:spPr bwMode="auto">
          <a:xfrm>
            <a:off x="6159500" y="3221038"/>
            <a:ext cx="3232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/>
              <a:t>完全免費的</a:t>
            </a:r>
            <a:r>
              <a:rPr lang="en-US" altLang="zh-TW" sz="4000" b="1"/>
              <a:t>﹗</a:t>
            </a:r>
            <a:endParaRPr lang="en-US" sz="4000" b="1"/>
          </a:p>
        </p:txBody>
      </p:sp>
      <p:sp>
        <p:nvSpPr>
          <p:cNvPr id="483342" name="Text Box 14"/>
          <p:cNvSpPr txBox="1">
            <a:spLocks noChangeArrowheads="1"/>
          </p:cNvSpPr>
          <p:nvPr/>
        </p:nvSpPr>
        <p:spPr bwMode="auto">
          <a:xfrm>
            <a:off x="3200400" y="2535238"/>
            <a:ext cx="28003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zh-TW" altLang="en-US" sz="6000" b="1"/>
              <a:t>救恩何等美妙</a:t>
            </a:r>
            <a:endParaRPr lang="en-US" sz="6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3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3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3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3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3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3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8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3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3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3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3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3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3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8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3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3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8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7" grpId="0"/>
      <p:bldP spid="483338" grpId="0"/>
      <p:bldP spid="483339" grpId="0"/>
      <p:bldP spid="483340" grpId="0"/>
      <p:bldP spid="483341" grpId="0"/>
      <p:bldP spid="48334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001000" cy="1143000"/>
          </a:xfrm>
        </p:spPr>
        <p:txBody>
          <a:bodyPr/>
          <a:lstStyle/>
          <a:p>
            <a:pPr eaLnBrk="1" hangingPunct="1"/>
            <a:r>
              <a:rPr lang="zh-TW" altLang="en-US" sz="32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t>竟然我們都因信稱義</a:t>
            </a:r>
            <a:r>
              <a:rPr lang="en-US" altLang="zh-TW" sz="3200">
                <a:solidFill>
                  <a:schemeClr val="tx1"/>
                </a:solidFill>
                <a:latin typeface="Arial" charset="0"/>
              </a:rPr>
              <a:t>﹐</a:t>
            </a:r>
            <a:r>
              <a:rPr lang="zh-TW" altLang="en-US" sz="32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rPr>
              <a:t> 那行為扮演什麼角色</a:t>
            </a:r>
            <a:r>
              <a:rPr lang="en-US" altLang="zh-TW" sz="3200">
                <a:solidFill>
                  <a:schemeClr val="tx1"/>
                </a:solidFill>
                <a:latin typeface="Arial" charset="0"/>
              </a:rPr>
              <a:t>﹖</a:t>
            </a:r>
            <a:endParaRPr lang="en-US" sz="3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4038600" cy="4114800"/>
          </a:xfrm>
        </p:spPr>
        <p:txBody>
          <a:bodyPr/>
          <a:lstStyle/>
          <a:p>
            <a:pPr eaLnBrk="1" hangingPunct="1">
              <a:buFont typeface="Wingdings" charset="0"/>
              <a:buChar char="Ø"/>
            </a:pPr>
            <a:r>
              <a:rPr lang="zh-TW" altLang="en-US" sz="3200">
                <a:latin typeface="Times" charset="0"/>
              </a:rPr>
              <a:t>保羅問的問題是</a:t>
            </a:r>
            <a:r>
              <a:rPr lang="en-US" altLang="zh-TW" sz="3200">
                <a:latin typeface="Times" charset="0"/>
              </a:rPr>
              <a:t>﹕</a:t>
            </a:r>
            <a:r>
              <a:rPr lang="zh-TW" altLang="en-US" sz="3200">
                <a:latin typeface="Times" charset="0"/>
              </a:rPr>
              <a:t>我們怎樣經歷救恩</a:t>
            </a:r>
            <a:r>
              <a:rPr lang="en-US" altLang="zh-TW" sz="3200">
                <a:latin typeface="Times" charset="0"/>
              </a:rPr>
              <a:t>﹖</a:t>
            </a:r>
            <a:endParaRPr lang="en-GB" altLang="ja-JP" sz="3200">
              <a:latin typeface="Times" charset="0"/>
            </a:endParaRPr>
          </a:p>
          <a:p>
            <a:pPr eaLnBrk="1" hangingPunct="1">
              <a:buFont typeface="Wingdings" charset="0"/>
              <a:buNone/>
            </a:pPr>
            <a:endParaRPr lang="en-GB" sz="3200">
              <a:latin typeface="Times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zh-TW" altLang="en-US" sz="3200">
                <a:latin typeface="Times" charset="0"/>
              </a:rPr>
              <a:t>唯獨信心 </a:t>
            </a:r>
            <a:br>
              <a:rPr lang="en-US" sz="3200">
                <a:latin typeface="Times" charset="0"/>
              </a:rPr>
            </a:br>
            <a:r>
              <a:rPr lang="en-US" sz="3200">
                <a:latin typeface="Times" charset="0"/>
              </a:rPr>
              <a:t>(</a:t>
            </a:r>
            <a:r>
              <a:rPr lang="zh-TW" altLang="en-US" sz="3200">
                <a:latin typeface="Times" charset="0"/>
              </a:rPr>
              <a:t>羅</a:t>
            </a:r>
            <a:r>
              <a:rPr lang="en-US" altLang="ja-JP" sz="3200">
                <a:latin typeface="Times" charset="0"/>
              </a:rPr>
              <a:t> 3:28)</a:t>
            </a:r>
          </a:p>
          <a:p>
            <a:pPr eaLnBrk="1" hangingPunct="1">
              <a:buFont typeface="Wingdings" charset="0"/>
              <a:buChar char="Ø"/>
            </a:pPr>
            <a:r>
              <a:rPr lang="zh-TW" altLang="en-US" sz="3200">
                <a:latin typeface="Times" charset="0"/>
              </a:rPr>
              <a:t>單純的信心</a:t>
            </a:r>
            <a:endParaRPr lang="en-US" sz="3200">
              <a:latin typeface="Times" charset="0"/>
            </a:endParaRP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2057400"/>
            <a:ext cx="4419600" cy="4114800"/>
          </a:xfrm>
        </p:spPr>
        <p:txBody>
          <a:bodyPr/>
          <a:lstStyle/>
          <a:p>
            <a:pPr eaLnBrk="1" hangingPunct="1">
              <a:buFont typeface="Wingdings" charset="0"/>
              <a:buChar char="Ø"/>
            </a:pPr>
            <a:r>
              <a:rPr lang="zh-TW" altLang="en-US" sz="3200">
                <a:latin typeface="Times" charset="0"/>
              </a:rPr>
              <a:t>雅各回答另一個問題</a:t>
            </a:r>
            <a:r>
              <a:rPr lang="en-US" altLang="ja-JP" sz="3200">
                <a:latin typeface="Times" charset="0"/>
              </a:rPr>
              <a:t>: </a:t>
            </a:r>
            <a:r>
              <a:rPr lang="zh-TW" altLang="en-US" sz="3200">
                <a:latin typeface="Times" charset="0"/>
              </a:rPr>
              <a:t>如何驗證那真實和能拯救人的信心</a:t>
            </a:r>
            <a:r>
              <a:rPr lang="en-US" altLang="zh-TW" sz="3200">
                <a:latin typeface="Times" charset="0"/>
              </a:rPr>
              <a:t>﹖</a:t>
            </a:r>
            <a:endParaRPr lang="en-US" altLang="ja-JP" sz="3200">
              <a:latin typeface="Times" charset="0"/>
            </a:endParaRPr>
          </a:p>
          <a:p>
            <a:pPr eaLnBrk="1" hangingPunct="1">
              <a:buFont typeface="Wingdings" charset="0"/>
              <a:buChar char="Ø"/>
            </a:pPr>
            <a:endParaRPr lang="en-GB" sz="3200" i="1">
              <a:latin typeface="Times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zh-TW" altLang="en-US" sz="3200" i="1">
                <a:latin typeface="Times" charset="0"/>
                <a:ea typeface="新細明體" charset="0"/>
                <a:cs typeface="新細明體" charset="0"/>
              </a:rPr>
              <a:t>憑着信心的果子 </a:t>
            </a:r>
            <a:br>
              <a:rPr lang="en-GB" sz="3200" i="1">
                <a:latin typeface="Times" charset="0"/>
              </a:rPr>
            </a:br>
            <a:r>
              <a:rPr lang="en-GB" sz="3200" i="1">
                <a:latin typeface="Times" charset="0"/>
              </a:rPr>
              <a:t>(</a:t>
            </a:r>
            <a:r>
              <a:rPr lang="zh-TW" altLang="en-US" sz="3200" i="1">
                <a:latin typeface="Times" charset="0"/>
                <a:ea typeface="新細明體" charset="0"/>
                <a:cs typeface="新細明體" charset="0"/>
              </a:rPr>
              <a:t>雅</a:t>
            </a:r>
            <a:r>
              <a:rPr lang="en-GB" altLang="ja-JP" sz="3200" i="1">
                <a:latin typeface="Times" charset="0"/>
              </a:rPr>
              <a:t>2:14-26)</a:t>
            </a:r>
            <a:r>
              <a:rPr lang="en-US" altLang="ja-JP" sz="3200">
                <a:latin typeface="Times" charset="0"/>
              </a:rPr>
              <a:t> </a:t>
            </a:r>
          </a:p>
          <a:p>
            <a:pPr eaLnBrk="1" hangingPunct="1">
              <a:buFont typeface="Wingdings" charset="0"/>
              <a:buChar char="Ø"/>
            </a:pPr>
            <a:r>
              <a:rPr lang="zh-TW" altLang="en-US" sz="3200">
                <a:latin typeface="Times" charset="0"/>
              </a:rPr>
              <a:t>單純的信心透過行為自我展現</a:t>
            </a:r>
            <a:endParaRPr lang="en-US" sz="32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7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7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 autoUpdateAnimBg="0"/>
      <p:bldP spid="187395" grpId="0" build="p" autoUpdateAnimBg="0"/>
      <p:bldP spid="187396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effectLst/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2700" dir="162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TW" altLang="en-US">
                <a:solidFill>
                  <a:schemeClr val="tx1"/>
                </a:solidFill>
                <a:latin typeface="Arial" charset="0"/>
                <a:cs typeface="+mj-cs"/>
              </a:rPr>
              <a:t>羅馬書對比雅各書</a:t>
            </a:r>
            <a:endParaRPr lang="en-GB">
              <a:solidFill>
                <a:schemeClr val="tx1"/>
              </a:solidFill>
              <a:latin typeface="Arial" charset="0"/>
              <a:cs typeface="+mj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676400"/>
            <a:ext cx="9144000" cy="5181600"/>
            <a:chOff x="-3" y="-3"/>
            <a:chExt cx="5765" cy="2827"/>
          </a:xfrm>
        </p:grpSpPr>
        <p:grpSp>
          <p:nvGrpSpPr>
            <p:cNvPr id="702468" name="Group 4"/>
            <p:cNvGrpSpPr>
              <a:grpSpLocks/>
            </p:cNvGrpSpPr>
            <p:nvPr/>
          </p:nvGrpSpPr>
          <p:grpSpPr bwMode="auto">
            <a:xfrm>
              <a:off x="0" y="0"/>
              <a:ext cx="5759" cy="2821"/>
              <a:chOff x="0" y="0"/>
              <a:chExt cx="5759" cy="2821"/>
            </a:xfrm>
          </p:grpSpPr>
          <p:grpSp>
            <p:nvGrpSpPr>
              <p:cNvPr id="702470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1919" cy="403"/>
                <a:chOff x="0" y="0"/>
                <a:chExt cx="1919" cy="403"/>
              </a:xfrm>
            </p:grpSpPr>
            <p:sp>
              <p:nvSpPr>
                <p:cNvPr id="702531" name="Rectangle 6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83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書卷</a:t>
                  </a:r>
                  <a:endParaRPr kumimoji="1" lang="en-GB" altLang="ja-JP"/>
                </a:p>
                <a:p>
                  <a:pPr eaLnBrk="0" hangingPunct="0"/>
                  <a:endParaRPr kumimoji="1" lang="en-GB"/>
                </a:p>
              </p:txBody>
            </p:sp>
            <p:sp>
              <p:nvSpPr>
                <p:cNvPr id="702532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9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71" name="Group 8"/>
              <p:cNvGrpSpPr>
                <a:grpSpLocks/>
              </p:cNvGrpSpPr>
              <p:nvPr/>
            </p:nvGrpSpPr>
            <p:grpSpPr bwMode="auto">
              <a:xfrm>
                <a:off x="1919" y="0"/>
                <a:ext cx="1920" cy="403"/>
                <a:chOff x="1919" y="0"/>
                <a:chExt cx="1920" cy="403"/>
              </a:xfrm>
            </p:grpSpPr>
            <p:sp>
              <p:nvSpPr>
                <p:cNvPr id="702529" name="Rectangle 9"/>
                <p:cNvSpPr>
                  <a:spLocks noChangeArrowheads="1"/>
                </p:cNvSpPr>
                <p:nvPr/>
              </p:nvSpPr>
              <p:spPr bwMode="auto">
                <a:xfrm>
                  <a:off x="1962" y="0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羅馬書</a:t>
                  </a:r>
                  <a:endParaRPr kumimoji="1" lang="en-GB" altLang="ja-JP"/>
                </a:p>
                <a:p>
                  <a:pPr eaLnBrk="0" hangingPunct="0"/>
                  <a:endParaRPr kumimoji="1" lang="en-GB"/>
                </a:p>
              </p:txBody>
            </p:sp>
            <p:sp>
              <p:nvSpPr>
                <p:cNvPr id="702530" name="Rectangle 10"/>
                <p:cNvSpPr>
                  <a:spLocks noChangeArrowheads="1"/>
                </p:cNvSpPr>
                <p:nvPr/>
              </p:nvSpPr>
              <p:spPr bwMode="auto">
                <a:xfrm>
                  <a:off x="1919" y="0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72" name="Group 11"/>
              <p:cNvGrpSpPr>
                <a:grpSpLocks/>
              </p:cNvGrpSpPr>
              <p:nvPr/>
            </p:nvGrpSpPr>
            <p:grpSpPr bwMode="auto">
              <a:xfrm>
                <a:off x="3839" y="0"/>
                <a:ext cx="1920" cy="403"/>
                <a:chOff x="3839" y="0"/>
                <a:chExt cx="1920" cy="403"/>
              </a:xfrm>
            </p:grpSpPr>
            <p:sp>
              <p:nvSpPr>
                <p:cNvPr id="702527" name="Rectangle 12"/>
                <p:cNvSpPr>
                  <a:spLocks noChangeArrowheads="1"/>
                </p:cNvSpPr>
                <p:nvPr/>
              </p:nvSpPr>
              <p:spPr bwMode="auto">
                <a:xfrm>
                  <a:off x="3882" y="0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雅各書</a:t>
                  </a:r>
                  <a:endParaRPr kumimoji="1" lang="en-GB" altLang="ja-JP"/>
                </a:p>
                <a:p>
                  <a:pPr eaLnBrk="0" hangingPunct="0"/>
                  <a:endParaRPr kumimoji="1" lang="en-GB"/>
                </a:p>
              </p:txBody>
            </p:sp>
            <p:sp>
              <p:nvSpPr>
                <p:cNvPr id="702528" name="Rectangle 13"/>
                <p:cNvSpPr>
                  <a:spLocks noChangeArrowheads="1"/>
                </p:cNvSpPr>
                <p:nvPr/>
              </p:nvSpPr>
              <p:spPr bwMode="auto">
                <a:xfrm>
                  <a:off x="3839" y="0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73" name="Group 14"/>
              <p:cNvGrpSpPr>
                <a:grpSpLocks/>
              </p:cNvGrpSpPr>
              <p:nvPr/>
            </p:nvGrpSpPr>
            <p:grpSpPr bwMode="auto">
              <a:xfrm>
                <a:off x="0" y="403"/>
                <a:ext cx="1919" cy="403"/>
                <a:chOff x="0" y="403"/>
                <a:chExt cx="1919" cy="403"/>
              </a:xfrm>
            </p:grpSpPr>
            <p:sp>
              <p:nvSpPr>
                <p:cNvPr id="702525" name="Rectangle 15"/>
                <p:cNvSpPr>
                  <a:spLocks noChangeArrowheads="1"/>
                </p:cNvSpPr>
                <p:nvPr/>
              </p:nvSpPr>
              <p:spPr bwMode="auto">
                <a:xfrm>
                  <a:off x="43" y="403"/>
                  <a:ext cx="183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作者</a:t>
                  </a:r>
                  <a:endParaRPr kumimoji="1" lang="en-GB" altLang="ja-JP" b="1"/>
                </a:p>
                <a:p>
                  <a:pPr eaLnBrk="0" hangingPunct="0"/>
                  <a:endParaRPr kumimoji="1" lang="en-GB" b="1"/>
                </a:p>
              </p:txBody>
            </p:sp>
            <p:sp>
              <p:nvSpPr>
                <p:cNvPr id="702526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919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74" name="Group 17"/>
              <p:cNvGrpSpPr>
                <a:grpSpLocks/>
              </p:cNvGrpSpPr>
              <p:nvPr/>
            </p:nvGrpSpPr>
            <p:grpSpPr bwMode="auto">
              <a:xfrm>
                <a:off x="1919" y="403"/>
                <a:ext cx="1920" cy="403"/>
                <a:chOff x="1919" y="403"/>
                <a:chExt cx="1920" cy="403"/>
              </a:xfrm>
            </p:grpSpPr>
            <p:sp>
              <p:nvSpPr>
                <p:cNvPr id="702523" name="Rectangle 18"/>
                <p:cNvSpPr>
                  <a:spLocks noChangeArrowheads="1"/>
                </p:cNvSpPr>
                <p:nvPr/>
              </p:nvSpPr>
              <p:spPr bwMode="auto">
                <a:xfrm>
                  <a:off x="1962" y="403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保羅</a:t>
                  </a:r>
                  <a:endParaRPr kumimoji="1" lang="en-GB" altLang="ja-JP" b="1"/>
                </a:p>
                <a:p>
                  <a:pPr eaLnBrk="0" hangingPunct="0"/>
                  <a:endParaRPr kumimoji="1" lang="en-GB" b="1"/>
                </a:p>
              </p:txBody>
            </p:sp>
            <p:sp>
              <p:nvSpPr>
                <p:cNvPr id="702524" name="Rectangle 19"/>
                <p:cNvSpPr>
                  <a:spLocks noChangeArrowheads="1"/>
                </p:cNvSpPr>
                <p:nvPr/>
              </p:nvSpPr>
              <p:spPr bwMode="auto">
                <a:xfrm>
                  <a:off x="1919" y="403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75" name="Group 20"/>
              <p:cNvGrpSpPr>
                <a:grpSpLocks/>
              </p:cNvGrpSpPr>
              <p:nvPr/>
            </p:nvGrpSpPr>
            <p:grpSpPr bwMode="auto">
              <a:xfrm>
                <a:off x="3839" y="403"/>
                <a:ext cx="1920" cy="403"/>
                <a:chOff x="3839" y="403"/>
                <a:chExt cx="1920" cy="403"/>
              </a:xfrm>
            </p:grpSpPr>
            <p:sp>
              <p:nvSpPr>
                <p:cNvPr id="702521" name="Rectangle 21"/>
                <p:cNvSpPr>
                  <a:spLocks noChangeArrowheads="1"/>
                </p:cNvSpPr>
                <p:nvPr/>
              </p:nvSpPr>
              <p:spPr bwMode="auto">
                <a:xfrm>
                  <a:off x="3882" y="403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雅各</a:t>
                  </a:r>
                  <a:endParaRPr kumimoji="1" lang="en-GB" altLang="ja-JP" b="1"/>
                </a:p>
                <a:p>
                  <a:pPr eaLnBrk="0" hangingPunct="0"/>
                  <a:endParaRPr kumimoji="1" lang="en-GB" b="1"/>
                </a:p>
              </p:txBody>
            </p:sp>
            <p:sp>
              <p:nvSpPr>
                <p:cNvPr id="702522" name="Rectangle 22"/>
                <p:cNvSpPr>
                  <a:spLocks noChangeArrowheads="1"/>
                </p:cNvSpPr>
                <p:nvPr/>
              </p:nvSpPr>
              <p:spPr bwMode="auto">
                <a:xfrm>
                  <a:off x="3839" y="403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76" name="Group 23"/>
              <p:cNvGrpSpPr>
                <a:grpSpLocks/>
              </p:cNvGrpSpPr>
              <p:nvPr/>
            </p:nvGrpSpPr>
            <p:grpSpPr bwMode="auto">
              <a:xfrm>
                <a:off x="0" y="806"/>
                <a:ext cx="1919" cy="403"/>
                <a:chOff x="0" y="806"/>
                <a:chExt cx="1919" cy="403"/>
              </a:xfrm>
            </p:grpSpPr>
            <p:sp>
              <p:nvSpPr>
                <p:cNvPr id="702519" name="Rectangle 24"/>
                <p:cNvSpPr>
                  <a:spLocks noChangeArrowheads="1"/>
                </p:cNvSpPr>
                <p:nvPr/>
              </p:nvSpPr>
              <p:spPr bwMode="auto">
                <a:xfrm>
                  <a:off x="43" y="806"/>
                  <a:ext cx="183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日期</a:t>
                  </a:r>
                  <a:endParaRPr kumimoji="1" lang="en-GB" altLang="ja-JP" b="1"/>
                </a:p>
                <a:p>
                  <a:pPr eaLnBrk="0" hangingPunct="0"/>
                  <a:endParaRPr kumimoji="1" lang="en-GB" b="1"/>
                </a:p>
              </p:txBody>
            </p:sp>
            <p:sp>
              <p:nvSpPr>
                <p:cNvPr id="702520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1919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77" name="Group 26"/>
              <p:cNvGrpSpPr>
                <a:grpSpLocks/>
              </p:cNvGrpSpPr>
              <p:nvPr/>
            </p:nvGrpSpPr>
            <p:grpSpPr bwMode="auto">
              <a:xfrm>
                <a:off x="1919" y="806"/>
                <a:ext cx="1920" cy="403"/>
                <a:chOff x="1919" y="806"/>
                <a:chExt cx="1920" cy="403"/>
              </a:xfrm>
            </p:grpSpPr>
            <p:sp>
              <p:nvSpPr>
                <p:cNvPr id="702517" name="Rectangle 27"/>
                <p:cNvSpPr>
                  <a:spLocks noChangeArrowheads="1"/>
                </p:cNvSpPr>
                <p:nvPr/>
              </p:nvSpPr>
              <p:spPr bwMode="auto">
                <a:xfrm>
                  <a:off x="1962" y="806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主後</a:t>
                  </a:r>
                  <a:r>
                    <a:rPr kumimoji="1" lang="en-US" altLang="zh-TW" b="1"/>
                    <a:t>26 </a:t>
                  </a:r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年</a:t>
                  </a:r>
                  <a:endParaRPr kumimoji="1" lang="en-GB" b="1"/>
                </a:p>
              </p:txBody>
            </p:sp>
            <p:sp>
              <p:nvSpPr>
                <p:cNvPr id="702518" name="Rectangle 28"/>
                <p:cNvSpPr>
                  <a:spLocks noChangeArrowheads="1"/>
                </p:cNvSpPr>
                <p:nvPr/>
              </p:nvSpPr>
              <p:spPr bwMode="auto">
                <a:xfrm>
                  <a:off x="1919" y="806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78" name="Group 29"/>
              <p:cNvGrpSpPr>
                <a:grpSpLocks/>
              </p:cNvGrpSpPr>
              <p:nvPr/>
            </p:nvGrpSpPr>
            <p:grpSpPr bwMode="auto">
              <a:xfrm>
                <a:off x="3839" y="806"/>
                <a:ext cx="1920" cy="403"/>
                <a:chOff x="3839" y="806"/>
                <a:chExt cx="1920" cy="403"/>
              </a:xfrm>
            </p:grpSpPr>
            <p:sp>
              <p:nvSpPr>
                <p:cNvPr id="702515" name="Rectangle 30"/>
                <p:cNvSpPr>
                  <a:spLocks noChangeArrowheads="1"/>
                </p:cNvSpPr>
                <p:nvPr/>
              </p:nvSpPr>
              <p:spPr bwMode="auto">
                <a:xfrm>
                  <a:off x="3882" y="806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主後</a:t>
                  </a:r>
                  <a:r>
                    <a:rPr kumimoji="1" lang="en-GB" altLang="ja-JP" b="1"/>
                    <a:t>44-48 </a:t>
                  </a:r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年</a:t>
                  </a:r>
                  <a:endParaRPr kumimoji="1" lang="en-GB" altLang="ja-JP" b="1"/>
                </a:p>
                <a:p>
                  <a:pPr eaLnBrk="0" hangingPunct="0"/>
                  <a:endParaRPr kumimoji="1" lang="en-GB" b="1"/>
                </a:p>
              </p:txBody>
            </p:sp>
            <p:sp>
              <p:nvSpPr>
                <p:cNvPr id="702516" name="Rectangle 31"/>
                <p:cNvSpPr>
                  <a:spLocks noChangeArrowheads="1"/>
                </p:cNvSpPr>
                <p:nvPr/>
              </p:nvSpPr>
              <p:spPr bwMode="auto">
                <a:xfrm>
                  <a:off x="3839" y="806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79" name="Group 32"/>
              <p:cNvGrpSpPr>
                <a:grpSpLocks/>
              </p:cNvGrpSpPr>
              <p:nvPr/>
            </p:nvGrpSpPr>
            <p:grpSpPr bwMode="auto">
              <a:xfrm>
                <a:off x="0" y="1209"/>
                <a:ext cx="1919" cy="403"/>
                <a:chOff x="0" y="1209"/>
                <a:chExt cx="1919" cy="403"/>
              </a:xfrm>
            </p:grpSpPr>
            <p:sp>
              <p:nvSpPr>
                <p:cNvPr id="702513" name="Rectangle 33"/>
                <p:cNvSpPr>
                  <a:spLocks noChangeArrowheads="1"/>
                </p:cNvSpPr>
                <p:nvPr/>
              </p:nvSpPr>
              <p:spPr bwMode="auto">
                <a:xfrm>
                  <a:off x="43" y="1209"/>
                  <a:ext cx="183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稱義是透過</a:t>
                  </a:r>
                  <a:endParaRPr kumimoji="1" lang="en-GB"/>
                </a:p>
              </p:txBody>
            </p:sp>
            <p:sp>
              <p:nvSpPr>
                <p:cNvPr id="702514" name="Rectangle 34"/>
                <p:cNvSpPr>
                  <a:spLocks noChangeArrowheads="1"/>
                </p:cNvSpPr>
                <p:nvPr/>
              </p:nvSpPr>
              <p:spPr bwMode="auto">
                <a:xfrm>
                  <a:off x="0" y="1209"/>
                  <a:ext cx="1919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80" name="Group 35"/>
              <p:cNvGrpSpPr>
                <a:grpSpLocks/>
              </p:cNvGrpSpPr>
              <p:nvPr/>
            </p:nvGrpSpPr>
            <p:grpSpPr bwMode="auto">
              <a:xfrm>
                <a:off x="1919" y="1209"/>
                <a:ext cx="1920" cy="403"/>
                <a:chOff x="1919" y="1209"/>
                <a:chExt cx="1920" cy="403"/>
              </a:xfrm>
            </p:grpSpPr>
            <p:sp>
              <p:nvSpPr>
                <p:cNvPr id="702511" name="Rectangle 36"/>
                <p:cNvSpPr>
                  <a:spLocks noChangeArrowheads="1"/>
                </p:cNvSpPr>
                <p:nvPr/>
              </p:nvSpPr>
              <p:spPr bwMode="auto">
                <a:xfrm>
                  <a:off x="1962" y="1209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專門術語</a:t>
                  </a:r>
                  <a:endParaRPr kumimoji="1" lang="en-GB" b="1"/>
                </a:p>
              </p:txBody>
            </p:sp>
            <p:sp>
              <p:nvSpPr>
                <p:cNvPr id="702512" name="Rectangle 37"/>
                <p:cNvSpPr>
                  <a:spLocks noChangeArrowheads="1"/>
                </p:cNvSpPr>
                <p:nvPr/>
              </p:nvSpPr>
              <p:spPr bwMode="auto">
                <a:xfrm>
                  <a:off x="1919" y="1209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81" name="Group 38"/>
              <p:cNvGrpSpPr>
                <a:grpSpLocks/>
              </p:cNvGrpSpPr>
              <p:nvPr/>
            </p:nvGrpSpPr>
            <p:grpSpPr bwMode="auto">
              <a:xfrm>
                <a:off x="3839" y="1209"/>
                <a:ext cx="1920" cy="403"/>
                <a:chOff x="3839" y="1209"/>
                <a:chExt cx="1920" cy="403"/>
              </a:xfrm>
            </p:grpSpPr>
            <p:sp>
              <p:nvSpPr>
                <p:cNvPr id="702509" name="Rectangle 39"/>
                <p:cNvSpPr>
                  <a:spLocks noChangeArrowheads="1"/>
                </p:cNvSpPr>
                <p:nvPr/>
              </p:nvSpPr>
              <p:spPr bwMode="auto">
                <a:xfrm>
                  <a:off x="3882" y="1209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非專門術語</a:t>
                  </a:r>
                  <a:endParaRPr kumimoji="1" lang="en-GB" altLang="ja-JP" b="1"/>
                </a:p>
                <a:p>
                  <a:pPr eaLnBrk="0" hangingPunct="0"/>
                  <a:endParaRPr kumimoji="1" lang="en-GB" b="1"/>
                </a:p>
              </p:txBody>
            </p:sp>
            <p:sp>
              <p:nvSpPr>
                <p:cNvPr id="702510" name="Rectangle 40"/>
                <p:cNvSpPr>
                  <a:spLocks noChangeArrowheads="1"/>
                </p:cNvSpPr>
                <p:nvPr/>
              </p:nvSpPr>
              <p:spPr bwMode="auto">
                <a:xfrm>
                  <a:off x="3839" y="1209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82" name="Group 41"/>
              <p:cNvGrpSpPr>
                <a:grpSpLocks/>
              </p:cNvGrpSpPr>
              <p:nvPr/>
            </p:nvGrpSpPr>
            <p:grpSpPr bwMode="auto">
              <a:xfrm>
                <a:off x="0" y="1612"/>
                <a:ext cx="1919" cy="403"/>
                <a:chOff x="0" y="1612"/>
                <a:chExt cx="1919" cy="403"/>
              </a:xfrm>
            </p:grpSpPr>
            <p:sp>
              <p:nvSpPr>
                <p:cNvPr id="702507" name="Rectangle 42"/>
                <p:cNvSpPr>
                  <a:spLocks noChangeArrowheads="1"/>
                </p:cNvSpPr>
                <p:nvPr/>
              </p:nvSpPr>
              <p:spPr bwMode="auto">
                <a:xfrm>
                  <a:off x="43" y="1612"/>
                  <a:ext cx="183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稱義前是</a:t>
                  </a:r>
                  <a:endParaRPr kumimoji="1" lang="en-GB" b="1"/>
                </a:p>
              </p:txBody>
            </p:sp>
            <p:sp>
              <p:nvSpPr>
                <p:cNvPr id="702508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1612"/>
                  <a:ext cx="1919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83" name="Group 44"/>
              <p:cNvGrpSpPr>
                <a:grpSpLocks/>
              </p:cNvGrpSpPr>
              <p:nvPr/>
            </p:nvGrpSpPr>
            <p:grpSpPr bwMode="auto">
              <a:xfrm>
                <a:off x="1919" y="1612"/>
                <a:ext cx="1920" cy="403"/>
                <a:chOff x="1919" y="1612"/>
                <a:chExt cx="1920" cy="403"/>
              </a:xfrm>
            </p:grpSpPr>
            <p:sp>
              <p:nvSpPr>
                <p:cNvPr id="702505" name="Rectangle 45"/>
                <p:cNvSpPr>
                  <a:spLocks noChangeArrowheads="1"/>
                </p:cNvSpPr>
                <p:nvPr/>
              </p:nvSpPr>
              <p:spPr bwMode="auto">
                <a:xfrm>
                  <a:off x="1962" y="1612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神</a:t>
                  </a:r>
                  <a:r>
                    <a:rPr kumimoji="1" lang="en-GB" altLang="ja-JP" b="1"/>
                    <a:t>(</a:t>
                  </a:r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垂直</a:t>
                  </a:r>
                  <a:r>
                    <a:rPr kumimoji="1" lang="en-GB" altLang="ja-JP" b="1"/>
                    <a:t>)</a:t>
                  </a:r>
                </a:p>
                <a:p>
                  <a:pPr eaLnBrk="0" hangingPunct="0"/>
                  <a:endParaRPr kumimoji="1" lang="en-GB" b="1"/>
                </a:p>
              </p:txBody>
            </p:sp>
            <p:sp>
              <p:nvSpPr>
                <p:cNvPr id="702506" name="Rectangle 46"/>
                <p:cNvSpPr>
                  <a:spLocks noChangeArrowheads="1"/>
                </p:cNvSpPr>
                <p:nvPr/>
              </p:nvSpPr>
              <p:spPr bwMode="auto">
                <a:xfrm>
                  <a:off x="1919" y="1612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84" name="Group 47"/>
              <p:cNvGrpSpPr>
                <a:grpSpLocks/>
              </p:cNvGrpSpPr>
              <p:nvPr/>
            </p:nvGrpSpPr>
            <p:grpSpPr bwMode="auto">
              <a:xfrm>
                <a:off x="3839" y="1612"/>
                <a:ext cx="1920" cy="403"/>
                <a:chOff x="3839" y="1612"/>
                <a:chExt cx="1920" cy="403"/>
              </a:xfrm>
            </p:grpSpPr>
            <p:sp>
              <p:nvSpPr>
                <p:cNvPr id="702503" name="Rectangle 48"/>
                <p:cNvSpPr>
                  <a:spLocks noChangeArrowheads="1"/>
                </p:cNvSpPr>
                <p:nvPr/>
              </p:nvSpPr>
              <p:spPr bwMode="auto">
                <a:xfrm>
                  <a:off x="3882" y="1612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人</a:t>
                  </a:r>
                  <a:r>
                    <a:rPr kumimoji="1" lang="en-GB" altLang="ja-JP" b="1"/>
                    <a:t>(</a:t>
                  </a:r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地平線</a:t>
                  </a:r>
                  <a:r>
                    <a:rPr kumimoji="1" lang="en-GB" altLang="ja-JP" b="1"/>
                    <a:t>)</a:t>
                  </a:r>
                </a:p>
                <a:p>
                  <a:pPr eaLnBrk="0" hangingPunct="0"/>
                  <a:endParaRPr kumimoji="1" lang="en-GB" b="1"/>
                </a:p>
              </p:txBody>
            </p:sp>
            <p:sp>
              <p:nvSpPr>
                <p:cNvPr id="702504" name="Rectangle 49"/>
                <p:cNvSpPr>
                  <a:spLocks noChangeArrowheads="1"/>
                </p:cNvSpPr>
                <p:nvPr/>
              </p:nvSpPr>
              <p:spPr bwMode="auto">
                <a:xfrm>
                  <a:off x="3839" y="1612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85" name="Group 50"/>
              <p:cNvGrpSpPr>
                <a:grpSpLocks/>
              </p:cNvGrpSpPr>
              <p:nvPr/>
            </p:nvGrpSpPr>
            <p:grpSpPr bwMode="auto">
              <a:xfrm>
                <a:off x="0" y="2015"/>
                <a:ext cx="1919" cy="403"/>
                <a:chOff x="0" y="2015"/>
                <a:chExt cx="1919" cy="403"/>
              </a:xfrm>
            </p:grpSpPr>
            <p:sp>
              <p:nvSpPr>
                <p:cNvPr id="702501" name="Rectangle 51"/>
                <p:cNvSpPr>
                  <a:spLocks noChangeArrowheads="1"/>
                </p:cNvSpPr>
                <p:nvPr/>
              </p:nvSpPr>
              <p:spPr bwMode="auto">
                <a:xfrm>
                  <a:off x="43" y="2015"/>
                  <a:ext cx="183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信心是</a:t>
                  </a:r>
                  <a:endParaRPr kumimoji="1" lang="en-GB" b="1"/>
                </a:p>
              </p:txBody>
            </p:sp>
            <p:sp>
              <p:nvSpPr>
                <p:cNvPr id="702502" name="Rectangle 52"/>
                <p:cNvSpPr>
                  <a:spLocks noChangeArrowheads="1"/>
                </p:cNvSpPr>
                <p:nvPr/>
              </p:nvSpPr>
              <p:spPr bwMode="auto">
                <a:xfrm>
                  <a:off x="0" y="2015"/>
                  <a:ext cx="1919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86" name="Group 53"/>
              <p:cNvGrpSpPr>
                <a:grpSpLocks/>
              </p:cNvGrpSpPr>
              <p:nvPr/>
            </p:nvGrpSpPr>
            <p:grpSpPr bwMode="auto">
              <a:xfrm>
                <a:off x="1919" y="2015"/>
                <a:ext cx="1920" cy="403"/>
                <a:chOff x="1919" y="2015"/>
                <a:chExt cx="1920" cy="403"/>
              </a:xfrm>
            </p:grpSpPr>
            <p:sp>
              <p:nvSpPr>
                <p:cNvPr id="702499" name="Rectangle 54"/>
                <p:cNvSpPr>
                  <a:spLocks noChangeArrowheads="1"/>
                </p:cNvSpPr>
                <p:nvPr/>
              </p:nvSpPr>
              <p:spPr bwMode="auto">
                <a:xfrm>
                  <a:off x="1962" y="2015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/>
                    <a:t>與救恩同步開始</a:t>
                  </a:r>
                  <a:endParaRPr kumimoji="1" lang="en-GB" b="1"/>
                </a:p>
              </p:txBody>
            </p:sp>
            <p:sp>
              <p:nvSpPr>
                <p:cNvPr id="702500" name="Rectangle 55"/>
                <p:cNvSpPr>
                  <a:spLocks noChangeArrowheads="1"/>
                </p:cNvSpPr>
                <p:nvPr/>
              </p:nvSpPr>
              <p:spPr bwMode="auto">
                <a:xfrm>
                  <a:off x="1919" y="2015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87" name="Group 56"/>
              <p:cNvGrpSpPr>
                <a:grpSpLocks/>
              </p:cNvGrpSpPr>
              <p:nvPr/>
            </p:nvGrpSpPr>
            <p:grpSpPr bwMode="auto">
              <a:xfrm>
                <a:off x="3839" y="2015"/>
                <a:ext cx="1920" cy="403"/>
                <a:chOff x="3839" y="2015"/>
                <a:chExt cx="1920" cy="403"/>
              </a:xfrm>
            </p:grpSpPr>
            <p:sp>
              <p:nvSpPr>
                <p:cNvPr id="702497" name="Rectangle 57"/>
                <p:cNvSpPr>
                  <a:spLocks noChangeArrowheads="1"/>
                </p:cNvSpPr>
                <p:nvPr/>
              </p:nvSpPr>
              <p:spPr bwMode="auto">
                <a:xfrm>
                  <a:off x="3882" y="2015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在救恩後</a:t>
                  </a:r>
                  <a:endParaRPr kumimoji="1" lang="en-GB" b="1"/>
                </a:p>
              </p:txBody>
            </p:sp>
            <p:sp>
              <p:nvSpPr>
                <p:cNvPr id="702498" name="Rectangle 58"/>
                <p:cNvSpPr>
                  <a:spLocks noChangeArrowheads="1"/>
                </p:cNvSpPr>
                <p:nvPr/>
              </p:nvSpPr>
              <p:spPr bwMode="auto">
                <a:xfrm>
                  <a:off x="3839" y="2015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88" name="Group 59"/>
              <p:cNvGrpSpPr>
                <a:grpSpLocks/>
              </p:cNvGrpSpPr>
              <p:nvPr/>
            </p:nvGrpSpPr>
            <p:grpSpPr bwMode="auto">
              <a:xfrm>
                <a:off x="0" y="2418"/>
                <a:ext cx="1919" cy="403"/>
                <a:chOff x="0" y="2418"/>
                <a:chExt cx="1919" cy="403"/>
              </a:xfrm>
            </p:grpSpPr>
            <p:sp>
              <p:nvSpPr>
                <p:cNvPr id="702495" name="Rectangle 60"/>
                <p:cNvSpPr>
                  <a:spLocks noChangeArrowheads="1"/>
                </p:cNvSpPr>
                <p:nvPr/>
              </p:nvSpPr>
              <p:spPr bwMode="auto">
                <a:xfrm>
                  <a:off x="43" y="2418"/>
                  <a:ext cx="183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所強調的是</a:t>
                  </a:r>
                  <a:endParaRPr kumimoji="1" lang="en-GB"/>
                </a:p>
              </p:txBody>
            </p:sp>
            <p:sp>
              <p:nvSpPr>
                <p:cNvPr id="702496" name="Rectangle 61"/>
                <p:cNvSpPr>
                  <a:spLocks noChangeArrowheads="1"/>
                </p:cNvSpPr>
                <p:nvPr/>
              </p:nvSpPr>
              <p:spPr bwMode="auto">
                <a:xfrm>
                  <a:off x="0" y="2418"/>
                  <a:ext cx="1919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89" name="Group 62"/>
              <p:cNvGrpSpPr>
                <a:grpSpLocks/>
              </p:cNvGrpSpPr>
              <p:nvPr/>
            </p:nvGrpSpPr>
            <p:grpSpPr bwMode="auto">
              <a:xfrm>
                <a:off x="1919" y="2418"/>
                <a:ext cx="1920" cy="403"/>
                <a:chOff x="1919" y="2418"/>
                <a:chExt cx="1920" cy="403"/>
              </a:xfrm>
            </p:grpSpPr>
            <p:sp>
              <p:nvSpPr>
                <p:cNvPr id="702493" name="Rectangle 63"/>
                <p:cNvSpPr>
                  <a:spLocks noChangeArrowheads="1"/>
                </p:cNvSpPr>
                <p:nvPr/>
              </p:nvSpPr>
              <p:spPr bwMode="auto">
                <a:xfrm>
                  <a:off x="1962" y="2418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信心</a:t>
                  </a:r>
                  <a:endParaRPr kumimoji="1" lang="en-GB" altLang="ja-JP" b="1"/>
                </a:p>
                <a:p>
                  <a:pPr eaLnBrk="0" hangingPunct="0"/>
                  <a:endParaRPr kumimoji="1" lang="en-GB" b="1"/>
                </a:p>
              </p:txBody>
            </p:sp>
            <p:sp>
              <p:nvSpPr>
                <p:cNvPr id="702494" name="Rectangle 64"/>
                <p:cNvSpPr>
                  <a:spLocks noChangeArrowheads="1"/>
                </p:cNvSpPr>
                <p:nvPr/>
              </p:nvSpPr>
              <p:spPr bwMode="auto">
                <a:xfrm>
                  <a:off x="1919" y="2418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  <p:grpSp>
            <p:nvGrpSpPr>
              <p:cNvPr id="702490" name="Group 65"/>
              <p:cNvGrpSpPr>
                <a:grpSpLocks/>
              </p:cNvGrpSpPr>
              <p:nvPr/>
            </p:nvGrpSpPr>
            <p:grpSpPr bwMode="auto">
              <a:xfrm>
                <a:off x="3839" y="2418"/>
                <a:ext cx="1920" cy="403"/>
                <a:chOff x="3839" y="2418"/>
                <a:chExt cx="1920" cy="403"/>
              </a:xfrm>
            </p:grpSpPr>
            <p:sp>
              <p:nvSpPr>
                <p:cNvPr id="702491" name="Rectangle 66"/>
                <p:cNvSpPr>
                  <a:spLocks noChangeArrowheads="1"/>
                </p:cNvSpPr>
                <p:nvPr/>
              </p:nvSpPr>
              <p:spPr bwMode="auto">
                <a:xfrm>
                  <a:off x="3882" y="2418"/>
                  <a:ext cx="183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r>
                    <a:rPr kumimoji="1" lang="zh-TW" altLang="en-US" b="1">
                      <a:ea typeface="新細明體" charset="0"/>
                      <a:cs typeface="新細明體" charset="0"/>
                    </a:rPr>
                    <a:t>行為</a:t>
                  </a:r>
                  <a:endParaRPr kumimoji="1" lang="en-GB" altLang="ja-JP" b="1"/>
                </a:p>
                <a:p>
                  <a:pPr eaLnBrk="0" hangingPunct="0"/>
                  <a:endParaRPr kumimoji="1" lang="en-GB"/>
                </a:p>
              </p:txBody>
            </p:sp>
            <p:sp>
              <p:nvSpPr>
                <p:cNvPr id="702492" name="Rectangle 67"/>
                <p:cNvSpPr>
                  <a:spLocks noChangeArrowheads="1"/>
                </p:cNvSpPr>
                <p:nvPr/>
              </p:nvSpPr>
              <p:spPr bwMode="auto">
                <a:xfrm>
                  <a:off x="3839" y="2418"/>
                  <a:ext cx="192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 sz="1800"/>
                </a:p>
              </p:txBody>
            </p:sp>
          </p:grpSp>
        </p:grpSp>
        <p:sp>
          <p:nvSpPr>
            <p:cNvPr id="702469" name="Rectangle 68"/>
            <p:cNvSpPr>
              <a:spLocks noChangeArrowheads="1"/>
            </p:cNvSpPr>
            <p:nvPr/>
          </p:nvSpPr>
          <p:spPr bwMode="auto">
            <a:xfrm>
              <a:off x="-3" y="-3"/>
              <a:ext cx="5765" cy="2827"/>
            </a:xfrm>
            <a:prstGeom prst="rect">
              <a:avLst/>
            </a:prstGeom>
            <a:noFill/>
            <a:ln w="11112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702467" name="Text Box 69"/>
          <p:cNvSpPr txBox="1">
            <a:spLocks noChangeArrowheads="1"/>
          </p:cNvSpPr>
          <p:nvPr/>
        </p:nvSpPr>
        <p:spPr bwMode="auto">
          <a:xfrm>
            <a:off x="8305800" y="55563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1"/>
              <a:t>272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3" name="Text Box 2"/>
          <p:cNvSpPr txBox="1">
            <a:spLocks noChangeArrowheads="1"/>
          </p:cNvSpPr>
          <p:nvPr/>
        </p:nvSpPr>
        <p:spPr bwMode="auto">
          <a:xfrm>
            <a:off x="3214688" y="2209800"/>
            <a:ext cx="471011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TW" altLang="en-US" sz="5400" b="1">
                <a:latin typeface="Times New Roman" charset="0"/>
              </a:rPr>
              <a:t>真實的信心必定有行為</a:t>
            </a:r>
            <a:r>
              <a:rPr lang="en-US" altLang="zh-TW" sz="5400" b="1">
                <a:latin typeface="Times New Roman" charset="0"/>
              </a:rPr>
              <a:t>﹗</a:t>
            </a:r>
            <a:endParaRPr lang="en-US" sz="5400" b="1">
              <a:latin typeface="Times New Roman" charset="0"/>
            </a:endParaRP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effectLst/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2700" dir="162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  <a:latin typeface="Arial" charset="0"/>
                <a:cs typeface="+mj-cs"/>
              </a:rPr>
              <a:t> </a:t>
            </a:r>
            <a:r>
              <a:rPr lang="zh-TW" altLang="en-US">
                <a:solidFill>
                  <a:schemeClr val="tx1"/>
                </a:solidFill>
                <a:latin typeface="Arial" charset="0"/>
                <a:cs typeface="+mj-cs"/>
              </a:rPr>
              <a:t>雅各書</a:t>
            </a:r>
            <a:r>
              <a:rPr lang="en-US">
                <a:solidFill>
                  <a:schemeClr val="tx1"/>
                </a:solidFill>
                <a:latin typeface="Arial" charset="0"/>
                <a:cs typeface="+mj-cs"/>
              </a:rPr>
              <a:t>2:14-26 </a:t>
            </a:r>
            <a:r>
              <a:rPr lang="zh-TW" altLang="en-US">
                <a:solidFill>
                  <a:schemeClr val="tx1"/>
                </a:solidFill>
                <a:latin typeface="Arial" charset="0"/>
                <a:cs typeface="+mj-cs"/>
              </a:rPr>
              <a:t>的重點</a:t>
            </a:r>
            <a:endParaRPr lang="en-US">
              <a:solidFill>
                <a:schemeClr val="tx1"/>
              </a:solidFill>
              <a:latin typeface="Arial" charset="0"/>
              <a:cs typeface="+mj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1029"/>
          <p:cNvSpPr txBox="1">
            <a:spLocks noChangeArrowheads="1"/>
          </p:cNvSpPr>
          <p:nvPr/>
        </p:nvSpPr>
        <p:spPr bwMode="auto">
          <a:xfrm>
            <a:off x="4765346" y="1572342"/>
            <a:ext cx="2057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990" name="Text Box 1030"/>
          <p:cNvSpPr txBox="1">
            <a:spLocks noChangeArrowheads="1"/>
          </p:cNvSpPr>
          <p:nvPr/>
        </p:nvSpPr>
        <p:spPr bwMode="auto">
          <a:xfrm>
            <a:off x="675935" y="1599729"/>
            <a:ext cx="15794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991" name="Text Box 1031"/>
          <p:cNvSpPr txBox="1">
            <a:spLocks noChangeArrowheads="1"/>
          </p:cNvSpPr>
          <p:nvPr/>
        </p:nvSpPr>
        <p:spPr bwMode="auto">
          <a:xfrm>
            <a:off x="0" y="2786830"/>
            <a:ext cx="2939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改革宗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992" name="Text Box 1032"/>
          <p:cNvSpPr txBox="1">
            <a:spLocks noChangeArrowheads="1"/>
          </p:cNvSpPr>
          <p:nvPr/>
        </p:nvSpPr>
        <p:spPr bwMode="auto">
          <a:xfrm>
            <a:off x="65486" y="4177131"/>
            <a:ext cx="28892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叛教不可能发生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3616" name="Text Box 1041"/>
          <p:cNvSpPr txBox="1">
            <a:spLocks noChangeArrowheads="1"/>
          </p:cNvSpPr>
          <p:nvPr/>
        </p:nvSpPr>
        <p:spPr bwMode="auto">
          <a:xfrm>
            <a:off x="8518468" y="76200"/>
            <a:ext cx="527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48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1364944" y="2147132"/>
            <a:ext cx="290286" cy="621998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4058125">
            <a:off x="2666991" y="513785"/>
            <a:ext cx="290286" cy="1649915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 bwMode="auto">
          <a:xfrm rot="17541860">
            <a:off x="4303257" y="491563"/>
            <a:ext cx="290286" cy="1649915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0" name="Down Arrow 19"/>
          <p:cNvSpPr/>
          <p:nvPr/>
        </p:nvSpPr>
        <p:spPr bwMode="auto">
          <a:xfrm>
            <a:off x="1364944" y="3370916"/>
            <a:ext cx="290286" cy="621998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1" name="Text Box 1032"/>
          <p:cNvSpPr txBox="1">
            <a:spLocks noChangeArrowheads="1"/>
          </p:cNvSpPr>
          <p:nvPr/>
        </p:nvSpPr>
        <p:spPr bwMode="auto">
          <a:xfrm>
            <a:off x="77466" y="5929829"/>
            <a:ext cx="28892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有永恒得救保障但是没有保证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Down Arrow 21"/>
          <p:cNvSpPr/>
          <p:nvPr/>
        </p:nvSpPr>
        <p:spPr bwMode="auto">
          <a:xfrm>
            <a:off x="1364944" y="5130549"/>
            <a:ext cx="290286" cy="621998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3" name="Text Box 1031"/>
          <p:cNvSpPr txBox="1">
            <a:spLocks noChangeArrowheads="1"/>
          </p:cNvSpPr>
          <p:nvPr/>
        </p:nvSpPr>
        <p:spPr bwMode="auto">
          <a:xfrm>
            <a:off x="6001424" y="2755932"/>
            <a:ext cx="3142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阿米念主义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" name="Text Box 1032"/>
          <p:cNvSpPr txBox="1">
            <a:spLocks noChangeArrowheads="1"/>
          </p:cNvSpPr>
          <p:nvPr/>
        </p:nvSpPr>
        <p:spPr bwMode="auto">
          <a:xfrm>
            <a:off x="6254797" y="4146233"/>
            <a:ext cx="28892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叛教导致丧失救恩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" name="Down Arrow 24"/>
          <p:cNvSpPr/>
          <p:nvPr/>
        </p:nvSpPr>
        <p:spPr bwMode="auto">
          <a:xfrm rot="17773393">
            <a:off x="6410491" y="1752128"/>
            <a:ext cx="290286" cy="1206084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7554255" y="3370916"/>
            <a:ext cx="290286" cy="621998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7" name="Text Box 1032"/>
          <p:cNvSpPr txBox="1">
            <a:spLocks noChangeArrowheads="1"/>
          </p:cNvSpPr>
          <p:nvPr/>
        </p:nvSpPr>
        <p:spPr bwMode="auto">
          <a:xfrm>
            <a:off x="5921713" y="5929829"/>
            <a:ext cx="32342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既没有永恒得救保障也没有保证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8" name="Down Arrow 27"/>
          <p:cNvSpPr/>
          <p:nvPr/>
        </p:nvSpPr>
        <p:spPr bwMode="auto">
          <a:xfrm>
            <a:off x="7554255" y="5130549"/>
            <a:ext cx="290286" cy="621998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1031"/>
          <p:cNvSpPr txBox="1">
            <a:spLocks noChangeArrowheads="1"/>
          </p:cNvSpPr>
          <p:nvPr/>
        </p:nvSpPr>
        <p:spPr bwMode="auto">
          <a:xfrm>
            <a:off x="2855830" y="2779896"/>
            <a:ext cx="3250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参与者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" name="Text Box 1032"/>
          <p:cNvSpPr txBox="1">
            <a:spLocks noChangeArrowheads="1"/>
          </p:cNvSpPr>
          <p:nvPr/>
        </p:nvSpPr>
        <p:spPr bwMode="auto">
          <a:xfrm>
            <a:off x="3036252" y="4170197"/>
            <a:ext cx="28892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叛教导致丧失奖励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1" name="Down Arrow 30"/>
          <p:cNvSpPr/>
          <p:nvPr/>
        </p:nvSpPr>
        <p:spPr bwMode="auto">
          <a:xfrm rot="3279538">
            <a:off x="4951922" y="1796567"/>
            <a:ext cx="290286" cy="1206084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32" name="Down Arrow 31"/>
          <p:cNvSpPr/>
          <p:nvPr/>
        </p:nvSpPr>
        <p:spPr bwMode="auto">
          <a:xfrm>
            <a:off x="4335710" y="3370916"/>
            <a:ext cx="290286" cy="621998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33" name="Text Box 1032"/>
          <p:cNvSpPr txBox="1">
            <a:spLocks noChangeArrowheads="1"/>
          </p:cNvSpPr>
          <p:nvPr/>
        </p:nvSpPr>
        <p:spPr bwMode="auto">
          <a:xfrm>
            <a:off x="2933525" y="5929829"/>
            <a:ext cx="30946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有永恒得救保障且有保证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4335710" y="5130549"/>
            <a:ext cx="290286" cy="621998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10" charset="0"/>
              <a:ea typeface="MS PGothic" pitchFamily="34" charset="-128"/>
              <a:cs typeface="+mn-cs"/>
            </a:endParaRPr>
          </a:p>
        </p:txBody>
      </p:sp>
      <p:sp>
        <p:nvSpPr>
          <p:cNvPr id="153615" name="Rectangle 104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3209"/>
            <a:ext cx="8130638" cy="584776"/>
          </a:xfrm>
          <a:solidFill>
            <a:schemeClr val="tx1"/>
          </a:solidFill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是否每个真基督徒在信心中至死坚忍</a:t>
            </a:r>
            <a:r>
              <a:rPr lang="en-US" altLang="ja-JP" sz="3200" b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?</a:t>
            </a:r>
            <a:endParaRPr lang="en-US" sz="32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3710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  <p:bldP spid="41990" grpId="0"/>
      <p:bldP spid="41991" grpId="0"/>
      <p:bldP spid="41992" grpId="0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/>
      <p:bldP spid="24" grpId="0"/>
      <p:bldP spid="25" grpId="0" animBg="1"/>
      <p:bldP spid="26" grpId="0" animBg="1"/>
      <p:bldP spid="27" grpId="0"/>
      <p:bldP spid="28" grpId="0" animBg="1"/>
      <p:bldP spid="29" grpId="0"/>
      <p:bldP spid="30" grpId="0"/>
      <p:bldP spid="31" grpId="0" animBg="1"/>
      <p:bldP spid="32" grpId="0" animBg="1"/>
      <p:bldP spid="33" grpId="0"/>
      <p:bldP spid="3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雅各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971007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400"/>
            <a:ext cx="7772400" cy="974725"/>
          </a:xfrm>
          <a:effectLst/>
        </p:spPr>
        <p:txBody>
          <a:bodyPr/>
          <a:lstStyle/>
          <a:p>
            <a:pPr algn="ctr" eaLnBrk="1" hangingPunct="1"/>
            <a:r>
              <a:rPr lang="zh-TW" altLang="en-US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以不同角度看信心</a:t>
            </a:r>
            <a:r>
              <a:rPr lang="en-US" altLang="ja-JP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…</a:t>
            </a:r>
            <a:endParaRPr lang="en-US" sz="5400" dirty="0">
              <a:solidFill>
                <a:schemeClr val="accent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Impact" charset="0"/>
              <a:ea typeface="ＭＳ Ｐゴシック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8458200" y="87313"/>
            <a:ext cx="671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FFFF"/>
                </a:solidFill>
                <a:latin typeface="Verdana" pitchFamily="8" charset="0"/>
                <a:ea typeface="ＭＳ Ｐゴシック"/>
                <a:cs typeface="+mn-cs"/>
              </a:rPr>
              <a:t>267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285875"/>
          <a:ext cx="9144000" cy="5573714"/>
        </p:xfrm>
        <a:graphic>
          <a:graphicData uri="http://schemas.openxmlformats.org/drawingml/2006/table">
            <a:tbl>
              <a:tblPr/>
              <a:tblGrid>
                <a:gridCol w="108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信心是籍着行為表達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﹐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因為信心。。。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苦難中有喜樂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避免偏袒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要有行為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有智慧的說話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謙卑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得勝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1:1-18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1:19-27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2:1-13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2:14-26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4:1-5:6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5:7-20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51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試探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聽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憤怒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說話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憐憫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聖潔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偏袒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世屬化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平等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彼此供應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確認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影響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不受約束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使用智慧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爭執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批判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論斷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受苦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禱告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对抗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耶路撒冷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主後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44-47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D274FE-7AA6-404E-BCF7-E489284C6C3D}"/>
              </a:ext>
            </a:extLst>
          </p:cNvPr>
          <p:cNvSpPr/>
          <p:nvPr/>
        </p:nvSpPr>
        <p:spPr bwMode="auto">
          <a:xfrm>
            <a:off x="3779912" y="2060848"/>
            <a:ext cx="1296144" cy="3384376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00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838200"/>
            <a:ext cx="3581400" cy="1981200"/>
          </a:xfrm>
        </p:spPr>
        <p:txBody>
          <a:bodyPr/>
          <a:lstStyle/>
          <a:p>
            <a:pPr eaLnBrk="1" hangingPunct="1"/>
            <a:r>
              <a:rPr lang="zh-CN" altLang="en-US">
                <a:latin typeface="Arial" charset="0"/>
              </a:rPr>
              <a:t>制伏舌頭 </a:t>
            </a:r>
            <a:r>
              <a:rPr lang="en-US">
                <a:latin typeface="Arial" charset="0"/>
              </a:rPr>
              <a:t>(3:1-18)</a:t>
            </a:r>
          </a:p>
        </p:txBody>
      </p:sp>
      <p:sp>
        <p:nvSpPr>
          <p:cNvPr id="7086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2667000" cy="23622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zh-TW" altLang="en-US" sz="4000">
                <a:latin typeface="Times" charset="0"/>
              </a:rPr>
              <a:t>如何勝過這最堅強的敵人</a:t>
            </a:r>
            <a:r>
              <a:rPr lang="en-US" altLang="zh-TW" sz="4000">
                <a:latin typeface="Times" charset="0"/>
              </a:rPr>
              <a:t>﹖</a:t>
            </a:r>
            <a:endParaRPr lang="en-US" sz="4000">
              <a:latin typeface="Times" charset="0"/>
            </a:endParaRPr>
          </a:p>
        </p:txBody>
      </p:sp>
      <p:pic>
        <p:nvPicPr>
          <p:cNvPr id="506884" name="Picture 4" descr="tongue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-76200"/>
            <a:ext cx="464502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475433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背景</a:t>
            </a:r>
            <a:br>
              <a:rPr lang="en-US" altLang="zh-CN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早期的犹太信徒没有活出他们的信仰。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5600700" cy="819150"/>
          </a:xfrm>
        </p:spPr>
        <p:txBody>
          <a:bodyPr/>
          <a:lstStyle/>
          <a:p>
            <a:pPr eaLnBrk="1" hangingPunct="1"/>
            <a:r>
              <a:rPr lang="zh-TW" altLang="en-US" sz="5400">
                <a:latin typeface="Futura" charset="0"/>
                <a:ea typeface="ＭＳ Ｐゴシック" charset="0"/>
              </a:rPr>
              <a:t>真誠的宣告 </a:t>
            </a:r>
            <a:r>
              <a:rPr lang="en-US" sz="5400">
                <a:latin typeface="Futura" charset="0"/>
                <a:ea typeface="ＭＳ Ｐゴシック" charset="0"/>
              </a:rPr>
              <a:t>…</a:t>
            </a:r>
          </a:p>
        </p:txBody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248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>
                <a:latin typeface="Helvetica" charset="0"/>
                <a:ea typeface="ＭＳ Ｐゴシック" charset="0"/>
              </a:rPr>
              <a:t>無許懮慮</a:t>
            </a:r>
            <a:r>
              <a:rPr lang="en-US" altLang="zh-TW">
                <a:latin typeface="Helvetica" charset="0"/>
                <a:ea typeface="ＭＳ Ｐゴシック" charset="0"/>
              </a:rPr>
              <a:t>﹐</a:t>
            </a:r>
            <a:r>
              <a:rPr lang="zh-TW" altLang="en-US">
                <a:latin typeface="Helvetica" charset="0"/>
                <a:ea typeface="ＭＳ Ｐゴシック" charset="0"/>
              </a:rPr>
              <a:t>讓教會幫你</a:t>
            </a:r>
            <a:r>
              <a:rPr lang="ja-JP" altLang="en-US">
                <a:latin typeface="Helvetica" charset="0"/>
                <a:ea typeface="ＭＳ Ｐゴシック" charset="0"/>
              </a:rPr>
              <a:t>。</a:t>
            </a:r>
            <a:endParaRPr lang="en-US" altLang="ja-JP">
              <a:latin typeface="Helvetica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>
                <a:latin typeface="Helvetica" charset="0"/>
                <a:ea typeface="ＭＳ Ｐゴシック" charset="0"/>
              </a:rPr>
              <a:t>禮拜四晚上有夜宵。 之後 有 禱告 和 藥物 治療 。</a:t>
            </a:r>
            <a:endParaRPr lang="en-US" altLang="ja-JP">
              <a:latin typeface="Helvetica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>
                <a:latin typeface="Helvetica" charset="0"/>
                <a:ea typeface="ＭＳ Ｐゴシック" charset="0"/>
              </a:rPr>
              <a:t>在禱告中記念哪些病痛軟弱的。</a:t>
            </a:r>
            <a:endParaRPr lang="en-US" altLang="ja-JP">
              <a:latin typeface="Helvetica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>
                <a:latin typeface="Helvetica" charset="0"/>
                <a:ea typeface="ＭＳ Ｐゴシック" charset="0"/>
              </a:rPr>
              <a:t>那些有孩子的 我們教會樓下有兒童託兒所。</a:t>
            </a:r>
            <a:endParaRPr lang="en-US" altLang="ja-JP">
              <a:latin typeface="Helvetica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>
                <a:latin typeface="Helvetica" charset="0"/>
                <a:ea typeface="ＭＳ Ｐゴシック" charset="0"/>
              </a:rPr>
              <a:t>我們教會的婦女在禮拜五將把一切所丢弃的衣服放在教會的最低層。你們可到那裡去觀看。</a:t>
            </a:r>
            <a:endParaRPr lang="en-US">
              <a:latin typeface="Helvetic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15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15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15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15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2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600825" cy="676275"/>
          </a:xfrm>
        </p:spPr>
        <p:txBody>
          <a:bodyPr/>
          <a:lstStyle/>
          <a:p>
            <a:pPr eaLnBrk="1" hangingPunct="1"/>
            <a:r>
              <a:rPr lang="zh-TW" altLang="en-US">
                <a:latin typeface="Futura" charset="0"/>
                <a:ea typeface="ＭＳ Ｐゴシック" charset="0"/>
              </a:rPr>
              <a:t>真誠的宣告 </a:t>
            </a:r>
            <a:r>
              <a:rPr lang="en-US">
                <a:latin typeface="Futura" charset="0"/>
                <a:ea typeface="ＭＳ Ｐゴシック" charset="0"/>
              </a:rPr>
              <a:t>…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534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>
                <a:latin typeface="Helvetica" charset="0"/>
                <a:ea typeface="ＭＳ Ｐゴシック" charset="0"/>
              </a:rPr>
              <a:t>今早聖壇上的玫瑰是為了宣告</a:t>
            </a:r>
            <a:r>
              <a:rPr lang="en-US" altLang="ja-JP">
                <a:latin typeface="Helvetica" charset="0"/>
                <a:ea typeface="ＭＳ Ｐゴシック" charset="0"/>
              </a:rPr>
              <a:t>David Allen Belzer </a:t>
            </a:r>
            <a:r>
              <a:rPr lang="zh-TW" altLang="en-US">
                <a:latin typeface="Helvetica" charset="0"/>
                <a:ea typeface="ＭＳ Ｐゴシック" charset="0"/>
              </a:rPr>
              <a:t>的誕生和</a:t>
            </a:r>
            <a:r>
              <a:rPr lang="en-US" altLang="ja-JP">
                <a:latin typeface="Helvetica" charset="0"/>
                <a:ea typeface="ＭＳ Ｐゴシック" charset="0"/>
              </a:rPr>
              <a:t>Julius Belzer </a:t>
            </a:r>
            <a:r>
              <a:rPr lang="zh-TW" altLang="en-US">
                <a:latin typeface="Helvetica" charset="0"/>
                <a:ea typeface="ＭＳ Ｐゴシック" charset="0"/>
              </a:rPr>
              <a:t>牧師和師母的罪。</a:t>
            </a:r>
            <a:endParaRPr lang="en-US" altLang="ja-JP">
              <a:latin typeface="Helvetica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>
                <a:latin typeface="Helvetica" charset="0"/>
                <a:ea typeface="ＭＳ Ｐゴシック" charset="0"/>
              </a:rPr>
              <a:t>今天中午將在教會的前後兩門有聚會。兒童也將在這兩處被施洗。</a:t>
            </a:r>
            <a:endParaRPr lang="en-US" altLang="ja-JP">
              <a:latin typeface="Helvetica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>
                <a:latin typeface="Helvetica" charset="0"/>
                <a:ea typeface="ＭＳ Ｐゴシック" charset="0"/>
              </a:rPr>
              <a:t>夜宵將會在禮拜二傍晚</a:t>
            </a:r>
            <a:r>
              <a:rPr lang="en-US" altLang="zh-TW">
                <a:latin typeface="Helvetica" charset="0"/>
                <a:ea typeface="ＭＳ Ｐゴシック" charset="0"/>
              </a:rPr>
              <a:t>﹐</a:t>
            </a:r>
            <a:r>
              <a:rPr lang="zh-TW" altLang="en-US">
                <a:latin typeface="Helvetica" charset="0"/>
                <a:ea typeface="ＭＳ Ｐゴシック" charset="0"/>
              </a:rPr>
              <a:t>教會正堂舉行。之後有音樂會。</a:t>
            </a:r>
            <a:endParaRPr lang="en-US" altLang="ja-JP">
              <a:latin typeface="Helvetica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>
                <a:latin typeface="Helvetica" charset="0"/>
                <a:ea typeface="ＭＳ Ｐゴシック" charset="0"/>
              </a:rPr>
              <a:t>今晚的聚會和證道主題是</a:t>
            </a:r>
            <a:r>
              <a:rPr lang="en-US" altLang="zh-TW">
                <a:latin typeface="Helvetica" charset="0"/>
                <a:ea typeface="ＭＳ Ｐゴシック" charset="0"/>
              </a:rPr>
              <a:t>『</a:t>
            </a:r>
            <a:r>
              <a:rPr lang="zh-TW" altLang="en-US">
                <a:latin typeface="Helvetica" charset="0"/>
                <a:ea typeface="ＭＳ Ｐゴシック" charset="0"/>
              </a:rPr>
              <a:t>地獄是什麼</a:t>
            </a:r>
            <a:r>
              <a:rPr lang="en-US" altLang="zh-TW">
                <a:latin typeface="Helvetica" charset="0"/>
                <a:ea typeface="ＭＳ Ｐゴシック" charset="0"/>
              </a:rPr>
              <a:t>』﹖</a:t>
            </a:r>
            <a:r>
              <a:rPr lang="zh-TW" altLang="en-US">
                <a:latin typeface="Helvetica" charset="0"/>
                <a:ea typeface="ＭＳ Ｐゴシック" charset="0"/>
              </a:rPr>
              <a:t>情早點到</a:t>
            </a:r>
            <a:r>
              <a:rPr lang="en-US" altLang="zh-TW">
                <a:latin typeface="Helvetica" charset="0"/>
                <a:ea typeface="ＭＳ Ｐゴシック" charset="0"/>
              </a:rPr>
              <a:t>﹐</a:t>
            </a:r>
            <a:r>
              <a:rPr lang="zh-TW" altLang="en-US">
                <a:latin typeface="Helvetica" charset="0"/>
                <a:ea typeface="ＭＳ Ｐゴシック" charset="0"/>
              </a:rPr>
              <a:t>來聽我們的詩班練習。</a:t>
            </a:r>
            <a:endParaRPr lang="en-US">
              <a:latin typeface="Helvetic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8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8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8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8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7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>
                <a:latin typeface="Garamond" charset="0"/>
                <a:cs typeface="+mj-cs"/>
              </a:rPr>
              <a:t>這是什麼意識</a:t>
            </a:r>
            <a:r>
              <a:rPr lang="en-US" altLang="zh-TW">
                <a:latin typeface="Garamond" charset="0"/>
                <a:cs typeface="+mj-cs"/>
              </a:rPr>
              <a:t>﹖</a:t>
            </a:r>
            <a:endParaRPr lang="en-US">
              <a:latin typeface="Garamond" charset="0"/>
              <a:cs typeface="+mj-cs"/>
            </a:endParaRP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b="1">
                <a:latin typeface="Garamond" charset="0"/>
                <a:cs typeface="+mn-cs"/>
              </a:rPr>
              <a:t>豬先生</a:t>
            </a:r>
            <a:r>
              <a:rPr lang="en-US" altLang="zh-TW" sz="3200" b="1">
                <a:latin typeface="Garamond" charset="0"/>
                <a:cs typeface="+mn-cs"/>
              </a:rPr>
              <a:t>﹗</a:t>
            </a:r>
          </a:p>
          <a:p>
            <a:pPr eaLnBrk="1" hangingPunct="1">
              <a:defRPr/>
            </a:pPr>
            <a:r>
              <a:rPr lang="zh-TW" altLang="en-US" sz="3200" b="1">
                <a:latin typeface="Garamond" charset="0"/>
                <a:cs typeface="+mn-cs"/>
              </a:rPr>
              <a:t>才不是豬先生</a:t>
            </a:r>
            <a:r>
              <a:rPr lang="en-US" altLang="zh-TW" sz="3200" b="1">
                <a:latin typeface="Garamond" charset="0"/>
                <a:cs typeface="+mn-cs"/>
              </a:rPr>
              <a:t>﹗</a:t>
            </a:r>
          </a:p>
          <a:p>
            <a:pPr eaLnBrk="1" hangingPunct="1">
              <a:defRPr/>
            </a:pPr>
            <a:r>
              <a:rPr lang="zh-TW" altLang="en-US" sz="3200" b="1">
                <a:latin typeface="Garamond" charset="0"/>
                <a:cs typeface="+mn-cs"/>
              </a:rPr>
              <a:t>看見圍欄了嗎</a:t>
            </a:r>
            <a:r>
              <a:rPr lang="en-US" altLang="zh-TW" sz="3200" b="1">
                <a:latin typeface="Garamond" charset="0"/>
                <a:cs typeface="+mn-cs"/>
              </a:rPr>
              <a:t>﹖</a:t>
            </a:r>
          </a:p>
          <a:p>
            <a:pPr eaLnBrk="1" hangingPunct="1">
              <a:defRPr/>
            </a:pPr>
            <a:r>
              <a:rPr lang="zh-TW" altLang="en-US" sz="3200" b="1">
                <a:latin typeface="Garamond" charset="0"/>
                <a:cs typeface="+mn-cs"/>
              </a:rPr>
              <a:t>就是豬</a:t>
            </a:r>
            <a:r>
              <a:rPr lang="en-US" altLang="zh-TW" sz="3200" b="1">
                <a:latin typeface="Garamond" charset="0"/>
                <a:cs typeface="+mn-cs"/>
              </a:rPr>
              <a:t>﹗</a:t>
            </a:r>
            <a:endParaRPr lang="en-US" sz="3200" b="1">
              <a:latin typeface="Garamond" charset="0"/>
              <a:cs typeface="+mn-cs"/>
            </a:endParaRPr>
          </a:p>
        </p:txBody>
      </p:sp>
      <p:sp>
        <p:nvSpPr>
          <p:cNvPr id="7178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600200"/>
            <a:ext cx="441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b="1">
                <a:latin typeface="Garamond" charset="0"/>
                <a:cs typeface="+mn-cs"/>
              </a:rPr>
              <a:t>他們是豬</a:t>
            </a:r>
            <a:r>
              <a:rPr lang="en-US" altLang="zh-TW" sz="3200" b="1">
                <a:latin typeface="Garamond" charset="0"/>
                <a:cs typeface="+mn-cs"/>
              </a:rPr>
              <a:t>﹗</a:t>
            </a:r>
            <a:endParaRPr lang="en-US" sz="3200" b="1">
              <a:latin typeface="Garamond" charset="0"/>
              <a:cs typeface="+mn-cs"/>
            </a:endParaRPr>
          </a:p>
          <a:p>
            <a:pPr eaLnBrk="1" hangingPunct="1">
              <a:defRPr/>
            </a:pPr>
            <a:r>
              <a:rPr lang="zh-TW" altLang="en-US" sz="3200" b="1">
                <a:latin typeface="Garamond" charset="0"/>
                <a:cs typeface="+mn-cs"/>
              </a:rPr>
              <a:t>他們的確是豬</a:t>
            </a:r>
            <a:r>
              <a:rPr lang="en-US" altLang="zh-TW" sz="3200" b="1">
                <a:latin typeface="Garamond" charset="0"/>
                <a:cs typeface="+mn-cs"/>
              </a:rPr>
              <a:t>﹗</a:t>
            </a:r>
            <a:r>
              <a:rPr lang="zh-TW" altLang="en-US" sz="3200" b="1">
                <a:latin typeface="Garamond" charset="0"/>
                <a:cs typeface="+mn-cs"/>
              </a:rPr>
              <a:t>看到围栏了嗎</a:t>
            </a:r>
            <a:r>
              <a:rPr lang="en-US" altLang="zh-TW" sz="3200" b="1">
                <a:latin typeface="Garamond" charset="0"/>
                <a:cs typeface="+mn-cs"/>
              </a:rPr>
              <a:t>﹖</a:t>
            </a:r>
            <a:endParaRPr lang="en-US" sz="3200" b="1">
              <a:latin typeface="Garamond" charset="0"/>
              <a:cs typeface="+mn-cs"/>
            </a:endParaRPr>
          </a:p>
          <a:p>
            <a:pPr eaLnBrk="1" hangingPunct="1">
              <a:defRPr/>
            </a:pPr>
            <a:r>
              <a:rPr lang="zh-TW" altLang="en-US" sz="3200" b="1">
                <a:latin typeface="Garamond" charset="0"/>
                <a:cs typeface="+mn-cs"/>
              </a:rPr>
              <a:t>可惡</a:t>
            </a:r>
            <a:r>
              <a:rPr lang="en-US" altLang="zh-TW" sz="3200" b="1">
                <a:latin typeface="Garamond" charset="0"/>
                <a:cs typeface="+mn-cs"/>
              </a:rPr>
              <a:t>﹗</a:t>
            </a:r>
            <a:r>
              <a:rPr lang="zh-TW" altLang="en-US" sz="3200" b="1">
                <a:latin typeface="Garamond" charset="0"/>
                <a:cs typeface="+mn-cs"/>
              </a:rPr>
              <a:t>他們真地是豬</a:t>
            </a:r>
            <a:r>
              <a:rPr lang="en-US" altLang="zh-TW" sz="3200" b="1">
                <a:latin typeface="Garamond" charset="0"/>
                <a:cs typeface="+mn-cs"/>
              </a:rPr>
              <a:t>﹗</a:t>
            </a:r>
            <a:endParaRPr lang="en-US" sz="3200" b="1">
              <a:latin typeface="Garamond" charset="0"/>
              <a:cs typeface="+mn-cs"/>
            </a:endParaRPr>
          </a:p>
        </p:txBody>
      </p:sp>
      <p:sp>
        <p:nvSpPr>
          <p:cNvPr id="717829" name="Rectangle 5"/>
          <p:cNvSpPr>
            <a:spLocks noChangeArrowheads="1"/>
          </p:cNvSpPr>
          <p:nvPr/>
        </p:nvSpPr>
        <p:spPr bwMode="auto">
          <a:xfrm>
            <a:off x="1752600" y="5867400"/>
            <a:ext cx="525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zh-TW" altLang="en-US" sz="3200" b="1" i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rPr>
              <a:t>小心你的言語句子</a:t>
            </a:r>
            <a:r>
              <a:rPr lang="en-US" altLang="zh-TW" sz="3200" b="1" i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rPr>
              <a:t>﹗</a:t>
            </a:r>
            <a:endParaRPr lang="en-US" sz="3200" b="1" i="1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char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828">
                                            <p:txEl>
                                              <p:char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char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828">
                                            <p:txEl>
                                              <p:char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43000"/>
            <a:ext cx="7239000" cy="2057400"/>
          </a:xfrm>
          <a:effectLst>
            <a:outerShdw blurRad="635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信心有智慧的說話</a:t>
            </a:r>
            <a:r>
              <a:rPr lang="en-US" altLang="zh-TW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﹐</a:t>
            </a:r>
            <a:br>
              <a:rPr lang="en-US" altLang="zh-TW" b="1">
                <a:solidFill>
                  <a:srgbClr val="FFFFFF"/>
                </a:solidFill>
                <a:latin typeface="Tahoma" charset="0"/>
                <a:ea typeface="ＭＳ Ｐゴシック" charset="0"/>
              </a:rPr>
            </a:br>
            <a:r>
              <a:rPr lang="zh-TW" altLang="en-US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因為信心 </a:t>
            </a:r>
            <a:r>
              <a:rPr lang="en-US" altLang="zh-TW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…</a:t>
            </a:r>
            <a:endParaRPr lang="en-US" b="1">
              <a:latin typeface="Tahoma" charset="0"/>
              <a:ea typeface="ＭＳ Ｐゴシック" charset="0"/>
            </a:endParaRPr>
          </a:p>
        </p:txBody>
      </p:sp>
      <p:sp>
        <p:nvSpPr>
          <p:cNvPr id="60314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352800"/>
            <a:ext cx="8839200" cy="2362200"/>
          </a:xfrm>
          <a:effectLst/>
        </p:spPr>
        <p:txBody>
          <a:bodyPr/>
          <a:lstStyle/>
          <a:p>
            <a:pPr algn="l">
              <a:spcBef>
                <a:spcPct val="0"/>
              </a:spcBef>
              <a:buFont typeface="Wingdings" charset="0"/>
              <a:buNone/>
              <a:tabLst>
                <a:tab pos="1662113" algn="l"/>
              </a:tabLst>
              <a:defRPr/>
            </a:pPr>
            <a:r>
              <a:rPr lang="en-US" sz="40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3:1-6	</a:t>
            </a:r>
            <a:r>
              <a:rPr lang="zh-TW" altLang="en-US" sz="40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認識舌頭的潛能和破壞力。</a:t>
            </a:r>
            <a:endParaRPr lang="en-US" sz="4000" b="1">
              <a:solidFill>
                <a:srgbClr val="FFFFFF"/>
              </a:solidFill>
              <a:latin typeface="Tahom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3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3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3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44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57200"/>
            <a:ext cx="8267700" cy="5614988"/>
          </a:xfrm>
        </p:spPr>
        <p:txBody>
          <a:bodyPr/>
          <a:lstStyle/>
          <a:p>
            <a:pPr eaLnBrk="1" hangingPunct="1"/>
            <a:r>
              <a:rPr lang="zh-CN" altLang="en-US" sz="5400">
                <a:latin typeface="Tahoma" charset="0"/>
                <a:ea typeface="MS Pゴシック" charset="0"/>
              </a:rPr>
              <a:t> 舌头就是火，在我们百体中，舌头是个罪恶的世界，能污秽全身，也能把生命的轮子点起来，并且是从地狱里点著的。</a:t>
            </a:r>
            <a:r>
              <a:rPr lang="en-US" altLang="ja-JP" sz="5400">
                <a:latin typeface="Tahoma" charset="0"/>
                <a:ea typeface="MS Pゴシック" charset="0"/>
              </a:rPr>
              <a:t>(3:6)</a:t>
            </a:r>
            <a:endParaRPr lang="en-US" sz="5400">
              <a:latin typeface="Tahoma" charset="0"/>
              <a:ea typeface="MS Pゴシック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43000"/>
            <a:ext cx="7239000" cy="2057400"/>
          </a:xfrm>
          <a:effectLst>
            <a:outerShdw blurRad="635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信心有智慧的說話</a:t>
            </a:r>
            <a:r>
              <a:rPr lang="en-US" altLang="zh-TW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﹐</a:t>
            </a:r>
            <a:br>
              <a:rPr lang="en-US" altLang="zh-TW" b="1">
                <a:solidFill>
                  <a:srgbClr val="FFFFFF"/>
                </a:solidFill>
                <a:latin typeface="Tahoma" charset="0"/>
                <a:ea typeface="ＭＳ Ｐゴシック" charset="0"/>
              </a:rPr>
            </a:br>
            <a:r>
              <a:rPr lang="zh-TW" altLang="en-US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因為信心 </a:t>
            </a:r>
            <a:r>
              <a:rPr lang="en-US" altLang="zh-TW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…</a:t>
            </a:r>
            <a:endParaRPr lang="en-US" b="1">
              <a:latin typeface="Tahoma" charset="0"/>
              <a:ea typeface="ＭＳ Ｐゴシック" charset="0"/>
            </a:endParaRP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352800"/>
            <a:ext cx="8839200" cy="2362200"/>
          </a:xfrm>
          <a:effectLst/>
        </p:spPr>
        <p:txBody>
          <a:bodyPr/>
          <a:lstStyle/>
          <a:p>
            <a:pPr algn="l">
              <a:spcBef>
                <a:spcPct val="0"/>
              </a:spcBef>
              <a:buFont typeface="Wingdings" charset="0"/>
              <a:buNone/>
              <a:tabLst>
                <a:tab pos="1662113" algn="l"/>
              </a:tabLst>
              <a:defRPr/>
            </a:pPr>
            <a:r>
              <a:rPr lang="en-US" sz="40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3:1-6	</a:t>
            </a:r>
            <a:r>
              <a:rPr lang="zh-TW" altLang="en-US" sz="40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認識舌頭的潛能和破壞力。</a:t>
            </a:r>
            <a:endParaRPr lang="en-US" sz="4000" b="1">
              <a:solidFill>
                <a:srgbClr val="FFFFFF"/>
              </a:solidFill>
              <a:latin typeface="Tahoma" charset="0"/>
              <a:ea typeface="ＭＳ Ｐゴシック" charset="0"/>
            </a:endParaRPr>
          </a:p>
          <a:p>
            <a:pPr algn="l">
              <a:spcBef>
                <a:spcPct val="0"/>
              </a:spcBef>
              <a:buFont typeface="Wingdings" charset="0"/>
              <a:buNone/>
              <a:tabLst>
                <a:tab pos="1662113" algn="l"/>
              </a:tabLst>
              <a:defRPr/>
            </a:pPr>
            <a:r>
              <a:rPr lang="en-US" sz="40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3:7-8	</a:t>
            </a:r>
            <a:r>
              <a:rPr lang="zh-TW" altLang="en-US" sz="40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認識舌頭是</a:t>
            </a:r>
            <a:r>
              <a:rPr lang="zh-CN" altLang="en-US" sz="4000">
                <a:latin typeface="Tahoma" charset="0"/>
                <a:ea typeface="ＭＳ Ｐゴシック" charset="0"/>
              </a:rPr>
              <a:t>没有人能制伏的。</a:t>
            </a:r>
            <a:endParaRPr lang="en-US" sz="4000" b="1">
              <a:solidFill>
                <a:srgbClr val="FFFFFF"/>
              </a:solidFill>
              <a:latin typeface="Tahom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1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43000"/>
            <a:ext cx="7239000" cy="2057400"/>
          </a:xfrm>
          <a:effectLst>
            <a:outerShdw blurRad="635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信心有智慧的說話</a:t>
            </a:r>
            <a:r>
              <a:rPr lang="en-US" altLang="zh-TW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﹐</a:t>
            </a:r>
            <a:br>
              <a:rPr lang="en-US" altLang="zh-TW" b="1">
                <a:solidFill>
                  <a:srgbClr val="FFFFFF"/>
                </a:solidFill>
                <a:latin typeface="Tahoma" charset="0"/>
                <a:ea typeface="ＭＳ Ｐゴシック" charset="0"/>
              </a:rPr>
            </a:br>
            <a:r>
              <a:rPr lang="zh-TW" altLang="en-US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因為信心 </a:t>
            </a:r>
            <a:r>
              <a:rPr lang="en-US" altLang="zh-TW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…</a:t>
            </a:r>
            <a:endParaRPr lang="en-US" b="1">
              <a:latin typeface="Tahoma" charset="0"/>
              <a:ea typeface="ＭＳ Ｐゴシック" charset="0"/>
            </a:endParaRPr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352800"/>
            <a:ext cx="8839200" cy="2362200"/>
          </a:xfrm>
          <a:effectLst/>
        </p:spPr>
        <p:txBody>
          <a:bodyPr/>
          <a:lstStyle/>
          <a:p>
            <a:pPr algn="l">
              <a:spcBef>
                <a:spcPct val="0"/>
              </a:spcBef>
              <a:buFont typeface="Wingdings" charset="0"/>
              <a:buNone/>
              <a:tabLst>
                <a:tab pos="1662113" algn="l"/>
              </a:tabLst>
              <a:defRPr/>
            </a:pPr>
            <a:r>
              <a:rPr 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3:1-6	</a:t>
            </a:r>
            <a:r>
              <a:rPr lang="zh-TW" alt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認識舌頭的潛能和破壞力。</a:t>
            </a:r>
            <a:endParaRPr lang="en-US" sz="3200" b="1">
              <a:solidFill>
                <a:srgbClr val="FFFFFF"/>
              </a:solidFill>
              <a:latin typeface="Tahoma" charset="0"/>
              <a:ea typeface="ＭＳ Ｐゴシック" charset="0"/>
            </a:endParaRPr>
          </a:p>
          <a:p>
            <a:pPr algn="l">
              <a:spcBef>
                <a:spcPct val="0"/>
              </a:spcBef>
              <a:buFont typeface="Wingdings" charset="0"/>
              <a:buNone/>
              <a:tabLst>
                <a:tab pos="1662113" algn="l"/>
              </a:tabLst>
              <a:defRPr/>
            </a:pPr>
            <a:r>
              <a:rPr 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3:7-8	</a:t>
            </a:r>
            <a:r>
              <a:rPr lang="zh-TW" alt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認識舌頭是</a:t>
            </a:r>
            <a:r>
              <a:rPr lang="zh-CN" altLang="en-US" sz="3200">
                <a:latin typeface="Tahoma" charset="0"/>
                <a:ea typeface="ＭＳ Ｐゴシック" charset="0"/>
              </a:rPr>
              <a:t>没有人能制伏的。</a:t>
            </a:r>
            <a:endParaRPr lang="en-US" sz="3200" b="1">
              <a:solidFill>
                <a:srgbClr val="FFFFFF"/>
              </a:solidFill>
              <a:latin typeface="Tahoma" charset="0"/>
              <a:ea typeface="ＭＳ Ｐゴシック" charset="0"/>
            </a:endParaRPr>
          </a:p>
          <a:p>
            <a:pPr algn="l">
              <a:spcBef>
                <a:spcPct val="0"/>
              </a:spcBef>
              <a:buFont typeface="Wingdings" charset="0"/>
              <a:buNone/>
              <a:tabLst>
                <a:tab pos="1662113" algn="l"/>
              </a:tabLst>
              <a:defRPr/>
            </a:pPr>
            <a:r>
              <a:rPr 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3:9-12	</a:t>
            </a:r>
            <a:r>
              <a:rPr lang="zh-TW" alt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舌頭應該要用于善而不是用來行惡。</a:t>
            </a:r>
            <a:endParaRPr lang="en-US" sz="3200" b="1">
              <a:solidFill>
                <a:srgbClr val="FFFFFF"/>
              </a:solidFill>
              <a:latin typeface="Tahom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1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0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7249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Whine List 1</a:t>
            </a:r>
          </a:p>
        </p:txBody>
      </p:sp>
      <p:sp>
        <p:nvSpPr>
          <p:cNvPr id="72499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pic>
        <p:nvPicPr>
          <p:cNvPr id="724996" name="Picture 5" descr="WhineLi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382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8224" y="1484784"/>
            <a:ext cx="1584176" cy="1200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我们不能得到一个展位吗？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1484784"/>
            <a:ext cx="2016224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我以为你说十分钟。 我们在这里待了半个小时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62502" name="Rectangle 6"/>
          <p:cNvSpPr>
            <a:spLocks noChangeArrowheads="1"/>
          </p:cNvSpPr>
          <p:nvPr/>
        </p:nvSpPr>
        <p:spPr bwMode="auto">
          <a:xfrm>
            <a:off x="4139952" y="908720"/>
            <a:ext cx="48006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362503" name="Rectangle 7"/>
          <p:cNvSpPr>
            <a:spLocks noChangeArrowheads="1"/>
          </p:cNvSpPr>
          <p:nvPr/>
        </p:nvSpPr>
        <p:spPr bwMode="auto">
          <a:xfrm>
            <a:off x="6444208" y="332656"/>
            <a:ext cx="29718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9712" y="1599183"/>
            <a:ext cx="187220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你在这</a:t>
            </a:r>
            <a:r>
              <a:rPr lang="en-US" altLang="zh-TW" dirty="0">
                <a:solidFill>
                  <a:schemeClr val="bg1"/>
                </a:solidFill>
              </a:rPr>
              <a:t>...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62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62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02" grpId="0" animBg="1"/>
      <p:bldP spid="36250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Whine List 2</a:t>
            </a:r>
          </a:p>
        </p:txBody>
      </p:sp>
      <p:sp>
        <p:nvSpPr>
          <p:cNvPr id="72704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3645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pic>
        <p:nvPicPr>
          <p:cNvPr id="727044" name="Picture 5" descr="WhineLis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8839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80112" y="1556792"/>
            <a:ext cx="216024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</a:rPr>
              <a:t>我以为你说“坚挺耐嚼</a:t>
            </a:r>
            <a:r>
              <a:rPr lang="en-US" altLang="zh-TW" dirty="0">
                <a:solidFill>
                  <a:srgbClr val="000000"/>
                </a:solidFill>
              </a:rPr>
              <a:t>”..</a:t>
            </a:r>
            <a:r>
              <a:rPr lang="zh-TW" altLang="en-US" dirty="0">
                <a:solidFill>
                  <a:srgbClr val="000000"/>
                </a:solidFill>
              </a:rPr>
              <a:t>这种意大利面不是“坚挺耐嚼</a:t>
            </a:r>
            <a:r>
              <a:rPr lang="en-US" altLang="zh-TW" dirty="0">
                <a:solidFill>
                  <a:srgbClr val="000000"/>
                </a:solidFill>
              </a:rPr>
              <a:t>”</a:t>
            </a:r>
            <a:r>
              <a:rPr lang="zh-TW" altLang="en-US" dirty="0">
                <a:solidFill>
                  <a:srgbClr val="000000"/>
                </a:solidFill>
              </a:rPr>
              <a:t>。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5856" y="1556792"/>
            <a:ext cx="1872208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</a:rPr>
              <a:t>它有种子吗？ 我不能消化这些小种子。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64550" name="Rectangle 6"/>
          <p:cNvSpPr>
            <a:spLocks noChangeArrowheads="1"/>
          </p:cNvSpPr>
          <p:nvPr/>
        </p:nvSpPr>
        <p:spPr bwMode="auto">
          <a:xfrm>
            <a:off x="3192221" y="692696"/>
            <a:ext cx="5943600" cy="533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5220072" y="332656"/>
            <a:ext cx="44958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589891"/>
            <a:ext cx="223224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</a:rPr>
              <a:t>是新鲜的鳕鱼，你知道新鲜吗？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64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64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50" grpId="0" animBg="1"/>
      <p:bldP spid="36455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Whine List 3</a:t>
            </a:r>
          </a:p>
        </p:txBody>
      </p:sp>
      <p:sp>
        <p:nvSpPr>
          <p:cNvPr id="72909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36659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pic>
        <p:nvPicPr>
          <p:cNvPr id="729092" name="Picture 5" descr="WhineLi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2964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48264" y="2147372"/>
            <a:ext cx="2232248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</a:rPr>
              <a:t>难道你没有“甜蜜和低落”吗？ 我讨厌这些蓝色的东西</a:t>
            </a:r>
            <a:r>
              <a:rPr lang="en-US" altLang="zh-TW" dirty="0">
                <a:solidFill>
                  <a:srgbClr val="000000"/>
                </a:solidFill>
              </a:rPr>
              <a:t>..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2348880"/>
            <a:ext cx="2016224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</a:rPr>
              <a:t>这种咖啡看起来像传动液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66598" name="Rectangle 6"/>
          <p:cNvSpPr>
            <a:spLocks noChangeArrowheads="1"/>
          </p:cNvSpPr>
          <p:nvPr/>
        </p:nvSpPr>
        <p:spPr bwMode="auto">
          <a:xfrm>
            <a:off x="6856784" y="332656"/>
            <a:ext cx="29718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366599" name="Rectangle 7"/>
          <p:cNvSpPr>
            <a:spLocks noChangeArrowheads="1"/>
          </p:cNvSpPr>
          <p:nvPr/>
        </p:nvSpPr>
        <p:spPr bwMode="auto">
          <a:xfrm>
            <a:off x="4435103" y="620688"/>
            <a:ext cx="47244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2276872"/>
            <a:ext cx="2232248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</a:rPr>
              <a:t>音乐仍然太大声。</a:t>
            </a:r>
          </a:p>
          <a:p>
            <a:r>
              <a:rPr lang="zh-TW" altLang="en-US" dirty="0">
                <a:solidFill>
                  <a:srgbClr val="000000"/>
                </a:solidFill>
              </a:rPr>
              <a:t>我的脖子上有一个草稿。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6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66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8" grpId="0" animBg="1"/>
      <p:bldP spid="3665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3" descr="EXPTEXTB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9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541700" name="Text Box 16"/>
          <p:cNvSpPr txBox="1">
            <a:spLocks noChangeArrowheads="1"/>
          </p:cNvSpPr>
          <p:nvPr/>
        </p:nvSpPr>
        <p:spPr bwMode="auto">
          <a:xfrm>
            <a:off x="1828800" y="2338388"/>
            <a:ext cx="838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秋季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49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理事会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</p:txBody>
      </p:sp>
      <p:sp>
        <p:nvSpPr>
          <p:cNvPr id="541701" name="Text Box 17"/>
          <p:cNvSpPr txBox="1">
            <a:spLocks noChangeArrowheads="1"/>
          </p:cNvSpPr>
          <p:nvPr/>
        </p:nvSpPr>
        <p:spPr bwMode="auto">
          <a:xfrm>
            <a:off x="4724400" y="2133600"/>
            <a:ext cx="68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五月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57-</a:t>
            </a:r>
            <a:b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八月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59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试验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</p:txBody>
      </p:sp>
      <p:sp>
        <p:nvSpPr>
          <p:cNvPr id="541702" name="Line 19"/>
          <p:cNvSpPr>
            <a:spLocks noChangeShapeType="1"/>
          </p:cNvSpPr>
          <p:nvPr/>
        </p:nvSpPr>
        <p:spPr bwMode="auto">
          <a:xfrm>
            <a:off x="0" y="2590800"/>
            <a:ext cx="90678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sz="2400" b="0" i="0" u="none" strike="noStrike" kern="1200" cap="none" spc="0" normalizeH="0" baseline="0" noProof="0">
              <a:ln>
                <a:noFill/>
              </a:ln>
              <a:solidFill>
                <a:srgbClr val="2C1102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Times New Roman"/>
            </a:endParaRPr>
          </a:p>
        </p:txBody>
      </p:sp>
      <p:sp>
        <p:nvSpPr>
          <p:cNvPr id="541703" name="Text Box 20"/>
          <p:cNvSpPr txBox="1">
            <a:spLocks noChangeArrowheads="1"/>
          </p:cNvSpPr>
          <p:nvPr/>
        </p:nvSpPr>
        <p:spPr bwMode="auto">
          <a:xfrm>
            <a:off x="8458200" y="2311400"/>
            <a:ext cx="68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春季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68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教会扩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长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Times New Roman"/>
            </a:endParaRPr>
          </a:p>
        </p:txBody>
      </p:sp>
      <p:sp>
        <p:nvSpPr>
          <p:cNvPr id="541704" name="Text Box 21"/>
          <p:cNvSpPr txBox="1">
            <a:spLocks noChangeArrowheads="1"/>
          </p:cNvSpPr>
          <p:nvPr/>
        </p:nvSpPr>
        <p:spPr bwMode="auto">
          <a:xfrm>
            <a:off x="0" y="32766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35           48          49          50          52  53          57        60             62              67           68     95</a:t>
            </a:r>
          </a:p>
        </p:txBody>
      </p:sp>
      <p:sp>
        <p:nvSpPr>
          <p:cNvPr id="541705" name="Text Box 7"/>
          <p:cNvSpPr txBox="1">
            <a:spLocks noChangeArrowheads="1"/>
          </p:cNvSpPr>
          <p:nvPr/>
        </p:nvSpPr>
        <p:spPr bwMode="auto">
          <a:xfrm>
            <a:off x="914400" y="2133600"/>
            <a:ext cx="990600" cy="12192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四月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 48-</a:t>
            </a:r>
            <a:b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九月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49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1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拉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太</a:t>
            </a:r>
            <a:endParaRPr kumimoji="0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C1102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</p:txBody>
      </p:sp>
      <p:sp>
        <p:nvSpPr>
          <p:cNvPr id="541706" name="Text Box 9"/>
          <p:cNvSpPr txBox="1">
            <a:spLocks noChangeArrowheads="1"/>
          </p:cNvSpPr>
          <p:nvPr/>
        </p:nvSpPr>
        <p:spPr bwMode="auto">
          <a:xfrm>
            <a:off x="3733800" y="2106613"/>
            <a:ext cx="1000125" cy="1246187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404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春季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404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 53-</a:t>
            </a:r>
            <a:b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404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404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五月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404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57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404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3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1102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404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亚洲</a:t>
            </a:r>
            <a:endParaRPr kumimoji="0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000404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C1102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</p:txBody>
      </p:sp>
      <p:sp>
        <p:nvSpPr>
          <p:cNvPr id="541707" name="Text Box 10"/>
          <p:cNvSpPr txBox="1">
            <a:spLocks noChangeArrowheads="1"/>
          </p:cNvSpPr>
          <p:nvPr/>
        </p:nvSpPr>
        <p:spPr bwMode="auto">
          <a:xfrm>
            <a:off x="5334000" y="2119313"/>
            <a:ext cx="1066800" cy="1216025"/>
          </a:xfrm>
          <a:prstGeom prst="rect">
            <a:avLst/>
          </a:prstGeom>
          <a:solidFill>
            <a:srgbClr val="00000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二月</a:t>
            </a:r>
            <a:r>
              <a:rPr kumimoji="0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60-</a:t>
            </a:r>
            <a:br>
              <a:rPr kumimoji="0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三月</a:t>
            </a:r>
            <a:r>
              <a:rPr kumimoji="0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62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1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罗马</a:t>
            </a:r>
            <a:endParaRPr kumimoji="0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</p:txBody>
      </p:sp>
      <p:sp>
        <p:nvSpPr>
          <p:cNvPr id="461838" name="Text Box 11"/>
          <p:cNvSpPr txBox="1">
            <a:spLocks noChangeArrowheads="1"/>
          </p:cNvSpPr>
          <p:nvPr/>
        </p:nvSpPr>
        <p:spPr bwMode="auto">
          <a:xfrm>
            <a:off x="7315200" y="2089150"/>
            <a:ext cx="1066800" cy="1246188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秋季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67-</a:t>
            </a:r>
            <a:b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春季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68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2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罗马</a:t>
            </a:r>
            <a:endParaRPr kumimoji="0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</p:txBody>
      </p:sp>
      <p:sp>
        <p:nvSpPr>
          <p:cNvPr id="541709" name="Text Box 17"/>
          <p:cNvSpPr txBox="1">
            <a:spLocks noChangeArrowheads="1"/>
          </p:cNvSpPr>
          <p:nvPr/>
        </p:nvSpPr>
        <p:spPr bwMode="auto">
          <a:xfrm>
            <a:off x="-76200" y="2324100"/>
            <a:ext cx="990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35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-37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大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马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色</a:t>
            </a:r>
            <a:b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安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提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阿</a:t>
            </a: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</p:txBody>
      </p:sp>
      <p:sp>
        <p:nvSpPr>
          <p:cNvPr id="541710" name="TextBox 27"/>
          <p:cNvSpPr txBox="1">
            <a:spLocks noChangeArrowheads="1"/>
          </p:cNvSpPr>
          <p:nvPr/>
        </p:nvSpPr>
        <p:spPr bwMode="auto">
          <a:xfrm>
            <a:off x="7924800" y="71438"/>
            <a:ext cx="1155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Arial" pitchFamily="34" charset="0"/>
              </a:rPr>
              <a:t>38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Arial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Arial" pitchFamily="34" charset="0"/>
              </a:rPr>
              <a:t>124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Arial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Arial" pitchFamily="34" charset="0"/>
              </a:rPr>
              <a:t>39-41</a:t>
            </a:r>
          </a:p>
        </p:txBody>
      </p:sp>
      <p:sp>
        <p:nvSpPr>
          <p:cNvPr id="541711" name="Text Box 9"/>
          <p:cNvSpPr txBox="1">
            <a:spLocks noChangeArrowheads="1"/>
          </p:cNvSpPr>
          <p:nvPr/>
        </p:nvSpPr>
        <p:spPr bwMode="auto">
          <a:xfrm>
            <a:off x="6324600" y="2119313"/>
            <a:ext cx="990600" cy="1216025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春季</a:t>
            </a:r>
            <a:r>
              <a:rPr kumimoji="0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 62-</a:t>
            </a:r>
            <a:br>
              <a:rPr kumimoji="0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秋季</a:t>
            </a:r>
            <a:r>
              <a:rPr kumimoji="0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 67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4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西班牙</a:t>
            </a:r>
            <a:endParaRPr kumimoji="0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C1102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 idx="4294967295"/>
          </p:nvPr>
        </p:nvSpPr>
        <p:spPr>
          <a:xfrm>
            <a:off x="152400" y="206193"/>
            <a:ext cx="7772400" cy="707886"/>
          </a:xfrm>
          <a:gradFill flip="none" rotWithShape="1">
            <a:gsLst>
              <a:gs pos="0">
                <a:srgbClr val="008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  <a:tileRect/>
          </a:gradFill>
          <a:ln>
            <a:miter lim="800000"/>
            <a:headEnd/>
            <a:tailEnd/>
          </a:ln>
          <a:effectLst>
            <a:glow rad="101600">
              <a:srgbClr val="008000">
                <a:alpha val="75000"/>
              </a:srgbClr>
            </a:glow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FFFFFF"/>
                </a:solidFill>
                <a:latin typeface="Kaiti SC" charset="-122"/>
                <a:ea typeface="Kaiti SC" charset="-122"/>
                <a:cs typeface="Kaiti SC" charset="-122"/>
              </a:rPr>
              <a:t>新约</a:t>
            </a:r>
            <a:r>
              <a:rPr lang="zh-CN" altLang="en-US" sz="4000" dirty="0">
                <a:solidFill>
                  <a:srgbClr val="FFFFFF"/>
                </a:solidFill>
                <a:latin typeface="Kaiti SC" charset="-122"/>
                <a:ea typeface="Kaiti SC" charset="-122"/>
                <a:cs typeface="Kaiti SC" charset="-122"/>
              </a:rPr>
              <a:t>综览</a:t>
            </a:r>
            <a:r>
              <a:rPr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iti SC" charset="-122"/>
                <a:ea typeface="Kaiti SC" charset="-122"/>
                <a:cs typeface="Kaiti SC" charset="-122"/>
              </a:rPr>
              <a:t>(</a:t>
            </a:r>
            <a:r>
              <a:rPr lang="zh-CN" altLang="en-US" sz="4000" dirty="0">
                <a:solidFill>
                  <a:srgbClr val="FFFFFF"/>
                </a:solidFill>
                <a:latin typeface="Kaiti SC" charset="-122"/>
                <a:ea typeface="Kaiti SC" charset="-122"/>
                <a:cs typeface="Kaiti SC" charset="-122"/>
              </a:rPr>
              <a:t>书卷＋关键字</a:t>
            </a:r>
            <a:r>
              <a:rPr lang="en-US" altLang="zh-CN" sz="4000" dirty="0">
                <a:solidFill>
                  <a:srgbClr val="FFFFFF"/>
                </a:solidFill>
                <a:latin typeface="Kaiti SC" charset="-122"/>
                <a:ea typeface="Kaiti SC" charset="-122"/>
                <a:cs typeface="Kaiti SC" charset="-122"/>
              </a:rPr>
              <a:t>)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iti SC" charset="-122"/>
              <a:ea typeface="Kaiti SC" charset="-122"/>
              <a:cs typeface="Kaiti SC" charset="-122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152400" y="5486400"/>
            <a:ext cx="2667000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  <a:cs typeface="Times New Roman"/>
              </a:rPr>
              <a:t>福音书以及使徒行传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  <a:cs typeface="Times New Roman"/>
              </a:rPr>
              <a:t>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itchFamily="2" charset="-122"/>
              <a:ea typeface="SimSun" pitchFamily="2" charset="-122"/>
              <a:cs typeface="Times New Roman"/>
            </a:endParaRPr>
          </a:p>
        </p:txBody>
      </p:sp>
      <p:sp>
        <p:nvSpPr>
          <p:cNvPr id="461847" name="Text Box 20"/>
          <p:cNvSpPr txBox="1">
            <a:spLocks noChangeArrowheads="1"/>
          </p:cNvSpPr>
          <p:nvPr/>
        </p:nvSpPr>
        <p:spPr bwMode="auto">
          <a:xfrm>
            <a:off x="6477000" y="6553200"/>
            <a:ext cx="244792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Gothic" pitchFamily="49" charset="-128"/>
                <a:ea typeface="MS Gothic" pitchFamily="49" charset="-128"/>
                <a:cs typeface="Times New Roman"/>
              </a:rPr>
              <a:t>书卷＋关键字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SimSun" pitchFamily="2" charset="-122"/>
              <a:ea typeface="SimSun" pitchFamily="2" charset="-122"/>
              <a:cs typeface="Times New Roman"/>
            </a:endParaRPr>
          </a:p>
        </p:txBody>
      </p:sp>
      <p:sp>
        <p:nvSpPr>
          <p:cNvPr id="541717" name="Text Box 7"/>
          <p:cNvSpPr txBox="1">
            <a:spLocks noChangeArrowheads="1"/>
          </p:cNvSpPr>
          <p:nvPr/>
        </p:nvSpPr>
        <p:spPr bwMode="auto">
          <a:xfrm>
            <a:off x="2667000" y="2133600"/>
            <a:ext cx="990600" cy="12192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四月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50-</a:t>
            </a:r>
            <a:b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九月</a:t>
            </a:r>
            <a:r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 52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  <a:t>2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/>
              </a:rPr>
            </a:b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Times New Roman"/>
              </a:rPr>
              <a:t>爱琴海</a:t>
            </a:r>
            <a:endParaRPr kumimoji="0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C1102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52400" y="5943600"/>
            <a:ext cx="1800225" cy="369888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SimSun" pitchFamily="2" charset="-122"/>
                <a:ea typeface="SimSun" pitchFamily="2" charset="-122"/>
                <a:cs typeface="Times New Roman"/>
              </a:rPr>
              <a:t>保罗书信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mSun" pitchFamily="2" charset="-122"/>
              <a:ea typeface="SimSun" pitchFamily="2" charset="-122"/>
              <a:cs typeface="Times New Roman"/>
            </a:endParaRPr>
          </a:p>
        </p:txBody>
      </p:sp>
      <p:sp>
        <p:nvSpPr>
          <p:cNvPr id="524310" name="Text Box 19"/>
          <p:cNvSpPr txBox="1">
            <a:spLocks noChangeArrowheads="1"/>
          </p:cNvSpPr>
          <p:nvPr/>
        </p:nvSpPr>
        <p:spPr bwMode="auto">
          <a:xfrm>
            <a:off x="9906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Gothic" pitchFamily="49" charset="-128"/>
                <a:ea typeface="MS Gothic" pitchFamily="49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Gothic" pitchFamily="49" charset="-128"/>
                <a:ea typeface="MS Gothic" pitchFamily="49" charset="-128"/>
                <a:cs typeface="Times New Roman"/>
              </a:rPr>
              <a:t>马太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S Gothic" pitchFamily="49" charset="-128"/>
              <a:ea typeface="MS Gothic" pitchFamily="49" charset="-128"/>
              <a:cs typeface="Times New Roman"/>
            </a:endParaRPr>
          </a:p>
        </p:txBody>
      </p:sp>
      <p:sp>
        <p:nvSpPr>
          <p:cNvPr id="461856" name="Text Box 22"/>
          <p:cNvSpPr txBox="1">
            <a:spLocks noChangeArrowheads="1"/>
          </p:cNvSpPr>
          <p:nvPr/>
        </p:nvSpPr>
        <p:spPr bwMode="auto">
          <a:xfrm>
            <a:off x="45720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Gothic" pitchFamily="49" charset="-128"/>
                <a:ea typeface="MS Gothic" pitchFamily="49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Gothic" pitchFamily="49" charset="-128"/>
                <a:ea typeface="MS Gothic" pitchFamily="49" charset="-128"/>
                <a:cs typeface="Times New Roman"/>
              </a:rPr>
              <a:t>路加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S Gothic" pitchFamily="49" charset="-128"/>
              <a:ea typeface="MS Gothic" pitchFamily="49" charset="-128"/>
              <a:cs typeface="Times New Roman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73152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约翰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Times New Roman"/>
            </a:endParaRP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64008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Gothic" pitchFamily="49" charset="-128"/>
                <a:ea typeface="MS Gothic" pitchFamily="49" charset="-128"/>
                <a:cs typeface="Times New Roman"/>
              </a:rPr>
              <a:t>马可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S Gothic" pitchFamily="49" charset="-128"/>
              <a:ea typeface="MS Gothic" pitchFamily="49" charset="-128"/>
              <a:cs typeface="Times New Roman"/>
            </a:endParaRPr>
          </a:p>
        </p:txBody>
      </p:sp>
      <p:sp>
        <p:nvSpPr>
          <p:cNvPr id="524314" name="Text Box 22"/>
          <p:cNvSpPr txBox="1">
            <a:spLocks noChangeArrowheads="1"/>
          </p:cNvSpPr>
          <p:nvPr/>
        </p:nvSpPr>
        <p:spPr bwMode="auto">
          <a:xfrm>
            <a:off x="5486400" y="3657600"/>
            <a:ext cx="792163" cy="307777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Gothic" pitchFamily="49" charset="-128"/>
                <a:ea typeface="MS Gothic" pitchFamily="49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Gothic" pitchFamily="49" charset="-128"/>
                <a:ea typeface="MS Gothic" pitchFamily="49" charset="-128"/>
                <a:cs typeface="Times New Roman"/>
              </a:rPr>
              <a:t>使徒行传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S Gothic" pitchFamily="49" charset="-128"/>
              <a:ea typeface="MS Gothic" pitchFamily="49" charset="-128"/>
              <a:cs typeface="Times New Roman"/>
            </a:endParaRPr>
          </a:p>
        </p:txBody>
      </p:sp>
      <p:sp>
        <p:nvSpPr>
          <p:cNvPr id="541735" name="TextBox 62"/>
          <p:cNvSpPr txBox="1">
            <a:spLocks noChangeArrowheads="1"/>
          </p:cNvSpPr>
          <p:nvPr/>
        </p:nvSpPr>
        <p:spPr bwMode="auto">
          <a:xfrm>
            <a:off x="1793875" y="4914900"/>
            <a:ext cx="185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C1102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Times New Roman"/>
            </a:endParaRP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152400" y="6421438"/>
            <a:ext cx="1800225" cy="33813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普通书信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990600" y="45720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雅各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Times New Roman"/>
            </a:endParaRPr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990600" y="4572000"/>
            <a:ext cx="792163" cy="3381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行为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Times New Roman"/>
            </a:endParaRPr>
          </a:p>
        </p:txBody>
      </p:sp>
      <p:sp>
        <p:nvSpPr>
          <p:cNvPr id="524349" name="Text Box 19"/>
          <p:cNvSpPr txBox="1">
            <a:spLocks noChangeArrowheads="1"/>
          </p:cNvSpPr>
          <p:nvPr/>
        </p:nvSpPr>
        <p:spPr bwMode="auto">
          <a:xfrm>
            <a:off x="990600" y="3666926"/>
            <a:ext cx="792163" cy="338138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天国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Times New Roman"/>
            </a:endParaRPr>
          </a:p>
        </p:txBody>
      </p:sp>
      <p:sp>
        <p:nvSpPr>
          <p:cNvPr id="75" name="Text Box 22"/>
          <p:cNvSpPr txBox="1">
            <a:spLocks noChangeArrowheads="1"/>
          </p:cNvSpPr>
          <p:nvPr/>
        </p:nvSpPr>
        <p:spPr bwMode="auto">
          <a:xfrm>
            <a:off x="4572000" y="3666926"/>
            <a:ext cx="792163" cy="338138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PGothic" pitchFamily="34" charset="-128"/>
                <a:ea typeface="MS PGothic" pitchFamily="34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主权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Times New Roman"/>
            </a:endParaRPr>
          </a:p>
        </p:txBody>
      </p:sp>
      <p:sp>
        <p:nvSpPr>
          <p:cNvPr id="76" name="Text Box 31"/>
          <p:cNvSpPr txBox="1">
            <a:spLocks noChangeArrowheads="1"/>
          </p:cNvSpPr>
          <p:nvPr/>
        </p:nvSpPr>
        <p:spPr bwMode="auto">
          <a:xfrm>
            <a:off x="7308229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PGothic" pitchFamily="34" charset="-128"/>
                <a:ea typeface="MS PGothic" pitchFamily="34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相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信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Times New Roman"/>
            </a:endParaRPr>
          </a:p>
        </p:txBody>
      </p:sp>
      <p:sp>
        <p:nvSpPr>
          <p:cNvPr id="77" name="Text Box 29"/>
          <p:cNvSpPr txBox="1">
            <a:spLocks noChangeArrowheads="1"/>
          </p:cNvSpPr>
          <p:nvPr/>
        </p:nvSpPr>
        <p:spPr bwMode="auto">
          <a:xfrm>
            <a:off x="6400800" y="3657600"/>
            <a:ext cx="792163" cy="33813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</p:spPr>
        <p:txBody>
          <a:bodyPr lIns="0" r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600">
                <a:solidFill>
                  <a:srgbClr val="F7F7F7"/>
                </a:solidFill>
                <a:latin typeface="MS Gothic" pitchFamily="49" charset="-128"/>
                <a:ea typeface="MS Gothic" pitchFamily="49" charset="-128"/>
                <a:cs typeface="+mn-cs"/>
              </a:defRPr>
            </a:lvl1pPr>
            <a:lvl2pPr marL="742950" indent="-285750">
              <a:defRPr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Gothic" pitchFamily="49" charset="-128"/>
                <a:ea typeface="MS Gothic" pitchFamily="49" charset="-128"/>
                <a:cs typeface="Times New Roman"/>
              </a:rPr>
              <a:t>门徒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S Gothic" pitchFamily="49" charset="-128"/>
              <a:ea typeface="MS Gothic" pitchFamily="49" charset="-128"/>
              <a:cs typeface="Times New Roman"/>
            </a:endParaRPr>
          </a:p>
        </p:txBody>
      </p:sp>
      <p:sp>
        <p:nvSpPr>
          <p:cNvPr id="524353" name="Text Box 22"/>
          <p:cNvSpPr txBox="1">
            <a:spLocks noChangeArrowheads="1"/>
          </p:cNvSpPr>
          <p:nvPr/>
        </p:nvSpPr>
        <p:spPr bwMode="auto">
          <a:xfrm>
            <a:off x="5479429" y="3666926"/>
            <a:ext cx="792163" cy="338138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txBody>
          <a:bodyPr lIns="0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主权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MS PGothic" pitchFamily="34" charset="-128"/>
                <a:ea typeface="MS PGothic" pitchFamily="34" charset="-128"/>
                <a:cs typeface="Times New Roman"/>
              </a:rPr>
              <a:t>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S PGothic" pitchFamily="34" charset="-128"/>
              <a:ea typeface="MS PGothic" pitchFamily="34" charset="-128"/>
              <a:cs typeface="Times New Roman"/>
            </a:endParaRPr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2286000" y="5861050"/>
            <a:ext cx="990600" cy="36988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000066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SimSun" charset="0"/>
              </a:rPr>
              <a:t>1234</a:t>
            </a:r>
          </a:p>
        </p:txBody>
      </p:sp>
      <p:sp>
        <p:nvSpPr>
          <p:cNvPr id="86" name="Text Box 10"/>
          <p:cNvSpPr txBox="1">
            <a:spLocks noChangeArrowheads="1"/>
          </p:cNvSpPr>
          <p:nvPr/>
        </p:nvSpPr>
        <p:spPr bwMode="auto">
          <a:xfrm>
            <a:off x="2268538" y="6361113"/>
            <a:ext cx="1008062" cy="307975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45720" bIns="0" anchor="b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</a:rPr>
              <a:t>罗马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SimSun" charset="0"/>
            </a:endParaRPr>
          </a:p>
        </p:txBody>
      </p:sp>
      <p:sp>
        <p:nvSpPr>
          <p:cNvPr id="96" name="Text Box 20"/>
          <p:cNvSpPr txBox="1">
            <a:spLocks noChangeArrowheads="1"/>
          </p:cNvSpPr>
          <p:nvPr/>
        </p:nvSpPr>
        <p:spPr bwMode="auto">
          <a:xfrm>
            <a:off x="3352800" y="5907088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SimSun" charset="0"/>
              </a:rPr>
              <a:t>旅程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SimSun" charset="0"/>
            </a:endParaRPr>
          </a:p>
        </p:txBody>
      </p:sp>
      <p:sp>
        <p:nvSpPr>
          <p:cNvPr id="101" name="Text Box 20"/>
          <p:cNvSpPr txBox="1">
            <a:spLocks noChangeArrowheads="1"/>
          </p:cNvSpPr>
          <p:nvPr/>
        </p:nvSpPr>
        <p:spPr bwMode="auto">
          <a:xfrm>
            <a:off x="3352800" y="6370638"/>
            <a:ext cx="160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charset="0"/>
                <a:ea typeface="SimSun" charset="0"/>
              </a:rPr>
              <a:t>收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SimSun" charset="0"/>
              </a:rPr>
              <a:t>监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charset="0"/>
              <a:ea typeface="SimSun" charset="0"/>
            </a:endParaRPr>
          </a:p>
        </p:txBody>
      </p: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76200" y="1014561"/>
            <a:ext cx="6248400" cy="830263"/>
          </a:xfrm>
          <a:prstGeom prst="rect">
            <a:avLst/>
          </a:prstGeom>
          <a:gradFill flip="none" rotWithShape="1">
            <a:gsLst>
              <a:gs pos="64000">
                <a:schemeClr val="tx2">
                  <a:lumMod val="25000"/>
                  <a:lumOff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“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Hei" charset="0"/>
                <a:ea typeface="SimHei" charset="0"/>
                <a:cs typeface="SimHei" charset="0"/>
              </a:rPr>
              <a:t>直到地极</a:t>
            </a:r>
            <a:r>
              <a:rPr kumimoji="0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” (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Hei" charset="0"/>
                <a:ea typeface="SimHei" charset="0"/>
                <a:cs typeface="SimHei" charset="0"/>
              </a:rPr>
              <a:t>徒</a:t>
            </a:r>
            <a:r>
              <a:rPr kumimoji="0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1:8)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Hei" charset="0"/>
                <a:ea typeface="SimHei" charset="0"/>
                <a:cs typeface="SimHei" charset="0"/>
              </a:rPr>
              <a:t>徒</a:t>
            </a:r>
            <a:r>
              <a:rPr kumimoji="0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9  13       14    15  16          18           21     27     28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2" name="Title 33"/>
          <p:cNvSpPr txBox="1">
            <a:spLocks/>
          </p:cNvSpPr>
          <p:nvPr/>
        </p:nvSpPr>
        <p:spPr bwMode="auto">
          <a:xfrm>
            <a:off x="152400" y="27610"/>
            <a:ext cx="7772400" cy="584776"/>
          </a:xfrm>
          <a:prstGeom prst="rect">
            <a:avLst/>
          </a:prstGeom>
          <a:solidFill>
            <a:srgbClr val="800000"/>
          </a:solidFill>
          <a:ln>
            <a:noFill/>
            <a:miter lim="800000"/>
            <a:headEnd/>
            <a:tailEnd/>
          </a:ln>
          <a:effectLst>
            <a:glow rad="101600">
              <a:srgbClr val="008000">
                <a:alpha val="75000"/>
              </a:srgbClr>
            </a:glow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到目前为止我们研究了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5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本书？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4" name="Title 33"/>
          <p:cNvSpPr txBox="1">
            <a:spLocks/>
          </p:cNvSpPr>
          <p:nvPr/>
        </p:nvSpPr>
        <p:spPr bwMode="auto">
          <a:xfrm>
            <a:off x="152400" y="666965"/>
            <a:ext cx="7772400" cy="584776"/>
          </a:xfrm>
          <a:prstGeom prst="rect">
            <a:avLst/>
          </a:prstGeom>
          <a:solidFill>
            <a:srgbClr val="800000"/>
          </a:solidFill>
          <a:ln>
            <a:noFill/>
            <a:miter lim="800000"/>
            <a:headEnd/>
            <a:tailEnd/>
          </a:ln>
          <a:effectLst>
            <a:glow rad="101600">
              <a:srgbClr val="008000">
                <a:alpha val="75000"/>
              </a:srgbClr>
            </a:glow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他们的关键词是什么？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05" name="Title 33"/>
          <p:cNvSpPr txBox="1">
            <a:spLocks/>
          </p:cNvSpPr>
          <p:nvPr/>
        </p:nvSpPr>
        <p:spPr bwMode="auto">
          <a:xfrm>
            <a:off x="152400" y="1311163"/>
            <a:ext cx="7772400" cy="584776"/>
          </a:xfrm>
          <a:prstGeom prst="rect">
            <a:avLst/>
          </a:prstGeom>
          <a:solidFill>
            <a:srgbClr val="800000"/>
          </a:solidFill>
          <a:ln>
            <a:noFill/>
            <a:miter lim="800000"/>
            <a:headEnd/>
            <a:tailEnd/>
          </a:ln>
          <a:effectLst>
            <a:glow rad="101600">
              <a:srgbClr val="008000">
                <a:alpha val="75000"/>
              </a:srgbClr>
            </a:glow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Times New Roman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把它们按时间顺序排列！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9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4" grpId="0" animBg="1"/>
      <p:bldP spid="524310" grpId="0" animBg="1"/>
      <p:bldP spid="461856" grpId="0" animBg="1"/>
      <p:bldP spid="35" grpId="0" animBg="1"/>
      <p:bldP spid="36" grpId="0" animBg="1"/>
      <p:bldP spid="524314" grpId="0" animBg="1"/>
      <p:bldP spid="61" grpId="0" animBg="1"/>
      <p:bldP spid="66" grpId="0" animBg="1"/>
      <p:bldP spid="82" grpId="0" animBg="1"/>
      <p:bldP spid="524349" grpId="0" animBg="1"/>
      <p:bldP spid="75" grpId="0" animBg="1"/>
      <p:bldP spid="76" grpId="0" animBg="1"/>
      <p:bldP spid="77" grpId="0" animBg="1"/>
      <p:bldP spid="524353" grpId="0" animBg="1"/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Whine List 4</a:t>
            </a:r>
          </a:p>
        </p:txBody>
      </p:sp>
      <p:sp>
        <p:nvSpPr>
          <p:cNvPr id="73113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3686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pic>
        <p:nvPicPr>
          <p:cNvPr id="731140" name="Picture 5" descr="WhineLis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924800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47864" y="1772816"/>
            <a:ext cx="316835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</a:rPr>
              <a:t>我想你错误地给了我这个抱怨清单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68646" name="Rectangle 6"/>
          <p:cNvSpPr>
            <a:spLocks noChangeArrowheads="1"/>
          </p:cNvSpPr>
          <p:nvPr/>
        </p:nvSpPr>
        <p:spPr bwMode="auto">
          <a:xfrm>
            <a:off x="2843808" y="836712"/>
            <a:ext cx="60960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844824"/>
            <a:ext cx="187220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altLang="zh-TW" dirty="0">
                <a:solidFill>
                  <a:srgbClr val="000000"/>
                </a:solidFill>
              </a:rPr>
              <a:t>Roz, </a:t>
            </a:r>
            <a:r>
              <a:rPr lang="zh-TW" altLang="en-US" dirty="0">
                <a:solidFill>
                  <a:srgbClr val="000000"/>
                </a:solidFill>
              </a:rPr>
              <a:t>我们遇到了问题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68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43000"/>
            <a:ext cx="7239000" cy="2057400"/>
          </a:xfrm>
          <a:effectLst>
            <a:outerShdw blurRad="635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信心述说智慧因为信心。。。</a:t>
            </a:r>
            <a:endParaRPr lang="en-US" b="1">
              <a:latin typeface="Tahoma" charset="0"/>
              <a:ea typeface="ＭＳ Ｐゴシック" charset="0"/>
            </a:endParaRP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352800"/>
            <a:ext cx="8839200" cy="2362200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buFont typeface="Wingdings" charset="0"/>
              <a:tabLst>
                <a:tab pos="1997075" algn="l"/>
              </a:tabLst>
            </a:pPr>
            <a:r>
              <a:rPr 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3:1-6	</a:t>
            </a:r>
            <a:r>
              <a:rPr lang="zh-CN" alt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认识舌头的影响力</a:t>
            </a:r>
            <a:endParaRPr lang="en-US" sz="3200" b="1">
              <a:solidFill>
                <a:srgbClr val="FFFFFF"/>
              </a:solidFill>
              <a:latin typeface="Tahoma" charset="0"/>
              <a:ea typeface="ＭＳ Ｐゴシック" charset="0"/>
            </a:endParaRPr>
          </a:p>
          <a:p>
            <a:pPr algn="l">
              <a:spcBef>
                <a:spcPct val="0"/>
              </a:spcBef>
              <a:buFont typeface="Wingdings" charset="0"/>
              <a:tabLst>
                <a:tab pos="1997075" algn="l"/>
              </a:tabLst>
            </a:pPr>
            <a:r>
              <a:rPr 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3:7-8	</a:t>
            </a:r>
            <a:r>
              <a:rPr lang="zh-CN" alt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认识舌头不会被人制服</a:t>
            </a:r>
            <a:endParaRPr lang="en-US" sz="3200" b="1">
              <a:solidFill>
                <a:srgbClr val="FFFFFF"/>
              </a:solidFill>
              <a:latin typeface="Tahoma" charset="0"/>
              <a:ea typeface="ＭＳ Ｐゴシック" charset="0"/>
            </a:endParaRPr>
          </a:p>
          <a:p>
            <a:pPr algn="l">
              <a:spcBef>
                <a:spcPct val="0"/>
              </a:spcBef>
              <a:buFont typeface="Wingdings" charset="0"/>
              <a:tabLst>
                <a:tab pos="1997075" algn="l"/>
              </a:tabLst>
            </a:pPr>
            <a:r>
              <a:rPr 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3:9-12	</a:t>
            </a:r>
            <a:r>
              <a:rPr lang="zh-CN" alt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应用舌头为善，不为恶</a:t>
            </a:r>
            <a:endParaRPr lang="en-US" sz="3200" b="1">
              <a:solidFill>
                <a:srgbClr val="FFFFFF"/>
              </a:solidFill>
              <a:latin typeface="Tahoma" charset="0"/>
              <a:ea typeface="ＭＳ Ｐゴシック" charset="0"/>
            </a:endParaRPr>
          </a:p>
          <a:p>
            <a:pPr algn="l">
              <a:spcBef>
                <a:spcPct val="0"/>
              </a:spcBef>
              <a:buFont typeface="Wingdings" charset="0"/>
              <a:tabLst>
                <a:tab pos="1997075" algn="l"/>
              </a:tabLst>
            </a:pPr>
            <a:r>
              <a:rPr 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3:13-18	</a:t>
            </a:r>
            <a:r>
              <a:rPr lang="zh-CN" altLang="en-US" sz="3200" b="1">
                <a:solidFill>
                  <a:srgbClr val="FFFFFF"/>
                </a:solidFill>
                <a:latin typeface="Tahoma" charset="0"/>
                <a:ea typeface="ＭＳ Ｐゴシック" charset="0"/>
              </a:rPr>
              <a:t>产生智慧以至言语恰当</a:t>
            </a:r>
            <a:endParaRPr lang="en-US" sz="3200" b="1">
              <a:solidFill>
                <a:srgbClr val="FFFFFF"/>
              </a:solidFill>
              <a:latin typeface="Tahom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2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2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2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2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2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2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2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2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2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2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2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2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39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8763000" cy="1905000"/>
          </a:xfrm>
        </p:spPr>
        <p:txBody>
          <a:bodyPr/>
          <a:lstStyle/>
          <a:p>
            <a:r>
              <a:rPr lang="en-GB" b="1">
                <a:latin typeface="Times New Roman" charset="0"/>
              </a:rPr>
              <a:t>智慧</a:t>
            </a:r>
            <a:r>
              <a:rPr lang="zh-CN" altLang="en-GB" b="1">
                <a:latin typeface="Times New Roman" charset="0"/>
              </a:rPr>
              <a:t>的起源是什么？</a:t>
            </a:r>
            <a:r>
              <a:rPr lang="zh-CN" altLang="en-GB" sz="4000" b="1">
                <a:latin typeface="Times New Roman" charset="0"/>
              </a:rPr>
              <a:t> </a:t>
            </a:r>
            <a:br>
              <a:rPr lang="zh-CN" altLang="en-GB" sz="4000" b="1">
                <a:latin typeface="Times New Roman" charset="0"/>
              </a:rPr>
            </a:br>
            <a:r>
              <a:rPr lang="zh-CN" altLang="en-GB" b="1">
                <a:latin typeface="Times New Roman" charset="0"/>
              </a:rPr>
              <a:t>雅各如何为智慧做</a:t>
            </a:r>
            <a:r>
              <a:rPr lang="en-GB" b="1">
                <a:latin typeface="Times New Roman" charset="0"/>
              </a:rPr>
              <a:t>定义</a:t>
            </a:r>
            <a:r>
              <a:rPr lang="zh-CN" altLang="en-GB" b="1">
                <a:latin typeface="Times New Roman" charset="0"/>
              </a:rPr>
              <a:t>？</a:t>
            </a:r>
            <a:br>
              <a:rPr lang="zh-CN" altLang="en-GB" sz="2800" b="1">
                <a:latin typeface="Times New Roman" charset="0"/>
              </a:rPr>
            </a:br>
            <a:endParaRPr lang="zh-CN" altLang="en-US" sz="2800" b="1">
              <a:latin typeface="Times New Roman" charset="0"/>
            </a:endParaRP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zh-CN" altLang="en-GB" b="1" i="1">
                <a:latin typeface="Times New Roman" charset="0"/>
              </a:rPr>
              <a:t>有两种智慧</a:t>
            </a:r>
            <a:r>
              <a:rPr lang="zh-CN" altLang="en-GB" b="1">
                <a:latin typeface="Times New Roman" charset="0"/>
              </a:rPr>
              <a:t>。。。</a:t>
            </a:r>
            <a:endParaRPr lang="en-GB" altLang="ja-JP" b="1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en-US" b="1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4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6" grpId="0" autoUpdateAnimBg="0"/>
      <p:bldP spid="374787" grpId="0" build="p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329" name="Group 2"/>
          <p:cNvGrpSpPr>
            <a:grpSpLocks/>
          </p:cNvGrpSpPr>
          <p:nvPr/>
        </p:nvGrpSpPr>
        <p:grpSpPr bwMode="auto">
          <a:xfrm>
            <a:off x="-7938" y="9525"/>
            <a:ext cx="9151938" cy="6848475"/>
            <a:chOff x="-3" y="-3"/>
            <a:chExt cx="5765" cy="3023"/>
          </a:xfrm>
        </p:grpSpPr>
        <p:grpSp>
          <p:nvGrpSpPr>
            <p:cNvPr id="739331" name="Group 3"/>
            <p:cNvGrpSpPr>
              <a:grpSpLocks/>
            </p:cNvGrpSpPr>
            <p:nvPr/>
          </p:nvGrpSpPr>
          <p:grpSpPr bwMode="auto">
            <a:xfrm>
              <a:off x="0" y="0"/>
              <a:ext cx="5759" cy="3017"/>
              <a:chOff x="0" y="0"/>
              <a:chExt cx="5759" cy="3017"/>
            </a:xfrm>
          </p:grpSpPr>
          <p:grpSp>
            <p:nvGrpSpPr>
              <p:cNvPr id="739333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1919" cy="413"/>
                <a:chOff x="0" y="0"/>
                <a:chExt cx="1919" cy="413"/>
              </a:xfrm>
            </p:grpSpPr>
            <p:sp>
              <p:nvSpPr>
                <p:cNvPr id="376837" name="Rectangle 5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833" cy="4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r>
                    <a:rPr kumimoji="1" lang="en-GB" sz="1200">
                      <a:latin typeface="Times New Roman" charset="0"/>
                      <a:cs typeface="Times New Roman" charset="0"/>
                    </a:rPr>
                    <a:t> </a:t>
                  </a:r>
                </a:p>
                <a:p>
                  <a:pPr eaLnBrk="0" hangingPunct="0">
                    <a:defRPr/>
                  </a:pPr>
                  <a:endParaRPr kumimoji="1" lang="en-GB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376838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919" cy="41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  <p:grpSp>
            <p:nvGrpSpPr>
              <p:cNvPr id="739334" name="Group 7"/>
              <p:cNvGrpSpPr>
                <a:grpSpLocks/>
              </p:cNvGrpSpPr>
              <p:nvPr/>
            </p:nvGrpSpPr>
            <p:grpSpPr bwMode="auto">
              <a:xfrm>
                <a:off x="1919" y="0"/>
                <a:ext cx="1920" cy="413"/>
                <a:chOff x="1919" y="0"/>
                <a:chExt cx="1920" cy="413"/>
              </a:xfrm>
            </p:grpSpPr>
            <p:sp>
              <p:nvSpPr>
                <p:cNvPr id="376840" name="Rectangle 8"/>
                <p:cNvSpPr>
                  <a:spLocks noChangeArrowheads="1"/>
                </p:cNvSpPr>
                <p:nvPr/>
              </p:nvSpPr>
              <p:spPr bwMode="auto">
                <a:xfrm>
                  <a:off x="1962" y="0"/>
                  <a:ext cx="1834" cy="4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r>
                    <a:rPr kumimoji="1" lang="en-GB" sz="2800" b="1">
                      <a:latin typeface="Arial" charset="0"/>
                      <a:cs typeface="Times New Roman" charset="0"/>
                    </a:rPr>
                    <a:t>3:15-16</a:t>
                  </a:r>
                  <a:endParaRPr kumimoji="1" lang="en-GB" sz="2800">
                    <a:latin typeface="Arial" charset="0"/>
                    <a:cs typeface="Times New Roman" charset="0"/>
                  </a:endParaRPr>
                </a:p>
                <a:p>
                  <a:pPr eaLnBrk="0" hangingPunct="0">
                    <a:defRPr/>
                  </a:pPr>
                  <a:endParaRPr kumimoji="1" lang="en-GB" altLang="zh-CN">
                    <a:latin typeface="Arial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76841" name="Rectangle 9"/>
                <p:cNvSpPr>
                  <a:spLocks noChangeArrowheads="1"/>
                </p:cNvSpPr>
                <p:nvPr/>
              </p:nvSpPr>
              <p:spPr bwMode="auto">
                <a:xfrm>
                  <a:off x="1919" y="0"/>
                  <a:ext cx="1920" cy="41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  <p:grpSp>
            <p:nvGrpSpPr>
              <p:cNvPr id="739335" name="Group 10"/>
              <p:cNvGrpSpPr>
                <a:grpSpLocks/>
              </p:cNvGrpSpPr>
              <p:nvPr/>
            </p:nvGrpSpPr>
            <p:grpSpPr bwMode="auto">
              <a:xfrm>
                <a:off x="3839" y="0"/>
                <a:ext cx="1920" cy="413"/>
                <a:chOff x="3839" y="0"/>
                <a:chExt cx="1920" cy="413"/>
              </a:xfrm>
            </p:grpSpPr>
            <p:sp>
              <p:nvSpPr>
                <p:cNvPr id="376843" name="Rectangle 11"/>
                <p:cNvSpPr>
                  <a:spLocks noChangeArrowheads="1"/>
                </p:cNvSpPr>
                <p:nvPr/>
              </p:nvSpPr>
              <p:spPr bwMode="auto">
                <a:xfrm>
                  <a:off x="3882" y="0"/>
                  <a:ext cx="1834" cy="4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lvl="1">
                    <a:defRPr/>
                  </a:pPr>
                  <a:r>
                    <a:rPr kumimoji="1" lang="en-GB" sz="2800" b="1">
                      <a:latin typeface="Arial" charset="0"/>
                      <a:cs typeface="Times New Roman" charset="0"/>
                    </a:rPr>
                    <a:t>3:17-18</a:t>
                  </a:r>
                  <a:endParaRPr kumimoji="1" lang="en-GB" sz="2800">
                    <a:latin typeface="Arial" charset="0"/>
                    <a:cs typeface="Times New Roman" charset="0"/>
                  </a:endParaRPr>
                </a:p>
                <a:p>
                  <a:pPr eaLnBrk="0" hangingPunct="0">
                    <a:defRPr/>
                  </a:pPr>
                  <a:endParaRPr kumimoji="1" lang="en-GB" sz="280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6844" name="Rectangle 12"/>
                <p:cNvSpPr>
                  <a:spLocks noChangeArrowheads="1"/>
                </p:cNvSpPr>
                <p:nvPr/>
              </p:nvSpPr>
              <p:spPr bwMode="auto">
                <a:xfrm>
                  <a:off x="3839" y="0"/>
                  <a:ext cx="1920" cy="41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  <p:grpSp>
            <p:nvGrpSpPr>
              <p:cNvPr id="739336" name="Group 13"/>
              <p:cNvGrpSpPr>
                <a:grpSpLocks/>
              </p:cNvGrpSpPr>
              <p:nvPr/>
            </p:nvGrpSpPr>
            <p:grpSpPr bwMode="auto">
              <a:xfrm>
                <a:off x="0" y="413"/>
                <a:ext cx="1919" cy="788"/>
                <a:chOff x="0" y="413"/>
                <a:chExt cx="1919" cy="788"/>
              </a:xfrm>
            </p:grpSpPr>
            <p:sp>
              <p:nvSpPr>
                <p:cNvPr id="376846" name="Rectangle 14"/>
                <p:cNvSpPr>
                  <a:spLocks noChangeArrowheads="1"/>
                </p:cNvSpPr>
                <p:nvPr/>
              </p:nvSpPr>
              <p:spPr bwMode="auto">
                <a:xfrm>
                  <a:off x="43" y="413"/>
                  <a:ext cx="1833" cy="7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bIns="0"/>
                <a:lstStyle/>
                <a:p>
                  <a:pPr>
                    <a:defRPr/>
                  </a:pPr>
                  <a:r>
                    <a:rPr kumimoji="1" lang="en-GB" sz="2800" b="1">
                      <a:cs typeface="Arial" charset="0"/>
                    </a:rPr>
                    <a:t>起源</a:t>
                  </a:r>
                  <a:endParaRPr kumimoji="1" lang="en-GB" sz="2800" b="1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376847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413"/>
                  <a:ext cx="1919" cy="78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  <p:grpSp>
            <p:nvGrpSpPr>
              <p:cNvPr id="739337" name="Group 16"/>
              <p:cNvGrpSpPr>
                <a:grpSpLocks/>
              </p:cNvGrpSpPr>
              <p:nvPr/>
            </p:nvGrpSpPr>
            <p:grpSpPr bwMode="auto">
              <a:xfrm>
                <a:off x="1919" y="413"/>
                <a:ext cx="1920" cy="788"/>
                <a:chOff x="1919" y="413"/>
                <a:chExt cx="1920" cy="788"/>
              </a:xfrm>
            </p:grpSpPr>
            <p:sp>
              <p:nvSpPr>
                <p:cNvPr id="376849" name="Rectangle 17"/>
                <p:cNvSpPr>
                  <a:spLocks noChangeArrowheads="1"/>
                </p:cNvSpPr>
                <p:nvPr/>
              </p:nvSpPr>
              <p:spPr bwMode="auto">
                <a:xfrm>
                  <a:off x="1962" y="413"/>
                  <a:ext cx="1834" cy="7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r>
                    <a:rPr kumimoji="1" lang="en-GB"/>
                    <a:t>不从上</a:t>
                  </a:r>
                  <a:r>
                    <a:rPr kumimoji="1" lang="zh-CN" altLang="en-GB"/>
                    <a:t>头来</a:t>
                  </a:r>
                  <a:endParaRPr kumimoji="1" lang="zh-CN" altLang="en-GB">
                    <a:latin typeface="Arial" charset="0"/>
                    <a:ea typeface="宋体" charset="0"/>
                    <a:cs typeface="宋体" charset="0"/>
                  </a:endParaRPr>
                </a:p>
                <a:p>
                  <a:pPr eaLnBrk="0" hangingPunct="0">
                    <a:defRPr/>
                  </a:pPr>
                  <a:r>
                    <a:rPr kumimoji="1" lang="zh-CN" altLang="en-GB"/>
                    <a:t>属世</a:t>
                  </a:r>
                  <a:endParaRPr kumimoji="1" lang="zh-CN" altLang="en-GB">
                    <a:latin typeface="Arial" charset="0"/>
                  </a:endParaRPr>
                </a:p>
                <a:p>
                  <a:pPr eaLnBrk="0" hangingPunct="0">
                    <a:defRPr/>
                  </a:pPr>
                  <a:r>
                    <a:rPr kumimoji="1" lang="en-GB"/>
                    <a:t>不</a:t>
                  </a:r>
                  <a:r>
                    <a:rPr kumimoji="1" lang="zh-CN" altLang="en-GB"/>
                    <a:t>属灵</a:t>
                  </a:r>
                  <a:endParaRPr kumimoji="1" lang="en-GB" altLang="ja-JP">
                    <a:cs typeface="Times New Roman" charset="0"/>
                  </a:endParaRPr>
                </a:p>
                <a:p>
                  <a:pPr eaLnBrk="0" hangingPunct="0">
                    <a:defRPr/>
                  </a:pPr>
                  <a:r>
                    <a:rPr kumimoji="1" lang="en-GB">
                      <a:cs typeface="Times New Roman" charset="0"/>
                    </a:rPr>
                    <a:t>恶魔般</a:t>
                  </a:r>
                  <a:endParaRPr kumimoji="1" lang="en-GB"/>
                </a:p>
              </p:txBody>
            </p:sp>
            <p:sp>
              <p:nvSpPr>
                <p:cNvPr id="376850" name="Rectangle 18"/>
                <p:cNvSpPr>
                  <a:spLocks noChangeArrowheads="1"/>
                </p:cNvSpPr>
                <p:nvPr/>
              </p:nvSpPr>
              <p:spPr bwMode="auto">
                <a:xfrm>
                  <a:off x="1919" y="413"/>
                  <a:ext cx="1920" cy="78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  <p:grpSp>
            <p:nvGrpSpPr>
              <p:cNvPr id="739338" name="Group 19"/>
              <p:cNvGrpSpPr>
                <a:grpSpLocks/>
              </p:cNvGrpSpPr>
              <p:nvPr/>
            </p:nvGrpSpPr>
            <p:grpSpPr bwMode="auto">
              <a:xfrm>
                <a:off x="3839" y="413"/>
                <a:ext cx="1920" cy="788"/>
                <a:chOff x="3839" y="413"/>
                <a:chExt cx="1920" cy="788"/>
              </a:xfrm>
            </p:grpSpPr>
            <p:sp>
              <p:nvSpPr>
                <p:cNvPr id="376852" name="Rectangle 20"/>
                <p:cNvSpPr>
                  <a:spLocks noChangeArrowheads="1"/>
                </p:cNvSpPr>
                <p:nvPr/>
              </p:nvSpPr>
              <p:spPr bwMode="auto">
                <a:xfrm>
                  <a:off x="3882" y="413"/>
                  <a:ext cx="1834" cy="7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r>
                    <a:rPr kumimoji="1" lang="en-GB" sz="1800">
                      <a:cs typeface="Arial" charset="0"/>
                    </a:rPr>
                    <a:t>从上</a:t>
                  </a:r>
                  <a:r>
                    <a:rPr kumimoji="1" lang="zh-CN" altLang="en-GB" sz="1800">
                      <a:cs typeface="Arial" charset="0"/>
                    </a:rPr>
                    <a:t>头来</a:t>
                  </a:r>
                  <a:endParaRPr kumimoji="1" lang="zh-CN" altLang="en-GB">
                    <a:latin typeface="Arial" charset="0"/>
                    <a:ea typeface="宋体" charset="0"/>
                    <a:cs typeface="Arial" charset="0"/>
                  </a:endParaRPr>
                </a:p>
                <a:p>
                  <a:pPr eaLnBrk="0" hangingPunct="0">
                    <a:defRPr/>
                  </a:pPr>
                  <a:endParaRPr kumimoji="1" lang="en-GB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76853" name="Rectangle 21"/>
                <p:cNvSpPr>
                  <a:spLocks noChangeArrowheads="1"/>
                </p:cNvSpPr>
                <p:nvPr/>
              </p:nvSpPr>
              <p:spPr bwMode="auto">
                <a:xfrm>
                  <a:off x="3839" y="413"/>
                  <a:ext cx="1920" cy="78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  <p:grpSp>
            <p:nvGrpSpPr>
              <p:cNvPr id="739339" name="Group 22"/>
              <p:cNvGrpSpPr>
                <a:grpSpLocks/>
              </p:cNvGrpSpPr>
              <p:nvPr/>
            </p:nvGrpSpPr>
            <p:grpSpPr bwMode="auto">
              <a:xfrm>
                <a:off x="0" y="1201"/>
                <a:ext cx="1919" cy="1278"/>
                <a:chOff x="0" y="1201"/>
                <a:chExt cx="1919" cy="1278"/>
              </a:xfrm>
            </p:grpSpPr>
            <p:sp>
              <p:nvSpPr>
                <p:cNvPr id="376855" name="Rectangle 23"/>
                <p:cNvSpPr>
                  <a:spLocks noChangeArrowheads="1"/>
                </p:cNvSpPr>
                <p:nvPr/>
              </p:nvSpPr>
              <p:spPr bwMode="auto">
                <a:xfrm>
                  <a:off x="43" y="1201"/>
                  <a:ext cx="1833" cy="1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r>
                    <a:rPr kumimoji="1" lang="en-GB" sz="2800" b="1">
                      <a:cs typeface="Arial" charset="0"/>
                    </a:rPr>
                    <a:t>特征</a:t>
                  </a:r>
                </a:p>
              </p:txBody>
            </p:sp>
            <p:sp>
              <p:nvSpPr>
                <p:cNvPr id="376856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1201"/>
                  <a:ext cx="1919" cy="127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  <p:grpSp>
            <p:nvGrpSpPr>
              <p:cNvPr id="739340" name="Group 25"/>
              <p:cNvGrpSpPr>
                <a:grpSpLocks/>
              </p:cNvGrpSpPr>
              <p:nvPr/>
            </p:nvGrpSpPr>
            <p:grpSpPr bwMode="auto">
              <a:xfrm>
                <a:off x="1919" y="1201"/>
                <a:ext cx="1920" cy="1278"/>
                <a:chOff x="1919" y="1201"/>
                <a:chExt cx="1920" cy="1278"/>
              </a:xfrm>
            </p:grpSpPr>
            <p:sp>
              <p:nvSpPr>
                <p:cNvPr id="376858" name="Rectangle 26"/>
                <p:cNvSpPr>
                  <a:spLocks noChangeArrowheads="1"/>
                </p:cNvSpPr>
                <p:nvPr/>
              </p:nvSpPr>
              <p:spPr bwMode="auto">
                <a:xfrm>
                  <a:off x="1962" y="1201"/>
                  <a:ext cx="1834" cy="1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r>
                    <a:rPr kumimoji="1" lang="en-GB">
                      <a:cs typeface="Arial" charset="0"/>
                    </a:rPr>
                    <a:t>妒嫉</a:t>
                  </a:r>
                </a:p>
                <a:p>
                  <a:pPr eaLnBrk="0" hangingPunct="0">
                    <a:defRPr/>
                  </a:pPr>
                  <a:r>
                    <a:rPr kumimoji="1" lang="en-GB">
                      <a:cs typeface="Arial" charset="0"/>
                    </a:rPr>
                    <a:t>自私志向</a:t>
                  </a:r>
                  <a:endParaRPr kumimoji="1" lang="en-GB">
                    <a:latin typeface="Arial" charset="0"/>
                    <a:cs typeface="Times New Roman" charset="0"/>
                  </a:endParaRPr>
                </a:p>
                <a:p>
                  <a:pPr eaLnBrk="0" hangingPunct="0">
                    <a:defRPr/>
                  </a:pPr>
                  <a:endParaRPr kumimoji="1" lang="en-GB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376859" name="Rectangle 27"/>
                <p:cNvSpPr>
                  <a:spLocks noChangeArrowheads="1"/>
                </p:cNvSpPr>
                <p:nvPr/>
              </p:nvSpPr>
              <p:spPr bwMode="auto">
                <a:xfrm>
                  <a:off x="1919" y="1201"/>
                  <a:ext cx="1920" cy="127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  <p:grpSp>
            <p:nvGrpSpPr>
              <p:cNvPr id="739341" name="Group 28"/>
              <p:cNvGrpSpPr>
                <a:grpSpLocks/>
              </p:cNvGrpSpPr>
              <p:nvPr/>
            </p:nvGrpSpPr>
            <p:grpSpPr bwMode="auto">
              <a:xfrm>
                <a:off x="3839" y="1201"/>
                <a:ext cx="1920" cy="1278"/>
                <a:chOff x="3839" y="1201"/>
                <a:chExt cx="1920" cy="1278"/>
              </a:xfrm>
            </p:grpSpPr>
            <p:sp>
              <p:nvSpPr>
                <p:cNvPr id="376861" name="Rectangle 29"/>
                <p:cNvSpPr>
                  <a:spLocks noChangeArrowheads="1"/>
                </p:cNvSpPr>
                <p:nvPr/>
              </p:nvSpPr>
              <p:spPr bwMode="auto">
                <a:xfrm>
                  <a:off x="3882" y="1201"/>
                  <a:ext cx="1834" cy="12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r>
                    <a:rPr kumimoji="1" lang="en-GB">
                      <a:cs typeface="Arial" charset="0"/>
                    </a:rPr>
                    <a:t>纯净</a:t>
                  </a:r>
                </a:p>
                <a:p>
                  <a:pPr eaLnBrk="0" hangingPunct="0">
                    <a:defRPr/>
                  </a:pPr>
                  <a:r>
                    <a:rPr kumimoji="1" lang="en-GB">
                      <a:cs typeface="Arial" charset="0"/>
                    </a:rPr>
                    <a:t>爱好和平</a:t>
                  </a:r>
                </a:p>
                <a:p>
                  <a:pPr eaLnBrk="0" hangingPunct="0">
                    <a:defRPr/>
                  </a:pPr>
                  <a:r>
                    <a:rPr kumimoji="1" lang="en-GB">
                      <a:cs typeface="Arial" charset="0"/>
                    </a:rPr>
                    <a:t>考虑周到</a:t>
                  </a:r>
                </a:p>
                <a:p>
                  <a:pPr eaLnBrk="0" hangingPunct="0">
                    <a:defRPr/>
                  </a:pPr>
                  <a:r>
                    <a:rPr lang="zh-CN" altLang="en-GB">
                      <a:cs typeface="Arial" charset="0"/>
                    </a:rPr>
                    <a:t>顺服</a:t>
                  </a:r>
                  <a:endParaRPr kumimoji="1" lang="zh-CN" altLang="en-GB">
                    <a:cs typeface="Arial" charset="0"/>
                  </a:endParaRPr>
                </a:p>
                <a:p>
                  <a:pPr eaLnBrk="0" hangingPunct="0">
                    <a:defRPr/>
                  </a:pPr>
                  <a:r>
                    <a:rPr kumimoji="1" lang="zh-CN" altLang="en-GB">
                      <a:cs typeface="Arial" charset="0"/>
                    </a:rPr>
                    <a:t>仁慈和属灵的果子</a:t>
                  </a:r>
                </a:p>
                <a:p>
                  <a:pPr eaLnBrk="0" hangingPunct="0">
                    <a:defRPr/>
                  </a:pPr>
                  <a:r>
                    <a:rPr kumimoji="1" lang="en-GB">
                      <a:cs typeface="Arial" charset="0"/>
                    </a:rPr>
                    <a:t>公</a:t>
                  </a:r>
                  <a:r>
                    <a:rPr kumimoji="1" lang="zh-CN" altLang="en-GB">
                      <a:cs typeface="Arial" charset="0"/>
                    </a:rPr>
                    <a:t>正无私</a:t>
                  </a:r>
                </a:p>
                <a:p>
                  <a:pPr eaLnBrk="0" hangingPunct="0">
                    <a:defRPr/>
                  </a:pPr>
                  <a:r>
                    <a:rPr kumimoji="1" lang="en-GB">
                      <a:cs typeface="Arial" charset="0"/>
                    </a:rPr>
                    <a:t>恳切</a:t>
                  </a:r>
                </a:p>
              </p:txBody>
            </p:sp>
            <p:sp>
              <p:nvSpPr>
                <p:cNvPr id="376862" name="Rectangle 30"/>
                <p:cNvSpPr>
                  <a:spLocks noChangeArrowheads="1"/>
                </p:cNvSpPr>
                <p:nvPr/>
              </p:nvSpPr>
              <p:spPr bwMode="auto">
                <a:xfrm>
                  <a:off x="3839" y="1201"/>
                  <a:ext cx="1920" cy="127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  <p:grpSp>
            <p:nvGrpSpPr>
              <p:cNvPr id="739342" name="Group 31"/>
              <p:cNvGrpSpPr>
                <a:grpSpLocks/>
              </p:cNvGrpSpPr>
              <p:nvPr/>
            </p:nvGrpSpPr>
            <p:grpSpPr bwMode="auto">
              <a:xfrm>
                <a:off x="0" y="2479"/>
                <a:ext cx="1919" cy="538"/>
                <a:chOff x="0" y="2479"/>
                <a:chExt cx="1919" cy="538"/>
              </a:xfrm>
            </p:grpSpPr>
            <p:sp>
              <p:nvSpPr>
                <p:cNvPr id="376864" name="Rectangle 32"/>
                <p:cNvSpPr>
                  <a:spLocks noChangeArrowheads="1"/>
                </p:cNvSpPr>
                <p:nvPr/>
              </p:nvSpPr>
              <p:spPr bwMode="auto">
                <a:xfrm>
                  <a:off x="43" y="2479"/>
                  <a:ext cx="1833" cy="5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r>
                    <a:rPr kumimoji="1" lang="en-GB" sz="2800" b="1">
                      <a:cs typeface="Arial" charset="0"/>
                    </a:rPr>
                    <a:t>结果</a:t>
                  </a:r>
                </a:p>
              </p:txBody>
            </p:sp>
            <p:sp>
              <p:nvSpPr>
                <p:cNvPr id="376865" name="Rectangle 33"/>
                <p:cNvSpPr>
                  <a:spLocks noChangeArrowheads="1"/>
                </p:cNvSpPr>
                <p:nvPr/>
              </p:nvSpPr>
              <p:spPr bwMode="auto">
                <a:xfrm>
                  <a:off x="0" y="2479"/>
                  <a:ext cx="1919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  <p:grpSp>
            <p:nvGrpSpPr>
              <p:cNvPr id="739343" name="Group 34"/>
              <p:cNvGrpSpPr>
                <a:grpSpLocks/>
              </p:cNvGrpSpPr>
              <p:nvPr/>
            </p:nvGrpSpPr>
            <p:grpSpPr bwMode="auto">
              <a:xfrm>
                <a:off x="1919" y="2479"/>
                <a:ext cx="1920" cy="538"/>
                <a:chOff x="1919" y="2479"/>
                <a:chExt cx="1920" cy="538"/>
              </a:xfrm>
            </p:grpSpPr>
            <p:sp>
              <p:nvSpPr>
                <p:cNvPr id="376867" name="Rectangle 35"/>
                <p:cNvSpPr>
                  <a:spLocks noChangeArrowheads="1"/>
                </p:cNvSpPr>
                <p:nvPr/>
              </p:nvSpPr>
              <p:spPr bwMode="auto">
                <a:xfrm>
                  <a:off x="1962" y="2479"/>
                  <a:ext cx="1834" cy="5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>
                    <a:defRPr/>
                  </a:pPr>
                  <a:r>
                    <a:rPr kumimoji="1" lang="en-GB">
                      <a:cs typeface="Arial" charset="0"/>
                    </a:rPr>
                    <a:t>混乱</a:t>
                  </a:r>
                </a:p>
                <a:p>
                  <a:pPr eaLnBrk="0" hangingPunct="0">
                    <a:defRPr/>
                  </a:pPr>
                  <a:r>
                    <a:rPr kumimoji="1" lang="zh-CN" altLang="en-GB">
                      <a:cs typeface="Arial" charset="0"/>
                    </a:rPr>
                    <a:t>各种邪恶的作为</a:t>
                  </a:r>
                </a:p>
              </p:txBody>
            </p:sp>
            <p:sp>
              <p:nvSpPr>
                <p:cNvPr id="376868" name="Rectangle 36"/>
                <p:cNvSpPr>
                  <a:spLocks noChangeArrowheads="1"/>
                </p:cNvSpPr>
                <p:nvPr/>
              </p:nvSpPr>
              <p:spPr bwMode="auto">
                <a:xfrm>
                  <a:off x="1919" y="2479"/>
                  <a:ext cx="1920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  <p:grpSp>
            <p:nvGrpSpPr>
              <p:cNvPr id="739344" name="Group 37"/>
              <p:cNvGrpSpPr>
                <a:grpSpLocks/>
              </p:cNvGrpSpPr>
              <p:nvPr/>
            </p:nvGrpSpPr>
            <p:grpSpPr bwMode="auto">
              <a:xfrm>
                <a:off x="3839" y="2479"/>
                <a:ext cx="1920" cy="538"/>
                <a:chOff x="3839" y="2479"/>
                <a:chExt cx="1920" cy="538"/>
              </a:xfrm>
            </p:grpSpPr>
            <p:sp>
              <p:nvSpPr>
                <p:cNvPr id="376870" name="Rectangle 38"/>
                <p:cNvSpPr>
                  <a:spLocks noChangeArrowheads="1"/>
                </p:cNvSpPr>
                <p:nvPr/>
              </p:nvSpPr>
              <p:spPr bwMode="auto">
                <a:xfrm>
                  <a:off x="3882" y="2479"/>
                  <a:ext cx="1834" cy="5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r>
                    <a:rPr kumimoji="1" lang="zh-CN" altLang="en-GB" sz="1800">
                      <a:cs typeface="Arial" charset="0"/>
                    </a:rPr>
                    <a:t>义的收获 </a:t>
                  </a:r>
                </a:p>
              </p:txBody>
            </p:sp>
            <p:sp>
              <p:nvSpPr>
                <p:cNvPr id="376871" name="Rectangle 39"/>
                <p:cNvSpPr>
                  <a:spLocks noChangeArrowheads="1"/>
                </p:cNvSpPr>
                <p:nvPr/>
              </p:nvSpPr>
              <p:spPr bwMode="auto">
                <a:xfrm>
                  <a:off x="3839" y="2479"/>
                  <a:ext cx="1920" cy="53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800">
                    <a:cs typeface="Arial" charset="0"/>
                  </a:endParaRPr>
                </a:p>
              </p:txBody>
            </p:sp>
          </p:grpSp>
        </p:grpSp>
        <p:sp>
          <p:nvSpPr>
            <p:cNvPr id="376872" name="Rectangle 40"/>
            <p:cNvSpPr>
              <a:spLocks noChangeArrowheads="1"/>
            </p:cNvSpPr>
            <p:nvPr/>
          </p:nvSpPr>
          <p:spPr bwMode="auto">
            <a:xfrm>
              <a:off x="-3" y="-3"/>
              <a:ext cx="5765" cy="3023"/>
            </a:xfrm>
            <a:prstGeom prst="rect">
              <a:avLst/>
            </a:prstGeom>
            <a:noFill/>
            <a:ln w="11112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739330" name="Rectangle 41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227013"/>
            <a:ext cx="3048000" cy="609600"/>
          </a:xfrm>
        </p:spPr>
        <p:txBody>
          <a:bodyPr/>
          <a:lstStyle/>
          <a:p>
            <a:r>
              <a:rPr lang="zh-CN" altLang="en-GB" b="1">
                <a:latin typeface="Times New Roman" charset="0"/>
              </a:rPr>
              <a:t>有两种智慧</a:t>
            </a:r>
            <a:endParaRPr lang="zh-CN" altLang="en-US" b="1">
              <a:latin typeface="Times New Roman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400"/>
            <a:ext cx="7772400" cy="974725"/>
          </a:xfrm>
          <a:effectLst/>
        </p:spPr>
        <p:txBody>
          <a:bodyPr/>
          <a:lstStyle/>
          <a:p>
            <a:pPr algn="ctr" eaLnBrk="1" hangingPunct="1"/>
            <a:r>
              <a:rPr lang="zh-TW" altLang="en-US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以不同角度看信心</a:t>
            </a:r>
            <a:r>
              <a:rPr lang="en-US" altLang="ja-JP" sz="5400" dirty="0">
                <a:solidFill>
                  <a:schemeClr val="accent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Impact" charset="0"/>
                <a:ea typeface="ＭＳ Ｐゴシック" charset="0"/>
              </a:rPr>
              <a:t>…</a:t>
            </a:r>
            <a:endParaRPr lang="en-US" sz="5400" dirty="0">
              <a:solidFill>
                <a:schemeClr val="accent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Impact" charset="0"/>
              <a:ea typeface="ＭＳ Ｐゴシック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8458200" y="87313"/>
            <a:ext cx="671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 dirty="0">
                <a:solidFill>
                  <a:srgbClr val="FFFFFF"/>
                </a:solidFill>
                <a:latin typeface="Verdana" pitchFamily="8" charset="0"/>
                <a:ea typeface="ＭＳ Ｐゴシック"/>
                <a:cs typeface="+mn-cs"/>
              </a:rPr>
              <a:t>267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285875"/>
          <a:ext cx="9144000" cy="5573714"/>
        </p:xfrm>
        <a:graphic>
          <a:graphicData uri="http://schemas.openxmlformats.org/drawingml/2006/table">
            <a:tbl>
              <a:tblPr/>
              <a:tblGrid>
                <a:gridCol w="108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信心是籍着行為表達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﹐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因為信心。。。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苦難中有喜樂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避免偏袒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要有行為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有智慧的說話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謙卑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得勝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1:1-18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1:19-27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2:1-13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2:14-26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4:1-5:6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5:7-20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51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試探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試煉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聽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憤怒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順服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說話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憐憫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聖潔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偏袒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世屬化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平等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彼此供應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確認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影響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不受約束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使用智慧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爭執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批判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論斷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受苦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禱告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﹔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对抗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耶路撒冷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71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主後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Impact" charset="0"/>
                          <a:ea typeface="ＭＳ Ｐゴシック" charset="0"/>
                          <a:cs typeface="ＭＳ Ｐゴシック" charset="0"/>
                        </a:rPr>
                        <a:t>44-47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D274FE-7AA6-404E-BCF7-E489284C6C3D}"/>
              </a:ext>
            </a:extLst>
          </p:cNvPr>
          <p:cNvSpPr/>
          <p:nvPr/>
        </p:nvSpPr>
        <p:spPr bwMode="auto">
          <a:xfrm>
            <a:off x="5076056" y="1988840"/>
            <a:ext cx="1368152" cy="3384376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87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雅各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704448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ll of faces of Christ">
            <a:extLst>
              <a:ext uri="{FF2B5EF4-FFF2-40B4-BE49-F238E27FC236}">
                <a16:creationId xmlns:a16="http://schemas.microsoft.com/office/drawing/2014/main" id="{FCECBC5C-1FF7-2DF8-9797-EB2CC004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7BA057-9C42-44FA-AFFE-7C3B5992CC27}"/>
              </a:ext>
            </a:extLst>
          </p:cNvPr>
          <p:cNvSpPr/>
          <p:nvPr/>
        </p:nvSpPr>
        <p:spPr>
          <a:xfrm>
            <a:off x="0" y="1412776"/>
            <a:ext cx="9144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1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alibri"/>
                <a:ea typeface="+mn-ea"/>
                <a:cs typeface="+mn-cs"/>
              </a:rPr>
              <a:t>淫乱的人哪，你们不知道与世俗为友，就是与 神为敌吗？ 所以与世俗为友的，就成了 神的仇敌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6C2AE6-0A0C-3144-B46C-FE38575FE0C5}"/>
              </a:ext>
            </a:extLst>
          </p:cNvPr>
          <p:cNvSpPr/>
          <p:nvPr/>
        </p:nvSpPr>
        <p:spPr>
          <a:xfrm>
            <a:off x="1286933" y="5397259"/>
            <a:ext cx="6341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 b="1" dirty="0" err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alibri"/>
                <a:ea typeface="+mn-ea"/>
                <a:cs typeface="+mn-cs"/>
              </a:rPr>
              <a:t>雅各</a:t>
            </a:r>
            <a:r>
              <a:rPr lang="en-US" altLang="ko-KR" sz="3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Calibri"/>
                <a:ea typeface="+mn-ea"/>
                <a:cs typeface="+mn-cs"/>
              </a:rPr>
              <a:t>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4:4</a:t>
            </a:r>
          </a:p>
        </p:txBody>
      </p:sp>
    </p:spTree>
    <p:extLst>
      <p:ext uri="{BB962C8B-B14F-4D97-AF65-F5344CB8AC3E}">
        <p14:creationId xmlns:p14="http://schemas.microsoft.com/office/powerpoint/2010/main" val="14979977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7772400" cy="1143000"/>
          </a:xfrm>
          <a:effectLst>
            <a:outerShdw blurRad="635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ja-JP" altLang="en-US" b="1" u="sng">
                <a:latin typeface="Tahoma" charset="0"/>
                <a:ea typeface="ＭＳ Ｐゴシック" charset="0"/>
              </a:rPr>
              <a:t>辩明</a:t>
            </a:r>
            <a:r>
              <a:rPr lang="en-US" altLang="zh-CN" b="1">
                <a:latin typeface="Tahoma" charset="0"/>
                <a:ea typeface="ＭＳ Ｐゴシック" charset="0"/>
              </a:rPr>
              <a:t>  </a:t>
            </a:r>
            <a:r>
              <a:rPr lang="zh-CN" altLang="en-US" sz="3200" b="1">
                <a:latin typeface="Tahoma" charset="0"/>
                <a:ea typeface="ＭＳ Ｐゴシック" charset="0"/>
              </a:rPr>
              <a:t>对</a:t>
            </a:r>
            <a:r>
              <a:rPr lang="en-US" altLang="zh-CN" b="1">
                <a:latin typeface="Tahoma" charset="0"/>
                <a:ea typeface="ＭＳ Ｐゴシック" charset="0"/>
              </a:rPr>
              <a:t>  </a:t>
            </a:r>
            <a:r>
              <a:rPr lang="zh-CN" altLang="en-US" b="1" u="sng">
                <a:latin typeface="Tahoma" charset="0"/>
                <a:ea typeface="ＭＳ Ｐゴシック" charset="0"/>
              </a:rPr>
              <a:t>论断</a:t>
            </a:r>
            <a:endParaRPr lang="en-US" b="1" u="sng">
              <a:latin typeface="Tahoma" charset="0"/>
              <a:ea typeface="ＭＳ Ｐゴシック" charset="0"/>
            </a:endParaRP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457200" y="1704975"/>
            <a:ext cx="3810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2604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3747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890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>
                <a:cs typeface="Arial" charset="0"/>
              </a:rPr>
              <a:t>神所命令</a:t>
            </a:r>
          </a:p>
        </p:txBody>
      </p:sp>
      <p:sp>
        <p:nvSpPr>
          <p:cNvPr id="393220" name="Text Box 4"/>
          <p:cNvSpPr txBox="1">
            <a:spLocks noChangeArrowheads="1"/>
          </p:cNvSpPr>
          <p:nvPr/>
        </p:nvSpPr>
        <p:spPr bwMode="auto">
          <a:xfrm>
            <a:off x="4724400" y="1704975"/>
            <a:ext cx="36576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2604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3747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890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>
                <a:cs typeface="Arial" charset="0"/>
              </a:rPr>
              <a:t>神所禁止</a:t>
            </a:r>
          </a:p>
        </p:txBody>
      </p:sp>
      <p:sp>
        <p:nvSpPr>
          <p:cNvPr id="393221" name="Text Box 5"/>
          <p:cNvSpPr txBox="1">
            <a:spLocks noChangeArrowheads="1"/>
          </p:cNvSpPr>
          <p:nvPr/>
        </p:nvSpPr>
        <p:spPr bwMode="auto">
          <a:xfrm>
            <a:off x="457200" y="2711450"/>
            <a:ext cx="3810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2604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3747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890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>
                <a:cs typeface="Arial" charset="0"/>
              </a:rPr>
              <a:t>探讨与发问</a:t>
            </a:r>
          </a:p>
        </p:txBody>
      </p:sp>
      <p:sp>
        <p:nvSpPr>
          <p:cNvPr id="393222" name="Text Box 6"/>
          <p:cNvSpPr txBox="1">
            <a:spLocks noChangeArrowheads="1"/>
          </p:cNvSpPr>
          <p:nvPr/>
        </p:nvSpPr>
        <p:spPr bwMode="auto">
          <a:xfrm>
            <a:off x="4724400" y="2711450"/>
            <a:ext cx="40386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2604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3747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890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>
                <a:cs typeface="Arial" charset="0"/>
              </a:rPr>
              <a:t>道听途说</a:t>
            </a:r>
          </a:p>
        </p:txBody>
      </p:sp>
      <p:sp>
        <p:nvSpPr>
          <p:cNvPr id="393223" name="Text Box 7"/>
          <p:cNvSpPr txBox="1">
            <a:spLocks noChangeArrowheads="1"/>
          </p:cNvSpPr>
          <p:nvPr/>
        </p:nvSpPr>
        <p:spPr bwMode="auto">
          <a:xfrm>
            <a:off x="457200" y="3702050"/>
            <a:ext cx="3810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2604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3747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890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ja-JP" altLang="en-US" sz="3600" b="1"/>
              <a:t>自我</a:t>
            </a:r>
            <a:r>
              <a:rPr lang="zh-CN" altLang="en-US" sz="3600" b="1">
                <a:cs typeface="Arial" charset="0"/>
              </a:rPr>
              <a:t>检讨</a:t>
            </a:r>
          </a:p>
        </p:txBody>
      </p:sp>
      <p:sp>
        <p:nvSpPr>
          <p:cNvPr id="393224" name="Text Box 8"/>
          <p:cNvSpPr txBox="1">
            <a:spLocks noChangeArrowheads="1"/>
          </p:cNvSpPr>
          <p:nvPr/>
        </p:nvSpPr>
        <p:spPr bwMode="auto">
          <a:xfrm>
            <a:off x="4724400" y="3702050"/>
            <a:ext cx="42672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2604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3747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890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>
                <a:cs typeface="Arial" charset="0"/>
              </a:rPr>
              <a:t>检讨别人</a:t>
            </a:r>
          </a:p>
        </p:txBody>
      </p:sp>
      <p:sp>
        <p:nvSpPr>
          <p:cNvPr id="393225" name="Text Box 9"/>
          <p:cNvSpPr txBox="1">
            <a:spLocks noChangeArrowheads="1"/>
          </p:cNvSpPr>
          <p:nvPr/>
        </p:nvSpPr>
        <p:spPr bwMode="auto">
          <a:xfrm>
            <a:off x="457200" y="4692650"/>
            <a:ext cx="3810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2604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3747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890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>
                <a:cs typeface="Arial" charset="0"/>
              </a:rPr>
              <a:t>谦卑</a:t>
            </a:r>
          </a:p>
        </p:txBody>
      </p:sp>
      <p:sp>
        <p:nvSpPr>
          <p:cNvPr id="393226" name="Text Box 10"/>
          <p:cNvSpPr txBox="1">
            <a:spLocks noChangeArrowheads="1"/>
          </p:cNvSpPr>
          <p:nvPr/>
        </p:nvSpPr>
        <p:spPr bwMode="auto">
          <a:xfrm>
            <a:off x="4724400" y="4692650"/>
            <a:ext cx="36576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2604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3747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890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>
                <a:latin typeface="Times New Roman" charset="0"/>
                <a:cs typeface="Arial" charset="0"/>
              </a:rPr>
              <a:t>骄傲</a:t>
            </a:r>
          </a:p>
        </p:txBody>
      </p:sp>
      <p:sp>
        <p:nvSpPr>
          <p:cNvPr id="393227" name="Text Box 11"/>
          <p:cNvSpPr txBox="1">
            <a:spLocks noChangeArrowheads="1"/>
          </p:cNvSpPr>
          <p:nvPr/>
        </p:nvSpPr>
        <p:spPr bwMode="auto">
          <a:xfrm>
            <a:off x="457200" y="5683250"/>
            <a:ext cx="3810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2604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3747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890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>
                <a:latin typeface="Arial" charset="0"/>
                <a:cs typeface="Arial" charset="0"/>
              </a:rPr>
              <a:t>保护</a:t>
            </a:r>
            <a:endParaRPr lang="zh-CN" altLang="en-US" sz="2800" b="1" i="1">
              <a:latin typeface="Times New Roman" charset="0"/>
              <a:cs typeface="Arial" charset="0"/>
            </a:endParaRPr>
          </a:p>
        </p:txBody>
      </p:sp>
      <p:sp>
        <p:nvSpPr>
          <p:cNvPr id="393228" name="Text Box 12"/>
          <p:cNvSpPr txBox="1">
            <a:spLocks noChangeArrowheads="1"/>
          </p:cNvSpPr>
          <p:nvPr/>
        </p:nvSpPr>
        <p:spPr bwMode="auto">
          <a:xfrm>
            <a:off x="4724400" y="5683250"/>
            <a:ext cx="36576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2604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3747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89075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ja-JP" altLang="en-US" sz="3600" b="1"/>
              <a:t>抹黑</a:t>
            </a:r>
            <a:endParaRPr lang="en-US" sz="3600" b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3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3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3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3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21" grpId="0"/>
      <p:bldP spid="393222" grpId="0"/>
      <p:bldP spid="393223" grpId="0"/>
      <p:bldP spid="393224" grpId="0"/>
      <p:bldP spid="393225" grpId="0"/>
      <p:bldP spid="393226" grpId="0"/>
      <p:bldP spid="393227" grpId="0"/>
      <p:bldP spid="39322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609600"/>
            <a:ext cx="373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/>
              <a:t>4:1-12 </a:t>
            </a:r>
            <a:r>
              <a:rPr lang="ja-JP" altLang="en-US" b="1"/>
              <a:t>摘要</a:t>
            </a:r>
            <a:endParaRPr lang="en-US" b="1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00" y="2743200"/>
            <a:ext cx="4038600" cy="3276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 i="1"/>
              <a:t>不可跟随邪恶的欲望</a:t>
            </a:r>
            <a:r>
              <a:rPr lang="zh-CN" altLang="en-US" sz="3600" b="1"/>
              <a:t> </a:t>
            </a:r>
            <a:r>
              <a:rPr lang="en-US" sz="3600" b="1"/>
              <a:t>(1-10)</a:t>
            </a:r>
          </a:p>
          <a:p>
            <a:pPr eaLnBrk="1" hangingPunct="1">
              <a:defRPr/>
            </a:pPr>
            <a:r>
              <a:rPr lang="ja-JP" altLang="en-US" sz="3600" b="1" i="1"/>
              <a:t>不</a:t>
            </a:r>
            <a:r>
              <a:rPr lang="zh-CN" altLang="en-US" sz="3600" b="1" i="1"/>
              <a:t>可论断</a:t>
            </a:r>
            <a:r>
              <a:rPr lang="en-US" sz="3600" b="1"/>
              <a:t> (11-12)</a:t>
            </a:r>
          </a:p>
        </p:txBody>
      </p:sp>
      <p:pic>
        <p:nvPicPr>
          <p:cNvPr id="39731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2164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5715000" cy="990600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Planning and Faith</a:t>
            </a:r>
          </a:p>
        </p:txBody>
      </p:sp>
      <p:sp>
        <p:nvSpPr>
          <p:cNvPr id="40345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77000" y="4191000"/>
            <a:ext cx="2514600" cy="2514600"/>
          </a:xfrm>
        </p:spPr>
        <p:txBody>
          <a:bodyPr/>
          <a:lstStyle/>
          <a:p>
            <a:r>
              <a:rPr lang="zh-CN" altLang="en-US" sz="3600" b="1">
                <a:latin typeface="Times New Roman" charset="0"/>
              </a:rPr>
              <a:t>不可扮演神</a:t>
            </a:r>
          </a:p>
          <a:p>
            <a:r>
              <a:rPr lang="en-US" sz="3600" b="1">
                <a:latin typeface="Times New Roman" charset="0"/>
              </a:rPr>
              <a:t>(</a:t>
            </a:r>
            <a:r>
              <a:rPr lang="zh-CN" altLang="en-US" sz="3600" b="1">
                <a:latin typeface="Times New Roman" charset="0"/>
              </a:rPr>
              <a:t>雅各 </a:t>
            </a:r>
            <a:r>
              <a:rPr lang="en-US" sz="3600" b="1">
                <a:latin typeface="Times New Roman" charset="0"/>
              </a:rPr>
              <a:t>4:13-17)</a:t>
            </a:r>
          </a:p>
        </p:txBody>
      </p:sp>
      <p:pic>
        <p:nvPicPr>
          <p:cNvPr id="403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4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8" y="548680"/>
            <a:ext cx="2448272" cy="54784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00" dirty="0">
                <a:solidFill>
                  <a:srgbClr val="000000"/>
                </a:solidFill>
              </a:rPr>
              <a:t>规划在十字路口：在中心地区建立伟大的社区。</a:t>
            </a:r>
            <a:endParaRPr lang="en-GB" sz="5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8" y="6259378"/>
            <a:ext cx="2448272" cy="553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dirty="0">
                <a:solidFill>
                  <a:srgbClr val="000000"/>
                </a:solidFill>
              </a:rPr>
              <a:t>2004</a:t>
            </a:r>
            <a:r>
              <a:rPr lang="zh-TW" altLang="en-US" sz="1500" dirty="0">
                <a:solidFill>
                  <a:srgbClr val="000000"/>
                </a:solidFill>
              </a:rPr>
              <a:t>年</a:t>
            </a:r>
            <a:r>
              <a:rPr lang="en-US" altLang="zh-TW" sz="1500" dirty="0">
                <a:solidFill>
                  <a:srgbClr val="000000"/>
                </a:solidFill>
              </a:rPr>
              <a:t>10</a:t>
            </a:r>
            <a:r>
              <a:rPr lang="zh-TW" altLang="en-US" sz="1500" dirty="0">
                <a:solidFill>
                  <a:srgbClr val="000000"/>
                </a:solidFill>
              </a:rPr>
              <a:t>月</a:t>
            </a:r>
            <a:r>
              <a:rPr lang="en-US" altLang="zh-TW" sz="1500" dirty="0">
                <a:solidFill>
                  <a:srgbClr val="000000"/>
                </a:solidFill>
              </a:rPr>
              <a:t>13</a:t>
            </a:r>
            <a:r>
              <a:rPr lang="zh-TW" altLang="en-US" sz="1500" dirty="0">
                <a:solidFill>
                  <a:srgbClr val="000000"/>
                </a:solidFill>
              </a:rPr>
              <a:t>日至</a:t>
            </a:r>
            <a:r>
              <a:rPr lang="en-US" altLang="zh-TW" sz="1500" dirty="0">
                <a:solidFill>
                  <a:srgbClr val="000000"/>
                </a:solidFill>
              </a:rPr>
              <a:t>15</a:t>
            </a:r>
            <a:r>
              <a:rPr lang="zh-TW" altLang="en-US" sz="1500" dirty="0">
                <a:solidFill>
                  <a:srgbClr val="000000"/>
                </a:solidFill>
              </a:rPr>
              <a:t>日</a:t>
            </a:r>
          </a:p>
          <a:p>
            <a:pPr algn="ctr"/>
            <a:r>
              <a:rPr lang="en-US" altLang="zh-TW" sz="1500" dirty="0">
                <a:solidFill>
                  <a:srgbClr val="000000"/>
                </a:solidFill>
              </a:rPr>
              <a:t>Indianapolis, Indiana</a:t>
            </a: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403462" name="WordArt 6"/>
          <p:cNvSpPr>
            <a:spLocks noChangeArrowheads="1" noChangeShapeType="1" noTextEdit="1"/>
          </p:cNvSpPr>
          <p:nvPr/>
        </p:nvSpPr>
        <p:spPr bwMode="auto">
          <a:xfrm rot="-596570">
            <a:off x="393700" y="2484438"/>
            <a:ext cx="8016875" cy="231616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zh-TW" alt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策划与信心</a:t>
            </a:r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034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034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34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60" grpId="0" build="p"/>
      <p:bldP spid="4034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4" name="Picture 8" descr="gun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27432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Rectangle 9"/>
          <p:cNvSpPr>
            <a:spLocks noChangeArrowheads="1"/>
          </p:cNvSpPr>
          <p:nvPr/>
        </p:nvSpPr>
        <p:spPr bwMode="auto">
          <a:xfrm>
            <a:off x="1828800" y="838200"/>
            <a:ext cx="525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CN" altLang="en-US" sz="6600" b="1" dirty="0">
                <a:solidFill>
                  <a:srgbClr val="FEEC9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charset="0"/>
              </a:rPr>
              <a:t>雅各書</a:t>
            </a:r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152400" y="2667000"/>
            <a:ext cx="320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8000" b="1" dirty="0">
                <a:solidFill>
                  <a:srgbClr val="FEEC9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charset="0"/>
              </a:rPr>
              <a:t>BOND</a:t>
            </a:r>
            <a:endParaRPr lang="en-US" sz="8000" b="1" dirty="0">
              <a:solidFill>
                <a:srgbClr val="FEEC9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charset="0"/>
            </a:endParaRPr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228600" y="419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8000" b="1" dirty="0">
                <a:solidFill>
                  <a:srgbClr val="FEEC9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charset="0"/>
              </a:rPr>
              <a:t>耶穌基督的</a:t>
            </a:r>
            <a:r>
              <a:rPr lang="zh-CN" altLang="en-US" sz="8000" b="1" dirty="0">
                <a:solidFill>
                  <a:srgbClr val="FEEC9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charset="0"/>
              </a:rPr>
              <a:t>仆人</a:t>
            </a:r>
            <a:endParaRPr lang="zh-TW" altLang="en-US" sz="8000" b="1" dirty="0">
              <a:solidFill>
                <a:srgbClr val="FEEC9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charset="0"/>
            </a:endParaRPr>
          </a:p>
        </p:txBody>
      </p:sp>
      <p:sp>
        <p:nvSpPr>
          <p:cNvPr id="91148" name="Rectangle 12"/>
          <p:cNvSpPr>
            <a:spLocks noChangeArrowheads="1"/>
          </p:cNvSpPr>
          <p:nvPr/>
        </p:nvSpPr>
        <p:spPr bwMode="auto">
          <a:xfrm>
            <a:off x="3429000" y="2667000"/>
            <a:ext cx="289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8000" b="1" dirty="0">
              <a:solidFill>
                <a:srgbClr val="FEEC9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charset="0"/>
            </a:endParaRP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6096000" y="2667000"/>
            <a:ext cx="289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8000" b="1">
                <a:solidFill>
                  <a:srgbClr val="FEEC9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charset="0"/>
              </a:rPr>
              <a:t>servant</a:t>
            </a:r>
          </a:p>
        </p:txBody>
      </p:sp>
      <p:sp>
        <p:nvSpPr>
          <p:cNvPr id="91155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048000" cy="6858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sz="3200" dirty="0">
                <a:effectLst/>
                <a:ea typeface="+mj-ea"/>
                <a:cs typeface="+mj-cs"/>
              </a:rPr>
              <a:t>标题</a:t>
            </a:r>
            <a:endParaRPr lang="en-US" sz="3200" dirty="0">
              <a:effectLst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844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6" grpId="0"/>
      <p:bldP spid="91147" grpId="0"/>
      <p:bldP spid="91148" grpId="0"/>
      <p:bldP spid="9114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 descr="Green marble"/>
          <p:cNvSpPr>
            <a:spLocks noGrp="1" noChangeArrowheads="1"/>
          </p:cNvSpPr>
          <p:nvPr>
            <p:ph type="title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effectLst>
            <a:outerShdw blurRad="12700" dist="35921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600" b="1">
                <a:solidFill>
                  <a:srgbClr val="FFFFFF"/>
                </a:solidFill>
              </a:rPr>
              <a:t>不可扮演神</a:t>
            </a:r>
            <a:r>
              <a:rPr lang="zh-CN" altLang="en-US"/>
              <a:t> </a:t>
            </a:r>
            <a:endParaRPr lang="en-US"/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8153400" cy="4114800"/>
          </a:xfrm>
          <a:effectLst/>
        </p:spPr>
        <p:txBody>
          <a:bodyPr/>
          <a:lstStyle/>
          <a:p>
            <a:pPr eaLnBrk="1" hangingPunct="1"/>
            <a:r>
              <a:rPr lang="zh-CN" altLang="en-US" sz="4400" b="1">
                <a:latin typeface="Copperplate Gothic Light" charset="0"/>
                <a:ea typeface="MS Pゴシック" charset="0"/>
                <a:cs typeface="MS Pゴシック" charset="0"/>
              </a:rPr>
              <a:t>与他人 </a:t>
            </a:r>
            <a:r>
              <a:rPr lang="en-US" sz="4400" b="1">
                <a:latin typeface="Copperplate Gothic Light" charset="0"/>
                <a:ea typeface="MS Pゴシック" charset="0"/>
                <a:cs typeface="MS Pゴシック" charset="0"/>
              </a:rPr>
              <a:t>(4:11-12)</a:t>
            </a:r>
          </a:p>
          <a:p>
            <a:pPr lvl="1" eaLnBrk="1" hangingPunct="1"/>
            <a:r>
              <a:rPr lang="zh-CN" altLang="en-US" sz="4000" b="1">
                <a:latin typeface="Copperplate Gothic Light" charset="0"/>
                <a:ea typeface="MS Pゴシック" charset="0"/>
                <a:cs typeface="MS Pゴシック" charset="0"/>
              </a:rPr>
              <a:t>毁谤他人 </a:t>
            </a:r>
            <a:r>
              <a:rPr lang="en-US" sz="4000" b="1">
                <a:latin typeface="Copperplate Gothic Light" charset="0"/>
                <a:ea typeface="MS Pゴシック" charset="0"/>
                <a:cs typeface="MS Pゴシック" charset="0"/>
              </a:rPr>
              <a:t>(11)</a:t>
            </a:r>
          </a:p>
          <a:p>
            <a:pPr lvl="1" eaLnBrk="1" hangingPunct="1"/>
            <a:r>
              <a:rPr lang="zh-CN" altLang="en-US" sz="4000" b="1">
                <a:latin typeface="Copperplate Gothic Light" charset="0"/>
                <a:ea typeface="MS Pゴシック" charset="0"/>
                <a:cs typeface="MS Pゴシック" charset="0"/>
              </a:rPr>
              <a:t>论断他人 </a:t>
            </a:r>
            <a:r>
              <a:rPr lang="en-US" sz="4000" b="1">
                <a:latin typeface="Copperplate Gothic Light" charset="0"/>
                <a:ea typeface="MS Pゴシック" charset="0"/>
                <a:cs typeface="MS Pゴシック" charset="0"/>
              </a:rPr>
              <a:t>(12)</a:t>
            </a:r>
          </a:p>
          <a:p>
            <a:pPr lvl="1" eaLnBrk="1" hangingPunct="1"/>
            <a:endParaRPr lang="en-US" sz="4000" b="1">
              <a:latin typeface="Copperplate Gothic Light" charset="0"/>
              <a:ea typeface="MS Pゴシック" charset="0"/>
              <a:cs typeface="MS Pゴシック" charset="0"/>
            </a:endParaRPr>
          </a:p>
          <a:p>
            <a:pPr eaLnBrk="1" hangingPunct="1"/>
            <a:r>
              <a:rPr lang="zh-CN" altLang="en-US" sz="4400" b="1">
                <a:latin typeface="Copperplate Gothic Light" charset="0"/>
                <a:ea typeface="MS Pゴシック" charset="0"/>
                <a:cs typeface="MS Pゴシック" charset="0"/>
              </a:rPr>
              <a:t>与自己 </a:t>
            </a:r>
            <a:r>
              <a:rPr lang="en-US" sz="4400" b="1">
                <a:latin typeface="Copperplate Gothic Light" charset="0"/>
                <a:ea typeface="MS Pゴシック" charset="0"/>
                <a:cs typeface="MS Pゴシック" charset="0"/>
              </a:rPr>
              <a:t>(4:13-17)</a:t>
            </a:r>
          </a:p>
        </p:txBody>
      </p:sp>
      <p:sp>
        <p:nvSpPr>
          <p:cNvPr id="407556" name="Text Box 4"/>
          <p:cNvSpPr txBox="1">
            <a:spLocks noChangeArrowheads="1"/>
          </p:cNvSpPr>
          <p:nvPr/>
        </p:nvSpPr>
        <p:spPr bwMode="auto">
          <a:xfrm>
            <a:off x="-42863" y="6472238"/>
            <a:ext cx="918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>
                <a:cs typeface="Arial" charset="0"/>
              </a:rPr>
              <a:t>Adapted from Charles Swindoll, </a:t>
            </a:r>
            <a:r>
              <a:rPr lang="en-US" sz="1400" b="1" i="1">
                <a:cs typeface="Arial" charset="0"/>
              </a:rPr>
              <a:t>James</a:t>
            </a:r>
            <a:r>
              <a:rPr lang="en-US" sz="1400" b="1">
                <a:cs typeface="Arial" charset="0"/>
              </a:rPr>
              <a:t> Bible Study Guide (Insight for Living, 1983), 70-71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 build="p" bldLvl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rgbClr val="FFFFFF"/>
                </a:solidFill>
              </a:rPr>
              <a:t>扮演神 </a:t>
            </a:r>
            <a:r>
              <a:rPr lang="en-US" b="1">
                <a:solidFill>
                  <a:srgbClr val="FFFFFF"/>
                </a:solidFill>
              </a:rPr>
              <a:t>(4:13)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 typeface="Arial" charset="0"/>
              <a:buAutoNum type="arabicPeriod"/>
              <a:defRPr/>
            </a:pPr>
            <a:r>
              <a:rPr lang="zh-CN" altLang="en-US" b="1"/>
              <a:t>选择方便自己的时间与时段</a:t>
            </a:r>
          </a:p>
          <a:p>
            <a:pPr marL="533400" indent="-533400" eaLnBrk="1" hangingPunct="1">
              <a:buFont typeface="Arial" charset="0"/>
              <a:buAutoNum type="arabicPeriod"/>
              <a:defRPr/>
            </a:pPr>
            <a:r>
              <a:rPr lang="zh-CN" altLang="en-US" b="1"/>
              <a:t>选择自己喜欢的地点</a:t>
            </a:r>
            <a:endParaRPr lang="en-US" altLang="zh-CN" b="1"/>
          </a:p>
          <a:p>
            <a:pPr marL="533400" indent="-533400" eaLnBrk="1" hangingPunct="1">
              <a:buFont typeface="Arial" charset="0"/>
              <a:buAutoNum type="arabicPeriod"/>
              <a:defRPr/>
            </a:pPr>
            <a:r>
              <a:rPr lang="zh-CN" altLang="en-US" b="1"/>
              <a:t>应和自己而缩短逗留</a:t>
            </a:r>
            <a:endParaRPr lang="en-US" altLang="zh-CN" b="1"/>
          </a:p>
          <a:p>
            <a:pPr marL="533400" indent="-533400" eaLnBrk="1" hangingPunct="1">
              <a:buFont typeface="Arial" charset="0"/>
              <a:buAutoNum type="arabicPeriod"/>
              <a:defRPr/>
            </a:pPr>
            <a:r>
              <a:rPr lang="zh-CN" altLang="en-US" b="1"/>
              <a:t>安排迎合自己的节目</a:t>
            </a:r>
            <a:endParaRPr lang="en-US" altLang="zh-CN" b="1"/>
          </a:p>
          <a:p>
            <a:pPr marL="533400" indent="-533400" eaLnBrk="1" hangingPunct="1">
              <a:buFont typeface="Arial" charset="0"/>
              <a:buAutoNum type="arabicPeriod"/>
              <a:defRPr/>
            </a:pPr>
            <a:r>
              <a:rPr lang="zh-CN" altLang="en-US" b="1"/>
              <a:t>夸耀自己所预测的实现</a:t>
            </a:r>
            <a:endParaRPr lang="en-US" altLang="zh-CN" b="1"/>
          </a:p>
        </p:txBody>
      </p:sp>
      <p:sp>
        <p:nvSpPr>
          <p:cNvPr id="411652" name="Text Box 4"/>
          <p:cNvSpPr txBox="1">
            <a:spLocks noChangeArrowheads="1"/>
          </p:cNvSpPr>
          <p:nvPr/>
        </p:nvSpPr>
        <p:spPr bwMode="auto">
          <a:xfrm>
            <a:off x="0" y="6472238"/>
            <a:ext cx="8848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>
                <a:cs typeface="Arial" charset="0"/>
              </a:rPr>
              <a:t>Adapted from Charles Swindoll, </a:t>
            </a:r>
            <a:r>
              <a:rPr lang="en-US" sz="1400" b="1" i="1">
                <a:cs typeface="Arial" charset="0"/>
              </a:rPr>
              <a:t>James</a:t>
            </a:r>
            <a:r>
              <a:rPr lang="en-US" sz="1400" b="1">
                <a:cs typeface="Arial" charset="0"/>
              </a:rPr>
              <a:t> Bible Study Guide (Insight for Living, 1983), 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1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1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1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1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1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1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1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1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1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1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1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1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1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1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1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3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b="1">
                <a:solidFill>
                  <a:srgbClr val="FFFFFF"/>
                </a:solidFill>
                <a:effectLst/>
                <a:latin typeface="Tahoma" charset="0"/>
              </a:rPr>
              <a:t>对真神的评估</a:t>
            </a:r>
            <a:endParaRPr lang="en-US" b="1">
              <a:solidFill>
                <a:srgbClr val="FFFFFF"/>
              </a:solidFill>
              <a:effectLst/>
              <a:latin typeface="Tahoma" charset="0"/>
            </a:endParaRP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905000"/>
            <a:ext cx="7010400" cy="4572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buFontTx/>
              <a:buAutoNum type="arabicPeriod"/>
              <a:defRPr/>
            </a:pPr>
            <a:r>
              <a:rPr lang="zh-CN" altLang="en-US" b="1">
                <a:effectLst/>
                <a:latin typeface="Tahoma" charset="0"/>
              </a:rPr>
              <a:t>你不晓得明天会发生的事 </a:t>
            </a:r>
            <a:r>
              <a:rPr lang="en-US" b="1">
                <a:effectLst/>
                <a:latin typeface="Tahoma" charset="0"/>
              </a:rPr>
              <a:t>(14</a:t>
            </a:r>
            <a:r>
              <a:rPr lang="zh-CN" altLang="en-US" b="1">
                <a:effectLst/>
                <a:latin typeface="Tahoma" charset="0"/>
              </a:rPr>
              <a:t>上</a:t>
            </a:r>
            <a:r>
              <a:rPr lang="en-US" altLang="ja-JP" b="1">
                <a:effectLst/>
                <a:latin typeface="Tahoma" charset="0"/>
              </a:rPr>
              <a:t>)</a:t>
            </a:r>
          </a:p>
          <a:p>
            <a:pPr marL="609600" indent="-609600">
              <a:buFontTx/>
              <a:buAutoNum type="arabicPeriod"/>
              <a:defRPr/>
            </a:pPr>
            <a:r>
              <a:rPr lang="zh-CN" altLang="en-US" b="1">
                <a:effectLst/>
                <a:latin typeface="Tahoma" charset="0"/>
              </a:rPr>
              <a:t>你不晓得自己的寿命 </a:t>
            </a:r>
            <a:r>
              <a:rPr lang="en-US" b="1">
                <a:effectLst/>
                <a:latin typeface="Tahoma" charset="0"/>
              </a:rPr>
              <a:t>(14</a:t>
            </a:r>
            <a:r>
              <a:rPr lang="zh-CN" altLang="en-US" b="1">
                <a:effectLst/>
                <a:latin typeface="Tahoma" charset="0"/>
              </a:rPr>
              <a:t>下</a:t>
            </a:r>
            <a:r>
              <a:rPr lang="en-US" altLang="ja-JP" b="1">
                <a:effectLst/>
                <a:latin typeface="Tahoma" charset="0"/>
              </a:rPr>
              <a:t>)</a:t>
            </a:r>
          </a:p>
          <a:p>
            <a:pPr marL="609600" indent="-609600">
              <a:buFontTx/>
              <a:buAutoNum type="arabicPeriod"/>
              <a:defRPr/>
            </a:pPr>
            <a:r>
              <a:rPr lang="zh-CN" altLang="en-US" b="1">
                <a:effectLst/>
                <a:latin typeface="Tahoma" charset="0"/>
              </a:rPr>
              <a:t>你没有权利不理会神的旨意</a:t>
            </a:r>
            <a:r>
              <a:rPr lang="en-US" altLang="ja-JP" b="1">
                <a:effectLst/>
                <a:latin typeface="Tahoma" charset="0"/>
              </a:rPr>
              <a:t> (15-17)</a:t>
            </a:r>
            <a:endParaRPr lang="en-US">
              <a:effectLst/>
              <a:latin typeface="Tahoma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5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457200"/>
            <a:ext cx="8294688" cy="19812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zh-CN" altLang="en-US" b="1"/>
              <a:t>你有什么计划必须交托给神呢？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4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41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雅各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587399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200400"/>
            <a:ext cx="6858000" cy="28956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>
                <a:latin typeface="Curlz MT" charset="0"/>
                <a:ea typeface="MS Pゴシック" charset="0"/>
                <a:cs typeface="MS Pゴシック" charset="0"/>
              </a:rPr>
              <a:t>对</a:t>
            </a:r>
            <a:r>
              <a:rPr lang="ja-JP" altLang="en-US">
                <a:latin typeface="Curlz MT" charset="0"/>
                <a:ea typeface="ＭＳ Ｐゴシック" charset="0"/>
                <a:cs typeface="ＭＳ Ｐゴシック" charset="0"/>
              </a:rPr>
              <a:t>富裕</a:t>
            </a:r>
            <a:r>
              <a:rPr lang="zh-CN" altLang="en-US">
                <a:latin typeface="Curlz MT" charset="0"/>
                <a:ea typeface="ＭＳ Ｐゴシック" charset="0"/>
                <a:cs typeface="ＭＳ Ｐゴシック" charset="0"/>
              </a:rPr>
              <a:t>人的</a:t>
            </a:r>
            <a:r>
              <a:rPr lang="ja-JP" altLang="en-US">
                <a:latin typeface="Curlz MT" charset="0"/>
                <a:ea typeface="ＭＳ Ｐゴシック" charset="0"/>
                <a:cs typeface="ＭＳ Ｐゴシック" charset="0"/>
              </a:rPr>
              <a:t>警告</a:t>
            </a:r>
            <a:br>
              <a:rPr lang="en-US" altLang="ja-JP">
                <a:latin typeface="Curlz MT" charset="0"/>
                <a:ea typeface="MS Pゴシック" charset="0"/>
                <a:cs typeface="MS Pゴシック" charset="0"/>
              </a:rPr>
            </a:br>
            <a:r>
              <a:rPr lang="en-US" altLang="ja-JP">
                <a:latin typeface="Curlz MT" charset="0"/>
                <a:ea typeface="MS Pゴシック" charset="0"/>
                <a:cs typeface="MS Pゴシック" charset="0"/>
              </a:rPr>
              <a:t>(</a:t>
            </a:r>
            <a:r>
              <a:rPr lang="zh-CN" altLang="en-US">
                <a:latin typeface="Curlz MT" charset="0"/>
                <a:ea typeface="ＭＳ Ｐゴシック" charset="0"/>
                <a:cs typeface="ＭＳ Ｐゴシック" charset="0"/>
              </a:rPr>
              <a:t>雅各 </a:t>
            </a:r>
            <a:r>
              <a:rPr lang="en-US" altLang="ja-JP">
                <a:latin typeface="Curlz MT" charset="0"/>
                <a:ea typeface="MS Pゴシック" charset="0"/>
                <a:cs typeface="MS Pゴシック" charset="0"/>
              </a:rPr>
              <a:t>5:1-6)</a:t>
            </a:r>
            <a:endParaRPr lang="en-US">
              <a:latin typeface="Curlz MT" charset="0"/>
              <a:ea typeface="MS Pゴシック" charset="0"/>
              <a:cs typeface="MS Pゴシック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075" y="838200"/>
            <a:ext cx="5638800" cy="838200"/>
          </a:xfrm>
          <a:effectLst/>
        </p:spPr>
        <p:txBody>
          <a:bodyPr/>
          <a:lstStyle/>
          <a:p>
            <a:pPr algn="l">
              <a:defRPr/>
            </a:pPr>
            <a:r>
              <a:rPr lang="zh-CN" altLang="en-US" b="1">
                <a:solidFill>
                  <a:schemeClr val="accent1"/>
                </a:solidFill>
                <a:latin typeface="Impact" charset="0"/>
                <a:ea typeface="ＭＳ Ｐゴシック" charset="0"/>
              </a:rPr>
              <a:t>人的四个类型。。。</a:t>
            </a:r>
            <a:endParaRPr lang="en-US" b="1">
              <a:solidFill>
                <a:schemeClr val="accent1"/>
              </a:solidFill>
              <a:latin typeface="Impact" charset="0"/>
              <a:ea typeface="ＭＳ Ｐゴシック" charset="0"/>
            </a:endParaRPr>
          </a:p>
        </p:txBody>
      </p:sp>
      <p:sp>
        <p:nvSpPr>
          <p:cNvPr id="423939" name="Text Box 3"/>
          <p:cNvSpPr txBox="1">
            <a:spLocks noChangeArrowheads="1"/>
          </p:cNvSpPr>
          <p:nvPr/>
        </p:nvSpPr>
        <p:spPr bwMode="auto">
          <a:xfrm>
            <a:off x="0" y="1828800"/>
            <a:ext cx="82454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9113" indent="-519113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370013" indent="-3429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768475" indent="-3429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2225675" indent="-3429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682875" indent="-3429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314007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59727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405447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451167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  <a:defRPr/>
            </a:pPr>
            <a:r>
              <a:rPr lang="zh-CN" altLang="en-US" sz="2800" b="1">
                <a:solidFill>
                  <a:schemeClr val="accent1"/>
                </a:solidFill>
                <a:cs typeface="Arial" charset="0"/>
              </a:rPr>
              <a:t>属灵贫穷</a:t>
            </a:r>
            <a:r>
              <a:rPr lang="en-US" sz="2800" b="1">
                <a:solidFill>
                  <a:schemeClr val="accent1"/>
                </a:solidFill>
                <a:cs typeface="Arial" charset="0"/>
              </a:rPr>
              <a:t> </a:t>
            </a:r>
            <a:r>
              <a:rPr lang="zh-CN" altLang="en-US" sz="2800" b="1">
                <a:solidFill>
                  <a:schemeClr val="accent1"/>
                </a:solidFill>
                <a:cs typeface="Arial" charset="0"/>
              </a:rPr>
              <a:t>与 物质贫穷</a:t>
            </a:r>
            <a:endParaRPr lang="en-US" sz="2800" b="1">
              <a:solidFill>
                <a:schemeClr val="accent1"/>
              </a:solidFill>
              <a:cs typeface="Arial" charset="0"/>
            </a:endParaRPr>
          </a:p>
          <a:p>
            <a:pPr>
              <a:buFont typeface="Arial" charset="0"/>
              <a:buAutoNum type="arabicPeriod"/>
              <a:defRPr/>
            </a:pPr>
            <a:r>
              <a:rPr lang="zh-CN" altLang="en-US" sz="2800" b="1">
                <a:solidFill>
                  <a:schemeClr val="accent1"/>
                </a:solidFill>
                <a:cs typeface="Arial" charset="0"/>
              </a:rPr>
              <a:t>属灵富足 与 物质富足</a:t>
            </a:r>
            <a:endParaRPr lang="en-US" sz="4000" b="1">
              <a:solidFill>
                <a:schemeClr val="accent1"/>
              </a:solidFill>
              <a:cs typeface="Arial" charset="0"/>
            </a:endParaRPr>
          </a:p>
          <a:p>
            <a:pPr>
              <a:buFont typeface="Arial" charset="0"/>
              <a:buAutoNum type="arabicPeriod"/>
              <a:defRPr/>
            </a:pPr>
            <a:r>
              <a:rPr lang="zh-CN" altLang="en-US" sz="2800" b="1">
                <a:solidFill>
                  <a:schemeClr val="accent1"/>
                </a:solidFill>
                <a:cs typeface="Arial" charset="0"/>
              </a:rPr>
              <a:t>属灵富足 与 物质贫穷</a:t>
            </a:r>
            <a:endParaRPr lang="en-US" sz="4000" b="1">
              <a:solidFill>
                <a:schemeClr val="accent1"/>
              </a:solidFill>
              <a:cs typeface="Arial" charset="0"/>
            </a:endParaRPr>
          </a:p>
          <a:p>
            <a:pPr>
              <a:buFont typeface="Arial" charset="0"/>
              <a:buAutoNum type="arabicPeriod"/>
              <a:defRPr/>
            </a:pPr>
            <a:r>
              <a:rPr lang="zh-CN" altLang="en-US" sz="2800" b="1">
                <a:solidFill>
                  <a:schemeClr val="accent1"/>
                </a:solidFill>
                <a:cs typeface="Arial" charset="0"/>
              </a:rPr>
              <a:t>属灵贫穷</a:t>
            </a:r>
            <a:r>
              <a:rPr lang="en-US" sz="2800" b="1">
                <a:solidFill>
                  <a:schemeClr val="accent1"/>
                </a:solidFill>
                <a:cs typeface="Arial" charset="0"/>
              </a:rPr>
              <a:t> </a:t>
            </a:r>
            <a:r>
              <a:rPr lang="zh-CN" altLang="en-US" sz="2800" b="1">
                <a:solidFill>
                  <a:schemeClr val="accent1"/>
                </a:solidFill>
                <a:cs typeface="Arial" charset="0"/>
              </a:rPr>
              <a:t>与 物质富足</a:t>
            </a:r>
            <a:endParaRPr lang="en-US" sz="4000" b="1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423940" name="WordArt 4"/>
          <p:cNvSpPr>
            <a:spLocks noChangeArrowheads="1" noChangeShapeType="1" noTextEdit="1"/>
          </p:cNvSpPr>
          <p:nvPr/>
        </p:nvSpPr>
        <p:spPr bwMode="auto">
          <a:xfrm>
            <a:off x="228600" y="4419600"/>
            <a:ext cx="8280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雅各向第四类型的教诲。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63500" dist="38099" dir="2700000" sy="50000" kx="2115830" algn="bl" rotWithShape="0">
                  <a:srgbClr val="C0C0C0">
                    <a:alpha val="74997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3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3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3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3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3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build="p"/>
      <p:bldP spid="42394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28600"/>
            <a:ext cx="8534400" cy="914400"/>
          </a:xfrm>
          <a:effectLst>
            <a:outerShdw blurRad="12700" dist="35921" dir="2700000" algn="ctr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/>
              <a:t>我们学了什么？</a:t>
            </a:r>
          </a:p>
        </p:txBody>
      </p:sp>
      <p:sp>
        <p:nvSpPr>
          <p:cNvPr id="434179" name="Text Box 3"/>
          <p:cNvSpPr txBox="1">
            <a:spLocks noChangeArrowheads="1"/>
          </p:cNvSpPr>
          <p:nvPr/>
        </p:nvSpPr>
        <p:spPr bwMode="auto">
          <a:xfrm>
            <a:off x="381000" y="1477963"/>
            <a:ext cx="8382000" cy="454342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FFFFFF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628650" indent="-62865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1146175" indent="-3429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603375" indent="-3429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2060575" indent="-3429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517775" indent="-342900" eaLnBrk="0" hangingPunct="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97497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43217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88937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4346575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  <a:defRPr/>
            </a:pPr>
            <a:r>
              <a:rPr lang="zh-CN" altLang="en-US" sz="3600" b="1">
                <a:latin typeface="Times" charset="0"/>
                <a:cs typeface="Arial" charset="0"/>
              </a:rPr>
              <a:t>你认为在这个世界上你是富足人或贫穷人？你怎么知道？</a:t>
            </a:r>
          </a:p>
          <a:p>
            <a:pPr>
              <a:buFont typeface="Arial" charset="0"/>
              <a:buAutoNum type="arabicPeriod"/>
              <a:defRPr/>
            </a:pPr>
            <a:endParaRPr lang="en-US" sz="3600" b="1">
              <a:latin typeface="Times" charset="0"/>
              <a:ea typeface="ヒラギノ角ゴ Pro W3" charset="0"/>
              <a:cs typeface="ヒラギノ角ゴ Pro W3" charset="0"/>
            </a:endParaRPr>
          </a:p>
          <a:p>
            <a:pPr>
              <a:buFont typeface="Arial" charset="0"/>
              <a:buAutoNum type="arabicPeriod"/>
              <a:defRPr/>
            </a:pPr>
            <a:r>
              <a:rPr lang="zh-CN" altLang="en-US" sz="3600" b="1">
                <a:latin typeface="Times" charset="0"/>
                <a:ea typeface="ヒラギノ角ゴ Pro W3" charset="0"/>
                <a:cs typeface="ヒラギノ角ゴ Pro W3" charset="0"/>
              </a:rPr>
              <a:t>你可能与其他人共享什么豪华或便利？思想你曾浪费的东西。</a:t>
            </a:r>
          </a:p>
          <a:p>
            <a:pPr>
              <a:buFont typeface="Arial" charset="0"/>
              <a:buAutoNum type="arabicPeriod"/>
              <a:defRPr/>
            </a:pPr>
            <a:endParaRPr lang="en-US" sz="3600" b="1">
              <a:latin typeface="Times" charset="0"/>
              <a:ea typeface="ヒラギノ角ゴ Pro W3" charset="0"/>
              <a:cs typeface="ヒラギノ角ゴ Pro W3" charset="0"/>
            </a:endParaRPr>
          </a:p>
          <a:p>
            <a:pPr>
              <a:buFont typeface="Arial" charset="0"/>
              <a:buAutoNum type="arabicPeriod"/>
              <a:defRPr/>
            </a:pPr>
            <a:r>
              <a:rPr lang="zh-CN" altLang="en-US" sz="3600" b="1">
                <a:latin typeface="Times" charset="0"/>
                <a:ea typeface="ヒラギノ角ゴ Pro W3" charset="0"/>
                <a:cs typeface="ヒラギノ角ゴ Pro W3" charset="0"/>
              </a:rPr>
              <a:t>你应当如何应用雅各书中的严厉教导？</a:t>
            </a:r>
            <a:endParaRPr lang="en-US" sz="3600" b="1"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417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4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79" grpId="0" build="p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64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103047"/>
              </p:ext>
            </p:extLst>
          </p:nvPr>
        </p:nvGraphicFramePr>
        <p:xfrm>
          <a:off x="0" y="788988"/>
          <a:ext cx="11916816" cy="606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7416800" imgH="5473700" progId="Word.Document.8">
                  <p:embed/>
                </p:oleObj>
              </mc:Choice>
              <mc:Fallback>
                <p:oleObj name="Document" r:id="rId3" imgW="7416800" imgH="54737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88988"/>
                        <a:ext cx="11916816" cy="606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4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0"/>
            <a:ext cx="7772400" cy="9747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/>
              <a:t>信心</a:t>
            </a:r>
            <a:r>
              <a:rPr lang="en-US"/>
              <a:t>…</a:t>
            </a: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8458200" y="87313"/>
            <a:ext cx="671513" cy="366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b="1">
                <a:cs typeface="Arial" charset="0"/>
              </a:rPr>
              <a:t>267</a:t>
            </a:r>
          </a:p>
        </p:txBody>
      </p:sp>
      <p:sp>
        <p:nvSpPr>
          <p:cNvPr id="444420" name="Oval 4"/>
          <p:cNvSpPr>
            <a:spLocks noChangeArrowheads="1"/>
          </p:cNvSpPr>
          <p:nvPr/>
        </p:nvSpPr>
        <p:spPr bwMode="auto">
          <a:xfrm>
            <a:off x="8028384" y="1295400"/>
            <a:ext cx="976313" cy="4648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107763" dir="135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609600"/>
            <a:ext cx="441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/>
              <a:t>你有忍耐吗？</a:t>
            </a:r>
            <a:endParaRPr lang="en-US"/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819400"/>
            <a:ext cx="8534400" cy="3733800"/>
          </a:xfrm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/>
              <a:t>当我的电脑操作缓慢时，我就感到不耐烦。</a:t>
            </a:r>
            <a:endParaRPr lang="en-US" altLang="zh-CN"/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/>
              <a:t>当神没应允我的祷告时，我就放弃为那件事项祷告。</a:t>
            </a:r>
            <a:endParaRPr lang="en-US"/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/>
              <a:t>在超级市场购物时，虽然我有超过六样东西，我仍然会排在快速线柜台。</a:t>
            </a:r>
            <a:endParaRPr lang="en-US"/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/>
              <a:t>在搭电梯，地铁或巴士时，我会站在最靠近出口处以至我在别人之优。</a:t>
            </a:r>
            <a:endParaRPr lang="en-US" altLang="zh-CN"/>
          </a:p>
        </p:txBody>
      </p:sp>
      <p:pic>
        <p:nvPicPr>
          <p:cNvPr id="446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6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6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6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6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6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6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6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6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6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6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6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6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6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6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6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6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46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5" name="Text Box 4"/>
          <p:cNvSpPr txBox="1">
            <a:spLocks noChangeArrowheads="1"/>
          </p:cNvSpPr>
          <p:nvPr/>
        </p:nvSpPr>
        <p:spPr bwMode="auto">
          <a:xfrm>
            <a:off x="147637" y="1725706"/>
            <a:ext cx="76200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alpha val="71000"/>
                    </a:srgbClr>
                  </a:glow>
                </a:effectLst>
                <a:uLnTx/>
                <a:uFillTx/>
                <a:latin typeface="Scholar" charset="0"/>
                <a:ea typeface="ＭＳ Ｐゴシック" charset="0"/>
              </a:rPr>
              <a:t>雅各告诫整个罗马帝国早期的犹太基督徒，基督教信仰是通过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000000">
                      <a:alpha val="71000"/>
                    </a:srgbClr>
                  </a:glow>
                </a:effectLst>
                <a:uLnTx/>
                <a:uFillTx/>
                <a:latin typeface="Scholar" charset="0"/>
                <a:ea typeface="ＭＳ Ｐゴシック" charset="0"/>
              </a:rPr>
              <a:t>他们的行为体现出来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alpha val="71000"/>
                    </a:srgbClr>
                  </a:glow>
                </a:effectLst>
                <a:uLnTx/>
                <a:uFillTx/>
                <a:latin typeface="Scholar" charset="0"/>
                <a:ea typeface="ＭＳ Ｐゴシック" charset="0"/>
              </a:rPr>
              <a:t>，这行为是以成熟和圣洁的善行取代他们的假冒为善。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>
                      <a:alpha val="71000"/>
                    </a:srgbClr>
                  </a:glow>
                </a:effectLst>
                <a:uLnTx/>
                <a:uFillTx/>
                <a:latin typeface="Scholar" charset="0"/>
                <a:ea typeface="ＭＳ Ｐゴシック" charset="0"/>
              </a:rPr>
              <a:t> </a:t>
            </a: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 rot="-773093">
            <a:off x="985836" y="2349063"/>
            <a:ext cx="59436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0" cap="none" spc="0" normalizeH="0" baseline="0" noProof="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blurRad="63500"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/>
              </a:rPr>
              <a:t>行为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CC00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blurRad="63500" dist="563972" dir="14049741" sx="125000" sy="125000" algn="tl" rotWithShape="0">
                  <a:srgbClr val="C7DFD3">
                    <a:alpha val="79999"/>
                  </a:srgbClr>
                </a:outerShd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Times New Roman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blurRad="63500" dist="107763" dir="135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SG" altLang="en-US" sz="4400" b="1" dirty="0">
                <a:latin typeface="Arial" charset="0"/>
              </a:rPr>
              <a:t>总结概要</a:t>
            </a:r>
            <a:endParaRPr lang="en-US" dirty="0">
              <a:latin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8350" y="87313"/>
            <a:ext cx="698500" cy="4619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267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8CBACD-F9E8-4644-B837-F229E93D5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200" y="5920006"/>
            <a:ext cx="7512021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SG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雅各书</a:t>
            </a:r>
          </a:p>
        </p:txBody>
      </p:sp>
    </p:spTree>
    <p:extLst>
      <p:ext uri="{BB962C8B-B14F-4D97-AF65-F5344CB8AC3E}">
        <p14:creationId xmlns:p14="http://schemas.microsoft.com/office/powerpoint/2010/main" val="881772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609600"/>
            <a:ext cx="441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/>
              <a:t>你有忍耐吗？</a:t>
            </a:r>
            <a:endParaRPr lang="en-US"/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819400"/>
            <a:ext cx="8534400" cy="3733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zh-CN" altLang="en-US"/>
              <a:t>别人必须在二十四小时之内答复我的电邮。</a:t>
            </a:r>
            <a:endParaRPr lang="en-US"/>
          </a:p>
          <a:p>
            <a:pPr eaLnBrk="1" hangingPunct="1">
              <a:defRPr/>
            </a:pPr>
            <a:r>
              <a:rPr lang="zh-CN" altLang="en-US"/>
              <a:t>在打电话时，我不会等超过四次的铃响。</a:t>
            </a:r>
            <a:endParaRPr lang="en-US"/>
          </a:p>
          <a:p>
            <a:pPr eaLnBrk="1" hangingPunct="1">
              <a:defRPr/>
            </a:pPr>
            <a:r>
              <a:rPr lang="zh-CN" altLang="en-US"/>
              <a:t>不论是驾驶车子，或在德士里，或行走时，当别人割入我的路线时，我会感到生气。</a:t>
            </a:r>
            <a:endParaRPr lang="en-US"/>
          </a:p>
          <a:p>
            <a:pPr eaLnBrk="1" hangingPunct="1">
              <a:defRPr/>
            </a:pPr>
            <a:r>
              <a:rPr lang="zh-CN" altLang="en-US"/>
              <a:t>当我被逼做心理测验时（比如类似这个测验），我会感到厌烦。</a:t>
            </a:r>
          </a:p>
        </p:txBody>
      </p:sp>
      <p:pic>
        <p:nvPicPr>
          <p:cNvPr id="448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8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5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/>
              <a:t>我们如何忍耐？</a:t>
            </a:r>
            <a:endParaRPr lang="en-US"/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eaLnBrk="1" hangingPunct="1">
              <a:defRPr/>
            </a:pPr>
            <a:r>
              <a:rPr lang="zh-CN" altLang="en-US"/>
              <a:t>盼望主的再来</a:t>
            </a:r>
            <a:r>
              <a:rPr lang="en-US"/>
              <a:t> (5:7)</a:t>
            </a:r>
          </a:p>
          <a:p>
            <a:pPr eaLnBrk="1" hangingPunct="1">
              <a:defRPr/>
            </a:pPr>
            <a:r>
              <a:rPr lang="zh-CN" altLang="en-US"/>
              <a:t>不要抱怨 </a:t>
            </a:r>
            <a:r>
              <a:rPr lang="en-US"/>
              <a:t>(5:9)</a:t>
            </a:r>
          </a:p>
          <a:p>
            <a:pPr eaLnBrk="1" hangingPunct="1">
              <a:defRPr/>
            </a:pPr>
            <a:r>
              <a:rPr lang="zh-CN" altLang="en-US"/>
              <a:t>不要随意向别人承诺</a:t>
            </a:r>
            <a:r>
              <a:rPr lang="en-US"/>
              <a:t>(5:12)</a:t>
            </a:r>
          </a:p>
          <a:p>
            <a:pPr eaLnBrk="1" hangingPunct="1">
              <a:defRPr/>
            </a:pPr>
            <a:r>
              <a:rPr lang="zh-CN" altLang="en-US"/>
              <a:t>效法坚持的好榜样</a:t>
            </a:r>
            <a:r>
              <a:rPr lang="en-US"/>
              <a:t> (5:7, 10, 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3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3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3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3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3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3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091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srgbClr val="0000FF"/>
                </a:solidFill>
                <a:cs typeface="+mj-cs"/>
              </a:rPr>
              <a:t>今日神的医治</a:t>
            </a:r>
            <a:endParaRPr lang="en-US">
              <a:solidFill>
                <a:srgbClr val="0000FF"/>
              </a:solidFill>
              <a:cs typeface="+mj-cs"/>
            </a:endParaRPr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4953000"/>
            <a:ext cx="5257800" cy="1143000"/>
          </a:xfrm>
        </p:spPr>
        <p:txBody>
          <a:bodyPr/>
          <a:lstStyle/>
          <a:p>
            <a:pPr>
              <a:defRPr/>
            </a:pPr>
            <a:r>
              <a:rPr lang="zh-CN" altLang="en-US" i="1">
                <a:solidFill>
                  <a:srgbClr val="0000FF"/>
                </a:solidFill>
                <a:cs typeface="+mn-cs"/>
              </a:rPr>
              <a:t>当我们需要医治病，我们该如何是好？</a:t>
            </a:r>
            <a:endParaRPr lang="en-US" i="1">
              <a:solidFill>
                <a:srgbClr val="0000FF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2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"/>
            <a:ext cx="337185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4648200" cy="4038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ja-JP" altLang="en-US" sz="2400" b="1">
                <a:latin typeface="Verdana" charset="0"/>
                <a:cs typeface="+mn-cs"/>
              </a:rPr>
              <a:t>“</a:t>
            </a:r>
            <a:r>
              <a:rPr lang="zh-CN" altLang="en-US" b="1">
                <a:cs typeface="+mn-cs"/>
              </a:rPr>
              <a:t>神的医治是福音书的一个主要部分。 疾病的释放已在救赎中得到，并且是所有信徒的特权。</a:t>
            </a:r>
            <a:r>
              <a:rPr lang="zh-CN" altLang="en-US" sz="2400" b="1">
                <a:latin typeface="Verdana" charset="0"/>
                <a:cs typeface="+mn-cs"/>
              </a:rPr>
              <a:t> </a:t>
            </a:r>
            <a:r>
              <a:rPr lang="en-US" sz="2400" b="1">
                <a:latin typeface="Verdana" charset="0"/>
                <a:cs typeface="+mn-cs"/>
              </a:rPr>
              <a:t>(</a:t>
            </a:r>
            <a:r>
              <a:rPr lang="zh-CN" altLang="en-US" sz="2400" b="1">
                <a:latin typeface="Verdana" charset="0"/>
                <a:cs typeface="+mn-cs"/>
              </a:rPr>
              <a:t>以赛 </a:t>
            </a:r>
            <a:r>
              <a:rPr lang="en-US" sz="2400" b="1">
                <a:latin typeface="Verdana" charset="0"/>
                <a:cs typeface="+mn-cs"/>
              </a:rPr>
              <a:t>53:4,5; </a:t>
            </a:r>
            <a:r>
              <a:rPr lang="zh-CN" altLang="en-US" sz="2400" b="1">
                <a:latin typeface="Verdana" charset="0"/>
                <a:cs typeface="+mn-cs"/>
              </a:rPr>
              <a:t>马太 </a:t>
            </a:r>
            <a:r>
              <a:rPr lang="en-US" sz="2400" b="1">
                <a:latin typeface="Verdana" charset="0"/>
                <a:cs typeface="+mn-cs"/>
              </a:rPr>
              <a:t>8:16,17; </a:t>
            </a:r>
            <a:r>
              <a:rPr lang="zh-CN" altLang="en-US" sz="2300" b="1">
                <a:latin typeface="Verdana" charset="0"/>
                <a:cs typeface="+mn-cs"/>
              </a:rPr>
              <a:t>雅各</a:t>
            </a:r>
            <a:r>
              <a:rPr lang="zh-CN" altLang="en-US" sz="2400" b="1">
                <a:latin typeface="Verdana" charset="0"/>
                <a:cs typeface="+mn-cs"/>
              </a:rPr>
              <a:t> </a:t>
            </a:r>
            <a:r>
              <a:rPr lang="en-US" sz="2400" b="1">
                <a:latin typeface="Verdana" charset="0"/>
                <a:cs typeface="+mn-cs"/>
              </a:rPr>
              <a:t>5:14</a:t>
            </a:r>
            <a:r>
              <a:rPr lang="en-US" sz="2400" b="1">
                <a:latin typeface="Verdana" charset="0"/>
                <a:ea typeface="ヒラギノ角ゴ Pro W3" charset="0"/>
                <a:cs typeface="ヒラギノ角ゴ Pro W3" charset="0"/>
              </a:rPr>
              <a:t>-</a:t>
            </a:r>
            <a:r>
              <a:rPr lang="en-US" sz="2400" b="1">
                <a:latin typeface="Verdana" charset="0"/>
                <a:cs typeface="+mn-cs"/>
              </a:rPr>
              <a:t>16)</a:t>
            </a:r>
            <a:r>
              <a:rPr lang="ja-JP" altLang="en-US" sz="2400" b="1">
                <a:latin typeface="Verdana" charset="0"/>
                <a:cs typeface="+mn-cs"/>
              </a:rPr>
              <a:t>”</a:t>
            </a:r>
            <a:endParaRPr lang="en-US" sz="2400">
              <a:latin typeface="Verdana" charset="0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400">
              <a:latin typeface="Verdana" charset="0"/>
              <a:cs typeface="+mn-cs"/>
            </a:endParaRPr>
          </a:p>
          <a:p>
            <a:pPr marL="0" indent="0" algn="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1900">
                <a:latin typeface="Verdana" charset="0"/>
                <a:cs typeface="+mn-cs"/>
              </a:rPr>
              <a:t>(The Assemblies of God Constitution in its Statement of Fundamental Truths, section 12)</a:t>
            </a:r>
          </a:p>
        </p:txBody>
      </p:sp>
      <p:sp>
        <p:nvSpPr>
          <p:cNvPr id="487428" name="Text Box 4"/>
          <p:cNvSpPr txBox="1">
            <a:spLocks noChangeArrowheads="1"/>
          </p:cNvSpPr>
          <p:nvPr/>
        </p:nvSpPr>
        <p:spPr bwMode="auto">
          <a:xfrm>
            <a:off x="2819400" y="6324600"/>
            <a:ext cx="6056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>
                <a:latin typeface="Arial" charset="0"/>
                <a:cs typeface="Arial" charset="0"/>
              </a:rPr>
              <a:t>http://ag.org/top/beliefs/position_papers/4184_healing.cfm</a:t>
            </a:r>
          </a:p>
        </p:txBody>
      </p:sp>
      <p:sp>
        <p:nvSpPr>
          <p:cNvPr id="48742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625475"/>
            <a:ext cx="5638800" cy="7461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cs typeface="+mj-cs"/>
              </a:rPr>
              <a:t>神召会的教导</a:t>
            </a:r>
            <a:endParaRPr lang="en-US" b="1">
              <a:cs typeface="+mj-c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/>
          <p:cNvPicPr>
            <a:picLocks noChangeAspect="1" noChangeArrowheads="1"/>
          </p:cNvPicPr>
          <p:nvPr/>
        </p:nvPicPr>
        <p:blipFill>
          <a:blip r:embed="rId3" cstate="email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165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5619" name="Rectangle 3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rgbClr val="FFFFFF"/>
                </a:solidFill>
              </a:rPr>
              <a:t>祷告，祷告，祷告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686800" cy="43434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ja-JP" altLang="en-US" sz="3600" b="1"/>
              <a:t>“</a:t>
            </a:r>
            <a:r>
              <a:rPr lang="zh-CN" altLang="en-US" sz="3600" b="1"/>
              <a:t>你们中间有受苦的呢，他就该</a:t>
            </a:r>
            <a:r>
              <a:rPr lang="zh-CN" altLang="en-US" sz="3600" b="1">
                <a:solidFill>
                  <a:srgbClr val="FFFFFF"/>
                </a:solidFill>
              </a:rPr>
              <a:t>祷告</a:t>
            </a:r>
            <a:r>
              <a:rPr lang="zh-CN" altLang="en-US" sz="3600" b="1"/>
              <a:t>；有喜乐的呢，他就该</a:t>
            </a:r>
            <a:r>
              <a:rPr lang="zh-CN" altLang="en-US" sz="3600" b="1">
                <a:solidFill>
                  <a:srgbClr val="FFFFFF"/>
                </a:solidFill>
              </a:rPr>
              <a:t>歌颂</a:t>
            </a:r>
            <a:r>
              <a:rPr lang="zh-CN" altLang="en-US" sz="3600" b="1"/>
              <a:t>。你们中间有病了的呢，他就该请教会的长老来；他们可以奉主的名用油抹他，为他</a:t>
            </a:r>
            <a:r>
              <a:rPr lang="zh-CN" altLang="en-US" sz="3600" b="1">
                <a:solidFill>
                  <a:srgbClr val="FFFFFF"/>
                </a:solidFill>
              </a:rPr>
              <a:t>祷告</a:t>
            </a:r>
            <a:r>
              <a:rPr lang="zh-CN" altLang="en-US" sz="3600" b="1"/>
              <a:t>。</a:t>
            </a:r>
            <a:r>
              <a:rPr lang="zh-CN" altLang="en-US" sz="3600" b="1">
                <a:latin typeface="Arial"/>
              </a:rPr>
              <a:t>”</a:t>
            </a:r>
            <a:r>
              <a:rPr lang="zh-CN" altLang="en-US" sz="3600" b="1"/>
              <a:t> </a:t>
            </a:r>
            <a:r>
              <a:rPr lang="en-US" sz="3600" b="1"/>
              <a:t>(5:13-14)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19" grpId="0"/>
      <p:bldP spid="495620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/>
          <p:cNvPicPr>
            <a:picLocks noChangeAspect="1" noChangeArrowheads="1"/>
          </p:cNvPicPr>
          <p:nvPr/>
        </p:nvPicPr>
        <p:blipFill>
          <a:blip r:embed="rId3" cstate="email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6190" b="16423"/>
          <a:stretch>
            <a:fillRect/>
          </a:stretch>
        </p:blipFill>
        <p:spPr bwMode="auto">
          <a:xfrm>
            <a:off x="0" y="1143000"/>
            <a:ext cx="46164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133600"/>
            <a:ext cx="3962400" cy="44196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b="1">
                <a:solidFill>
                  <a:schemeClr val="bg1"/>
                </a:solidFill>
                <a:cs typeface="+mn-cs"/>
              </a:rPr>
              <a:t>通用的词汇指</a:t>
            </a:r>
            <a:r>
              <a:rPr lang="en-US" b="1">
                <a:solidFill>
                  <a:schemeClr val="bg1"/>
                </a:solidFill>
                <a:cs typeface="+mn-cs"/>
              </a:rPr>
              <a:t> </a:t>
            </a:r>
            <a:r>
              <a:rPr lang="ja-JP" altLang="en-US" b="1">
                <a:solidFill>
                  <a:schemeClr val="bg1"/>
                </a:solidFill>
                <a:cs typeface="+mn-cs"/>
              </a:rPr>
              <a:t>“</a:t>
            </a:r>
            <a:r>
              <a:rPr lang="zh-CN" altLang="en-US" b="1">
                <a:solidFill>
                  <a:schemeClr val="bg1"/>
                </a:solidFill>
                <a:cs typeface="+mn-cs"/>
              </a:rPr>
              <a:t>软弱</a:t>
            </a:r>
            <a:r>
              <a:rPr lang="ja-JP" altLang="en-US" b="1">
                <a:solidFill>
                  <a:schemeClr val="bg1"/>
                </a:solidFill>
                <a:cs typeface="+mn-cs"/>
              </a:rPr>
              <a:t>”</a:t>
            </a:r>
            <a:endParaRPr lang="en-US" b="1">
              <a:solidFill>
                <a:schemeClr val="bg1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b="1">
                <a:solidFill>
                  <a:schemeClr val="bg1"/>
                </a:solidFill>
                <a:cs typeface="+mn-cs"/>
              </a:rPr>
              <a:t>也用在新约其它的经文</a:t>
            </a:r>
            <a:r>
              <a:rPr lang="en-US" b="1">
                <a:solidFill>
                  <a:schemeClr val="bg1"/>
                </a:solidFill>
                <a:cs typeface="+mn-cs"/>
              </a:rPr>
              <a:t>(</a:t>
            </a:r>
            <a:r>
              <a:rPr lang="zh-CN" altLang="en-US" b="1">
                <a:solidFill>
                  <a:schemeClr val="bg1"/>
                </a:solidFill>
                <a:cs typeface="+mn-cs"/>
              </a:rPr>
              <a:t>比如 徒</a:t>
            </a:r>
            <a:r>
              <a:rPr lang="en-US" b="1">
                <a:solidFill>
                  <a:schemeClr val="bg1"/>
                </a:solidFill>
                <a:cs typeface="+mn-cs"/>
              </a:rPr>
              <a:t>20:35 </a:t>
            </a:r>
            <a:r>
              <a:rPr lang="ja-JP" altLang="en-US" b="1">
                <a:solidFill>
                  <a:schemeClr val="bg1"/>
                </a:solidFill>
                <a:cs typeface="+mn-cs"/>
              </a:rPr>
              <a:t>“</a:t>
            </a:r>
            <a:r>
              <a:rPr lang="zh-CN" altLang="en-US" b="1">
                <a:solidFill>
                  <a:schemeClr val="bg1"/>
                </a:solidFill>
                <a:cs typeface="+mn-cs"/>
              </a:rPr>
              <a:t>扶助软弱的人</a:t>
            </a:r>
            <a:r>
              <a:rPr lang="ja-JP" altLang="en-US" b="1">
                <a:solidFill>
                  <a:schemeClr val="bg1"/>
                </a:solidFill>
                <a:cs typeface="+mn-cs"/>
              </a:rPr>
              <a:t>”</a:t>
            </a:r>
            <a:r>
              <a:rPr lang="en-US" b="1">
                <a:solidFill>
                  <a:schemeClr val="bg1"/>
                </a:solidFill>
                <a:cs typeface="+mn-cs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b="1">
                <a:solidFill>
                  <a:schemeClr val="bg1"/>
                </a:solidFill>
                <a:cs typeface="+mn-cs"/>
              </a:rPr>
              <a:t>雅 </a:t>
            </a:r>
            <a:r>
              <a:rPr lang="en-US" b="1">
                <a:solidFill>
                  <a:schemeClr val="bg1"/>
                </a:solidFill>
                <a:cs typeface="+mn-cs"/>
              </a:rPr>
              <a:t>5:15 </a:t>
            </a:r>
            <a:r>
              <a:rPr lang="zh-CN" altLang="en-US" b="1">
                <a:solidFill>
                  <a:schemeClr val="bg1"/>
                </a:solidFill>
                <a:cs typeface="+mn-cs"/>
              </a:rPr>
              <a:t>比较正确的翻译 “使疲乏的人痊愈</a:t>
            </a:r>
            <a:r>
              <a:rPr lang="ja-JP" altLang="en-US" b="1">
                <a:solidFill>
                  <a:schemeClr val="bg1"/>
                </a:solidFill>
                <a:cs typeface="+mn-cs"/>
              </a:rPr>
              <a:t>”</a:t>
            </a:r>
            <a:r>
              <a:rPr lang="en-US" b="1">
                <a:solidFill>
                  <a:schemeClr val="bg1"/>
                </a:solidFill>
                <a:cs typeface="+mn-cs"/>
              </a:rPr>
              <a:t> (</a:t>
            </a:r>
            <a:r>
              <a:rPr lang="zh-CN" altLang="en-US" b="1">
                <a:solidFill>
                  <a:schemeClr val="bg1"/>
                </a:solidFill>
                <a:cs typeface="+mn-cs"/>
              </a:rPr>
              <a:t>与希</a:t>
            </a:r>
            <a:r>
              <a:rPr lang="en-US" b="1">
                <a:solidFill>
                  <a:schemeClr val="bg1"/>
                </a:solidFill>
                <a:cs typeface="+mn-cs"/>
              </a:rPr>
              <a:t>12:3</a:t>
            </a:r>
            <a:r>
              <a:rPr lang="zh-CN" altLang="en-US" b="1">
                <a:solidFill>
                  <a:schemeClr val="bg1"/>
                </a:solidFill>
                <a:cs typeface="+mn-cs"/>
              </a:rPr>
              <a:t>对比</a:t>
            </a:r>
            <a:r>
              <a:rPr lang="en-US" b="1">
                <a:solidFill>
                  <a:schemeClr val="bg1"/>
                </a:solidFill>
                <a:cs typeface="+mn-cs"/>
              </a:rPr>
              <a:t>)</a:t>
            </a:r>
          </a:p>
        </p:txBody>
      </p:sp>
      <p:pic>
        <p:nvPicPr>
          <p:cNvPr id="501764" name="Picture 4"/>
          <p:cNvPicPr>
            <a:picLocks noChangeAspect="1" noChangeArrowheads="1"/>
          </p:cNvPicPr>
          <p:nvPr/>
        </p:nvPicPr>
        <p:blipFill>
          <a:blip r:embed="rId4" cstate="screen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508000"/>
            <a:ext cx="4684712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176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68363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  <a:cs typeface="+mj-cs"/>
              </a:rPr>
              <a:t>什么疾病？</a:t>
            </a:r>
          </a:p>
        </p:txBody>
      </p:sp>
      <p:sp>
        <p:nvSpPr>
          <p:cNvPr id="501766" name="Rectangle 6"/>
          <p:cNvSpPr>
            <a:spLocks noChangeArrowheads="1"/>
          </p:cNvSpPr>
          <p:nvPr/>
        </p:nvSpPr>
        <p:spPr bwMode="auto">
          <a:xfrm>
            <a:off x="5029200" y="2133600"/>
            <a:ext cx="3733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zh-CN" altLang="en-US" sz="2800" b="1">
                <a:latin typeface="Arial" charset="0"/>
                <a:cs typeface="Arial" charset="0"/>
              </a:rPr>
              <a:t>与“受苦” </a:t>
            </a:r>
            <a:r>
              <a:rPr lang="en-US" sz="2800" b="1">
                <a:latin typeface="Arial" charset="0"/>
                <a:cs typeface="Arial" charset="0"/>
              </a:rPr>
              <a:t>(5:13)</a:t>
            </a:r>
            <a:r>
              <a:rPr lang="zh-CN" altLang="en-US" sz="2800" b="1">
                <a:latin typeface="Arial" charset="0"/>
                <a:cs typeface="Arial" charset="0"/>
              </a:rPr>
              <a:t>做对比是限于身体的疾病</a:t>
            </a:r>
            <a:endParaRPr lang="en-US" sz="2800" b="1"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zh-CN" altLang="en-US" sz="2800" b="1">
                <a:latin typeface="Arial" charset="0"/>
                <a:cs typeface="Arial" charset="0"/>
              </a:rPr>
              <a:t>需要长老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zh-CN" altLang="en-US" sz="2800" b="1">
                <a:latin typeface="Arial" charset="0"/>
                <a:cs typeface="Arial" charset="0"/>
              </a:rPr>
              <a:t>用油膏</a:t>
            </a:r>
            <a:endParaRPr lang="en-US" sz="2800" b="1">
              <a:latin typeface="Arial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ja-JP" altLang="en-US" sz="2800" b="1">
                <a:latin typeface="Arial"/>
                <a:cs typeface="Arial" charset="0"/>
              </a:rPr>
              <a:t>“</a:t>
            </a:r>
            <a:r>
              <a:rPr lang="zh-CN" altLang="en-US" sz="2800" b="1">
                <a:latin typeface="Arial" charset="0"/>
                <a:cs typeface="Arial" charset="0"/>
              </a:rPr>
              <a:t>恢复” 与</a:t>
            </a:r>
            <a:r>
              <a:rPr lang="en-US" sz="2800" b="1">
                <a:latin typeface="Arial" charset="0"/>
                <a:cs typeface="Arial" charset="0"/>
              </a:rPr>
              <a:t> </a:t>
            </a:r>
            <a:r>
              <a:rPr lang="ja-JP" altLang="en-US" sz="2800" b="1">
                <a:latin typeface="Arial"/>
                <a:cs typeface="Arial" charset="0"/>
              </a:rPr>
              <a:t>“</a:t>
            </a:r>
            <a:r>
              <a:rPr lang="zh-CN" altLang="en-US" sz="2800" b="1">
                <a:latin typeface="Arial" charset="0"/>
                <a:cs typeface="Arial" charset="0"/>
              </a:rPr>
              <a:t>起来” 是指身体</a:t>
            </a:r>
            <a:endParaRPr lang="en-US" sz="2800" b="1">
              <a:latin typeface="Arial" charset="0"/>
              <a:cs typeface="Arial" charset="0"/>
            </a:endParaRPr>
          </a:p>
        </p:txBody>
      </p:sp>
      <p:sp>
        <p:nvSpPr>
          <p:cNvPr id="501767" name="Text Box 7"/>
          <p:cNvSpPr txBox="1">
            <a:spLocks noChangeArrowheads="1"/>
          </p:cNvSpPr>
          <p:nvPr/>
        </p:nvSpPr>
        <p:spPr bwMode="auto">
          <a:xfrm>
            <a:off x="685800" y="1355725"/>
            <a:ext cx="221615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CN" altLang="en-US" sz="3200" b="1" i="1" u="sng">
                <a:solidFill>
                  <a:schemeClr val="bg1"/>
                </a:solidFill>
                <a:cs typeface="Arial" charset="0"/>
              </a:rPr>
              <a:t>软弱的信心</a:t>
            </a:r>
          </a:p>
        </p:txBody>
      </p:sp>
      <p:sp>
        <p:nvSpPr>
          <p:cNvPr id="501768" name="Text Box 8"/>
          <p:cNvSpPr txBox="1">
            <a:spLocks noChangeArrowheads="1"/>
          </p:cNvSpPr>
          <p:nvPr/>
        </p:nvSpPr>
        <p:spPr bwMode="auto">
          <a:xfrm>
            <a:off x="4876800" y="1355725"/>
            <a:ext cx="221615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BBE0E3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CN" altLang="en-US" sz="3200" b="1" i="1" u="sng">
                <a:solidFill>
                  <a:schemeClr val="tx2"/>
                </a:solidFill>
                <a:cs typeface="Arial" charset="0"/>
              </a:rPr>
              <a:t>身体的疾病</a:t>
            </a:r>
          </a:p>
        </p:txBody>
      </p:sp>
      <p:sp>
        <p:nvSpPr>
          <p:cNvPr id="501769" name="Text Box 9"/>
          <p:cNvSpPr txBox="1">
            <a:spLocks noChangeArrowheads="1"/>
          </p:cNvSpPr>
          <p:nvPr/>
        </p:nvSpPr>
        <p:spPr bwMode="auto">
          <a:xfrm>
            <a:off x="2286000" y="793750"/>
            <a:ext cx="4864100" cy="588963"/>
          </a:xfrm>
          <a:prstGeom prst="rect">
            <a:avLst/>
          </a:prstGeom>
          <a:solidFill>
            <a:srgbClr val="FFFFF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 i="1">
                <a:solidFill>
                  <a:srgbClr val="CC0000"/>
                </a:solidFill>
                <a:cs typeface="Arial" charset="0"/>
              </a:rPr>
              <a:t>Asthenei</a:t>
            </a:r>
            <a:r>
              <a:rPr lang="en-US" b="1">
                <a:solidFill>
                  <a:srgbClr val="CC0000"/>
                </a:solidFill>
                <a:cs typeface="Arial" charset="0"/>
              </a:rPr>
              <a:t> from</a:t>
            </a:r>
            <a:r>
              <a:rPr lang="en-US" sz="2000" b="1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sz="3200" b="1">
                <a:solidFill>
                  <a:srgbClr val="CC0000"/>
                </a:solidFill>
                <a:latin typeface="Arial" charset="0"/>
                <a:cs typeface="Arial" charset="0"/>
              </a:rPr>
              <a:t>avsqene,w </a:t>
            </a:r>
            <a:endParaRPr lang="en-US" sz="2000" b="1">
              <a:solidFill>
                <a:srgbClr val="CC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6" grpId="0"/>
      <p:bldP spid="50176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6164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133600"/>
            <a:ext cx="3962400" cy="44196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sz="2800" b="1">
                <a:solidFill>
                  <a:schemeClr val="bg1"/>
                </a:solidFill>
                <a:cs typeface="+mn-cs"/>
              </a:rPr>
              <a:t>通用的词汇指 </a:t>
            </a:r>
            <a:r>
              <a:rPr lang="ja-JP" altLang="en-US" sz="2800" b="1">
                <a:solidFill>
                  <a:schemeClr val="bg1"/>
                </a:solidFill>
                <a:cs typeface="+mn-cs"/>
              </a:rPr>
              <a:t>“</a:t>
            </a:r>
            <a:r>
              <a:rPr lang="ja-JP" altLang="en-US" sz="2800" b="1">
                <a:solidFill>
                  <a:schemeClr val="bg1"/>
                </a:solidFill>
              </a:rPr>
              <a:t>用油抹他</a:t>
            </a:r>
            <a:r>
              <a:rPr lang="ja-JP" altLang="en-US" sz="2800" b="1">
                <a:solidFill>
                  <a:schemeClr val="bg1"/>
                </a:solidFill>
                <a:cs typeface="+mn-cs"/>
              </a:rPr>
              <a:t>”</a:t>
            </a:r>
            <a:endParaRPr lang="en-US" sz="2800" b="1">
              <a:solidFill>
                <a:schemeClr val="bg1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2800" b="1">
                <a:solidFill>
                  <a:schemeClr val="bg1"/>
                </a:solidFill>
                <a:cs typeface="+mn-cs"/>
              </a:rPr>
              <a:t>与一个不常用的词汇</a:t>
            </a:r>
            <a:r>
              <a:rPr lang="en-US" sz="2800" b="1" i="1">
                <a:solidFill>
                  <a:schemeClr val="bg1"/>
                </a:solidFill>
                <a:cs typeface="+mn-cs"/>
              </a:rPr>
              <a:t>chrio</a:t>
            </a:r>
            <a:r>
              <a:rPr lang="zh-CN" altLang="en-US" sz="2800" b="1">
                <a:solidFill>
                  <a:schemeClr val="bg1"/>
                </a:solidFill>
                <a:cs typeface="+mn-cs"/>
              </a:rPr>
              <a:t>做对比</a:t>
            </a:r>
            <a:r>
              <a:rPr lang="en-US" sz="2800" b="1">
                <a:solidFill>
                  <a:schemeClr val="bg1"/>
                </a:solidFill>
                <a:cs typeface="+mn-cs"/>
              </a:rPr>
              <a:t>(</a:t>
            </a:r>
            <a:r>
              <a:rPr lang="ja-JP" altLang="en-US" sz="2800" b="1">
                <a:solidFill>
                  <a:schemeClr val="bg1"/>
                </a:solidFill>
                <a:cs typeface="+mn-cs"/>
              </a:rPr>
              <a:t>“</a:t>
            </a:r>
            <a:r>
              <a:rPr lang="ja-JP" altLang="en-US" sz="2800" b="1">
                <a:solidFill>
                  <a:schemeClr val="bg1"/>
                </a:solidFill>
              </a:rPr>
              <a:t>礼</a:t>
            </a:r>
            <a:r>
              <a:rPr lang="ja-JP" altLang="en-US" sz="2800" b="1">
                <a:solidFill>
                  <a:schemeClr val="bg1"/>
                </a:solidFill>
                <a:cs typeface="+mn-cs"/>
              </a:rPr>
              <a:t>仪</a:t>
            </a:r>
            <a:r>
              <a:rPr lang="zh-CN" altLang="en-US" sz="2800" b="1">
                <a:solidFill>
                  <a:schemeClr val="bg1"/>
                </a:solidFill>
                <a:cs typeface="+mn-cs"/>
              </a:rPr>
              <a:t>式的油膏”</a:t>
            </a:r>
            <a:r>
              <a:rPr lang="en-US" sz="2800" b="1">
                <a:solidFill>
                  <a:schemeClr val="bg1"/>
                </a:solidFill>
                <a:cs typeface="+mn-cs"/>
              </a:rPr>
              <a:t>)</a:t>
            </a:r>
          </a:p>
        </p:txBody>
      </p:sp>
      <p:pic>
        <p:nvPicPr>
          <p:cNvPr id="503812" name="Picture 4"/>
          <p:cNvPicPr>
            <a:picLocks noChangeAspect="1" noChangeArrowheads="1"/>
          </p:cNvPicPr>
          <p:nvPr/>
        </p:nvPicPr>
        <p:blipFill>
          <a:blip r:embed="rId4" cstate="email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508000"/>
            <a:ext cx="4684712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381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68363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  <a:cs typeface="+mj-cs"/>
              </a:rPr>
              <a:t>什么是膏抹？</a:t>
            </a:r>
          </a:p>
        </p:txBody>
      </p:sp>
      <p:sp>
        <p:nvSpPr>
          <p:cNvPr id="503814" name="Rectangle 6"/>
          <p:cNvSpPr>
            <a:spLocks noChangeArrowheads="1"/>
          </p:cNvSpPr>
          <p:nvPr/>
        </p:nvSpPr>
        <p:spPr bwMode="auto">
          <a:xfrm>
            <a:off x="5029200" y="2133600"/>
            <a:ext cx="3733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zh-CN" altLang="en-US" sz="2800" b="1">
                <a:latin typeface="Arial" charset="0"/>
                <a:cs typeface="Arial" charset="0"/>
              </a:rPr>
              <a:t>希腊文的词汇乃是指祷告是主旨，不是油膏。</a:t>
            </a:r>
            <a:endParaRPr lang="en-US" sz="2800" b="1">
              <a:latin typeface="Arial" charset="0"/>
              <a:cs typeface="Arial" charset="0"/>
            </a:endParaRPr>
          </a:p>
        </p:txBody>
      </p:sp>
      <p:sp>
        <p:nvSpPr>
          <p:cNvPr id="503815" name="Text Box 7"/>
          <p:cNvSpPr txBox="1">
            <a:spLocks noChangeArrowheads="1"/>
          </p:cNvSpPr>
          <p:nvPr/>
        </p:nvSpPr>
        <p:spPr bwMode="auto">
          <a:xfrm>
            <a:off x="685800" y="1355725"/>
            <a:ext cx="99695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CN" altLang="en-US" sz="3200" b="1" i="1" u="sng">
                <a:solidFill>
                  <a:schemeClr val="bg1"/>
                </a:solidFill>
                <a:cs typeface="Arial" charset="0"/>
              </a:rPr>
              <a:t>世俗</a:t>
            </a:r>
          </a:p>
        </p:txBody>
      </p:sp>
      <p:sp>
        <p:nvSpPr>
          <p:cNvPr id="503816" name="Text Box 8"/>
          <p:cNvSpPr txBox="1">
            <a:spLocks noChangeArrowheads="1"/>
          </p:cNvSpPr>
          <p:nvPr/>
        </p:nvSpPr>
        <p:spPr bwMode="auto">
          <a:xfrm>
            <a:off x="4876800" y="1355725"/>
            <a:ext cx="99695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BBE0E3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CN" altLang="en-US" sz="3200" b="1" i="1" u="sng">
                <a:solidFill>
                  <a:schemeClr val="tx2"/>
                </a:solidFill>
                <a:cs typeface="Arial" charset="0"/>
              </a:rPr>
              <a:t>神圣</a:t>
            </a:r>
          </a:p>
        </p:txBody>
      </p:sp>
      <p:sp>
        <p:nvSpPr>
          <p:cNvPr id="503817" name="Text Box 9"/>
          <p:cNvSpPr txBox="1">
            <a:spLocks noChangeArrowheads="1"/>
          </p:cNvSpPr>
          <p:nvPr/>
        </p:nvSpPr>
        <p:spPr bwMode="auto">
          <a:xfrm>
            <a:off x="2286000" y="793750"/>
            <a:ext cx="4826000" cy="588963"/>
          </a:xfrm>
          <a:prstGeom prst="rect">
            <a:avLst/>
          </a:prstGeom>
          <a:solidFill>
            <a:srgbClr val="FFFFF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 i="1">
                <a:solidFill>
                  <a:srgbClr val="CC0000"/>
                </a:solidFill>
                <a:cs typeface="Arial" charset="0"/>
              </a:rPr>
              <a:t>Aleipsantes</a:t>
            </a:r>
            <a:r>
              <a:rPr lang="en-US" b="1">
                <a:solidFill>
                  <a:srgbClr val="CC0000"/>
                </a:solidFill>
                <a:cs typeface="Arial" charset="0"/>
              </a:rPr>
              <a:t> from</a:t>
            </a:r>
            <a:r>
              <a:rPr lang="en-US" sz="2000" b="1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sz="3200" b="1">
                <a:solidFill>
                  <a:srgbClr val="CC0000"/>
                </a:solidFill>
                <a:latin typeface="Arial" charset="0"/>
                <a:cs typeface="Arial" charset="0"/>
              </a:rPr>
              <a:t>avlei,fw</a:t>
            </a:r>
            <a:r>
              <a:rPr lang="en-US" sz="1800">
                <a:latin typeface="Arial" charset="0"/>
                <a:cs typeface="Arial" charset="0"/>
              </a:rPr>
              <a:t> </a:t>
            </a:r>
            <a:r>
              <a:rPr lang="en-US" sz="3200" b="1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  <a:endParaRPr lang="en-US" sz="18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14" grpId="0"/>
      <p:bldP spid="50381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8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6164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133600"/>
            <a:ext cx="3962400" cy="44196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sz="2800" b="1">
                <a:solidFill>
                  <a:schemeClr val="bg1"/>
                </a:solidFill>
                <a:cs typeface="+mn-cs"/>
              </a:rPr>
              <a:t>祷告神医治心灵的创伤会被神应</a:t>
            </a:r>
            <a:r>
              <a:rPr lang="zh-CN" sz="2800" b="1">
                <a:solidFill>
                  <a:schemeClr val="bg1"/>
                </a:solidFill>
                <a:cs typeface="+mn-cs"/>
              </a:rPr>
              <a:t>允</a:t>
            </a:r>
            <a:endParaRPr lang="en-US" sz="2800" b="1">
              <a:solidFill>
                <a:schemeClr val="bg1"/>
              </a:solidFill>
              <a:cs typeface="+mn-cs"/>
            </a:endParaRPr>
          </a:p>
        </p:txBody>
      </p:sp>
      <p:pic>
        <p:nvPicPr>
          <p:cNvPr id="505860" name="Picture 4"/>
          <p:cNvPicPr>
            <a:picLocks noChangeAspect="1" noChangeArrowheads="1"/>
          </p:cNvPicPr>
          <p:nvPr/>
        </p:nvPicPr>
        <p:blipFill>
          <a:blip r:embed="rId4" cstate="email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508000"/>
            <a:ext cx="4684712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586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68363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cs typeface="+mj-cs"/>
              </a:rPr>
              <a:t>祷告有效吗？</a:t>
            </a:r>
            <a:endParaRPr lang="en-US" sz="4000">
              <a:solidFill>
                <a:schemeClr val="bg1"/>
              </a:solidFill>
              <a:cs typeface="+mj-cs"/>
            </a:endParaRPr>
          </a:p>
        </p:txBody>
      </p:sp>
      <p:sp>
        <p:nvSpPr>
          <p:cNvPr id="505862" name="Rectangle 6"/>
          <p:cNvSpPr>
            <a:spLocks noChangeArrowheads="1"/>
          </p:cNvSpPr>
          <p:nvPr/>
        </p:nvSpPr>
        <p:spPr bwMode="auto">
          <a:xfrm>
            <a:off x="5029200" y="2133600"/>
            <a:ext cx="3733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zh-CN" sz="2800" b="1">
                <a:latin typeface="Arial" charset="0"/>
                <a:cs typeface="Arial" charset="0"/>
              </a:rPr>
              <a:t>祷告神医治</a:t>
            </a:r>
            <a:r>
              <a:rPr lang="zh-CN" altLang="en-US" sz="2800" b="1">
                <a:latin typeface="Arial" charset="0"/>
                <a:cs typeface="Arial" charset="0"/>
              </a:rPr>
              <a:t>身体疾病不</a:t>
            </a:r>
            <a:r>
              <a:rPr lang="zh-CN" sz="2800" b="1">
                <a:latin typeface="Arial" charset="0"/>
                <a:cs typeface="Arial" charset="0"/>
              </a:rPr>
              <a:t>会每次被神应允</a:t>
            </a:r>
            <a:endParaRPr lang="en-US" sz="2800" b="1">
              <a:latin typeface="Arial" charset="0"/>
              <a:cs typeface="Arial" charset="0"/>
            </a:endParaRPr>
          </a:p>
        </p:txBody>
      </p:sp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685800" y="1355725"/>
            <a:ext cx="59055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CN" altLang="en-US" sz="3200" b="1" i="1" u="sng">
                <a:solidFill>
                  <a:schemeClr val="bg1"/>
                </a:solidFill>
                <a:cs typeface="Arial" charset="0"/>
              </a:rPr>
              <a:t>是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4876800" y="1355725"/>
            <a:ext cx="59055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BBE0E3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CN" altLang="en-US" sz="3200" b="1" i="1" u="sng">
                <a:solidFill>
                  <a:schemeClr val="tx2"/>
                </a:solidFill>
                <a:cs typeface="Arial" charset="0"/>
              </a:rPr>
              <a:t>否</a:t>
            </a: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82563" y="811213"/>
            <a:ext cx="5429250" cy="466725"/>
          </a:xfrm>
          <a:prstGeom prst="rect">
            <a:avLst/>
          </a:prstGeom>
          <a:solidFill>
            <a:srgbClr val="FFFFF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ja-JP" altLang="en-US" b="1" i="1">
                <a:solidFill>
                  <a:srgbClr val="CC0000"/>
                </a:solidFill>
                <a:latin typeface="Arial"/>
                <a:cs typeface="Arial" charset="0"/>
              </a:rPr>
              <a:t>“</a:t>
            </a:r>
            <a:r>
              <a:rPr lang="zh-CN" altLang="en-US" b="1" i="1">
                <a:solidFill>
                  <a:srgbClr val="CC0000"/>
                </a:solidFill>
                <a:cs typeface="Arial" charset="0"/>
              </a:rPr>
              <a:t>祈祷要救那病人。。。主必叫他起来</a:t>
            </a:r>
            <a:r>
              <a:rPr lang="zh-CN" altLang="en-US" b="1" i="1">
                <a:solidFill>
                  <a:srgbClr val="CC0000"/>
                </a:solidFill>
                <a:latin typeface="Arial"/>
                <a:cs typeface="Arial" charset="0"/>
              </a:rPr>
              <a:t>”</a:t>
            </a:r>
            <a:endParaRPr lang="zh-CN" altLang="en-US" sz="2800" b="1">
              <a:solidFill>
                <a:srgbClr val="CC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62" grpId="0"/>
      <p:bldP spid="50586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10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/>
              <a:t>痛苦的问题</a:t>
            </a:r>
            <a:endParaRPr lang="en-US"/>
          </a:p>
        </p:txBody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19400"/>
            <a:ext cx="3505200" cy="3429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/>
              <a:t>如果神是义的与全能的，为何神允许人受痛苦？</a:t>
            </a:r>
            <a:endParaRPr lang="en-US"/>
          </a:p>
        </p:txBody>
      </p:sp>
      <p:pic>
        <p:nvPicPr>
          <p:cNvPr id="5099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0"/>
            <a:ext cx="4562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000"/>
              <a:t>你该怎么做？</a:t>
            </a:r>
            <a:endParaRPr lang="en-US" sz="6000"/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tarfish">
  <a:themeElements>
    <a:clrScheme name="Starfish 1">
      <a:dk1>
        <a:srgbClr val="336699"/>
      </a:dk1>
      <a:lt1>
        <a:srgbClr val="FFFF66"/>
      </a:lt1>
      <a:dk2>
        <a:srgbClr val="B42036"/>
      </a:dk2>
      <a:lt2>
        <a:srgbClr val="FFFF66"/>
      </a:lt2>
      <a:accent1>
        <a:srgbClr val="003399"/>
      </a:accent1>
      <a:accent2>
        <a:srgbClr val="468A4B"/>
      </a:accent2>
      <a:accent3>
        <a:srgbClr val="D6ABAE"/>
      </a:accent3>
      <a:accent4>
        <a:srgbClr val="DADA56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Starfish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rfish 1">
        <a:dk1>
          <a:srgbClr val="336699"/>
        </a:dk1>
        <a:lt1>
          <a:srgbClr val="FFFF66"/>
        </a:lt1>
        <a:dk2>
          <a:srgbClr val="B42036"/>
        </a:dk2>
        <a:lt2>
          <a:srgbClr val="FFFF66"/>
        </a:lt2>
        <a:accent1>
          <a:srgbClr val="003399"/>
        </a:accent1>
        <a:accent2>
          <a:srgbClr val="468A4B"/>
        </a:accent2>
        <a:accent3>
          <a:srgbClr val="D6ABAE"/>
        </a:accent3>
        <a:accent4>
          <a:srgbClr val="DADA56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fish 2">
        <a:dk1>
          <a:srgbClr val="3E3E5C"/>
        </a:dk1>
        <a:lt1>
          <a:srgbClr val="FFFF66"/>
        </a:lt1>
        <a:dk2>
          <a:srgbClr val="B42036"/>
        </a:dk2>
        <a:lt2>
          <a:srgbClr val="FFFF66"/>
        </a:lt2>
        <a:accent1>
          <a:srgbClr val="60597B"/>
        </a:accent1>
        <a:accent2>
          <a:srgbClr val="6666FF"/>
        </a:accent2>
        <a:accent3>
          <a:srgbClr val="D6ABAE"/>
        </a:accent3>
        <a:accent4>
          <a:srgbClr val="DADA56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Light Fountain">
  <a:themeElements>
    <a:clrScheme name="Light Fountain 1">
      <a:dk1>
        <a:srgbClr val="003366"/>
      </a:dk1>
      <a:lt1>
        <a:srgbClr val="FFFF66"/>
      </a:lt1>
      <a:dk2>
        <a:srgbClr val="B9152F"/>
      </a:dk2>
      <a:lt2>
        <a:srgbClr val="FFFF66"/>
      </a:lt2>
      <a:accent1>
        <a:srgbClr val="3366CC"/>
      </a:accent1>
      <a:accent2>
        <a:srgbClr val="CA314F"/>
      </a:accent2>
      <a:accent3>
        <a:srgbClr val="D9AAAD"/>
      </a:accent3>
      <a:accent4>
        <a:srgbClr val="DADA56"/>
      </a:accent4>
      <a:accent5>
        <a:srgbClr val="ADB8E2"/>
      </a:accent5>
      <a:accent6>
        <a:srgbClr val="B72B47"/>
      </a:accent6>
      <a:hlink>
        <a:srgbClr val="66CCFF"/>
      </a:hlink>
      <a:folHlink>
        <a:srgbClr val="FFE701"/>
      </a:folHlink>
    </a:clrScheme>
    <a:fontScheme name="Light Fountai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ight Fountain 1">
        <a:dk1>
          <a:srgbClr val="003366"/>
        </a:dk1>
        <a:lt1>
          <a:srgbClr val="FFFF66"/>
        </a:lt1>
        <a:dk2>
          <a:srgbClr val="B9152F"/>
        </a:dk2>
        <a:lt2>
          <a:srgbClr val="FFFF66"/>
        </a:lt2>
        <a:accent1>
          <a:srgbClr val="3366CC"/>
        </a:accent1>
        <a:accent2>
          <a:srgbClr val="CA314F"/>
        </a:accent2>
        <a:accent3>
          <a:srgbClr val="D9AAAD"/>
        </a:accent3>
        <a:accent4>
          <a:srgbClr val="DADA56"/>
        </a:accent4>
        <a:accent5>
          <a:srgbClr val="ADB8E2"/>
        </a:accent5>
        <a:accent6>
          <a:srgbClr val="B72B47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orealis">
  <a:themeElements>
    <a:clrScheme name="Borealis 1">
      <a:dk1>
        <a:srgbClr val="000000"/>
      </a:dk1>
      <a:lt1>
        <a:srgbClr val="D480A4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6C0C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orealis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Shopping">
  <a:themeElements>
    <a:clrScheme name="Shopping 1">
      <a:dk1>
        <a:srgbClr val="000000"/>
      </a:dk1>
      <a:lt1>
        <a:srgbClr val="FFFF00"/>
      </a:lt1>
      <a:dk2>
        <a:srgbClr val="99080B"/>
      </a:dk2>
      <a:lt2>
        <a:srgbClr val="FFFF00"/>
      </a:lt2>
      <a:accent1>
        <a:srgbClr val="008040"/>
      </a:accent1>
      <a:accent2>
        <a:srgbClr val="A80206"/>
      </a:accent2>
      <a:accent3>
        <a:srgbClr val="CAAAAA"/>
      </a:accent3>
      <a:accent4>
        <a:srgbClr val="DADA00"/>
      </a:accent4>
      <a:accent5>
        <a:srgbClr val="AAC0AF"/>
      </a:accent5>
      <a:accent6>
        <a:srgbClr val="980205"/>
      </a:accent6>
      <a:hlink>
        <a:srgbClr val="009999"/>
      </a:hlink>
      <a:folHlink>
        <a:srgbClr val="99CC00"/>
      </a:folHlink>
    </a:clrScheme>
    <a:fontScheme name="Shopping">
      <a:majorFont>
        <a:latin typeface="Curlz MT"/>
        <a:ea typeface="MS Pゴシック"/>
        <a:cs typeface="MS Pゴシック"/>
      </a:majorFont>
      <a:minorFont>
        <a:latin typeface="Verdana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hopping 1">
        <a:dk1>
          <a:srgbClr val="000000"/>
        </a:dk1>
        <a:lt1>
          <a:srgbClr val="FFFF00"/>
        </a:lt1>
        <a:dk2>
          <a:srgbClr val="99080B"/>
        </a:dk2>
        <a:lt2>
          <a:srgbClr val="FFFF00"/>
        </a:lt2>
        <a:accent1>
          <a:srgbClr val="008040"/>
        </a:accent1>
        <a:accent2>
          <a:srgbClr val="A80206"/>
        </a:accent2>
        <a:accent3>
          <a:srgbClr val="CAAAAA"/>
        </a:accent3>
        <a:accent4>
          <a:srgbClr val="DADA00"/>
        </a:accent4>
        <a:accent5>
          <a:srgbClr val="AAC0AF"/>
        </a:accent5>
        <a:accent6>
          <a:srgbClr val="980205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Slide">
  <a:themeElements>
    <a:clrScheme name="Slide 1">
      <a:dk1>
        <a:srgbClr val="336699"/>
      </a:dk1>
      <a:lt1>
        <a:srgbClr val="FFFF66"/>
      </a:lt1>
      <a:dk2>
        <a:srgbClr val="000000"/>
      </a:dk2>
      <a:lt2>
        <a:srgbClr val="FFFF66"/>
      </a:lt2>
      <a:accent1>
        <a:srgbClr val="003399"/>
      </a:accent1>
      <a:accent2>
        <a:srgbClr val="468A4B"/>
      </a:accent2>
      <a:accent3>
        <a:srgbClr val="AAAAAA"/>
      </a:accent3>
      <a:accent4>
        <a:srgbClr val="DADA56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Slide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lide 1">
        <a:dk1>
          <a:srgbClr val="336699"/>
        </a:dk1>
        <a:lt1>
          <a:srgbClr val="FFFF66"/>
        </a:lt1>
        <a:dk2>
          <a:srgbClr val="000000"/>
        </a:dk2>
        <a:lt2>
          <a:srgbClr val="FFFF66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56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Marble Top">
  <a:themeElements>
    <a:clrScheme name="Marble Top 1">
      <a:dk1>
        <a:srgbClr val="000000"/>
      </a:dk1>
      <a:lt1>
        <a:srgbClr val="CAAF8B"/>
      </a:lt1>
      <a:dk2>
        <a:srgbClr val="000000"/>
      </a:dk2>
      <a:lt2>
        <a:srgbClr val="777777"/>
      </a:lt2>
      <a:accent1>
        <a:srgbClr val="909082"/>
      </a:accent1>
      <a:accent2>
        <a:srgbClr val="809EA8"/>
      </a:accent2>
      <a:accent3>
        <a:srgbClr val="E1D4C4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Marble Top">
      <a:majorFont>
        <a:latin typeface="Copperplate Gothic Light"/>
        <a:ea typeface="MS Pゴシック"/>
        <a:cs typeface="MS Pゴシック"/>
      </a:majorFont>
      <a:minorFont>
        <a:latin typeface="Copperplate Gothic Light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arble Top 1">
        <a:dk1>
          <a:srgbClr val="000000"/>
        </a:dk1>
        <a:lt1>
          <a:srgbClr val="CAAF8B"/>
        </a:lt1>
        <a:dk2>
          <a:srgbClr val="000000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E1D4C4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Leaf Veins">
  <a:themeElements>
    <a:clrScheme name="Leaf Veins 1">
      <a:dk1>
        <a:srgbClr val="5C1F00"/>
      </a:dk1>
      <a:lt1>
        <a:srgbClr val="FFDB96"/>
      </a:lt1>
      <a:dk2>
        <a:srgbClr val="62925E"/>
      </a:dk2>
      <a:lt2>
        <a:srgbClr val="FFDB96"/>
      </a:lt2>
      <a:accent1>
        <a:srgbClr val="713E39"/>
      </a:accent1>
      <a:accent2>
        <a:srgbClr val="BE7960"/>
      </a:accent2>
      <a:accent3>
        <a:srgbClr val="B7C7B6"/>
      </a:accent3>
      <a:accent4>
        <a:srgbClr val="DABB7F"/>
      </a:accent4>
      <a:accent5>
        <a:srgbClr val="BBAFAE"/>
      </a:accent5>
      <a:accent6>
        <a:srgbClr val="AC6D56"/>
      </a:accent6>
      <a:hlink>
        <a:srgbClr val="408000"/>
      </a:hlink>
      <a:folHlink>
        <a:srgbClr val="D3A219"/>
      </a:folHlink>
    </a:clrScheme>
    <a:fontScheme name="Leaf Vei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eaf Veins 1">
        <a:dk1>
          <a:srgbClr val="5C1F00"/>
        </a:dk1>
        <a:lt1>
          <a:srgbClr val="FFDB96"/>
        </a:lt1>
        <a:dk2>
          <a:srgbClr val="62925E"/>
        </a:dk2>
        <a:lt2>
          <a:srgbClr val="FFDB96"/>
        </a:lt2>
        <a:accent1>
          <a:srgbClr val="713E39"/>
        </a:accent1>
        <a:accent2>
          <a:srgbClr val="BE7960"/>
        </a:accent2>
        <a:accent3>
          <a:srgbClr val="B7C7B6"/>
        </a:accent3>
        <a:accent4>
          <a:srgbClr val="DABB7F"/>
        </a:accent4>
        <a:accent5>
          <a:srgbClr val="BBAFAE"/>
        </a:accent5>
        <a:accent6>
          <a:srgbClr val="AC6D56"/>
        </a:accent6>
        <a:hlink>
          <a:srgbClr val="408000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af Veins 2">
        <a:dk1>
          <a:srgbClr val="2D2015"/>
        </a:dk1>
        <a:lt1>
          <a:srgbClr val="FFDB96"/>
        </a:lt1>
        <a:dk2>
          <a:srgbClr val="609060"/>
        </a:dk2>
        <a:lt2>
          <a:srgbClr val="FFDB96"/>
        </a:lt2>
        <a:accent1>
          <a:srgbClr val="8C7B70"/>
        </a:accent1>
        <a:accent2>
          <a:srgbClr val="8F5F2F"/>
        </a:accent2>
        <a:accent3>
          <a:srgbClr val="B6C6B6"/>
        </a:accent3>
        <a:accent4>
          <a:srgbClr val="DABB7F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Gleam">
  <a:themeElements>
    <a:clrScheme name="Gleam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Gleam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Gleam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Fossil">
  <a:themeElements>
    <a:clrScheme name="Fossil 1">
      <a:dk1>
        <a:srgbClr val="969696"/>
      </a:dk1>
      <a:lt1>
        <a:srgbClr val="FFFFFF"/>
      </a:lt1>
      <a:dk2>
        <a:srgbClr val="0081CB"/>
      </a:dk2>
      <a:lt2>
        <a:srgbClr val="FFFFFF"/>
      </a:lt2>
      <a:accent1>
        <a:srgbClr val="000080"/>
      </a:accent1>
      <a:accent2>
        <a:srgbClr val="8DC6FF"/>
      </a:accent2>
      <a:accent3>
        <a:srgbClr val="AAC1E2"/>
      </a:accent3>
      <a:accent4>
        <a:srgbClr val="DADADA"/>
      </a:accent4>
      <a:accent5>
        <a:srgbClr val="AAAAC0"/>
      </a:accent5>
      <a:accent6>
        <a:srgbClr val="7FB3E7"/>
      </a:accent6>
      <a:hlink>
        <a:srgbClr val="0066CC"/>
      </a:hlink>
      <a:folHlink>
        <a:srgbClr val="00A800"/>
      </a:folHlink>
    </a:clrScheme>
    <a:fontScheme name="Fossil">
      <a:majorFont>
        <a:latin typeface="Futur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Fossil 1">
        <a:dk1>
          <a:srgbClr val="969696"/>
        </a:dk1>
        <a:lt1>
          <a:srgbClr val="FFFFFF"/>
        </a:lt1>
        <a:dk2>
          <a:srgbClr val="0081CB"/>
        </a:dk2>
        <a:lt2>
          <a:srgbClr val="FFFFFF"/>
        </a:lt2>
        <a:accent1>
          <a:srgbClr val="000080"/>
        </a:accent1>
        <a:accent2>
          <a:srgbClr val="8DC6FF"/>
        </a:accent2>
        <a:accent3>
          <a:srgbClr val="AAC1E2"/>
        </a:accent3>
        <a:accent4>
          <a:srgbClr val="DADADA"/>
        </a:accent4>
        <a:accent5>
          <a:srgbClr val="AAAAC0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ood">
  <a:themeElements>
    <a:clrScheme name="Wood 2">
      <a:dk1>
        <a:srgbClr val="000000"/>
      </a:dk1>
      <a:lt1>
        <a:srgbClr val="B35A1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D6B5AB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Wood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Wood 1">
        <a:dk1>
          <a:srgbClr val="000000"/>
        </a:dk1>
        <a:lt1>
          <a:srgbClr val="B35A1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6B5AB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od 2">
        <a:dk1>
          <a:srgbClr val="000000"/>
        </a:dk1>
        <a:lt1>
          <a:srgbClr val="B35A1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6B5AB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od 3">
        <a:dk1>
          <a:srgbClr val="000000"/>
        </a:dk1>
        <a:lt1>
          <a:srgbClr val="B35A1F"/>
        </a:lt1>
        <a:dk2>
          <a:srgbClr val="000000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D6B5AB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Finance">
  <a:themeElements>
    <a:clrScheme name="Finance 2">
      <a:dk1>
        <a:srgbClr val="000000"/>
      </a:dk1>
      <a:lt1>
        <a:srgbClr val="287C26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ACBFAC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Finance">
      <a:majorFont>
        <a:latin typeface="Impact"/>
        <a:ea typeface="ＭＳ Ｐゴシック"/>
        <a:cs typeface=""/>
      </a:majorFont>
      <a:minorFont>
        <a:latin typeface="Impac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Finance 1">
        <a:dk1>
          <a:srgbClr val="000000"/>
        </a:dk1>
        <a:lt1>
          <a:srgbClr val="287C2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BFA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 2">
        <a:dk1>
          <a:srgbClr val="000000"/>
        </a:dk1>
        <a:lt1>
          <a:srgbClr val="287C2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BFAC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"/>
      </a:majorFont>
      <a:minorFont>
        <a:latin typeface="Trebuchet MS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Shimmer">
  <a:themeElements>
    <a:clrScheme name="Shimmer 1">
      <a:dk1>
        <a:srgbClr val="808080"/>
      </a:dk1>
      <a:lt1>
        <a:srgbClr val="FFFFFF"/>
      </a:lt1>
      <a:dk2>
        <a:srgbClr val="0A0E5B"/>
      </a:dk2>
      <a:lt2>
        <a:srgbClr val="4460EE"/>
      </a:lt2>
      <a:accent1>
        <a:srgbClr val="1822CD"/>
      </a:accent1>
      <a:accent2>
        <a:srgbClr val="5DBACA"/>
      </a:accent2>
      <a:accent3>
        <a:srgbClr val="AAAAB5"/>
      </a:accent3>
      <a:accent4>
        <a:srgbClr val="DADADA"/>
      </a:accent4>
      <a:accent5>
        <a:srgbClr val="ABABE3"/>
      </a:accent5>
      <a:accent6>
        <a:srgbClr val="53A8B7"/>
      </a:accent6>
      <a:hlink>
        <a:srgbClr val="F63F1B"/>
      </a:hlink>
      <a:folHlink>
        <a:srgbClr val="FFBF56"/>
      </a:folHlink>
    </a:clrScheme>
    <a:fontScheme name="Shimmer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Shimmer 1">
        <a:dk1>
          <a:srgbClr val="808080"/>
        </a:dk1>
        <a:lt1>
          <a:srgbClr val="FFFFFF"/>
        </a:lt1>
        <a:dk2>
          <a:srgbClr val="0A0E5B"/>
        </a:dk2>
        <a:lt2>
          <a:srgbClr val="4460EE"/>
        </a:lt2>
        <a:accent1>
          <a:srgbClr val="1822CD"/>
        </a:accent1>
        <a:accent2>
          <a:srgbClr val="5DBACA"/>
        </a:accent2>
        <a:accent3>
          <a:srgbClr val="AAAAB5"/>
        </a:accent3>
        <a:accent4>
          <a:srgbClr val="DADADA"/>
        </a:accent4>
        <a:accent5>
          <a:srgbClr val="ABABE3"/>
        </a:accent5>
        <a:accent6>
          <a:srgbClr val="53A8B7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808080"/>
        </a:dk1>
        <a:lt1>
          <a:srgbClr val="FFFFFF"/>
        </a:lt1>
        <a:dk2>
          <a:srgbClr val="810A08"/>
        </a:dk2>
        <a:lt2>
          <a:srgbClr val="F9AAAC"/>
        </a:lt2>
        <a:accent1>
          <a:srgbClr val="EF1F1D"/>
        </a:accent1>
        <a:accent2>
          <a:srgbClr val="F87B57"/>
        </a:accent2>
        <a:accent3>
          <a:srgbClr val="C1AAAA"/>
        </a:accent3>
        <a:accent4>
          <a:srgbClr val="DADADA"/>
        </a:accent4>
        <a:accent5>
          <a:srgbClr val="F6ABAB"/>
        </a:accent5>
        <a:accent6>
          <a:srgbClr val="E16F4E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808080"/>
        </a:dk1>
        <a:lt1>
          <a:srgbClr val="FFFFFF"/>
        </a:lt1>
        <a:dk2>
          <a:srgbClr val="133A0D"/>
        </a:dk2>
        <a:lt2>
          <a:srgbClr val="BAD41A"/>
        </a:lt2>
        <a:accent1>
          <a:srgbClr val="5DA31E"/>
        </a:accent1>
        <a:accent2>
          <a:srgbClr val="BAD41A"/>
        </a:accent2>
        <a:accent3>
          <a:srgbClr val="AAAEAA"/>
        </a:accent3>
        <a:accent4>
          <a:srgbClr val="DADADA"/>
        </a:accent4>
        <a:accent5>
          <a:srgbClr val="B6CEAB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808080"/>
        </a:dk1>
        <a:lt1>
          <a:srgbClr val="FFFFFF"/>
        </a:lt1>
        <a:dk2>
          <a:srgbClr val="555555"/>
        </a:dk2>
        <a:lt2>
          <a:srgbClr val="CCCCCC"/>
        </a:lt2>
        <a:accent1>
          <a:srgbClr val="AAAAAA"/>
        </a:accent1>
        <a:accent2>
          <a:srgbClr val="EEEEEE"/>
        </a:accent2>
        <a:accent3>
          <a:srgbClr val="B4B4B4"/>
        </a:accent3>
        <a:accent4>
          <a:srgbClr val="DADADA"/>
        </a:accent4>
        <a:accent5>
          <a:srgbClr val="D2D2D2"/>
        </a:accent5>
        <a:accent6>
          <a:srgbClr val="D8D8D8"/>
        </a:accent6>
        <a:hlink>
          <a:srgbClr val="CCCCCC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808080"/>
        </a:dk1>
        <a:lt1>
          <a:srgbClr val="FFFFFF"/>
        </a:lt1>
        <a:dk2>
          <a:srgbClr val="370C5A"/>
        </a:dk2>
        <a:lt2>
          <a:srgbClr val="BAD41A"/>
        </a:lt2>
        <a:accent1>
          <a:srgbClr val="6C18B0"/>
        </a:accent1>
        <a:accent2>
          <a:srgbClr val="BAD41A"/>
        </a:accent2>
        <a:accent3>
          <a:srgbClr val="AEAAB5"/>
        </a:accent3>
        <a:accent4>
          <a:srgbClr val="DADADA"/>
        </a:accent4>
        <a:accent5>
          <a:srgbClr val="BAABD4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Desert">
  <a:themeElements>
    <a:clrScheme name="Desert 1">
      <a:dk1>
        <a:srgbClr val="000000"/>
      </a:dk1>
      <a:lt1>
        <a:srgbClr val="FFF367"/>
      </a:lt1>
      <a:dk2>
        <a:srgbClr val="9C321C"/>
      </a:dk2>
      <a:lt2>
        <a:srgbClr val="FABD27"/>
      </a:lt2>
      <a:accent1>
        <a:srgbClr val="E4672D"/>
      </a:accent1>
      <a:accent2>
        <a:srgbClr val="FF9966"/>
      </a:accent2>
      <a:accent3>
        <a:srgbClr val="CBADAB"/>
      </a:accent3>
      <a:accent4>
        <a:srgbClr val="DAD057"/>
      </a:accent4>
      <a:accent5>
        <a:srgbClr val="EFB8AD"/>
      </a:accent5>
      <a:accent6>
        <a:srgbClr val="E78A5C"/>
      </a:accent6>
      <a:hlink>
        <a:srgbClr val="CC3300"/>
      </a:hlink>
      <a:folHlink>
        <a:srgbClr val="996600"/>
      </a:folHlink>
    </a:clrScheme>
    <a:fontScheme name="Desert">
      <a:majorFont>
        <a:latin typeface="Tahoma"/>
        <a:ea typeface="MS Pゴシック"/>
        <a:cs typeface=""/>
      </a:majorFont>
      <a:minorFont>
        <a:latin typeface="Tahoma"/>
        <a:ea typeface="MS P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Desert 1">
        <a:dk1>
          <a:srgbClr val="000000"/>
        </a:dk1>
        <a:lt1>
          <a:srgbClr val="FFF367"/>
        </a:lt1>
        <a:dk2>
          <a:srgbClr val="9C321C"/>
        </a:dk2>
        <a:lt2>
          <a:srgbClr val="FABD27"/>
        </a:lt2>
        <a:accent1>
          <a:srgbClr val="E4672D"/>
        </a:accent1>
        <a:accent2>
          <a:srgbClr val="FF9966"/>
        </a:accent2>
        <a:accent3>
          <a:srgbClr val="CBADAB"/>
        </a:accent3>
        <a:accent4>
          <a:srgbClr val="DAD057"/>
        </a:accent4>
        <a:accent5>
          <a:srgbClr val="EFB8AD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Desk Lamp">
  <a:themeElements>
    <a:clrScheme name="Desk Lamp 2">
      <a:dk1>
        <a:srgbClr val="000000"/>
      </a:dk1>
      <a:lt1>
        <a:srgbClr val="CDCBB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E3E2DC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sk Lamp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Desk Lamp 1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3E2D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2">
        <a:dk1>
          <a:srgbClr val="000000"/>
        </a:dk1>
        <a:lt1>
          <a:srgbClr val="CDCBB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E3E2DC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3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3E2DC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4">
        <a:dk1>
          <a:srgbClr val="000000"/>
        </a:dk1>
        <a:lt1>
          <a:srgbClr val="CDCBBF"/>
        </a:lt1>
        <a:dk2>
          <a:srgbClr val="000000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E3E2DC"/>
        </a:accent3>
        <a:accent4>
          <a:srgbClr val="000000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5">
        <a:dk1>
          <a:srgbClr val="000000"/>
        </a:dk1>
        <a:lt1>
          <a:srgbClr val="CDCBBF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3E2DC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5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_Finance">
  <a:themeElements>
    <a:clrScheme name="Finance 2">
      <a:dk1>
        <a:srgbClr val="000000"/>
      </a:dk1>
      <a:lt1>
        <a:srgbClr val="287C26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ACBFAC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Finance">
      <a:majorFont>
        <a:latin typeface="Impact"/>
        <a:ea typeface="ＭＳ Ｐゴシック"/>
        <a:cs typeface=""/>
      </a:majorFont>
      <a:minorFont>
        <a:latin typeface="Impac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8" charset="0"/>
          </a:defRPr>
        </a:defPPr>
      </a:lstStyle>
    </a:lnDef>
  </a:objectDefaults>
  <a:extraClrSchemeLst>
    <a:extraClrScheme>
      <a:clrScheme name="Finance 1">
        <a:dk1>
          <a:srgbClr val="000000"/>
        </a:dk1>
        <a:lt1>
          <a:srgbClr val="287C2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BFA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e 2">
        <a:dk1>
          <a:srgbClr val="000000"/>
        </a:dk1>
        <a:lt1>
          <a:srgbClr val="287C2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BFAC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Post Modern">
  <a:themeElements>
    <a:clrScheme name="Post Modern 1">
      <a:dk1>
        <a:srgbClr val="8383AD"/>
      </a:dk1>
      <a:lt1>
        <a:srgbClr val="FEFED6"/>
      </a:lt1>
      <a:dk2>
        <a:srgbClr val="404176"/>
      </a:dk2>
      <a:lt2>
        <a:srgbClr val="969696"/>
      </a:lt2>
      <a:accent1>
        <a:srgbClr val="BABE90"/>
      </a:accent1>
      <a:accent2>
        <a:srgbClr val="666699"/>
      </a:accent2>
      <a:accent3>
        <a:srgbClr val="FEFEE8"/>
      </a:accent3>
      <a:accent4>
        <a:srgbClr val="6F6F93"/>
      </a:accent4>
      <a:accent5>
        <a:srgbClr val="D9DBC6"/>
      </a:accent5>
      <a:accent6>
        <a:srgbClr val="5C5C8A"/>
      </a:accent6>
      <a:hlink>
        <a:srgbClr val="C09E4A"/>
      </a:hlink>
      <a:folHlink>
        <a:srgbClr val="006666"/>
      </a:folHlink>
    </a:clrScheme>
    <a:fontScheme name="Post Mod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ost Modern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B4CD81"/>
        </a:accent1>
        <a:accent2>
          <a:srgbClr val="DEA45E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C99454"/>
        </a:accent6>
        <a:hlink>
          <a:srgbClr val="D793C2"/>
        </a:hlink>
        <a:folHlink>
          <a:srgbClr val="A08B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7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dicine">
  <a:themeElements>
    <a:clrScheme name="Medicine 1">
      <a:dk1>
        <a:srgbClr val="000000"/>
      </a:dk1>
      <a:lt1>
        <a:srgbClr val="D2D2D2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E5E5E5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edicine">
      <a:majorFont>
        <a:latin typeface="Times"/>
        <a:ea typeface="MS Pゴシック"/>
        <a:cs typeface="MS Pゴシック"/>
      </a:majorFont>
      <a:minorFont>
        <a:latin typeface="Times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edicine 1">
        <a:dk1>
          <a:srgbClr val="000000"/>
        </a:dk1>
        <a:lt1>
          <a:srgbClr val="D2D2D2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E5E5E5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ine 2">
        <a:dk1>
          <a:srgbClr val="000000"/>
        </a:dk1>
        <a:lt1>
          <a:srgbClr val="D2D2D2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5E5E5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ine 3">
        <a:dk1>
          <a:srgbClr val="000000"/>
        </a:dk1>
        <a:lt1>
          <a:srgbClr val="D2D2D2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5E5E5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ine 4">
        <a:dk1>
          <a:srgbClr val="000000"/>
        </a:dk1>
        <a:lt1>
          <a:srgbClr val="D2D2D2"/>
        </a:lt1>
        <a:dk2>
          <a:srgbClr val="000000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E5E5E5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4.xml><?xml version="1.0" encoding="utf-8"?>
<a:theme xmlns:a="http://schemas.openxmlformats.org/drawingml/2006/main" name="2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2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winkle">
  <a:themeElements>
    <a:clrScheme name="Twinkle 1">
      <a:dk1>
        <a:srgbClr val="5C1F00"/>
      </a:dk1>
      <a:lt1>
        <a:srgbClr val="FFFF66"/>
      </a:lt1>
      <a:dk2>
        <a:srgbClr val="C3491F"/>
      </a:dk2>
      <a:lt2>
        <a:srgbClr val="FFFF66"/>
      </a:lt2>
      <a:accent1>
        <a:srgbClr val="491E15"/>
      </a:accent1>
      <a:accent2>
        <a:srgbClr val="A93A1E"/>
      </a:accent2>
      <a:accent3>
        <a:srgbClr val="DEB1AB"/>
      </a:accent3>
      <a:accent4>
        <a:srgbClr val="DADA56"/>
      </a:accent4>
      <a:accent5>
        <a:srgbClr val="B1ABAA"/>
      </a:accent5>
      <a:accent6>
        <a:srgbClr val="99341A"/>
      </a:accent6>
      <a:hlink>
        <a:srgbClr val="FFFF99"/>
      </a:hlink>
      <a:folHlink>
        <a:srgbClr val="D3A219"/>
      </a:folHlink>
    </a:clrScheme>
    <a:fontScheme name="Twinkle">
      <a:majorFont>
        <a:latin typeface="Century Gothic"/>
        <a:ea typeface="ＭＳ Ｐゴシック"/>
        <a:cs typeface="ＭＳ Ｐゴシック"/>
      </a:majorFont>
      <a:minorFont>
        <a:latin typeface="Century Gothic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winkle 1">
        <a:dk1>
          <a:srgbClr val="5C1F00"/>
        </a:dk1>
        <a:lt1>
          <a:srgbClr val="FFFF66"/>
        </a:lt1>
        <a:dk2>
          <a:srgbClr val="C3491F"/>
        </a:dk2>
        <a:lt2>
          <a:srgbClr val="FFFF66"/>
        </a:lt2>
        <a:accent1>
          <a:srgbClr val="491E15"/>
        </a:accent1>
        <a:accent2>
          <a:srgbClr val="A93A1E"/>
        </a:accent2>
        <a:accent3>
          <a:srgbClr val="DEB1AB"/>
        </a:accent3>
        <a:accent4>
          <a:srgbClr val="DADA56"/>
        </a:accent4>
        <a:accent5>
          <a:srgbClr val="B1ABAA"/>
        </a:accent5>
        <a:accent6>
          <a:srgbClr val="99341A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inkle 2">
        <a:dk1>
          <a:srgbClr val="336699"/>
        </a:dk1>
        <a:lt1>
          <a:srgbClr val="FFFF66"/>
        </a:lt1>
        <a:dk2>
          <a:srgbClr val="C3491F"/>
        </a:dk2>
        <a:lt2>
          <a:srgbClr val="FFFF66"/>
        </a:lt2>
        <a:accent1>
          <a:srgbClr val="003399"/>
        </a:accent1>
        <a:accent2>
          <a:srgbClr val="468A4B"/>
        </a:accent2>
        <a:accent3>
          <a:srgbClr val="DEB1AB"/>
        </a:accent3>
        <a:accent4>
          <a:srgbClr val="DADA56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Zig Zag">
  <a:themeElements>
    <a:clrScheme name="Zig Zag 1">
      <a:dk1>
        <a:srgbClr val="003366"/>
      </a:dk1>
      <a:lt1>
        <a:srgbClr val="FFFF66"/>
      </a:lt1>
      <a:dk2>
        <a:srgbClr val="C26570"/>
      </a:dk2>
      <a:lt2>
        <a:srgbClr val="FFFF66"/>
      </a:lt2>
      <a:accent1>
        <a:srgbClr val="3366CC"/>
      </a:accent1>
      <a:accent2>
        <a:srgbClr val="00B000"/>
      </a:accent2>
      <a:accent3>
        <a:srgbClr val="DDB8BB"/>
      </a:accent3>
      <a:accent4>
        <a:srgbClr val="DADA56"/>
      </a:accent4>
      <a:accent5>
        <a:srgbClr val="ADB8E2"/>
      </a:accent5>
      <a:accent6>
        <a:srgbClr val="009F00"/>
      </a:accent6>
      <a:hlink>
        <a:srgbClr val="66CCFF"/>
      </a:hlink>
      <a:folHlink>
        <a:srgbClr val="8000FF"/>
      </a:folHlink>
    </a:clrScheme>
    <a:fontScheme name="Zig Zag">
      <a:majorFont>
        <a:latin typeface="Verdana"/>
        <a:ea typeface="MS Pゴシック"/>
        <a:cs typeface="MS Pゴシック"/>
      </a:majorFont>
      <a:minorFont>
        <a:latin typeface="Verdana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Zig Zag 1">
        <a:dk1>
          <a:srgbClr val="003366"/>
        </a:dk1>
        <a:lt1>
          <a:srgbClr val="FFFF66"/>
        </a:lt1>
        <a:dk2>
          <a:srgbClr val="C26570"/>
        </a:dk2>
        <a:lt2>
          <a:srgbClr val="FFFF66"/>
        </a:lt2>
        <a:accent1>
          <a:srgbClr val="3366CC"/>
        </a:accent1>
        <a:accent2>
          <a:srgbClr val="00B000"/>
        </a:accent2>
        <a:accent3>
          <a:srgbClr val="DDB8BB"/>
        </a:accent3>
        <a:accent4>
          <a:srgbClr val="DADA56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8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ig Zag 2">
        <a:dk1>
          <a:srgbClr val="3E3E5C"/>
        </a:dk1>
        <a:lt1>
          <a:srgbClr val="FFFF66"/>
        </a:lt1>
        <a:dk2>
          <a:srgbClr val="C26570"/>
        </a:dk2>
        <a:lt2>
          <a:srgbClr val="FFFF66"/>
        </a:lt2>
        <a:accent1>
          <a:srgbClr val="60597B"/>
        </a:accent1>
        <a:accent2>
          <a:srgbClr val="6666FF"/>
        </a:accent2>
        <a:accent3>
          <a:srgbClr val="DDB8BB"/>
        </a:accent3>
        <a:accent4>
          <a:srgbClr val="DADA56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66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Medical Glass">
  <a:themeElements>
    <a:clrScheme name="Medical Glass 4">
      <a:dk1>
        <a:srgbClr val="000000"/>
      </a:dk1>
      <a:lt1>
        <a:srgbClr val="99C7E8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CAE0F2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Medical Glas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edical Glass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Glass 2">
        <a:dk1>
          <a:srgbClr val="000000"/>
        </a:dk1>
        <a:lt1>
          <a:srgbClr val="99BFE3"/>
        </a:lt1>
        <a:dk2>
          <a:srgbClr val="000000"/>
        </a:dk2>
        <a:lt2>
          <a:srgbClr val="808080"/>
        </a:lt2>
        <a:accent1>
          <a:srgbClr val="B2DEDC"/>
        </a:accent1>
        <a:accent2>
          <a:srgbClr val="6571C7"/>
        </a:accent2>
        <a:accent3>
          <a:srgbClr val="CADCEF"/>
        </a:accent3>
        <a:accent4>
          <a:srgbClr val="000000"/>
        </a:accent4>
        <a:accent5>
          <a:srgbClr val="D5ECEB"/>
        </a:accent5>
        <a:accent6>
          <a:srgbClr val="5B66B4"/>
        </a:accent6>
        <a:hlink>
          <a:srgbClr val="C6D6E8"/>
        </a:hlink>
        <a:folHlink>
          <a:srgbClr val="AFA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Glass 3">
        <a:dk1>
          <a:srgbClr val="000000"/>
        </a:dk1>
        <a:lt1>
          <a:srgbClr val="9AC0E4"/>
        </a:lt1>
        <a:dk2>
          <a:srgbClr val="000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CADCEF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Glass 4">
        <a:dk1>
          <a:srgbClr val="000000"/>
        </a:dk1>
        <a:lt1>
          <a:srgbClr val="99C7E8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CAE0F2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A0E5B"/>
    </a:dk2>
    <a:lt2>
      <a:srgbClr val="4460EE"/>
    </a:lt2>
    <a:accent1>
      <a:srgbClr val="1822CD"/>
    </a:accent1>
    <a:accent2>
      <a:srgbClr val="5DBACA"/>
    </a:accent2>
    <a:accent3>
      <a:srgbClr val="AAAAB5"/>
    </a:accent3>
    <a:accent4>
      <a:srgbClr val="DADADA"/>
    </a:accent4>
    <a:accent5>
      <a:srgbClr val="ABABE3"/>
    </a:accent5>
    <a:accent6>
      <a:srgbClr val="53A8B7"/>
    </a:accent6>
    <a:hlink>
      <a:srgbClr val="F63F1B"/>
    </a:hlink>
    <a:folHlink>
      <a:srgbClr val="FFBF56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969696"/>
    </a:dk1>
    <a:lt1>
      <a:srgbClr val="FFFFFF"/>
    </a:lt1>
    <a:dk2>
      <a:srgbClr val="0081CB"/>
    </a:dk2>
    <a:lt2>
      <a:srgbClr val="FFFFFF"/>
    </a:lt2>
    <a:accent1>
      <a:srgbClr val="000080"/>
    </a:accent1>
    <a:accent2>
      <a:srgbClr val="8DC6FF"/>
    </a:accent2>
    <a:accent3>
      <a:srgbClr val="AAC1E2"/>
    </a:accent3>
    <a:accent4>
      <a:srgbClr val="DADADA"/>
    </a:accent4>
    <a:accent5>
      <a:srgbClr val="AAAAC0"/>
    </a:accent5>
    <a:accent6>
      <a:srgbClr val="7FB3E7"/>
    </a:accent6>
    <a:hlink>
      <a:srgbClr val="0066CC"/>
    </a:hlink>
    <a:folHlink>
      <a:srgbClr val="00A800"/>
    </a:folHlink>
  </a:clrScheme>
</a:themeOverride>
</file>

<file path=ppt/theme/themeOverride6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2004:Templates:Presentations:Designs:Refined</Template>
  <TotalTime>17433</TotalTime>
  <Words>4571</Words>
  <Application>Microsoft Macintosh PowerPoint</Application>
  <PresentationFormat>On-screen Show (4:3)</PresentationFormat>
  <Paragraphs>825</Paragraphs>
  <Slides>109</Slides>
  <Notes>102</Notes>
  <HiddenSlides>0</HiddenSlides>
  <MMClips>0</MMClips>
  <ScaleCrop>false</ScaleCrop>
  <HeadingPairs>
    <vt:vector size="8" baseType="variant">
      <vt:variant>
        <vt:lpstr>Fonts Used</vt:lpstr>
      </vt:variant>
      <vt:variant>
        <vt:i4>34</vt:i4>
      </vt:variant>
      <vt:variant>
        <vt:lpstr>Theme</vt:lpstr>
      </vt:variant>
      <vt:variant>
        <vt:i4>46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90" baseType="lpstr">
      <vt:lpstr>Kaiti SC</vt:lpstr>
      <vt:lpstr>Microsoft YaHei</vt:lpstr>
      <vt:lpstr>Microsoft YaHei UI</vt:lpstr>
      <vt:lpstr>MS Gothic</vt:lpstr>
      <vt:lpstr>MS PGothic</vt:lpstr>
      <vt:lpstr>MS PGothic</vt:lpstr>
      <vt:lpstr>新細明體</vt:lpstr>
      <vt:lpstr>Scholar</vt:lpstr>
      <vt:lpstr>SimHei</vt:lpstr>
      <vt:lpstr>SimHei</vt:lpstr>
      <vt:lpstr>SimSun</vt:lpstr>
      <vt:lpstr>Times</vt:lpstr>
      <vt:lpstr>ヒラギノ角ゴ Pro W3</vt:lpstr>
      <vt:lpstr>Arial</vt:lpstr>
      <vt:lpstr>Arial Black</vt:lpstr>
      <vt:lpstr>Arial Narrow</vt:lpstr>
      <vt:lpstr>Bwgrki</vt:lpstr>
      <vt:lpstr>Calibri</vt:lpstr>
      <vt:lpstr>Century Gothic</vt:lpstr>
      <vt:lpstr>Comic Sans MS</vt:lpstr>
      <vt:lpstr>Copperplate Gothic Light</vt:lpstr>
      <vt:lpstr>Curlz MT</vt:lpstr>
      <vt:lpstr>Futura</vt:lpstr>
      <vt:lpstr>Garamond</vt:lpstr>
      <vt:lpstr>Helvetica</vt:lpstr>
      <vt:lpstr>Impact</vt:lpstr>
      <vt:lpstr>Monotype Corsiva</vt:lpstr>
      <vt:lpstr>Monotype Sorts</vt:lpstr>
      <vt:lpstr>Silom</vt:lpstr>
      <vt:lpstr>Tahoma</vt:lpstr>
      <vt:lpstr>Times New Roman</vt:lpstr>
      <vt:lpstr>Trebuchet MS</vt:lpstr>
      <vt:lpstr>Verdana</vt:lpstr>
      <vt:lpstr>Wingdings</vt:lpstr>
      <vt:lpstr>Stream</vt:lpstr>
      <vt:lpstr>Wood</vt:lpstr>
      <vt:lpstr>Textured</vt:lpstr>
      <vt:lpstr>Medicine</vt:lpstr>
      <vt:lpstr>Twinkle</vt:lpstr>
      <vt:lpstr>Default Design</vt:lpstr>
      <vt:lpstr>Zig Zag</vt:lpstr>
      <vt:lpstr>Refined</vt:lpstr>
      <vt:lpstr>Medical Glass</vt:lpstr>
      <vt:lpstr>Starfish</vt:lpstr>
      <vt:lpstr>Light Fountain</vt:lpstr>
      <vt:lpstr>Borealis</vt:lpstr>
      <vt:lpstr>Shopping</vt:lpstr>
      <vt:lpstr>Slide</vt:lpstr>
      <vt:lpstr>Marble Top</vt:lpstr>
      <vt:lpstr>Leaf Veins</vt:lpstr>
      <vt:lpstr>Gleam</vt:lpstr>
      <vt:lpstr>Fossil</vt:lpstr>
      <vt:lpstr>Blank Presentation</vt:lpstr>
      <vt:lpstr>Fireball</vt:lpstr>
      <vt:lpstr>Ocean</vt:lpstr>
      <vt:lpstr>Balance</vt:lpstr>
      <vt:lpstr>Finance</vt:lpstr>
      <vt:lpstr>Crumple</vt:lpstr>
      <vt:lpstr>Shimmer</vt:lpstr>
      <vt:lpstr>Desert</vt:lpstr>
      <vt:lpstr>Maple</vt:lpstr>
      <vt:lpstr>1_Desk Lamp</vt:lpstr>
      <vt:lpstr>2_Fireball</vt:lpstr>
      <vt:lpstr>3_Fireball</vt:lpstr>
      <vt:lpstr>1_Blank Presentation</vt:lpstr>
      <vt:lpstr>2_Blank Presentation</vt:lpstr>
      <vt:lpstr>3_Blank Presentation</vt:lpstr>
      <vt:lpstr>4_Blank Presentation</vt:lpstr>
      <vt:lpstr>5_Blank Presentation</vt:lpstr>
      <vt:lpstr>5_Orbit</vt:lpstr>
      <vt:lpstr>1_Default Design</vt:lpstr>
      <vt:lpstr>2_Finance</vt:lpstr>
      <vt:lpstr>Post Modern</vt:lpstr>
      <vt:lpstr>4_Fireball</vt:lpstr>
      <vt:lpstr>50_Blank Presentation</vt:lpstr>
      <vt:lpstr>1_Balance</vt:lpstr>
      <vt:lpstr>5_Office Theme</vt:lpstr>
      <vt:lpstr>24_Blank Presentation</vt:lpstr>
      <vt:lpstr>2_Kimono</vt:lpstr>
      <vt:lpstr>25_Blank Presentation</vt:lpstr>
      <vt:lpstr>Document</vt:lpstr>
      <vt:lpstr>要有行为</vt:lpstr>
      <vt:lpstr>信心是内在的，不可见的。</vt:lpstr>
      <vt:lpstr>别人怎么知道你是信徒?</vt:lpstr>
      <vt:lpstr>别人怎么知道你是信徒?</vt:lpstr>
      <vt:lpstr>我们基督教信仰 的特征是什么?</vt:lpstr>
      <vt:lpstr>背景  早期的犹太信徒没有活出他们的信仰。</vt:lpstr>
      <vt:lpstr>新约综览(书卷＋关键字)</vt:lpstr>
      <vt:lpstr>标题</vt:lpstr>
      <vt:lpstr>总结概要</vt:lpstr>
      <vt:lpstr>Huddleston 雅各書大綱</vt:lpstr>
      <vt:lpstr>PowerPoint Presentation</vt:lpstr>
      <vt:lpstr>雅各﹐亚勒腓或达太的兒子﹖</vt:lpstr>
      <vt:lpstr>耶稣的家庭</vt:lpstr>
      <vt:lpstr>PowerPoint Presentation</vt:lpstr>
      <vt:lpstr>谁是雅各的原始读者？</vt:lpstr>
      <vt:lpstr>五旬节离散的犹太人</vt:lpstr>
      <vt:lpstr>雅各为什么写？</vt:lpstr>
      <vt:lpstr>我们基督教信仰 的特征是什么?</vt:lpstr>
      <vt:lpstr>以不同角度看信心…</vt:lpstr>
      <vt:lpstr>Slides on  雅各 1</vt:lpstr>
      <vt:lpstr>以不同角度看信心…</vt:lpstr>
      <vt:lpstr>雅各引用耶穌登山寶訓</vt:lpstr>
      <vt:lpstr>試煉﹐試探﹐罪</vt:lpstr>
      <vt:lpstr>你要如何在我所列出的 大綱上成長﹖</vt:lpstr>
      <vt:lpstr>如何在試煉中有喜樂 ﹖  </vt:lpstr>
      <vt:lpstr>火焰</vt:lpstr>
      <vt:lpstr>以不同角度看信心…</vt:lpstr>
      <vt:lpstr>Slides on  雅各 2</vt:lpstr>
      <vt:lpstr>Miles 先生太太</vt:lpstr>
      <vt:lpstr>以不同角度看信心…</vt:lpstr>
      <vt:lpstr>我的弟兄们，你们信奉我们荣耀的主耶稣基督，便不可按著外貌待人。</vt:lpstr>
      <vt:lpstr>為什麼不可 偏心待人﹖</vt:lpstr>
      <vt:lpstr>偏心待人 …</vt:lpstr>
      <vt:lpstr>甚麼是偏心待人﹖</vt:lpstr>
      <vt:lpstr>偏愛有錢人 …</vt:lpstr>
      <vt:lpstr>Malayalam</vt:lpstr>
      <vt:lpstr>Burmese</vt:lpstr>
      <vt:lpstr>Tamil</vt:lpstr>
      <vt:lpstr>Cambodian</vt:lpstr>
      <vt:lpstr>Swahili</vt:lpstr>
      <vt:lpstr>Mongolian</vt:lpstr>
      <vt:lpstr>No Pum 的課室(緬甸)</vt:lpstr>
      <vt:lpstr>No Pum 的家 (緬甸)</vt:lpstr>
      <vt:lpstr>No Pum 的孤兒(緬甸)</vt:lpstr>
      <vt:lpstr>偏愛有錢人 …</vt:lpstr>
      <vt:lpstr>我能進一步探討嗎 ﹖</vt:lpstr>
      <vt:lpstr>以不同角度看信心…</vt:lpstr>
      <vt:lpstr>所有的基督徒一定會終生與基督同行嗎﹖</vt:lpstr>
      <vt:lpstr>保羅和雅各信心與行為 的對立立場</vt:lpstr>
      <vt:lpstr>馬丁路德和雅各書</vt:lpstr>
      <vt:lpstr>James 2:17</vt:lpstr>
      <vt:lpstr>主權和救恩的辯論</vt:lpstr>
      <vt:lpstr>竟然我們都因信稱義﹐ 那行為扮演什麼角色﹖</vt:lpstr>
      <vt:lpstr>羅馬書對比雅各書</vt:lpstr>
      <vt:lpstr> 雅各書2:14-26 的重點</vt:lpstr>
      <vt:lpstr>是否每个真基督徒在信心中至死坚忍?</vt:lpstr>
      <vt:lpstr>Slides on  雅各 3</vt:lpstr>
      <vt:lpstr>以不同角度看信心…</vt:lpstr>
      <vt:lpstr>制伏舌頭 (3:1-18)</vt:lpstr>
      <vt:lpstr>真誠的宣告 …</vt:lpstr>
      <vt:lpstr>真誠的宣告 …</vt:lpstr>
      <vt:lpstr>這是什麼意識﹖</vt:lpstr>
      <vt:lpstr>信心有智慧的說話﹐ 因為信心 …</vt:lpstr>
      <vt:lpstr> 舌头就是火，在我们百体中，舌头是个罪恶的世界，能污秽全身，也能把生命的轮子点起来，并且是从地狱里点著的。(3:6)</vt:lpstr>
      <vt:lpstr>信心有智慧的說話﹐ 因為信心 …</vt:lpstr>
      <vt:lpstr>信心有智慧的說話﹐ 因為信心 …</vt:lpstr>
      <vt:lpstr>Whine List 1</vt:lpstr>
      <vt:lpstr>Whine List 2</vt:lpstr>
      <vt:lpstr>Whine List 3</vt:lpstr>
      <vt:lpstr>Whine List 4</vt:lpstr>
      <vt:lpstr>信心述说智慧因为信心。。。</vt:lpstr>
      <vt:lpstr>智慧的起源是什么？  雅各如何为智慧做定义？ </vt:lpstr>
      <vt:lpstr>有两种智慧</vt:lpstr>
      <vt:lpstr>以不同角度看信心…</vt:lpstr>
      <vt:lpstr>Slides on  雅各 4</vt:lpstr>
      <vt:lpstr>PowerPoint Presentation</vt:lpstr>
      <vt:lpstr>辩明  对  论断</vt:lpstr>
      <vt:lpstr>4:1-12 摘要</vt:lpstr>
      <vt:lpstr>Planning and Faith</vt:lpstr>
      <vt:lpstr>不可扮演神 </vt:lpstr>
      <vt:lpstr>扮演神 (4:13)</vt:lpstr>
      <vt:lpstr>对真神的评估</vt:lpstr>
      <vt:lpstr>你有什么计划必须交托给神呢？</vt:lpstr>
      <vt:lpstr>Slides on  雅各 5</vt:lpstr>
      <vt:lpstr>对富裕人的警告 (雅各 5:1-6)</vt:lpstr>
      <vt:lpstr>人的四个类型。。。</vt:lpstr>
      <vt:lpstr>我们学了什么？</vt:lpstr>
      <vt:lpstr>信心…</vt:lpstr>
      <vt:lpstr>你有忍耐吗？</vt:lpstr>
      <vt:lpstr>你有忍耐吗？</vt:lpstr>
      <vt:lpstr>我们如何忍耐？</vt:lpstr>
      <vt:lpstr>今日神的医治</vt:lpstr>
      <vt:lpstr>神召会的教导</vt:lpstr>
      <vt:lpstr>祷告，祷告，祷告</vt:lpstr>
      <vt:lpstr>什么疾病？</vt:lpstr>
      <vt:lpstr>什么是膏抹？</vt:lpstr>
      <vt:lpstr>祷告有效吗？</vt:lpstr>
      <vt:lpstr>痛苦的问题</vt:lpstr>
      <vt:lpstr>你该怎么做？</vt:lpstr>
      <vt:lpstr>医治的路程是什么？</vt:lpstr>
      <vt:lpstr>我们的儿子 Stephen 有这病 - Anklosing Spondylitis  (岁 7-11)</vt:lpstr>
      <vt:lpstr>雅各书 5章:19-20节</vt:lpstr>
      <vt:lpstr>谁是 “失迷者”？</vt:lpstr>
      <vt:lpstr>我如何在生命中 实际地应用这段经文</vt:lpstr>
      <vt:lpstr>我们基督教信仰 的特征是什么?</vt:lpstr>
      <vt:lpstr>主要思想</vt:lpstr>
      <vt:lpstr>以不同角度看信心…</vt:lpstr>
      <vt:lpstr>Black</vt:lpstr>
      <vt:lpstr>圣经阐释 •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EPISTLE OF JAMES</dc:title>
  <dc:creator>Home User</dc:creator>
  <cp:lastModifiedBy>Rick Griffith</cp:lastModifiedBy>
  <cp:revision>412</cp:revision>
  <dcterms:created xsi:type="dcterms:W3CDTF">2003-01-30T12:17:29Z</dcterms:created>
  <dcterms:modified xsi:type="dcterms:W3CDTF">2025-03-07T13:09:43Z</dcterms:modified>
</cp:coreProperties>
</file>