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5.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6.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7.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8.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9.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0.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1.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2.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3.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4.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5.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6.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7.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28.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29.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0.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1.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2.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3.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4.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5.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6.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37.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38.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39.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0.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1.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2.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3.xml" ContentType="application/vnd.openxmlformats-officedocument.theme+xml"/>
  <Override PartName="/ppt/slideLayouts/slideLayout525.xml" ContentType="application/vnd.openxmlformats-officedocument.presentationml.slideLayout+xml"/>
  <Override PartName="/ppt/theme/theme44.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45.xml" ContentType="application/vnd.openxmlformats-officedocument.theme+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46.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47.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48.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ppt/theme/themeOverride7.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8.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9.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0.xml" ContentType="application/vnd.openxmlformats-officedocument.themeOverride+xml"/>
  <Override PartName="/ppt/notesSlides/notesSlide26.xml" ContentType="application/vnd.openxmlformats-officedocument.presentationml.notesSlide+xml"/>
  <Override PartName="/ppt/theme/themeOverride1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2.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3.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4.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15.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16.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17.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5504" r:id="rId2"/>
    <p:sldMasterId id="2147485553" r:id="rId3"/>
    <p:sldMasterId id="2147485594" r:id="rId4"/>
    <p:sldMasterId id="2147485630" r:id="rId5"/>
    <p:sldMasterId id="2147485646" r:id="rId6"/>
    <p:sldMasterId id="2147485658" r:id="rId7"/>
    <p:sldMasterId id="2147485670" r:id="rId8"/>
    <p:sldMasterId id="2147485682" r:id="rId9"/>
    <p:sldMasterId id="2147485710" r:id="rId10"/>
    <p:sldMasterId id="2147485738" r:id="rId11"/>
    <p:sldMasterId id="2147485791" r:id="rId12"/>
    <p:sldMasterId id="2147485803" r:id="rId13"/>
    <p:sldMasterId id="2147485818" r:id="rId14"/>
    <p:sldMasterId id="2147485846" r:id="rId15"/>
    <p:sldMasterId id="2147485873" r:id="rId16"/>
    <p:sldMasterId id="2147485925" r:id="rId17"/>
    <p:sldMasterId id="2147485952" r:id="rId18"/>
    <p:sldMasterId id="2147485979" r:id="rId19"/>
    <p:sldMasterId id="2147485991" r:id="rId20"/>
    <p:sldMasterId id="2147486101" r:id="rId21"/>
    <p:sldMasterId id="2147486113" r:id="rId22"/>
    <p:sldMasterId id="2147486172" r:id="rId23"/>
    <p:sldMasterId id="2147486366" r:id="rId24"/>
    <p:sldMasterId id="2147486440" r:id="rId25"/>
    <p:sldMasterId id="2147486466" r:id="rId26"/>
    <p:sldMasterId id="2147486478" r:id="rId27"/>
    <p:sldMasterId id="2147486493" r:id="rId28"/>
    <p:sldMasterId id="2147486505" r:id="rId29"/>
    <p:sldMasterId id="2147486517" r:id="rId30"/>
    <p:sldMasterId id="2147486548" r:id="rId31"/>
    <p:sldMasterId id="2147486572" r:id="rId32"/>
    <p:sldMasterId id="2147486596" r:id="rId33"/>
    <p:sldMasterId id="2147486620" r:id="rId34"/>
    <p:sldMasterId id="2147486748" r:id="rId35"/>
    <p:sldMasterId id="2147486798" r:id="rId36"/>
    <p:sldMasterId id="2147486842" r:id="rId37"/>
    <p:sldMasterId id="2147486856" r:id="rId38"/>
    <p:sldMasterId id="2147486983" r:id="rId39"/>
    <p:sldMasterId id="2147486998" r:id="rId40"/>
    <p:sldMasterId id="2147487103" r:id="rId41"/>
    <p:sldMasterId id="2147487129" r:id="rId42"/>
    <p:sldMasterId id="2147487230" r:id="rId43"/>
    <p:sldMasterId id="2147487260" r:id="rId44"/>
    <p:sldMasterId id="2147487268" r:id="rId45"/>
    <p:sldMasterId id="2147487307" r:id="rId46"/>
    <p:sldMasterId id="2147487319" r:id="rId47"/>
    <p:sldMasterId id="2147487670" r:id="rId48"/>
    <p:sldMasterId id="2147487694" r:id="rId49"/>
  </p:sldMasterIdLst>
  <p:notesMasterIdLst>
    <p:notesMasterId r:id="rId165"/>
  </p:notesMasterIdLst>
  <p:handoutMasterIdLst>
    <p:handoutMasterId r:id="rId166"/>
  </p:handoutMasterIdLst>
  <p:sldIdLst>
    <p:sldId id="4176" r:id="rId50"/>
    <p:sldId id="820" r:id="rId51"/>
    <p:sldId id="821" r:id="rId52"/>
    <p:sldId id="822" r:id="rId53"/>
    <p:sldId id="823" r:id="rId54"/>
    <p:sldId id="824" r:id="rId55"/>
    <p:sldId id="4179" r:id="rId56"/>
    <p:sldId id="833" r:id="rId57"/>
    <p:sldId id="385" r:id="rId58"/>
    <p:sldId id="4183" r:id="rId59"/>
    <p:sldId id="4184" r:id="rId60"/>
    <p:sldId id="393" r:id="rId61"/>
    <p:sldId id="899" r:id="rId62"/>
    <p:sldId id="815" r:id="rId63"/>
    <p:sldId id="396" r:id="rId64"/>
    <p:sldId id="4185" r:id="rId65"/>
    <p:sldId id="4180" r:id="rId66"/>
    <p:sldId id="400" r:id="rId67"/>
    <p:sldId id="402" r:id="rId68"/>
    <p:sldId id="403" r:id="rId69"/>
    <p:sldId id="4186" r:id="rId70"/>
    <p:sldId id="752" r:id="rId71"/>
    <p:sldId id="406" r:id="rId72"/>
    <p:sldId id="2447" r:id="rId73"/>
    <p:sldId id="412" r:id="rId74"/>
    <p:sldId id="422" r:id="rId75"/>
    <p:sldId id="429" r:id="rId76"/>
    <p:sldId id="882" r:id="rId77"/>
    <p:sldId id="432" r:id="rId78"/>
    <p:sldId id="436" r:id="rId79"/>
    <p:sldId id="438" r:id="rId80"/>
    <p:sldId id="458" r:id="rId81"/>
    <p:sldId id="2448" r:id="rId82"/>
    <p:sldId id="460" r:id="rId83"/>
    <p:sldId id="880" r:id="rId84"/>
    <p:sldId id="900" r:id="rId85"/>
    <p:sldId id="459" r:id="rId86"/>
    <p:sldId id="464" r:id="rId87"/>
    <p:sldId id="872" r:id="rId88"/>
    <p:sldId id="466" r:id="rId89"/>
    <p:sldId id="902" r:id="rId90"/>
    <p:sldId id="2449" r:id="rId91"/>
    <p:sldId id="4188" r:id="rId92"/>
    <p:sldId id="477" r:id="rId93"/>
    <p:sldId id="481" r:id="rId94"/>
    <p:sldId id="907" r:id="rId95"/>
    <p:sldId id="860" r:id="rId96"/>
    <p:sldId id="909" r:id="rId97"/>
    <p:sldId id="912" r:id="rId98"/>
    <p:sldId id="914" r:id="rId99"/>
    <p:sldId id="482" r:id="rId100"/>
    <p:sldId id="840" r:id="rId101"/>
    <p:sldId id="484" r:id="rId102"/>
    <p:sldId id="917" r:id="rId103"/>
    <p:sldId id="918" r:id="rId104"/>
    <p:sldId id="485" r:id="rId105"/>
    <p:sldId id="2450" r:id="rId106"/>
    <p:sldId id="556" r:id="rId107"/>
    <p:sldId id="610" r:id="rId108"/>
    <p:sldId id="553" r:id="rId109"/>
    <p:sldId id="2451" r:id="rId110"/>
    <p:sldId id="613" r:id="rId111"/>
    <p:sldId id="771" r:id="rId112"/>
    <p:sldId id="772" r:id="rId113"/>
    <p:sldId id="626" r:id="rId114"/>
    <p:sldId id="2452" r:id="rId115"/>
    <p:sldId id="925" r:id="rId116"/>
    <p:sldId id="926" r:id="rId117"/>
    <p:sldId id="927" r:id="rId118"/>
    <p:sldId id="627" r:id="rId119"/>
    <p:sldId id="4202" r:id="rId120"/>
    <p:sldId id="4203" r:id="rId121"/>
    <p:sldId id="555" r:id="rId122"/>
    <p:sldId id="4204" r:id="rId123"/>
    <p:sldId id="2453" r:id="rId124"/>
    <p:sldId id="846" r:id="rId125"/>
    <p:sldId id="779" r:id="rId126"/>
    <p:sldId id="818" r:id="rId127"/>
    <p:sldId id="564" r:id="rId128"/>
    <p:sldId id="780" r:id="rId129"/>
    <p:sldId id="873" r:id="rId130"/>
    <p:sldId id="852" r:id="rId131"/>
    <p:sldId id="587" r:id="rId132"/>
    <p:sldId id="588" r:id="rId133"/>
    <p:sldId id="591" r:id="rId134"/>
    <p:sldId id="648" r:id="rId135"/>
    <p:sldId id="2454" r:id="rId136"/>
    <p:sldId id="646" r:id="rId137"/>
    <p:sldId id="650" r:id="rId138"/>
    <p:sldId id="658" r:id="rId139"/>
    <p:sldId id="659" r:id="rId140"/>
    <p:sldId id="661" r:id="rId141"/>
    <p:sldId id="673" r:id="rId142"/>
    <p:sldId id="681" r:id="rId143"/>
    <p:sldId id="683" r:id="rId144"/>
    <p:sldId id="687" r:id="rId145"/>
    <p:sldId id="691" r:id="rId146"/>
    <p:sldId id="695" r:id="rId147"/>
    <p:sldId id="2443" r:id="rId148"/>
    <p:sldId id="705" r:id="rId149"/>
    <p:sldId id="2444" r:id="rId150"/>
    <p:sldId id="712" r:id="rId151"/>
    <p:sldId id="714" r:id="rId152"/>
    <p:sldId id="2445" r:id="rId153"/>
    <p:sldId id="716" r:id="rId154"/>
    <p:sldId id="2411" r:id="rId155"/>
    <p:sldId id="2474" r:id="rId156"/>
    <p:sldId id="2399" r:id="rId157"/>
    <p:sldId id="4197" r:id="rId158"/>
    <p:sldId id="4198" r:id="rId159"/>
    <p:sldId id="4199" r:id="rId160"/>
    <p:sldId id="4200" r:id="rId161"/>
    <p:sldId id="4201" r:id="rId162"/>
    <p:sldId id="2412" r:id="rId163"/>
    <p:sldId id="1977" r:id="rId16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Sermon" id="{BF6D9498-635C-B047-9B04-6C31AF356B80}">
          <p14:sldIdLst>
            <p14:sldId id="4176"/>
            <p14:sldId id="820"/>
            <p14:sldId id="821"/>
            <p14:sldId id="822"/>
            <p14:sldId id="823"/>
            <p14:sldId id="824"/>
            <p14:sldId id="4179"/>
            <p14:sldId id="833"/>
            <p14:sldId id="385"/>
            <p14:sldId id="4183"/>
            <p14:sldId id="4184"/>
            <p14:sldId id="393"/>
            <p14:sldId id="899"/>
            <p14:sldId id="815"/>
            <p14:sldId id="396"/>
            <p14:sldId id="4185"/>
            <p14:sldId id="4180"/>
            <p14:sldId id="400"/>
            <p14:sldId id="402"/>
          </p14:sldIdLst>
        </p14:section>
        <p14:section name="Chapters" id="{7939ED3A-E51C-DB49-B506-A484DFD6677E}">
          <p14:sldIdLst>
            <p14:sldId id="403"/>
            <p14:sldId id="4186"/>
            <p14:sldId id="752"/>
            <p14:sldId id="406"/>
            <p14:sldId id="2447"/>
            <p14:sldId id="412"/>
            <p14:sldId id="422"/>
            <p14:sldId id="429"/>
            <p14:sldId id="882"/>
            <p14:sldId id="432"/>
            <p14:sldId id="436"/>
            <p14:sldId id="438"/>
            <p14:sldId id="458"/>
            <p14:sldId id="2448"/>
            <p14:sldId id="460"/>
            <p14:sldId id="880"/>
            <p14:sldId id="900"/>
            <p14:sldId id="459"/>
            <p14:sldId id="464"/>
            <p14:sldId id="872"/>
            <p14:sldId id="466"/>
            <p14:sldId id="902"/>
            <p14:sldId id="2449"/>
            <p14:sldId id="4188"/>
            <p14:sldId id="477"/>
            <p14:sldId id="481"/>
            <p14:sldId id="907"/>
            <p14:sldId id="860"/>
            <p14:sldId id="909"/>
            <p14:sldId id="912"/>
            <p14:sldId id="914"/>
            <p14:sldId id="482"/>
            <p14:sldId id="840"/>
            <p14:sldId id="484"/>
            <p14:sldId id="917"/>
            <p14:sldId id="918"/>
            <p14:sldId id="485"/>
            <p14:sldId id="2450"/>
            <p14:sldId id="556"/>
            <p14:sldId id="610"/>
            <p14:sldId id="553"/>
            <p14:sldId id="2451"/>
            <p14:sldId id="613"/>
            <p14:sldId id="771"/>
            <p14:sldId id="772"/>
            <p14:sldId id="626"/>
            <p14:sldId id="2452"/>
            <p14:sldId id="925"/>
            <p14:sldId id="926"/>
            <p14:sldId id="927"/>
            <p14:sldId id="627"/>
            <p14:sldId id="4202"/>
            <p14:sldId id="4203"/>
            <p14:sldId id="555"/>
            <p14:sldId id="4204"/>
            <p14:sldId id="2453"/>
            <p14:sldId id="846"/>
            <p14:sldId id="779"/>
            <p14:sldId id="818"/>
            <p14:sldId id="564"/>
            <p14:sldId id="780"/>
            <p14:sldId id="873"/>
            <p14:sldId id="852"/>
            <p14:sldId id="587"/>
            <p14:sldId id="588"/>
            <p14:sldId id="591"/>
            <p14:sldId id="648"/>
            <p14:sldId id="2454"/>
            <p14:sldId id="646"/>
            <p14:sldId id="650"/>
            <p14:sldId id="658"/>
            <p14:sldId id="659"/>
            <p14:sldId id="661"/>
            <p14:sldId id="673"/>
            <p14:sldId id="681"/>
            <p14:sldId id="683"/>
            <p14:sldId id="687"/>
            <p14:sldId id="691"/>
            <p14:sldId id="695"/>
            <p14:sldId id="2443"/>
            <p14:sldId id="705"/>
            <p14:sldId id="2444"/>
            <p14:sldId id="712"/>
            <p14:sldId id="714"/>
            <p14:sldId id="2445"/>
            <p14:sldId id="716"/>
            <p14:sldId id="2411"/>
            <p14:sldId id="2474"/>
            <p14:sldId id="2399"/>
          </p14:sldIdLst>
        </p14:section>
        <p14:section name="Conclusion" id="{426B9F00-52F8-6644-BDBC-AC54CA6D7ADB}">
          <p14:sldIdLst>
            <p14:sldId id="4197"/>
            <p14:sldId id="4198"/>
            <p14:sldId id="4199"/>
            <p14:sldId id="4200"/>
            <p14:sldId id="4201"/>
            <p14:sldId id="2412"/>
            <p14:sldId id="19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494"/>
    <a:srgbClr val="567F7E"/>
    <a:srgbClr val="8E8446"/>
    <a:srgbClr val="BABABA"/>
    <a:srgbClr val="696969"/>
    <a:srgbClr val="BFA35B"/>
    <a:srgbClr val="EBB77D"/>
    <a:srgbClr val="942D75"/>
    <a:srgbClr val="929292"/>
    <a:srgbClr val="FFEFC5"/>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30"/>
    <p:restoredTop sz="85126"/>
  </p:normalViewPr>
  <p:slideViewPr>
    <p:cSldViewPr>
      <p:cViewPr varScale="1">
        <p:scale>
          <a:sx n="99" d="100"/>
          <a:sy n="99" d="100"/>
        </p:scale>
        <p:origin x="184" y="848"/>
      </p:cViewPr>
      <p:guideLst>
        <p:guide orient="horz" pos="2160"/>
        <p:guide pos="2880"/>
      </p:guideLst>
    </p:cSldViewPr>
  </p:slideViewPr>
  <p:outlineViewPr>
    <p:cViewPr>
      <p:scale>
        <a:sx n="33" d="100"/>
        <a:sy n="33" d="100"/>
      </p:scale>
      <p:origin x="0" y="-640"/>
    </p:cViewPr>
  </p:outlineViewPr>
  <p:notesTextViewPr>
    <p:cViewPr>
      <p:scale>
        <a:sx n="100" d="100"/>
        <a:sy n="100" d="100"/>
      </p:scale>
      <p:origin x="0" y="0"/>
    </p:cViewPr>
  </p:notesTextViewPr>
  <p:sorterViewPr>
    <p:cViewPr varScale="1">
      <p:scale>
        <a:sx n="62" d="100"/>
        <a:sy n="62" d="100"/>
      </p:scale>
      <p:origin x="0" y="34568"/>
    </p:cViewPr>
  </p:sorterViewPr>
  <p:notesViewPr>
    <p:cSldViewPr>
      <p:cViewPr varScale="1">
        <p:scale>
          <a:sx n="75" d="100"/>
          <a:sy n="75" d="100"/>
        </p:scale>
        <p:origin x="3848"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4.xml"/><Relationship Id="rId84" Type="http://schemas.openxmlformats.org/officeDocument/2006/relationships/slide" Target="slides/slide35.xml"/><Relationship Id="rId138" Type="http://schemas.openxmlformats.org/officeDocument/2006/relationships/slide" Target="slides/slide89.xml"/><Relationship Id="rId159" Type="http://schemas.openxmlformats.org/officeDocument/2006/relationships/slide" Target="slides/slide110.xml"/><Relationship Id="rId170" Type="http://schemas.openxmlformats.org/officeDocument/2006/relationships/tableStyles" Target="tableStyles.xml"/><Relationship Id="rId107" Type="http://schemas.openxmlformats.org/officeDocument/2006/relationships/slide" Target="slides/slide5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4.xml"/><Relationship Id="rId74" Type="http://schemas.openxmlformats.org/officeDocument/2006/relationships/slide" Target="slides/slide25.xml"/><Relationship Id="rId128" Type="http://schemas.openxmlformats.org/officeDocument/2006/relationships/slide" Target="slides/slide79.xml"/><Relationship Id="rId149" Type="http://schemas.openxmlformats.org/officeDocument/2006/relationships/slide" Target="slides/slide100.xml"/><Relationship Id="rId5" Type="http://schemas.openxmlformats.org/officeDocument/2006/relationships/slideMaster" Target="slideMasters/slideMaster5.xml"/><Relationship Id="rId95" Type="http://schemas.openxmlformats.org/officeDocument/2006/relationships/slide" Target="slides/slide46.xml"/><Relationship Id="rId160" Type="http://schemas.openxmlformats.org/officeDocument/2006/relationships/slide" Target="slides/slide11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5.xml"/><Relationship Id="rId118" Type="http://schemas.openxmlformats.org/officeDocument/2006/relationships/slide" Target="slides/slide69.xml"/><Relationship Id="rId139" Type="http://schemas.openxmlformats.org/officeDocument/2006/relationships/slide" Target="slides/slide90.xml"/><Relationship Id="rId85" Type="http://schemas.openxmlformats.org/officeDocument/2006/relationships/slide" Target="slides/slide36.xml"/><Relationship Id="rId150" Type="http://schemas.openxmlformats.org/officeDocument/2006/relationships/slide" Target="slides/slide10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9.xml"/><Relationship Id="rId129" Type="http://schemas.openxmlformats.org/officeDocument/2006/relationships/slide" Target="slides/slide80.xml"/><Relationship Id="rId54" Type="http://schemas.openxmlformats.org/officeDocument/2006/relationships/slide" Target="slides/slide5.xml"/><Relationship Id="rId70" Type="http://schemas.openxmlformats.org/officeDocument/2006/relationships/slide" Target="slides/slide21.xml"/><Relationship Id="rId75" Type="http://schemas.openxmlformats.org/officeDocument/2006/relationships/slide" Target="slides/slide26.xml"/><Relationship Id="rId91" Type="http://schemas.openxmlformats.org/officeDocument/2006/relationships/slide" Target="slides/slide42.xml"/><Relationship Id="rId96" Type="http://schemas.openxmlformats.org/officeDocument/2006/relationships/slide" Target="slides/slide47.xml"/><Relationship Id="rId140" Type="http://schemas.openxmlformats.org/officeDocument/2006/relationships/slide" Target="slides/slide91.xml"/><Relationship Id="rId145" Type="http://schemas.openxmlformats.org/officeDocument/2006/relationships/slide" Target="slides/slide96.xml"/><Relationship Id="rId161" Type="http://schemas.openxmlformats.org/officeDocument/2006/relationships/slide" Target="slides/slide112.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119" Type="http://schemas.openxmlformats.org/officeDocument/2006/relationships/slide" Target="slides/slide70.xml"/><Relationship Id="rId44" Type="http://schemas.openxmlformats.org/officeDocument/2006/relationships/slideMaster" Target="slideMasters/slideMaster44.xml"/><Relationship Id="rId60" Type="http://schemas.openxmlformats.org/officeDocument/2006/relationships/slide" Target="slides/slide11.xml"/><Relationship Id="rId65" Type="http://schemas.openxmlformats.org/officeDocument/2006/relationships/slide" Target="slides/slide16.xml"/><Relationship Id="rId81" Type="http://schemas.openxmlformats.org/officeDocument/2006/relationships/slide" Target="slides/slide32.xml"/><Relationship Id="rId86" Type="http://schemas.openxmlformats.org/officeDocument/2006/relationships/slide" Target="slides/slide37.xml"/><Relationship Id="rId130" Type="http://schemas.openxmlformats.org/officeDocument/2006/relationships/slide" Target="slides/slide81.xml"/><Relationship Id="rId135" Type="http://schemas.openxmlformats.org/officeDocument/2006/relationships/slide" Target="slides/slide86.xml"/><Relationship Id="rId151" Type="http://schemas.openxmlformats.org/officeDocument/2006/relationships/slide" Target="slides/slide102.xml"/><Relationship Id="rId156" Type="http://schemas.openxmlformats.org/officeDocument/2006/relationships/slide" Target="slides/slide10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0.xml"/><Relationship Id="rId34" Type="http://schemas.openxmlformats.org/officeDocument/2006/relationships/slideMaster" Target="slideMasters/slideMaster34.xml"/><Relationship Id="rId50" Type="http://schemas.openxmlformats.org/officeDocument/2006/relationships/slide" Target="slides/slide1.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04" Type="http://schemas.openxmlformats.org/officeDocument/2006/relationships/slide" Target="slides/slide55.xml"/><Relationship Id="rId120" Type="http://schemas.openxmlformats.org/officeDocument/2006/relationships/slide" Target="slides/slide71.xml"/><Relationship Id="rId125" Type="http://schemas.openxmlformats.org/officeDocument/2006/relationships/slide" Target="slides/slide76.xml"/><Relationship Id="rId141" Type="http://schemas.openxmlformats.org/officeDocument/2006/relationships/slide" Target="slides/slide92.xml"/><Relationship Id="rId146" Type="http://schemas.openxmlformats.org/officeDocument/2006/relationships/slide" Target="slides/slide97.xml"/><Relationship Id="rId16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22.xml"/><Relationship Id="rId92" Type="http://schemas.openxmlformats.org/officeDocument/2006/relationships/slide" Target="slides/slide43.xml"/><Relationship Id="rId162" Type="http://schemas.openxmlformats.org/officeDocument/2006/relationships/slide" Target="slides/slide11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15" Type="http://schemas.openxmlformats.org/officeDocument/2006/relationships/slide" Target="slides/slide66.xml"/><Relationship Id="rId131" Type="http://schemas.openxmlformats.org/officeDocument/2006/relationships/slide" Target="slides/slide82.xml"/><Relationship Id="rId136" Type="http://schemas.openxmlformats.org/officeDocument/2006/relationships/slide" Target="slides/slide87.xml"/><Relationship Id="rId157" Type="http://schemas.openxmlformats.org/officeDocument/2006/relationships/slide" Target="slides/slide108.xml"/><Relationship Id="rId61" Type="http://schemas.openxmlformats.org/officeDocument/2006/relationships/slide" Target="slides/slide12.xml"/><Relationship Id="rId82" Type="http://schemas.openxmlformats.org/officeDocument/2006/relationships/slide" Target="slides/slide33.xml"/><Relationship Id="rId152" Type="http://schemas.openxmlformats.org/officeDocument/2006/relationships/slide" Target="slides/slide10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163"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106" Type="http://schemas.openxmlformats.org/officeDocument/2006/relationships/slide" Target="slides/slide57.xml"/><Relationship Id="rId127" Type="http://schemas.openxmlformats.org/officeDocument/2006/relationships/slide" Target="slides/slide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78" Type="http://schemas.openxmlformats.org/officeDocument/2006/relationships/slide" Target="slides/slide29.xml"/><Relationship Id="rId94" Type="http://schemas.openxmlformats.org/officeDocument/2006/relationships/slide" Target="slides/slide45.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48" Type="http://schemas.openxmlformats.org/officeDocument/2006/relationships/slide" Target="slides/slide99.xml"/><Relationship Id="rId164" Type="http://schemas.openxmlformats.org/officeDocument/2006/relationships/slide" Target="slides/slide115.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 Id="rId165"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80" Type="http://schemas.openxmlformats.org/officeDocument/2006/relationships/slide" Target="slides/slide31.xml"/><Relationship Id="rId155" Type="http://schemas.openxmlformats.org/officeDocument/2006/relationships/slide" Target="slides/slide10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709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21709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21709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21709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1F2E384C-57B6-45DD-BAE1-95D1D6AA4896}" type="slidenum">
              <a:rPr lang="en-US" altLang="en-US"/>
              <a:pPr/>
              <a:t>‹#›</a:t>
            </a:fld>
            <a:endParaRPr lang="en-US" altLang="en-US"/>
          </a:p>
        </p:txBody>
      </p:sp>
    </p:spTree>
    <p:extLst>
      <p:ext uri="{BB962C8B-B14F-4D97-AF65-F5344CB8AC3E}">
        <p14:creationId xmlns:p14="http://schemas.microsoft.com/office/powerpoint/2010/main" val="299797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2007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70216113-7AAF-45BC-BA4F-9C346D298ABA}" type="slidenum">
              <a:rPr lang="en-US" altLang="en-US"/>
              <a:pPr/>
              <a:t>‹#›</a:t>
            </a:fld>
            <a:endParaRPr lang="en-US" altLang="en-US"/>
          </a:p>
        </p:txBody>
      </p:sp>
    </p:spTree>
    <p:extLst>
      <p:ext uri="{BB962C8B-B14F-4D97-AF65-F5344CB8AC3E}">
        <p14:creationId xmlns:p14="http://schemas.microsoft.com/office/powerpoint/2010/main" val="13152130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63318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10</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612409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44267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They have a definite history to which the author is acquainted, including their conversion (2:3), ministry to other Christians (6:10), sufferings for the gospel (10:32-34), and present state of spiritual maturity (5:11ff.)</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readers may have been the leaders of a larger community since it is unlikely that the writer would expect the entire church to be teachers (5:12)</a:t>
            </a:r>
            <a:r>
              <a:rPr lang="en-SG" sz="1200" kern="1200" dirty="0">
                <a:solidFill>
                  <a:schemeClr val="tx1"/>
                </a:solidFill>
                <a:effectLst/>
                <a:latin typeface="+mn-lt"/>
                <a:ea typeface="+mn-ea"/>
                <a:cs typeface="+mn-cs"/>
              </a:rPr>
              <a:t>.</a:t>
            </a:r>
          </a:p>
          <a:p>
            <a:r>
              <a:rPr lang="en-US" altLang="zh-CN" dirty="0"/>
              <a:t>• </a:t>
            </a:r>
            <a:r>
              <a:rPr lang="zh-CN" altLang="en-US" dirty="0"/>
              <a:t>他们有一段明确的历史，</a:t>
            </a:r>
            <a:r>
              <a:rPr lang="zh-CN" altLang="en-US" b="1" dirty="0"/>
              <a:t>作者对其十分熟悉</a:t>
            </a:r>
            <a:r>
              <a:rPr lang="zh-CN" altLang="en-US" dirty="0"/>
              <a:t>，包括他们的</a:t>
            </a:r>
            <a:r>
              <a:rPr lang="zh-CN" altLang="en-US" b="1" dirty="0"/>
              <a:t>归信经历</a:t>
            </a:r>
            <a:r>
              <a:rPr lang="zh-CN" altLang="en-US" dirty="0"/>
              <a:t>（</a:t>
            </a:r>
            <a:r>
              <a:rPr lang="zh-CN" altLang="en-US" b="1" dirty="0"/>
              <a:t>希伯来书 </a:t>
            </a:r>
            <a:r>
              <a:rPr lang="en-US" altLang="zh-CN" b="1" dirty="0"/>
              <a:t>2:3</a:t>
            </a:r>
            <a:r>
              <a:rPr lang="zh-CN" altLang="en-US" dirty="0"/>
              <a:t>）、</a:t>
            </a:r>
            <a:r>
              <a:rPr lang="zh-CN" altLang="en-US" b="1" dirty="0"/>
              <a:t>对其他基督徒的服事</a:t>
            </a:r>
            <a:r>
              <a:rPr lang="zh-CN" altLang="en-US" dirty="0"/>
              <a:t>（</a:t>
            </a:r>
            <a:r>
              <a:rPr lang="en-US" altLang="zh-CN" b="1" dirty="0"/>
              <a:t>6:10</a:t>
            </a:r>
            <a:r>
              <a:rPr lang="zh-CN" altLang="en-US" dirty="0"/>
              <a:t>）、</a:t>
            </a:r>
            <a:r>
              <a:rPr lang="zh-CN" altLang="en-US" b="1" dirty="0"/>
              <a:t>因福音受苦</a:t>
            </a:r>
            <a:r>
              <a:rPr lang="zh-CN" altLang="en-US" dirty="0"/>
              <a:t>（</a:t>
            </a:r>
            <a:r>
              <a:rPr lang="en-US" altLang="zh-CN" b="1" dirty="0"/>
              <a:t>10:32-34</a:t>
            </a:r>
            <a:r>
              <a:rPr lang="zh-CN" altLang="en-US" dirty="0"/>
              <a:t>），以及</a:t>
            </a:r>
            <a:r>
              <a:rPr lang="zh-CN" altLang="en-US" b="1" dirty="0"/>
              <a:t>他们目前的属灵成熟度</a:t>
            </a:r>
            <a:r>
              <a:rPr lang="zh-CN" altLang="en-US" dirty="0"/>
              <a:t>（</a:t>
            </a:r>
            <a:r>
              <a:rPr lang="en-US" altLang="zh-CN" b="1" dirty="0"/>
              <a:t>5:11 </a:t>
            </a:r>
            <a:r>
              <a:rPr lang="zh-CN" altLang="en-US" b="1" dirty="0"/>
              <a:t>及后续经文</a:t>
            </a:r>
            <a:r>
              <a:rPr lang="zh-CN" altLang="en-US" dirty="0"/>
              <a:t>）。</a:t>
            </a:r>
          </a:p>
          <a:p>
            <a:r>
              <a:rPr lang="en-US" altLang="zh-CN" dirty="0"/>
              <a:t>• </a:t>
            </a:r>
            <a:r>
              <a:rPr lang="zh-CN" altLang="en-US" dirty="0"/>
              <a:t>这些读者可能是一个更大群体的</a:t>
            </a:r>
            <a:r>
              <a:rPr lang="zh-CN" altLang="en-US" b="1" dirty="0"/>
              <a:t>领袖</a:t>
            </a:r>
            <a:r>
              <a:rPr lang="zh-CN" altLang="en-US" dirty="0"/>
              <a:t>，因为</a:t>
            </a:r>
            <a:r>
              <a:rPr lang="zh-CN" altLang="en-US" b="1" dirty="0"/>
              <a:t>作者不太可能要求整个教会都成为教师</a:t>
            </a:r>
            <a:r>
              <a:rPr lang="zh-CN" altLang="en-US" dirty="0"/>
              <a:t>（</a:t>
            </a:r>
            <a:r>
              <a:rPr lang="en-US" altLang="zh-CN" b="1" dirty="0"/>
              <a:t>5:12</a:t>
            </a:r>
            <a:r>
              <a:rPr lang="zh-CN" altLang="en-US" dirty="0"/>
              <a:t>）。</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also know the readers were Christians.  These are clearly believers—why else would he repeatedly call them "brothers and sisters"?  These Jews were second-generation (2:1-4) believers (3:1; 4:14b-15a; 10:19, 32; cf. 12:7; 13:1, 20-22) who should have matured beyond their present immature state in Christ (5:11-14)</a:t>
            </a:r>
            <a:r>
              <a:rPr lang="en-SG" dirty="0">
                <a:effectLst/>
              </a:rPr>
              <a:t> </a:t>
            </a:r>
          </a:p>
          <a:p>
            <a:endParaRPr lang="en-US" altLang="zh-CN" dirty="0"/>
          </a:p>
          <a:p>
            <a:r>
              <a:rPr lang="zh-CN" altLang="en-US" dirty="0"/>
              <a:t>我们也知道</a:t>
            </a:r>
            <a:r>
              <a:rPr lang="zh-CN" altLang="en-US" b="1" dirty="0"/>
              <a:t>这些读者是基督徒</a:t>
            </a:r>
            <a:r>
              <a:rPr lang="zh-CN" altLang="en-US" dirty="0"/>
              <a:t>。他们</a:t>
            </a:r>
            <a:r>
              <a:rPr lang="zh-CN" altLang="en-US" b="1" dirty="0"/>
              <a:t>显然是信徒</a:t>
            </a:r>
            <a:r>
              <a:rPr lang="en-US" altLang="zh-CN" dirty="0"/>
              <a:t>——</a:t>
            </a:r>
            <a:r>
              <a:rPr lang="zh-CN" altLang="en-US" dirty="0"/>
              <a:t>否则**作者为什么会一再称他们为“弟兄姊妹”呢？</a:t>
            </a:r>
            <a:br>
              <a:rPr lang="zh-CN" altLang="en-US" dirty="0"/>
            </a:br>
            <a:endParaRPr lang="zh-CN" altLang="en-US" dirty="0"/>
          </a:p>
          <a:p>
            <a:r>
              <a:rPr lang="zh-CN" altLang="en-US" dirty="0"/>
              <a:t>这些犹太信徒是</a:t>
            </a:r>
            <a:r>
              <a:rPr lang="zh-CN" altLang="en-US" b="1" dirty="0"/>
              <a:t>第二代信徒</a:t>
            </a:r>
            <a:r>
              <a:rPr lang="zh-CN" altLang="en-US" dirty="0"/>
              <a:t>（</a:t>
            </a:r>
            <a:r>
              <a:rPr lang="zh-CN" altLang="en-US" b="1" dirty="0"/>
              <a:t>希伯来书 </a:t>
            </a:r>
            <a:r>
              <a:rPr lang="en-US" altLang="zh-CN" b="1" dirty="0"/>
              <a:t>2:1-4</a:t>
            </a:r>
            <a:r>
              <a:rPr lang="zh-CN" altLang="en-US" dirty="0"/>
              <a:t>），他们本应</a:t>
            </a:r>
            <a:r>
              <a:rPr lang="zh-CN" altLang="en-US" b="1" dirty="0"/>
              <a:t>在基督里成长成熟</a:t>
            </a:r>
            <a:r>
              <a:rPr lang="zh-CN" altLang="en-US" dirty="0"/>
              <a:t>，但仍处于</a:t>
            </a:r>
            <a:r>
              <a:rPr lang="zh-CN" altLang="en-US" b="1" dirty="0"/>
              <a:t>属灵幼稚的状态</a:t>
            </a:r>
            <a:r>
              <a:rPr lang="zh-CN" altLang="en-US" dirty="0"/>
              <a:t>（</a:t>
            </a:r>
            <a:r>
              <a:rPr lang="en-US" altLang="zh-CN" b="1" dirty="0"/>
              <a:t>3:1</a:t>
            </a:r>
            <a:r>
              <a:rPr lang="zh-CN" altLang="en-US" b="1" dirty="0"/>
              <a:t>；</a:t>
            </a:r>
            <a:r>
              <a:rPr lang="en-US" altLang="zh-CN" b="1" dirty="0"/>
              <a:t>4:14b-15a</a:t>
            </a:r>
            <a:r>
              <a:rPr lang="zh-CN" altLang="en-US" b="1" dirty="0"/>
              <a:t>；</a:t>
            </a:r>
            <a:r>
              <a:rPr lang="en-US" altLang="zh-CN" b="1" dirty="0"/>
              <a:t>10:19, 32</a:t>
            </a:r>
            <a:r>
              <a:rPr lang="zh-CN" altLang="en-US" b="1" dirty="0"/>
              <a:t>；参见 </a:t>
            </a:r>
            <a:r>
              <a:rPr lang="en-US" altLang="zh-CN" b="1" dirty="0"/>
              <a:t>12:7</a:t>
            </a:r>
            <a:r>
              <a:rPr lang="zh-CN" altLang="en-US" b="1" dirty="0"/>
              <a:t>；</a:t>
            </a:r>
            <a:r>
              <a:rPr lang="en-US" altLang="zh-CN" b="1" dirty="0"/>
              <a:t>13:1, 20-22</a:t>
            </a:r>
            <a:r>
              <a:rPr lang="zh-CN" altLang="en-US" dirty="0"/>
              <a:t>）。</a:t>
            </a:r>
            <a:br>
              <a:rPr lang="zh-CN" altLang="en-US" dirty="0"/>
            </a:br>
            <a:endParaRPr lang="zh-CN" altLang="en-US" dirty="0"/>
          </a:p>
          <a:p>
            <a:r>
              <a:rPr lang="zh-CN" altLang="en-US" b="1" dirty="0"/>
              <a:t>他们本应超越目前的属灵幼稚状态</a:t>
            </a:r>
            <a:r>
              <a:rPr lang="zh-CN" altLang="en-US" dirty="0"/>
              <a:t>（</a:t>
            </a:r>
            <a:r>
              <a:rPr lang="en-US" altLang="zh-CN" b="1" dirty="0"/>
              <a:t>5:11-14</a:t>
            </a:r>
            <a:r>
              <a:rPr lang="zh-CN" altLang="en-US" dirty="0"/>
              <a:t>）。</a:t>
            </a:r>
          </a:p>
          <a:p>
            <a:endParaRPr lang="en-US" dirty="0">
              <a:cs typeface="ＭＳ Ｐゴシック" charset="0"/>
            </a:endParaRPr>
          </a:p>
        </p:txBody>
      </p:sp>
    </p:spTree>
    <p:extLst>
      <p:ext uri="{BB962C8B-B14F-4D97-AF65-F5344CB8AC3E}">
        <p14:creationId xmlns:p14="http://schemas.microsoft.com/office/powerpoint/2010/main" val="2811259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 penalties are listed here, as in other warning passages (cf. 6:4-7; 10:26-31), but the penalties can’t include hell as the writer was among those who could "drift away" (2:1)</a:t>
            </a:r>
            <a:r>
              <a:rPr lang="en-SG" sz="1200" kern="1200" dirty="0">
                <a:solidFill>
                  <a:schemeClr val="tx1"/>
                </a:solidFill>
                <a:effectLst/>
                <a:latin typeface="+mn-lt"/>
                <a:ea typeface="+mn-ea"/>
                <a:cs typeface="+mn-cs"/>
              </a:rPr>
              <a:t>.</a:t>
            </a:r>
          </a:p>
          <a:p>
            <a:r>
              <a:rPr lang="zh-CN" altLang="en-US" dirty="0"/>
              <a:t>这里没有像其他警告经文中那样列出惩罚（参见 </a:t>
            </a:r>
            <a:r>
              <a:rPr lang="zh-CN" altLang="en-US" b="1" dirty="0"/>
              <a:t>希伯来书 </a:t>
            </a:r>
            <a:r>
              <a:rPr lang="en-US" altLang="zh-CN" b="1" dirty="0"/>
              <a:t>6:4-7</a:t>
            </a:r>
            <a:r>
              <a:rPr lang="zh-CN" altLang="en-US" b="1" dirty="0"/>
              <a:t>；</a:t>
            </a:r>
            <a:r>
              <a:rPr lang="en-US" altLang="zh-CN" b="1" dirty="0"/>
              <a:t>10:26-31</a:t>
            </a:r>
            <a:r>
              <a:rPr lang="zh-CN" altLang="en-US" dirty="0"/>
              <a:t>），</a:t>
            </a:r>
          </a:p>
          <a:p>
            <a:r>
              <a:rPr lang="zh-CN" altLang="en-US" dirty="0"/>
              <a:t>但这些惩罚</a:t>
            </a:r>
            <a:r>
              <a:rPr lang="zh-CN" altLang="en-US" b="1" dirty="0"/>
              <a:t>不可能包括地狱</a:t>
            </a:r>
            <a:r>
              <a:rPr lang="zh-CN" altLang="en-US" dirty="0"/>
              <a:t>，因为</a:t>
            </a:r>
            <a:r>
              <a:rPr lang="zh-CN" altLang="en-US" b="1" dirty="0"/>
              <a:t>作者也把自己列在那些可能“漂流而去”的人当中</a:t>
            </a:r>
            <a:r>
              <a:rPr lang="zh-CN" altLang="en-US" dirty="0"/>
              <a:t>（</a:t>
            </a:r>
            <a:r>
              <a:rPr lang="zh-CN" altLang="en-US" b="1" dirty="0"/>
              <a:t>希伯来书 </a:t>
            </a:r>
            <a:r>
              <a:rPr lang="en-US" altLang="zh-CN" b="1" dirty="0"/>
              <a:t>2:1</a:t>
            </a:r>
            <a:r>
              <a:rPr lang="zh-CN" altLang="en-US" dirty="0"/>
              <a:t>）。</a:t>
            </a:r>
          </a:p>
          <a:p>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15</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Why should you NOT quit your belief in Christ—no matter how difficult it becomes to serve him?</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为什么无论服事基督多么困难，你都不应该放弃对祂的信仰？</a:t>
            </a:r>
          </a:p>
          <a:p>
            <a:endParaRPr lang="en-US" dirty="0"/>
          </a:p>
        </p:txBody>
      </p:sp>
    </p:spTree>
    <p:extLst>
      <p:ext uri="{BB962C8B-B14F-4D97-AF65-F5344CB8AC3E}">
        <p14:creationId xmlns:p14="http://schemas.microsoft.com/office/powerpoint/2010/main" val="2714820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itchFamily="-111" charset="0"/>
                <a:ea typeface="ＭＳ Ｐゴシック" pitchFamily="-111" charset="-128"/>
                <a:cs typeface="ＭＳ Ｐゴシック" pitchFamily="-111" charset="-128"/>
              </a:rPr>
              <a:t>Christ is superior to whoever or whatever you or anyone else can imagine</a:t>
            </a:r>
            <a:r>
              <a:rPr lang="en-SG" sz="1200" kern="1200" dirty="0">
                <a:solidFill>
                  <a:schemeClr val="tx1"/>
                </a:solidFill>
                <a:effectLst/>
                <a:latin typeface="Arial" pitchFamily="-111" charset="0"/>
                <a:ea typeface="ＭＳ Ｐゴシック" pitchFamily="-111" charset="-128"/>
                <a:cs typeface="ＭＳ Ｐゴシック" pitchFamily="-111" charset="-128"/>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基督超越你或任何人能想象的所有人或事物。</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68344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BA5955-5D6A-7748-B467-A813D6E19329}" type="slidenum">
              <a:rPr lang="en-US" sz="1200">
                <a:solidFill>
                  <a:srgbClr val="000000"/>
                </a:solidFill>
              </a:rPr>
              <a:pPr eaLnBrk="1" hangingPunct="1"/>
              <a:t>18</a:t>
            </a:fld>
            <a:endParaRPr lang="en-US" sz="1200">
              <a:solidFill>
                <a:srgbClr val="000000"/>
              </a:solidFill>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58E685C-2084-D544-96D2-43952C24A86F}" type="slidenum">
              <a:rPr lang="en-US" sz="1200">
                <a:solidFill>
                  <a:prstClr val="black"/>
                </a:solidFill>
              </a:rPr>
              <a:pPr/>
              <a:t>19</a:t>
            </a:fld>
            <a:endParaRPr lang="en-US" sz="1200">
              <a:solidFill>
                <a:prstClr val="black"/>
              </a:solidFill>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331622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5A794AC-3F8A-4031-B1C3-AEE0514FC98F}" type="slidenum">
              <a:rPr lang="en-US" altLang="en-US" sz="1200">
                <a:solidFill>
                  <a:prstClr val="black"/>
                </a:solidFill>
              </a:rPr>
              <a:pPr/>
              <a:t>22</a:t>
            </a:fld>
            <a:endParaRPr lang="en-US" altLang="en-US" sz="1200">
              <a:solidFill>
                <a:prstClr val="black"/>
              </a:solidFill>
            </a:endParaRPr>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66A304-B424-1349-B8EC-BB80B567AC56}" type="slidenum">
              <a:rPr lang="en-US" sz="1200">
                <a:solidFill>
                  <a:srgbClr val="000000"/>
                </a:solidFill>
              </a:rPr>
              <a:pPr/>
              <a:t>23</a:t>
            </a:fld>
            <a:endParaRPr lang="en-US" sz="1200">
              <a:solidFill>
                <a:srgbClr val="000000"/>
              </a:solidFill>
            </a:endParaRPr>
          </a:p>
        </p:txBody>
      </p:sp>
      <p:sp>
        <p:nvSpPr>
          <p:cNvPr id="274435" name="Rectangle 2"/>
          <p:cNvSpPr>
            <a:spLocks noGrp="1" noRot="1" noChangeAspect="1" noChangeArrowheads="1"/>
          </p:cNvSpPr>
          <p:nvPr>
            <p:ph type="sldImg"/>
          </p:nvPr>
        </p:nvSpPr>
        <p:spPr>
          <a:solidFill>
            <a:srgbClr val="FFFFFF"/>
          </a:solidFill>
          <a:ln/>
        </p:spPr>
      </p:sp>
      <p:sp>
        <p:nvSpPr>
          <p:cNvPr id="2744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92042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should worship only God—and Christ qualifies</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我们应当只敬拜神</a:t>
            </a:r>
            <a:r>
              <a:rPr lang="en-US" altLang="zh-CN" dirty="0"/>
              <a:t>——</a:t>
            </a:r>
            <a:r>
              <a:rPr lang="zh-CN" altLang="en-US" dirty="0"/>
              <a:t>而基督完全符合这个资格！</a:t>
            </a:r>
          </a:p>
          <a:p>
            <a:endParaRPr lang="en-US" dirty="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Father calls Jesus "God" in verses 8-9!</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父神在第 </a:t>
            </a:r>
            <a:r>
              <a:rPr lang="en-US" altLang="zh-CN" b="1" dirty="0"/>
              <a:t>8-9 </a:t>
            </a:r>
            <a:r>
              <a:rPr lang="zh-CN" altLang="en-US" b="1" dirty="0"/>
              <a:t>节称耶稣为“神”！</a:t>
            </a:r>
            <a:endParaRPr lang="zh-CN" altLang="en-US" dirty="0"/>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Of death…</a:t>
            </a:r>
            <a:endParaRPr lang="en-US" dirty="0">
              <a:cs typeface="ＭＳ Ｐゴシック" charset="0"/>
            </a:endParaRPr>
          </a:p>
        </p:txBody>
      </p:sp>
    </p:spTree>
    <p:extLst>
      <p:ext uri="{BB962C8B-B14F-4D97-AF65-F5344CB8AC3E}">
        <p14:creationId xmlns:p14="http://schemas.microsoft.com/office/powerpoint/2010/main" val="3213143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shouldn’t drift away from holding Christ above angels (2:1).</a:t>
            </a:r>
          </a:p>
          <a:p>
            <a:r>
              <a:rPr lang="en-US" sz="1200" kern="1200" dirty="0">
                <a:solidFill>
                  <a:schemeClr val="tx1"/>
                </a:solidFill>
                <a:effectLst/>
                <a:latin typeface="+mn-lt"/>
                <a:ea typeface="+mn-ea"/>
                <a:cs typeface="+mn-cs"/>
              </a:rPr>
              <a:t>God disciplined disobedience to his past teaching through angels (2:2)</a:t>
            </a:r>
            <a:r>
              <a:rPr lang="en-SG" sz="1200" kern="1200" dirty="0">
                <a:solidFill>
                  <a:schemeClr val="tx1"/>
                </a:solidFill>
                <a:effectLst/>
                <a:latin typeface="+mn-lt"/>
                <a:ea typeface="+mn-ea"/>
                <a:cs typeface="+mn-cs"/>
              </a:rPr>
              <a:t>.</a:t>
            </a:r>
          </a:p>
          <a:p>
            <a:r>
              <a:rPr lang="zh-CN" altLang="en-US" b="1" dirty="0"/>
              <a:t>我们不应偏离，把基督置于天使之上的信仰</a:t>
            </a:r>
            <a:r>
              <a:rPr lang="zh-CN" altLang="en-US" dirty="0"/>
              <a:t>（</a:t>
            </a:r>
            <a:r>
              <a:rPr lang="zh-CN" altLang="en-US" b="1" dirty="0"/>
              <a:t>希伯来书 </a:t>
            </a:r>
            <a:r>
              <a:rPr lang="en-US" altLang="zh-CN" b="1" dirty="0"/>
              <a:t>2:1</a:t>
            </a:r>
            <a:r>
              <a:rPr lang="zh-CN" altLang="en-US" dirty="0"/>
              <a:t>）。</a:t>
            </a:r>
          </a:p>
          <a:p>
            <a:r>
              <a:rPr lang="zh-CN" altLang="en-US" b="1" dirty="0"/>
              <a:t>神曾借着天使传达过去的教训，并惩治悖逆的人</a:t>
            </a:r>
            <a:r>
              <a:rPr lang="zh-CN" altLang="en-US" dirty="0"/>
              <a:t>（</a:t>
            </a:r>
            <a:r>
              <a:rPr lang="zh-CN" altLang="en-US" b="1" dirty="0"/>
              <a:t>希伯来书 </a:t>
            </a:r>
            <a:r>
              <a:rPr lang="en-US" altLang="zh-CN" b="1" dirty="0"/>
              <a:t>2:2</a:t>
            </a:r>
            <a:r>
              <a:rPr lang="zh-CN" altLang="en-US" dirty="0"/>
              <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162103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original rule was given to the man, Adam—and only a human could fulfill OT prophecies of Messiah’s reign—and Christ qualifies here too</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起初的统治权是赋予人类的，即亚当</a:t>
            </a:r>
            <a:r>
              <a:rPr lang="en-US" altLang="zh-CN" b="1" dirty="0"/>
              <a:t>——</a:t>
            </a:r>
            <a:r>
              <a:rPr lang="zh-CN" altLang="en-US" b="1" dirty="0"/>
              <a:t>只有人类才能实现旧约关于弥赛亚统治的预言，而基督在这一点上也完全符合。</a:t>
            </a:r>
            <a:endParaRPr lang="zh-CN" altLang="en-US" dirty="0"/>
          </a:p>
          <a:p>
            <a:endParaRPr lang="en-US" dirty="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Psalm 8:4-6 promised authority to rule the future world to the man Jesus (2:6-13)</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Should we accept as a better translation "what are mere mortals" (2:6 NLT), referring to all men, or is "what is man" (NAU)?</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Zane Hodges writes, "A portion of Psalm 8 was now quoted. While the psalm as a whole is often read as a general statement about the role of man in God’s Creation, it is clear in the light of Hebrews 2:5 and the application that follows in verses 8b-9 that the author of Hebrews read it primarily as messianic and eschatological. In doing so he stood well within the New Testament perspective on the Old Testament, a perspective directly traceable to Jesus Himself (cf. Luke 24:25-27, 44-45)" (BKC, 2:784).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agree with this as verse 8 applies to Jesus—not to mankind: "But we have not yet seen all things put under their authority."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was not true of Adam, who did have all the earth originally under his authority.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while Jesus has all authority now (Matt. 28:19), he does not exercise that full authority over the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fact, the "son of man" (2:6b) is a title for the ruling Messiah in Daniel 2:13.</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was put under angels while on earth, but that was only temporary so he could go to the cross.  Now, "crowned with glory and honor" (2:9b), he is our perfect "ruler" (2:10b).</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a:p>
            <a:r>
              <a:rPr lang="zh-CN" altLang="en-US" b="1" dirty="0"/>
              <a:t>诗篇 </a:t>
            </a:r>
            <a:r>
              <a:rPr lang="en-US" altLang="zh-CN" b="1" dirty="0"/>
              <a:t>8:4-6 </a:t>
            </a:r>
            <a:r>
              <a:rPr lang="zh-CN" altLang="en-US" b="1" dirty="0"/>
              <a:t>应许了人子耶稣对未来世界的统治权（希伯来书 </a:t>
            </a:r>
            <a:r>
              <a:rPr lang="en-US" altLang="zh-CN" b="1" dirty="0"/>
              <a:t>2:6-13</a:t>
            </a:r>
            <a:r>
              <a:rPr lang="zh-CN" altLang="en-US" b="1" dirty="0"/>
              <a:t>）。</a:t>
            </a:r>
            <a:endParaRPr lang="zh-CN" altLang="en-US" dirty="0"/>
          </a:p>
          <a:p>
            <a:r>
              <a:rPr lang="zh-CN" altLang="en-US" dirty="0"/>
              <a:t>我们是否应该接受“</a:t>
            </a:r>
            <a:r>
              <a:rPr lang="zh-CN" altLang="en-US" b="1" dirty="0"/>
              <a:t>人算什么</a:t>
            </a:r>
            <a:r>
              <a:rPr lang="zh-CN" altLang="en-US" dirty="0"/>
              <a:t>”（如 </a:t>
            </a:r>
            <a:r>
              <a:rPr lang="en-US" altLang="zh-CN" b="1" dirty="0"/>
              <a:t>NAU </a:t>
            </a:r>
            <a:r>
              <a:rPr lang="zh-CN" altLang="en-US" b="1" dirty="0"/>
              <a:t>版本</a:t>
            </a:r>
            <a:r>
              <a:rPr lang="zh-CN" altLang="en-US" dirty="0"/>
              <a:t>）这一翻译，指的是所有人，还是“</a:t>
            </a:r>
            <a:r>
              <a:rPr lang="zh-CN" altLang="en-US" b="1" dirty="0"/>
              <a:t>世人算什么</a:t>
            </a:r>
            <a:r>
              <a:rPr lang="zh-CN" altLang="en-US" dirty="0"/>
              <a:t>”（如 </a:t>
            </a:r>
            <a:r>
              <a:rPr lang="en-US" altLang="zh-CN" b="1" dirty="0"/>
              <a:t>NLT </a:t>
            </a:r>
            <a:r>
              <a:rPr lang="zh-CN" altLang="en-US" b="1" dirty="0"/>
              <a:t>版本</a:t>
            </a:r>
            <a:r>
              <a:rPr lang="zh-CN" altLang="en-US" dirty="0"/>
              <a:t>）？</a:t>
            </a:r>
          </a:p>
          <a:p>
            <a:br>
              <a:rPr lang="zh-CN" altLang="en-US" dirty="0"/>
            </a:br>
            <a:endParaRPr lang="zh-CN" altLang="en-US" dirty="0"/>
          </a:p>
          <a:p>
            <a:r>
              <a:rPr lang="zh-CN" altLang="en-US" b="1" dirty="0"/>
              <a:t>赞恩</a:t>
            </a:r>
            <a:r>
              <a:rPr lang="en-US" altLang="zh-CN" b="1" dirty="0"/>
              <a:t>·</a:t>
            </a:r>
            <a:r>
              <a:rPr lang="zh-CN" altLang="en-US" b="1" dirty="0"/>
              <a:t>霍奇斯（</a:t>
            </a:r>
            <a:r>
              <a:rPr lang="en-US" altLang="zh-CN" b="1" dirty="0"/>
              <a:t>Zane Hodges</a:t>
            </a:r>
            <a:r>
              <a:rPr lang="zh-CN" altLang="en-US" b="1" dirty="0"/>
              <a:t>）</a:t>
            </a:r>
            <a:r>
              <a:rPr lang="en-US" altLang="zh-CN" dirty="0"/>
              <a:t> </a:t>
            </a:r>
            <a:r>
              <a:rPr lang="zh-CN" altLang="en-US" dirty="0"/>
              <a:t>解释道：</a:t>
            </a:r>
          </a:p>
          <a:p>
            <a:br>
              <a:rPr lang="zh-CN" altLang="en-US" dirty="0"/>
            </a:br>
            <a:endParaRPr lang="zh-CN" altLang="en-US" dirty="0"/>
          </a:p>
          <a:p>
            <a:r>
              <a:rPr lang="zh-CN" altLang="en-US" dirty="0"/>
              <a:t>“此处引用了</a:t>
            </a:r>
            <a:r>
              <a:rPr lang="en-US" altLang="zh-CN" dirty="0"/>
              <a:t>《</a:t>
            </a:r>
            <a:r>
              <a:rPr lang="zh-CN" altLang="en-US" dirty="0"/>
              <a:t>诗篇</a:t>
            </a:r>
            <a:r>
              <a:rPr lang="en-US" altLang="zh-CN" dirty="0"/>
              <a:t>》</a:t>
            </a:r>
            <a:r>
              <a:rPr lang="zh-CN" altLang="en-US" dirty="0"/>
              <a:t>第 </a:t>
            </a:r>
            <a:r>
              <a:rPr lang="en-US" altLang="zh-CN" dirty="0"/>
              <a:t>8 </a:t>
            </a:r>
            <a:r>
              <a:rPr lang="zh-CN" altLang="en-US" dirty="0"/>
              <a:t>篇的一部分。虽然整篇诗篇通常被理解为对人类在神创造中的角色的一般性描述，但根据希伯来书 </a:t>
            </a:r>
            <a:r>
              <a:rPr lang="en-US" altLang="zh-CN" dirty="0"/>
              <a:t>2:5 </a:t>
            </a:r>
            <a:r>
              <a:rPr lang="zh-CN" altLang="en-US" dirty="0"/>
              <a:t>和接下来 </a:t>
            </a:r>
            <a:r>
              <a:rPr lang="en-US" altLang="zh-CN" dirty="0"/>
              <a:t>8b-9 </a:t>
            </a:r>
            <a:r>
              <a:rPr lang="zh-CN" altLang="en-US" dirty="0"/>
              <a:t>节的应用来看，希伯来书的作者主要将其解读为弥赛亚性的和末世论性的。在这样做时，他完全符合新约对旧约的诠释，这种视角可以直接追溯到耶稣自己（参 </a:t>
            </a:r>
            <a:r>
              <a:rPr lang="zh-CN" altLang="en-US" b="1" dirty="0"/>
              <a:t>路加福音 </a:t>
            </a:r>
            <a:r>
              <a:rPr lang="en-US" altLang="zh-CN" b="1" dirty="0"/>
              <a:t>24:25-27, 44-45</a:t>
            </a:r>
            <a:r>
              <a:rPr lang="zh-CN" altLang="en-US" dirty="0"/>
              <a:t>）。”（</a:t>
            </a:r>
            <a:r>
              <a:rPr lang="en-US" altLang="zh-CN" dirty="0"/>
              <a:t>BKC, 2:784</a:t>
            </a:r>
            <a:r>
              <a:rPr lang="zh-CN" altLang="en-US" dirty="0"/>
              <a:t>）</a:t>
            </a:r>
          </a:p>
          <a:p>
            <a:br>
              <a:rPr lang="zh-CN" altLang="en-US" dirty="0"/>
            </a:br>
            <a:endParaRPr lang="zh-CN" altLang="en-US" dirty="0"/>
          </a:p>
          <a:p>
            <a:r>
              <a:rPr lang="zh-CN" altLang="en-US" dirty="0"/>
              <a:t>我同意这一观点，因为 </a:t>
            </a:r>
            <a:r>
              <a:rPr lang="zh-CN" altLang="en-US" b="1" dirty="0"/>
              <a:t>希伯来书 </a:t>
            </a:r>
            <a:r>
              <a:rPr lang="en-US" altLang="zh-CN" b="1" dirty="0"/>
              <a:t>2:8</a:t>
            </a:r>
            <a:r>
              <a:rPr lang="zh-CN" altLang="en-US" dirty="0"/>
              <a:t> 的应用是指向耶稣，而不是指向全人类：</a:t>
            </a:r>
          </a:p>
          <a:p>
            <a:br>
              <a:rPr lang="zh-CN" altLang="en-US" dirty="0"/>
            </a:br>
            <a:endParaRPr lang="zh-CN" altLang="en-US" dirty="0"/>
          </a:p>
          <a:p>
            <a:r>
              <a:rPr lang="zh-CN" altLang="en-US" dirty="0"/>
              <a:t>“只是如今我们还没有看见万物都服他。”</a:t>
            </a:r>
          </a:p>
          <a:p>
            <a:br>
              <a:rPr lang="zh-CN" altLang="en-US" dirty="0"/>
            </a:br>
            <a:endParaRPr lang="zh-CN" altLang="en-US" dirty="0"/>
          </a:p>
          <a:p>
            <a:r>
              <a:rPr lang="zh-CN" altLang="en-US" dirty="0"/>
              <a:t>这并不适用于亚当，因为亚当最初确实拥有对地球的统治权。</a:t>
            </a:r>
          </a:p>
          <a:p>
            <a:r>
              <a:rPr lang="zh-CN" altLang="en-US" dirty="0"/>
              <a:t>然而，尽管耶稣现在拥有</a:t>
            </a:r>
            <a:r>
              <a:rPr lang="zh-CN" altLang="en-US" b="1" dirty="0"/>
              <a:t>一切的权柄</a:t>
            </a:r>
            <a:r>
              <a:rPr lang="zh-CN" altLang="en-US" dirty="0"/>
              <a:t>（</a:t>
            </a:r>
            <a:r>
              <a:rPr lang="zh-CN" altLang="en-US" b="1" dirty="0"/>
              <a:t>马太福音 </a:t>
            </a:r>
            <a:r>
              <a:rPr lang="en-US" altLang="zh-CN" b="1" dirty="0"/>
              <a:t>28:19</a:t>
            </a:r>
            <a:r>
              <a:rPr lang="zh-CN" altLang="en-US" dirty="0"/>
              <a:t>），但他目前并未完全执行对地球的全面统治。</a:t>
            </a:r>
          </a:p>
          <a:p>
            <a:br>
              <a:rPr lang="zh-CN" altLang="en-US" dirty="0"/>
            </a:br>
            <a:endParaRPr lang="zh-CN" altLang="en-US" dirty="0"/>
          </a:p>
          <a:p>
            <a:r>
              <a:rPr lang="zh-CN" altLang="en-US" dirty="0"/>
              <a:t>事实上，</a:t>
            </a:r>
            <a:r>
              <a:rPr lang="zh-CN" altLang="en-US" b="1" dirty="0"/>
              <a:t>“人子”（</a:t>
            </a:r>
            <a:r>
              <a:rPr lang="en-US" altLang="zh-CN" b="1" dirty="0"/>
              <a:t>son of man</a:t>
            </a:r>
            <a:r>
              <a:rPr lang="zh-CN" altLang="en-US" b="1" dirty="0"/>
              <a:t>）</a:t>
            </a:r>
            <a:r>
              <a:rPr lang="en-US" altLang="zh-CN" dirty="0"/>
              <a:t> </a:t>
            </a:r>
            <a:r>
              <a:rPr lang="zh-CN" altLang="en-US" dirty="0"/>
              <a:t>在 </a:t>
            </a:r>
            <a:r>
              <a:rPr lang="zh-CN" altLang="en-US" b="1" dirty="0"/>
              <a:t>但以理书 </a:t>
            </a:r>
            <a:r>
              <a:rPr lang="en-US" altLang="zh-CN" b="1" dirty="0"/>
              <a:t>7:13</a:t>
            </a:r>
            <a:r>
              <a:rPr lang="zh-CN" altLang="en-US" dirty="0"/>
              <a:t> 中是统治弥赛亚的称号。</a:t>
            </a:r>
          </a:p>
          <a:p>
            <a:r>
              <a:rPr lang="zh-CN" altLang="en-US" dirty="0"/>
              <a:t>耶稣在地上时</a:t>
            </a:r>
            <a:r>
              <a:rPr lang="zh-CN" altLang="en-US" b="1" dirty="0"/>
              <a:t>暂时处于天使之下</a:t>
            </a:r>
            <a:r>
              <a:rPr lang="zh-CN" altLang="en-US" dirty="0"/>
              <a:t>，是为了受死在十字架上。然而，现在他已被**“荣耀尊贵为冠冕”（希伯来书 </a:t>
            </a:r>
            <a:r>
              <a:rPr lang="en-US" altLang="zh-CN" dirty="0"/>
              <a:t>2:9b</a:t>
            </a:r>
            <a:r>
              <a:rPr lang="zh-CN" altLang="en-US" dirty="0"/>
              <a:t>）</a:t>
            </a:r>
            <a:r>
              <a:rPr lang="zh-CN" altLang="en-US" b="1" dirty="0"/>
              <a:t>，成为我们完美的</a:t>
            </a:r>
            <a:r>
              <a:rPr lang="zh-CN" altLang="en-US" dirty="0"/>
              <a:t>“元帅”（希伯来书 </a:t>
            </a:r>
            <a:r>
              <a:rPr lang="en-US" altLang="zh-CN" dirty="0"/>
              <a:t>2:10b</a:t>
            </a:r>
            <a:r>
              <a:rPr lang="zh-CN" altLang="en-US" dirty="0"/>
              <a:t>）**。</a:t>
            </a:r>
          </a:p>
          <a:p>
            <a:endParaRPr lang="en-S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83903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27647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Turning our backs on Christ disinherits us from our millennial reign with Christ.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背弃基督使我们失去与基督同享千禧年统治的权利。</a:t>
            </a:r>
            <a:endParaRPr lang="zh-CN" altLang="en-US" dirty="0"/>
          </a:p>
          <a:p>
            <a:endParaRPr lang="en-US" dirty="0">
              <a:cs typeface="ＭＳ Ｐゴシック" charset="0"/>
            </a:endParaRPr>
          </a:p>
        </p:txBody>
      </p:sp>
    </p:spTree>
    <p:extLst>
      <p:ext uri="{BB962C8B-B14F-4D97-AF65-F5344CB8AC3E}">
        <p14:creationId xmlns:p14="http://schemas.microsoft.com/office/powerpoint/2010/main" val="1081704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extLst>
      <p:ext uri="{BB962C8B-B14F-4D97-AF65-F5344CB8AC3E}">
        <p14:creationId xmlns:p14="http://schemas.microsoft.com/office/powerpoint/2010/main" val="811647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65134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78249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32388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C871E8-A18D-1248-934F-11FB00BA5B62}" type="slidenum">
              <a:rPr lang="en-US" sz="1200">
                <a:solidFill>
                  <a:srgbClr val="000000"/>
                </a:solidFill>
                <a:latin typeface="Verdana" charset="0"/>
              </a:rPr>
              <a:pPr/>
              <a:t>44</a:t>
            </a:fld>
            <a:endParaRPr lang="en-US" sz="1200">
              <a:solidFill>
                <a:srgbClr val="000000"/>
              </a:solidFill>
              <a:latin typeface="Verdana"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94108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867408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18955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4</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13914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994492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后来的基督徒如果拒绝耶稣，可能会早死。</a:t>
            </a:r>
            <a:endParaRPr lang="zh-CN" altLang="en-US" dirty="0"/>
          </a:p>
          <a:p>
            <a:endParaRPr lang="en-US" dirty="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7012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297556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Godly—Most Canaanites were evil at this time, but this king is an exception</a:t>
            </a:r>
            <a:r>
              <a:rPr lang="en-SG"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Salem is parallel to Zion, or Jerusalem, in Psalm 76:2, "His tabernacle is in Salem; His dwelling place also is in Zion" (NAU)</a:t>
            </a:r>
          </a:p>
          <a:p>
            <a:r>
              <a:rPr lang="en-US" sz="1200" kern="1200" dirty="0">
                <a:solidFill>
                  <a:schemeClr val="tx1"/>
                </a:solidFill>
                <a:effectLst/>
                <a:latin typeface="+mn-lt"/>
                <a:ea typeface="+mn-ea"/>
                <a:cs typeface="+mn-cs"/>
              </a:rPr>
              <a:t>"Jerusalem" means "city (</a:t>
            </a:r>
            <a:r>
              <a:rPr lang="en-US" sz="1200" i="1" kern="1200" dirty="0" err="1">
                <a:solidFill>
                  <a:schemeClr val="tx1"/>
                </a:solidFill>
                <a:effectLst/>
                <a:latin typeface="+mn-lt"/>
                <a:ea typeface="+mn-ea"/>
                <a:cs typeface="+mn-cs"/>
              </a:rPr>
              <a:t>uru</a:t>
            </a:r>
            <a:r>
              <a:rPr lang="en-US" sz="1200" kern="1200" dirty="0">
                <a:solidFill>
                  <a:schemeClr val="tx1"/>
                </a:solidFill>
                <a:effectLst/>
                <a:latin typeface="+mn-lt"/>
                <a:ea typeface="+mn-ea"/>
                <a:cs typeface="+mn-cs"/>
              </a:rPr>
              <a:t>) of Salem (pagan deity)."  Not this man</a:t>
            </a:r>
            <a:r>
              <a:rPr lang="en-SG" sz="1200" kern="1200" dirty="0">
                <a:solidFill>
                  <a:schemeClr val="tx1"/>
                </a:solidFill>
                <a:effectLst/>
                <a:latin typeface="+mn-lt"/>
                <a:ea typeface="+mn-ea"/>
                <a:cs typeface="+mn-cs"/>
              </a:rPr>
              <a:t>!</a:t>
            </a:r>
          </a:p>
          <a:p>
            <a:r>
              <a:rPr lang="en-SG" dirty="0">
                <a:effectLst/>
              </a:rPr>
              <a:t>"Priest of God Most High" can only mean that he functioned as a mediator (priest) between man and God—even Abraham and God!</a:t>
            </a:r>
          </a:p>
          <a:p>
            <a:r>
              <a:rPr lang="en-SG" dirty="0">
                <a:effectLst/>
              </a:rPr>
              <a:t>Here is the first time the word "priest" appears in the Bible.</a:t>
            </a:r>
          </a:p>
          <a:p>
            <a:endParaRPr lang="en-SG" dirty="0">
              <a:effectLst/>
            </a:endParaRPr>
          </a:p>
          <a:p>
            <a:r>
              <a:rPr lang="zh-CN" altLang="en-US" dirty="0"/>
              <a:t>敬虔</a:t>
            </a:r>
            <a:r>
              <a:rPr lang="en-US" altLang="zh-CN" dirty="0"/>
              <a:t>——</a:t>
            </a:r>
            <a:r>
              <a:rPr lang="zh-CN" altLang="en-US" dirty="0"/>
              <a:t>大多数迦南人在这个时期是邪恶的，但这位国王是个例外。</a:t>
            </a:r>
          </a:p>
          <a:p>
            <a:r>
              <a:rPr lang="en-US" altLang="zh-CN" dirty="0"/>
              <a:t>《</a:t>
            </a:r>
            <a:r>
              <a:rPr lang="zh-CN" altLang="en-US" dirty="0"/>
              <a:t>诗篇</a:t>
            </a:r>
            <a:r>
              <a:rPr lang="en-US" altLang="zh-CN" dirty="0"/>
              <a:t>》76:2</a:t>
            </a:r>
            <a:r>
              <a:rPr lang="zh-CN" altLang="en-US" dirty="0"/>
              <a:t>中，撒冷与锡安或耶路撒冷相对应：“他的帐幕在撒冷，他的居所也在锡安”（</a:t>
            </a:r>
            <a:r>
              <a:rPr lang="en-US" altLang="zh-CN" dirty="0"/>
              <a:t>NAU</a:t>
            </a:r>
            <a:r>
              <a:rPr lang="zh-CN" altLang="en-US" dirty="0"/>
              <a:t>）。</a:t>
            </a:r>
          </a:p>
          <a:p>
            <a:r>
              <a:rPr lang="zh-CN" altLang="en-US" dirty="0"/>
              <a:t>“耶路撒冷”意指“撒冷的城市（</a:t>
            </a:r>
            <a:r>
              <a:rPr lang="en-US" altLang="zh-CN" dirty="0" err="1"/>
              <a:t>uru</a:t>
            </a:r>
            <a:r>
              <a:rPr lang="zh-CN" altLang="en-US" dirty="0"/>
              <a:t>）”，但这位国王不同！</a:t>
            </a:r>
          </a:p>
          <a:p>
            <a:r>
              <a:rPr lang="zh-CN" altLang="en-US" dirty="0"/>
              <a:t>“至高神的祭司”只能意味着他在神和人之间担任中介（祭司）</a:t>
            </a:r>
            <a:r>
              <a:rPr lang="en-US" altLang="zh-CN" dirty="0"/>
              <a:t>——</a:t>
            </a:r>
            <a:r>
              <a:rPr lang="zh-CN" altLang="en-US" dirty="0"/>
              <a:t>甚至是亚伯拉罕与神之间！</a:t>
            </a:r>
          </a:p>
          <a:p>
            <a:r>
              <a:rPr lang="zh-CN" altLang="en-US" dirty="0"/>
              <a:t>这是“祭司”一词首次出现在圣经中。</a:t>
            </a:r>
          </a:p>
          <a:p>
            <a:endParaRPr lang="en-SG" dirty="0">
              <a:effectLst/>
            </a:endParaRPr>
          </a:p>
          <a:p>
            <a:endParaRPr lang="en-SG" dirty="0">
              <a:effectLst/>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2205AD-64AA-4BDB-89D8-EC58369635BC}" type="slidenum">
              <a:rPr kumimoji="0" lang="en-US" alt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1596013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711242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910C59-6924-9E4A-A1C0-284EE2E93B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723" name="Rectangle 2"/>
          <p:cNvSpPr>
            <a:spLocks noGrp="1" noRot="1" noChangeAspect="1" noChangeArrowheads="1"/>
          </p:cNvSpPr>
          <p:nvPr>
            <p:ph type="sldImg"/>
          </p:nvPr>
        </p:nvSpPr>
        <p:spPr>
          <a:solidFill>
            <a:srgbClr val="FFFFFF"/>
          </a:solidFill>
          <a:ln/>
        </p:spPr>
      </p:sp>
      <p:sp>
        <p:nvSpPr>
          <p:cNvPr id="2867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767115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Shape 16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63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672" name="Shape 1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73" name="Shape 16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2525277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5</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Shape 16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64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672" name="Shape 1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73" name="Shape 16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14797687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576482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2205561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 approved the old covenant system but only for a time</a:t>
            </a:r>
            <a:r>
              <a:rPr lang="en-SG" sz="1200" kern="1200" dirty="0">
                <a:solidFill>
                  <a:schemeClr val="tx1"/>
                </a:solidFill>
                <a:effectLst/>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神批准了旧约的制度，但仅限于一段时间。</a:t>
            </a:r>
          </a:p>
          <a:p>
            <a:endParaRPr lang="en-US" dirty="0"/>
          </a:p>
        </p:txBody>
      </p:sp>
    </p:spTree>
    <p:extLst>
      <p:ext uri="{BB962C8B-B14F-4D97-AF65-F5344CB8AC3E}">
        <p14:creationId xmlns:p14="http://schemas.microsoft.com/office/powerpoint/2010/main" val="380619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EEC482-2CD9-654D-A4F2-F6A46697E22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8771" name="Rectangle 2"/>
          <p:cNvSpPr>
            <a:spLocks noGrp="1" noRot="1" noChangeAspect="1" noChangeArrowheads="1"/>
          </p:cNvSpPr>
          <p:nvPr>
            <p:ph type="sldImg"/>
          </p:nvPr>
        </p:nvSpPr>
        <p:spPr>
          <a:solidFill>
            <a:srgbClr val="FFFFFF"/>
          </a:solidFill>
          <a:ln/>
        </p:spPr>
      </p:sp>
      <p:sp>
        <p:nvSpPr>
          <p:cNvPr id="2887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355427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Why should you NOT quit your belief in Christ—no matter how difficult it becomes to serve him?</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为什么无论为主服事多么困难，你都不应该放弃对基督的信仰？</a:t>
            </a:r>
          </a:p>
          <a:p>
            <a:endParaRPr lang="en-US" dirty="0"/>
          </a:p>
        </p:txBody>
      </p:sp>
    </p:spTree>
    <p:extLst>
      <p:ext uri="{BB962C8B-B14F-4D97-AF65-F5344CB8AC3E}">
        <p14:creationId xmlns:p14="http://schemas.microsoft.com/office/powerpoint/2010/main" val="39594549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itchFamily="-111" charset="0"/>
                <a:ea typeface="ＭＳ Ｐゴシック" pitchFamily="-111" charset="-128"/>
                <a:cs typeface="ＭＳ Ｐゴシック" pitchFamily="-111" charset="-128"/>
              </a:rPr>
              <a:t>Christ is superior to whoever or whatever you or anyone else can imagine</a:t>
            </a:r>
            <a:r>
              <a:rPr lang="en-SG" sz="1200" kern="1200" dirty="0">
                <a:solidFill>
                  <a:schemeClr val="tx1"/>
                </a:solidFill>
                <a:effectLst/>
                <a:latin typeface="Arial" pitchFamily="-111" charset="0"/>
                <a:ea typeface="ＭＳ Ｐゴシック" pitchFamily="-111" charset="-128"/>
                <a:cs typeface="ＭＳ Ｐゴシック" pitchFamily="-111" charset="-128"/>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基督超越你或任何人能想象的所有事物或人物。</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592240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Don’t shrink back—press on instead!</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不要退缩</a:t>
            </a:r>
            <a:r>
              <a:rPr lang="en-US" altLang="zh-CN" dirty="0"/>
              <a:t>——</a:t>
            </a:r>
            <a:r>
              <a:rPr lang="zh-CN" altLang="en-US" dirty="0"/>
              <a:t>要继续前进！</a:t>
            </a:r>
          </a:p>
          <a:p>
            <a:endParaRPr lang="en-US" dirty="0"/>
          </a:p>
        </p:txBody>
      </p:sp>
    </p:spTree>
    <p:extLst>
      <p:ext uri="{BB962C8B-B14F-4D97-AF65-F5344CB8AC3E}">
        <p14:creationId xmlns:p14="http://schemas.microsoft.com/office/powerpoint/2010/main" val="32561558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3397584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with willful sin Jesus can die before their time</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故意犯罪的基督徒可能会在神的旨意未完成之前早逝。</a:t>
            </a:r>
          </a:p>
          <a:p>
            <a:endParaRPr lang="en-US" dirty="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6</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41090D-111A-FA41-B198-625BDE6A8EED}" type="slidenum">
              <a:rPr lang="en-US">
                <a:solidFill>
                  <a:prstClr val="black"/>
                </a:solidFill>
              </a:rPr>
              <a:pPr>
                <a:defRPr/>
              </a:pPr>
              <a:t>78</a:t>
            </a:fld>
            <a:endParaRPr lang="en-US">
              <a:solidFill>
                <a:prstClr val="black"/>
              </a:solidFill>
            </a:endParaRPr>
          </a:p>
        </p:txBody>
      </p:sp>
      <p:sp>
        <p:nvSpPr>
          <p:cNvPr id="182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2275" name="Rectangle 3"/>
          <p:cNvSpPr>
            <a:spLocks noGrp="1" noChangeArrowheads="1"/>
          </p:cNvSpPr>
          <p:nvPr>
            <p:ph type="body" idx="1"/>
          </p:nvPr>
        </p:nvSpPr>
        <p:spPr/>
        <p:txBody>
          <a:bodyPr/>
          <a:lstStyle/>
          <a:p>
            <a:pPr eaLnBrk="1" hangingPunct="1">
              <a:defRPr/>
            </a:pPr>
            <a:r>
              <a:rPr lang="ja-JP" altLang="en-US" u="sng">
                <a:cs typeface="+mn-cs"/>
              </a:rPr>
              <a:t>多特波伦</a:t>
            </a:r>
            <a:r>
              <a:rPr lang="en-US">
                <a:cs typeface="+mn-cs"/>
              </a:rPr>
              <a:t>(Todd Bolen) </a:t>
            </a:r>
            <a:r>
              <a:rPr lang="ja-JP" altLang="en-US">
                <a:cs typeface="+mn-cs"/>
              </a:rPr>
              <a:t>这样记载</a:t>
            </a:r>
            <a:r>
              <a:rPr lang="en-US">
                <a:cs typeface="+mn-cs"/>
              </a:rPr>
              <a:t>: </a:t>
            </a:r>
            <a:r>
              <a:rPr lang="ja-JP" altLang="en-US">
                <a:latin typeface="Arial"/>
                <a:cs typeface="+mn-cs"/>
              </a:rPr>
              <a:t>“</a:t>
            </a:r>
            <a:r>
              <a:rPr lang="ja-JP" altLang="en-US">
                <a:cs typeface="+mn-cs"/>
              </a:rPr>
              <a:t>虽然圣经没有提到</a:t>
            </a:r>
            <a:r>
              <a:rPr lang="en-US">
                <a:cs typeface="+mn-cs"/>
              </a:rPr>
              <a:t> </a:t>
            </a:r>
            <a:r>
              <a:rPr lang="ja-JP" altLang="en-US">
                <a:latin typeface="Arial"/>
                <a:cs typeface="+mn-cs"/>
              </a:rPr>
              <a:t>’</a:t>
            </a:r>
            <a:r>
              <a:rPr lang="ja-JP" altLang="en-US" u="sng">
                <a:cs typeface="+mn-cs"/>
              </a:rPr>
              <a:t>备而拉</a:t>
            </a:r>
            <a:r>
              <a:rPr lang="en-US" u="sng">
                <a:cs typeface="+mn-cs"/>
              </a:rPr>
              <a:t>/</a:t>
            </a:r>
            <a:r>
              <a:rPr lang="ja-JP" altLang="en-US" u="sng">
                <a:cs typeface="+mn-cs"/>
              </a:rPr>
              <a:t>备合儿</a:t>
            </a:r>
            <a:r>
              <a:rPr lang="ja-JP" altLang="en-US">
                <a:latin typeface="Arial"/>
                <a:cs typeface="+mn-cs"/>
              </a:rPr>
              <a:t>’</a:t>
            </a:r>
            <a:r>
              <a:rPr lang="en-US">
                <a:cs typeface="+mn-cs"/>
              </a:rPr>
              <a:t> </a:t>
            </a:r>
            <a:r>
              <a:rPr lang="ja-JP" altLang="en-US">
                <a:cs typeface="+mn-cs"/>
              </a:rPr>
              <a:t>这两个地方，在那个世代这都是很突出且重要的地方。在士师的年代里，它曾经带领反叛</a:t>
            </a:r>
            <a:r>
              <a:rPr lang="ja-JP" altLang="en-US" u="sng">
                <a:cs typeface="+mn-cs"/>
              </a:rPr>
              <a:t>埃及</a:t>
            </a:r>
            <a:r>
              <a:rPr lang="ja-JP" altLang="en-US">
                <a:cs typeface="+mn-cs"/>
              </a:rPr>
              <a:t>而过后被</a:t>
            </a:r>
            <a:r>
              <a:rPr lang="ja-JP" altLang="en-US" u="sng">
                <a:cs typeface="+mn-cs"/>
              </a:rPr>
              <a:t>法老色地一世</a:t>
            </a:r>
            <a:r>
              <a:rPr lang="ja-JP" altLang="en-US">
                <a:cs typeface="+mn-cs"/>
              </a:rPr>
              <a:t>王击毁。在新约时代，主后</a:t>
            </a:r>
            <a:r>
              <a:rPr lang="en-US">
                <a:cs typeface="+mn-cs"/>
              </a:rPr>
              <a:t>66-70,</a:t>
            </a:r>
            <a:r>
              <a:rPr lang="ja-JP" altLang="en-US">
                <a:cs typeface="+mn-cs"/>
              </a:rPr>
              <a:t>当犹太人反抗罗马统治时，</a:t>
            </a:r>
            <a:r>
              <a:rPr lang="ja-JP" altLang="en-US" u="sng">
                <a:cs typeface="+mn-cs"/>
              </a:rPr>
              <a:t>备而拉</a:t>
            </a:r>
            <a:r>
              <a:rPr lang="ja-JP" altLang="en-US">
                <a:cs typeface="+mn-cs"/>
              </a:rPr>
              <a:t>是基督徒所避难的地方。</a:t>
            </a:r>
            <a:r>
              <a:rPr lang="ja-JP" altLang="en-US" u="sng">
                <a:cs typeface="+mn-cs"/>
              </a:rPr>
              <a:t>右社比由士</a:t>
            </a:r>
            <a:r>
              <a:rPr lang="en-US">
                <a:cs typeface="+mn-cs"/>
              </a:rPr>
              <a:t>(</a:t>
            </a:r>
            <a:r>
              <a:rPr lang="en-US" sz="1300">
                <a:solidFill>
                  <a:srgbClr val="000000"/>
                </a:solidFill>
                <a:latin typeface="Verdana" charset="0"/>
                <a:cs typeface="+mn-cs"/>
              </a:rPr>
              <a:t>Eusebius) </a:t>
            </a:r>
            <a:r>
              <a:rPr lang="ja-JP" altLang="en-US">
                <a:cs typeface="+mn-cs"/>
              </a:rPr>
              <a:t>记载犹太的信徒，因得到启示，后顺从到那里避难。一些研究员把这事件与主耶稣在马太福音</a:t>
            </a:r>
            <a:r>
              <a:rPr lang="en-US">
                <a:cs typeface="+mn-cs"/>
              </a:rPr>
              <a:t>24:16</a:t>
            </a:r>
            <a:r>
              <a:rPr lang="ja-JP" altLang="en-US">
                <a:cs typeface="+mn-cs"/>
              </a:rPr>
              <a:t>所讲的话关联起来。这张照片是从东部来观看</a:t>
            </a:r>
            <a:r>
              <a:rPr lang="ja-JP" altLang="en-US" u="sng">
                <a:cs typeface="+mn-cs"/>
              </a:rPr>
              <a:t>备而拉</a:t>
            </a:r>
            <a:r>
              <a:rPr lang="ja-JP" altLang="en-US">
                <a:cs typeface="+mn-cs"/>
              </a:rPr>
              <a:t>城市。一些</a:t>
            </a:r>
            <a:r>
              <a:rPr lang="ja-JP" altLang="en-US" u="sng">
                <a:cs typeface="+mn-cs"/>
              </a:rPr>
              <a:t>百占丁</a:t>
            </a:r>
            <a:r>
              <a:rPr lang="en-US">
                <a:cs typeface="+mn-cs"/>
              </a:rPr>
              <a:t>(</a:t>
            </a:r>
            <a:r>
              <a:rPr lang="en-US" sz="1300">
                <a:solidFill>
                  <a:srgbClr val="000000"/>
                </a:solidFill>
                <a:latin typeface="Verdana" charset="0"/>
                <a:cs typeface="+mn-cs"/>
              </a:rPr>
              <a:t>Byzantine) </a:t>
            </a:r>
            <a:r>
              <a:rPr lang="ja-JP" altLang="en-US">
                <a:cs typeface="+mn-cs"/>
              </a:rPr>
              <a:t>教会已经在这个地带被挖掘出来，连同一座建筑相信是后期的铜圣殿。左边可看到</a:t>
            </a:r>
            <a:r>
              <a:rPr lang="ja-JP" altLang="en-US" u="sng">
                <a:cs typeface="+mn-cs"/>
              </a:rPr>
              <a:t>约旦</a:t>
            </a:r>
            <a:r>
              <a:rPr lang="ja-JP" altLang="en-US">
                <a:cs typeface="+mn-cs"/>
              </a:rPr>
              <a:t>谷和一些</a:t>
            </a:r>
            <a:r>
              <a:rPr lang="ja-JP" altLang="en-US" u="sng">
                <a:cs typeface="+mn-cs"/>
              </a:rPr>
              <a:t>以色列</a:t>
            </a:r>
            <a:r>
              <a:rPr lang="ja-JP" altLang="en-US">
                <a:cs typeface="+mn-cs"/>
              </a:rPr>
              <a:t>的山脉在背后的远处。</a:t>
            </a:r>
            <a:r>
              <a:rPr lang="ja-JP" altLang="en-US">
                <a:latin typeface="Arial"/>
                <a:cs typeface="+mn-cs"/>
              </a:rPr>
              <a:t>”</a:t>
            </a: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believers left Jerusalem before Rome destroyed it in AD 70</a:t>
            </a:r>
            <a:r>
              <a:rPr lang="en-SG" sz="1200" kern="1200" dirty="0">
                <a:solidFill>
                  <a:schemeClr val="tx1"/>
                </a:solidFill>
                <a:effectLst/>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信徒们在公元</a:t>
            </a:r>
            <a:r>
              <a:rPr lang="en-US" altLang="zh-CN" dirty="0"/>
              <a:t>70</a:t>
            </a:r>
            <a:r>
              <a:rPr lang="zh-CN" altLang="en-US" dirty="0"/>
              <a:t>年罗马摧毁耶路撒冷之前离开了耶路撒冷。</a:t>
            </a:r>
          </a:p>
          <a:p>
            <a:endParaRPr lang="en-US" dirty="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Numbers 15:22-29 specifies sin offerings for Jewish believers who sinned unintentionally.  But what should Israel do when God specifically told them not to work on the Sabbath on the penalty of death</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Numbers 15:30-36 specifies death for capital crimes.  Here was the case of intentional sin where a man caught in deliberate sin was stoned</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zh-CN" altLang="en-US" b="1" dirty="0"/>
              <a:t>民数记 </a:t>
            </a:r>
            <a:r>
              <a:rPr lang="en-US" altLang="zh-CN" b="1" dirty="0"/>
              <a:t>15:22-29</a:t>
            </a:r>
            <a:r>
              <a:rPr lang="zh-CN" altLang="en-US" dirty="0"/>
              <a:t> 规定了为不小心犯罪的犹太信徒献上赎罪祭。但当神明确命令他们在安息日不得工作，并且规定死刑时，以色列应该怎么办？</a:t>
            </a:r>
          </a:p>
          <a:p>
            <a:r>
              <a:rPr lang="en-US" altLang="zh-CN" dirty="0"/>
              <a:t>• </a:t>
            </a:r>
            <a:r>
              <a:rPr lang="zh-CN" altLang="en-US" b="1" dirty="0"/>
              <a:t>民数记 </a:t>
            </a:r>
            <a:r>
              <a:rPr lang="en-US" altLang="zh-CN" b="1" dirty="0"/>
              <a:t>15:30-36</a:t>
            </a:r>
            <a:r>
              <a:rPr lang="zh-CN" altLang="en-US" dirty="0"/>
              <a:t> 规定了对死刑罪行的惩罚。这是一起故意犯罪的案件，一名在故意犯罪中被抓住的人被用石头打死。</a:t>
            </a:r>
          </a:p>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picking up sticks far less severe than a believer rejecting our Risen Lord Jesus</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捡拾柴火难道比信徒拒绝我们复活的主耶稣更轻微吗？</a:t>
            </a:r>
          </a:p>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A5DB374-1C92-47C9-A4E2-9BFA0BDDC556}" type="slidenum">
              <a:rPr lang="en-US" altLang="en-US" sz="1200">
                <a:solidFill>
                  <a:prstClr val="black"/>
                </a:solidFill>
              </a:rPr>
              <a:pPr/>
              <a:t>83</a:t>
            </a:fld>
            <a:endParaRPr lang="en-US" altLang="en-US" sz="1200">
              <a:solidFill>
                <a:prstClr val="black"/>
              </a:solidFill>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A4E49AB-44BF-4F8A-8A30-859C3B1331B1}" type="slidenum">
              <a:rPr lang="en-US" altLang="en-US" sz="1200">
                <a:solidFill>
                  <a:prstClr val="black"/>
                </a:solidFill>
              </a:rPr>
              <a:pPr/>
              <a:t>84</a:t>
            </a:fld>
            <a:endParaRPr lang="en-US" altLang="en-US" sz="1200">
              <a:solidFill>
                <a:prstClr val="black"/>
              </a:solidFill>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194B6BA-3DD3-4B2F-B517-FB442BD14AE9}" type="slidenum">
              <a:rPr lang="en-US" altLang="en-US" sz="1200">
                <a:solidFill>
                  <a:prstClr val="black"/>
                </a:solidFill>
              </a:rPr>
              <a:pPr/>
              <a:t>85</a:t>
            </a:fld>
            <a:endParaRPr lang="en-US" altLang="en-US" sz="1200">
              <a:solidFill>
                <a:prstClr val="black"/>
              </a:solidFill>
            </a:endParaRPr>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469695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Why should you NOT quit your belief in Christ—no matter how difficult it becomes to serve him?</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为什么无论服事基督多么困难，你都不应该放弃对祂的信仰？</a:t>
            </a:r>
          </a:p>
          <a:p>
            <a:endParaRPr lang="en-US" dirty="0"/>
          </a:p>
        </p:txBody>
      </p:sp>
    </p:spTree>
    <p:extLst>
      <p:ext uri="{BB962C8B-B14F-4D97-AF65-F5344CB8AC3E}">
        <p14:creationId xmlns:p14="http://schemas.microsoft.com/office/powerpoint/2010/main" val="36825202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Definition: Faith sees the unseen (11:1).</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定义：信心看见未见的事物（</a:t>
            </a:r>
            <a:r>
              <a:rPr lang="en-US" altLang="zh-CN" dirty="0"/>
              <a:t>11:1</a:t>
            </a:r>
            <a:r>
              <a:rPr lang="zh-CN" altLang="en-US" dirty="0"/>
              <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89</a:t>
            </a:fld>
            <a:endParaRPr lang="en-US">
              <a:solidFill>
                <a:prstClr val="black"/>
              </a:solidFill>
              <a:latin typeface="Calibri"/>
            </a:endParaRPr>
          </a:p>
        </p:txBody>
      </p:sp>
    </p:spTree>
    <p:extLst>
      <p:ext uri="{BB962C8B-B14F-4D97-AF65-F5344CB8AC3E}">
        <p14:creationId xmlns:p14="http://schemas.microsoft.com/office/powerpoint/2010/main" val="738077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93</a:t>
            </a:fld>
            <a:endParaRPr lang="en-US">
              <a:solidFill>
                <a:prstClr val="black"/>
              </a:solidFill>
              <a:latin typeface="Calibri"/>
            </a:endParaRPr>
          </a:p>
        </p:txBody>
      </p:sp>
    </p:spTree>
    <p:extLst>
      <p:ext uri="{BB962C8B-B14F-4D97-AF65-F5344CB8AC3E}">
        <p14:creationId xmlns:p14="http://schemas.microsoft.com/office/powerpoint/2010/main" val="6189631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94</a:t>
            </a:fld>
            <a:endParaRPr lang="en-US">
              <a:solidFill>
                <a:prstClr val="black"/>
              </a:solidFill>
              <a:latin typeface="Calibri"/>
            </a:endParaRPr>
          </a:p>
        </p:txBody>
      </p:sp>
    </p:spTree>
    <p:extLst>
      <p:ext uri="{BB962C8B-B14F-4D97-AF65-F5344CB8AC3E}">
        <p14:creationId xmlns:p14="http://schemas.microsoft.com/office/powerpoint/2010/main" val="6189631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3665C01-5F9B-F248-B7F5-3B2F00EA6100}" type="slidenum">
              <a:rPr lang="en-US" sz="1200">
                <a:solidFill>
                  <a:srgbClr val="000000"/>
                </a:solidFill>
              </a:rPr>
              <a:pPr/>
              <a:t>98</a:t>
            </a:fld>
            <a:endParaRPr lang="en-US" sz="1200">
              <a:solidFill>
                <a:srgbClr val="000000"/>
              </a:solidFill>
            </a:endParaRPr>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1571803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129565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Ignore the Lord and you will experience his discipline rather than his grace</a:t>
            </a:r>
            <a:r>
              <a:rPr lang="en-SG" sz="1200" kern="1200" dirty="0">
                <a:solidFill>
                  <a:schemeClr val="tx1"/>
                </a:solidFill>
                <a:effectLst/>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忽视主，你将经历祂的管教，而不是祂的恩典。</a:t>
            </a:r>
          </a:p>
          <a:p>
            <a:endParaRPr lang="en-US" dirty="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955686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But is waiting to be contrasted with running?  After all, the overall theme of Hebrews is to press on!  This section ends with a specific exhortation…</a:t>
            </a:r>
          </a:p>
          <a:p>
            <a:r>
              <a:rPr lang="zh-CN" altLang="en-US" dirty="0"/>
              <a:t>但是，“等候”真的与“奔跑”形成对比吗？毕竟，</a:t>
            </a:r>
            <a:r>
              <a:rPr lang="en-US" altLang="zh-CN" b="1" dirty="0"/>
              <a:t>《</a:t>
            </a:r>
            <a:r>
              <a:rPr lang="zh-CN" altLang="en-US" b="1" dirty="0"/>
              <a:t>希伯来书</a:t>
            </a:r>
            <a:r>
              <a:rPr lang="en-US" altLang="zh-CN" b="1" dirty="0"/>
              <a:t>》</a:t>
            </a:r>
            <a:r>
              <a:rPr lang="zh-CN" altLang="en-US" b="1" dirty="0"/>
              <a:t>的整体主题是要坚持向前！</a:t>
            </a:r>
            <a:endParaRPr lang="zh-CN" altLang="en-US" dirty="0"/>
          </a:p>
          <a:p>
            <a:r>
              <a:rPr lang="zh-CN" altLang="en-US" dirty="0"/>
              <a:t>这一部分的结尾带有一个明确的劝勉</a:t>
            </a:r>
            <a:r>
              <a:rPr lang="en-US" altLang="zh-CN" dirty="0"/>
              <a:t>……</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1389379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t>
            </a:r>
            <a:r>
              <a:rPr lang="en-US" b="1" dirty="0"/>
              <a:t>Let</a:t>
            </a:r>
            <a:r>
              <a:rPr lang="fr-FR" b="1" dirty="0"/>
              <a:t>'</a:t>
            </a:r>
            <a:r>
              <a:rPr lang="en-US" b="1" dirty="0"/>
              <a:t>s look at just a few facts:</a:t>
            </a:r>
            <a:r>
              <a:rPr lang="en-US" dirty="0"/>
              <a:t> Americans have 3 times more space than they did 50 years ago. Yet there</a:t>
            </a:r>
            <a:r>
              <a:rPr lang="fr-FR" dirty="0"/>
              <a:t>'</a:t>
            </a:r>
            <a:r>
              <a:rPr lang="en-US" dirty="0"/>
              <a:t>s a booming $22 Billion dollar/year Storage Space industry. Which means we have, on average, more than 3 times the stuff, still need extra storage and are willing to pay extra for it. At the same time, credit card debt levels and, not surprisingly, stress levels have gone way up.</a:t>
            </a:r>
          </a:p>
          <a:p>
            <a:r>
              <a:rPr lang="en-US" dirty="0"/>
              <a:t>Also not surprisingly, happiness levels have </a:t>
            </a:r>
            <a:r>
              <a:rPr lang="en-US" dirty="0" err="1"/>
              <a:t>flatlined</a:t>
            </a:r>
            <a:r>
              <a:rPr lang="en-US" dirty="0"/>
              <a:t> in the last 50 years. Human greed was, perhaps, more glaringly visible than ever before, as the direct source of the last Global Recession. Has humanity looked at that and drastically changed it</a:t>
            </a:r>
            <a:r>
              <a:rPr lang="fr-FR" dirty="0"/>
              <a:t>'</a:t>
            </a:r>
            <a:r>
              <a:rPr lang="en-US" dirty="0"/>
              <a:t>s MO? Have we looked at ourselves, and wondered how much of that stuff might have trickled into the Church?"</a:t>
            </a:r>
          </a:p>
          <a:p>
            <a:endParaRPr lang="en-US" dirty="0"/>
          </a:p>
          <a:p>
            <a:r>
              <a:rPr lang="en-US" b="1" dirty="0"/>
              <a:t>Money Talk – 4 Ways To Stop Loving Money</a:t>
            </a:r>
          </a:p>
          <a:p>
            <a:r>
              <a:rPr lang="en-US" b="1" dirty="0"/>
              <a:t>06/02/2014</a:t>
            </a:r>
          </a:p>
          <a:p>
            <a:r>
              <a:rPr lang="en-US" dirty="0"/>
              <a:t>http://</a:t>
            </a:r>
            <a:r>
              <a:rPr lang="en-US" dirty="0" err="1"/>
              <a:t>austinchristian.org</a:t>
            </a:r>
            <a:r>
              <a:rPr lang="en-US" dirty="0"/>
              <a:t>/money-talk-4-ways-to-stop-loving-money/</a:t>
            </a:r>
          </a:p>
          <a:p>
            <a:endParaRPr lang="en-US" dirty="0"/>
          </a:p>
          <a:p>
            <a:r>
              <a:rPr lang="zh-CN" altLang="en-US" dirty="0"/>
              <a:t>“让我们来看几个事实：美国人比</a:t>
            </a:r>
            <a:r>
              <a:rPr lang="en-US" altLang="zh-CN" dirty="0"/>
              <a:t>50</a:t>
            </a:r>
            <a:r>
              <a:rPr lang="zh-CN" altLang="en-US" dirty="0"/>
              <a:t>年前拥有的空间多了三倍。然而，蓬勃发展的</a:t>
            </a:r>
            <a:r>
              <a:rPr lang="en-US" altLang="zh-CN" dirty="0"/>
              <a:t>22</a:t>
            </a:r>
            <a:r>
              <a:rPr lang="zh-CN" altLang="en-US" dirty="0"/>
              <a:t>亿美元</a:t>
            </a:r>
            <a:r>
              <a:rPr lang="en-US" altLang="zh-CN" dirty="0"/>
              <a:t>/</a:t>
            </a:r>
            <a:r>
              <a:rPr lang="zh-CN" altLang="en-US" dirty="0"/>
              <a:t>年存储空间行业表明，我们平均拥有的东西比以前多了三倍以上，但仍然需要额外的存储空间，并且愿意为此支付更多费用。与此同时，信用卡债务水平和不出所料的压力水平都大幅上升。</a:t>
            </a:r>
          </a:p>
          <a:p>
            <a:r>
              <a:rPr lang="zh-CN" altLang="en-US" dirty="0"/>
              <a:t>同样不令人惊讶的是，过去</a:t>
            </a:r>
            <a:r>
              <a:rPr lang="en-US" altLang="zh-CN" dirty="0"/>
              <a:t>50</a:t>
            </a:r>
            <a:r>
              <a:rPr lang="zh-CN" altLang="en-US" dirty="0"/>
              <a:t>年里，幸福感的水平没有变化。人类的贪婪，或许比以往任何时候都更加明显，成为了上次全球经济衰退的直接原因。人类是否从中吸取了教训并彻底改变了自己的做法？我们是否反思过自己，思考这些东西有多少可能渗透到了教会中？”</a:t>
            </a:r>
          </a:p>
          <a:p>
            <a:br>
              <a:rPr lang="zh-CN" altLang="en-US" dirty="0"/>
            </a:br>
            <a:endParaRPr lang="zh-CN" altLang="en-US" dirty="0"/>
          </a:p>
          <a:p>
            <a:r>
              <a:rPr lang="en-US" altLang="zh-CN" dirty="0"/>
              <a:t>《</a:t>
            </a:r>
            <a:r>
              <a:rPr lang="zh-CN" altLang="en-US" dirty="0"/>
              <a:t>金钱话题</a:t>
            </a:r>
            <a:r>
              <a:rPr lang="en-US" altLang="zh-CN" dirty="0"/>
              <a:t>——</a:t>
            </a:r>
            <a:r>
              <a:rPr lang="zh-CN" altLang="en-US" dirty="0"/>
              <a:t>停止爱钱的四个方法</a:t>
            </a:r>
            <a:r>
              <a:rPr lang="en-US" altLang="zh-CN" dirty="0"/>
              <a:t>》</a:t>
            </a:r>
          </a:p>
          <a:p>
            <a:r>
              <a:rPr lang="en-US" altLang="zh-CN" dirty="0"/>
              <a:t>2014</a:t>
            </a:r>
            <a:r>
              <a:rPr lang="zh-CN" altLang="en-US" dirty="0"/>
              <a:t>年</a:t>
            </a:r>
            <a:r>
              <a:rPr lang="en-US" altLang="zh-CN" dirty="0"/>
              <a:t>6</a:t>
            </a:r>
            <a:r>
              <a:rPr lang="zh-CN" altLang="en-US" dirty="0"/>
              <a:t>月</a:t>
            </a:r>
            <a:r>
              <a:rPr lang="en-US" altLang="zh-CN" dirty="0"/>
              <a:t>2</a:t>
            </a:r>
            <a:r>
              <a:rPr lang="zh-CN" altLang="en-US" dirty="0"/>
              <a:t>日</a:t>
            </a:r>
          </a:p>
          <a:p>
            <a:r>
              <a:rPr lang="en-US" altLang="zh-CN" dirty="0"/>
              <a:t>http://</a:t>
            </a:r>
            <a:r>
              <a:rPr lang="en-US" altLang="zh-CN" dirty="0" err="1"/>
              <a:t>austinchristian.org</a:t>
            </a:r>
            <a:r>
              <a:rPr lang="en-US" altLang="zh-CN" dirty="0"/>
              <a:t>/money-talk-4-ways-to-stop-loving-money/</a:t>
            </a:r>
          </a:p>
          <a:p>
            <a:endParaRPr lang="en-US" dirty="0"/>
          </a:p>
        </p:txBody>
      </p:sp>
    </p:spTree>
    <p:extLst>
      <p:ext uri="{BB962C8B-B14F-4D97-AF65-F5344CB8AC3E}">
        <p14:creationId xmlns:p14="http://schemas.microsoft.com/office/powerpoint/2010/main" val="11094830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59179E-EE4B-FB40-8115-1A2BFC768B5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application to leave Jerusalem is in Hebrews 13</a:t>
            </a:r>
            <a:r>
              <a:rPr lang="en-SG" sz="1200" kern="1200" dirty="0">
                <a:solidFill>
                  <a:schemeClr val="tx1"/>
                </a:solidFill>
                <a:effectLst/>
                <a:latin typeface="+mn-lt"/>
                <a:ea typeface="+mn-ea"/>
                <a:cs typeface="+mn-cs"/>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“离开耶路撒冷”的应用在希伯来书第</a:t>
            </a:r>
            <a:r>
              <a:rPr lang="en-US" altLang="zh-CN" dirty="0"/>
              <a:t>13</a:t>
            </a:r>
            <a:r>
              <a:rPr lang="zh-CN" altLang="en-US" dirty="0"/>
              <a:t>章中。</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643418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Why should you NOT quit your belief in Christ—no matter how difficult it becomes to serve him?</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为什么无论为主服事多么困难，你都不应该放弃对基督的信仰？</a:t>
            </a:r>
          </a:p>
          <a:p>
            <a:endParaRPr lang="en-US" dirty="0"/>
          </a:p>
        </p:txBody>
      </p:sp>
    </p:spTree>
    <p:extLst>
      <p:ext uri="{BB962C8B-B14F-4D97-AF65-F5344CB8AC3E}">
        <p14:creationId xmlns:p14="http://schemas.microsoft.com/office/powerpoint/2010/main" val="10819136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itchFamily="-111" charset="0"/>
                <a:ea typeface="ＭＳ Ｐゴシック" pitchFamily="-111" charset="-128"/>
                <a:cs typeface="ＭＳ Ｐゴシック" pitchFamily="-111" charset="-128"/>
              </a:rPr>
              <a:t>Christ is superior to whoever or whatever you or anyone else can imagine</a:t>
            </a:r>
            <a:r>
              <a:rPr lang="en-SG" sz="1200" kern="1200" dirty="0">
                <a:solidFill>
                  <a:schemeClr val="tx1"/>
                </a:solidFill>
                <a:effectLst/>
                <a:latin typeface="Arial" pitchFamily="-111" charset="0"/>
                <a:ea typeface="ＭＳ Ｐゴシック" pitchFamily="-111" charset="-128"/>
                <a:cs typeface="ＭＳ Ｐゴシック" pitchFamily="-111" charset="-128"/>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基督超越你或任何人能想象的所有事物或人物。</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50156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Don’t shrink back—press on instead!</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不要退缩</a:t>
            </a:r>
            <a:r>
              <a:rPr lang="en-US" altLang="zh-CN" dirty="0"/>
              <a:t>——</a:t>
            </a:r>
            <a:r>
              <a:rPr lang="zh-CN" altLang="en-US" dirty="0"/>
              <a:t>要继续前进！</a:t>
            </a:r>
          </a:p>
          <a:p>
            <a:endParaRPr lang="en-US" dirty="0"/>
          </a:p>
        </p:txBody>
      </p:sp>
    </p:spTree>
    <p:extLst>
      <p:ext uri="{BB962C8B-B14F-4D97-AF65-F5344CB8AC3E}">
        <p14:creationId xmlns:p14="http://schemas.microsoft.com/office/powerpoint/2010/main" val="1223867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Christ is the only high priest you have to represent the sinful you to the sinless God.</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基督是唯一的大祭司，代表有罪的你去见无罪的神。</a:t>
            </a:r>
          </a:p>
          <a:p>
            <a:endParaRPr lang="en-US" dirty="0">
              <a:cs typeface="ＭＳ Ｐゴシック" charset="0"/>
            </a:endParaRPr>
          </a:p>
        </p:txBody>
      </p:sp>
    </p:spTree>
    <p:extLst>
      <p:ext uri="{BB962C8B-B14F-4D97-AF65-F5344CB8AC3E}">
        <p14:creationId xmlns:p14="http://schemas.microsoft.com/office/powerpoint/2010/main" val="9509586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488419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9</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16BD71E-9D6F-4901-832E-70817A78EEDA}" type="slidenum">
              <a:rPr lang="en-US" altLang="en-US"/>
              <a:pPr/>
              <a:t>‹#›</a:t>
            </a:fld>
            <a:endParaRPr lang="en-US" altLang="en-US"/>
          </a:p>
        </p:txBody>
      </p:sp>
    </p:spTree>
    <p:extLst>
      <p:ext uri="{BB962C8B-B14F-4D97-AF65-F5344CB8AC3E}">
        <p14:creationId xmlns:p14="http://schemas.microsoft.com/office/powerpoint/2010/main" val="2162653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7278196-D9B1-4F82-9708-EDE1F98BF3B0}" type="slidenum">
              <a:rPr lang="en-US" altLang="en-US"/>
              <a:pPr/>
              <a:t>‹#›</a:t>
            </a:fld>
            <a:endParaRPr lang="en-US" altLang="en-US"/>
          </a:p>
        </p:txBody>
      </p:sp>
    </p:spTree>
    <p:extLst>
      <p:ext uri="{BB962C8B-B14F-4D97-AF65-F5344CB8AC3E}">
        <p14:creationId xmlns:p14="http://schemas.microsoft.com/office/powerpoint/2010/main" val="2125401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16746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85647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29062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4298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4685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40545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16805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6755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52857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7486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EE10455-E859-4BA3-8F47-4C2A07D2F3F3}" type="slidenum">
              <a:rPr lang="en-US" altLang="en-US"/>
              <a:pPr/>
              <a:t>‹#›</a:t>
            </a:fld>
            <a:endParaRPr lang="en-US" altLang="en-US"/>
          </a:p>
        </p:txBody>
      </p:sp>
    </p:spTree>
    <p:extLst>
      <p:ext uri="{BB962C8B-B14F-4D97-AF65-F5344CB8AC3E}">
        <p14:creationId xmlns:p14="http://schemas.microsoft.com/office/powerpoint/2010/main" val="14679069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96691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6B1C85BF-027D-5045-BEDE-0EBEEBEED5B6}" type="slidenum">
              <a:rPr lang="en-US"/>
              <a:pPr/>
              <a:t>‹#›</a:t>
            </a:fld>
            <a:endParaRPr lang="en-US"/>
          </a:p>
        </p:txBody>
      </p:sp>
    </p:spTree>
    <p:extLst>
      <p:ext uri="{BB962C8B-B14F-4D97-AF65-F5344CB8AC3E}">
        <p14:creationId xmlns:p14="http://schemas.microsoft.com/office/powerpoint/2010/main" val="38692899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ECE66041-9AA4-BA41-B7E7-824B272EAF5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42112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1D670501-DAB3-5A48-A1F9-7A39635A85F5}"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698620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280C1C17-FB83-7147-BEA1-BD038C64D18D}"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22186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6DC8995D-1A8D-9D43-BA95-5B98A181712C}"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50102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CA533FF8-3C68-E241-A411-7891AADC4FEE}"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983685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BCDD4845-E520-4547-8F64-457591A3491F}"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481008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DD9D967D-5811-EB4F-9CF8-6584A0E5E99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075389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E71990B0-53CD-2948-97ED-8A4BC59E242B}"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375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latin typeface="Arial" charset="0"/>
              <a:ea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latin typeface="Arial" charset="0"/>
              <a:ea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672618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024C85F4-0677-E548-B679-326B6ACCCEB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86157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974CFC62-4119-934E-96F7-86291AACD5E1}"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73669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946446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648585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280662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45472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444060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174228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178905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2013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0197831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603696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382392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057135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3253894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691899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1341692091"/>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44381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20962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54311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6985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626556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0186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63849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26497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02187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12084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74999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74949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474940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867797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07341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922910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487102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837859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0208657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754504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234641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140398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189732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615907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026568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52894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9351646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2809275178"/>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latin typeface="Arial" charset="0"/>
              <a:ea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latin typeface="Arial" charset="0"/>
              <a:ea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40492186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8852205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0839041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5406188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40600605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10623269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9376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7107998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170392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2567166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latin typeface="Arial" charset="0"/>
                <a:ea typeface="ＭＳ Ｐゴシック" charset="0"/>
              </a:rPr>
              <a:pPr/>
              <a:t>‹#›</a:t>
            </a:fld>
            <a:endParaRPr lang="en-US">
              <a:latin typeface="Arial" charset="0"/>
              <a:ea typeface="ＭＳ Ｐゴシック" charset="0"/>
            </a:endParaRPr>
          </a:p>
        </p:txBody>
      </p:sp>
    </p:spTree>
    <p:extLst>
      <p:ext uri="{BB962C8B-B14F-4D97-AF65-F5344CB8AC3E}">
        <p14:creationId xmlns:p14="http://schemas.microsoft.com/office/powerpoint/2010/main" val="16910266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41131638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503559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6456680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3572863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7305263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93798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47247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3824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6246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2176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37075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20472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3563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92648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55321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31539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35489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latin typeface="Arial" charset="0"/>
              <a:ea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latin typeface="Arial" charset="0"/>
              <a:ea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6661292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6764493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261819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400712481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0836081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5247998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9760173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0450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0800812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3601777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latin typeface="Arial" charset="0"/>
                <a:ea typeface="ＭＳ Ｐゴシック" charset="0"/>
              </a:rPr>
              <a:pPr/>
              <a:t>‹#›</a:t>
            </a:fld>
            <a:endParaRPr lang="en-US">
              <a:latin typeface="Arial" charset="0"/>
              <a:ea typeface="ＭＳ Ｐゴシック" charset="0"/>
            </a:endParaRPr>
          </a:p>
        </p:txBody>
      </p:sp>
    </p:spTree>
    <p:extLst>
      <p:ext uri="{BB962C8B-B14F-4D97-AF65-F5344CB8AC3E}">
        <p14:creationId xmlns:p14="http://schemas.microsoft.com/office/powerpoint/2010/main" val="35739210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23742185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2152993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684265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592AD9C-C146-4646-A18E-C563F413433A}" type="slidenum">
              <a:rPr lang="en-US" altLang="en-US"/>
              <a:pPr/>
              <a:t>‹#›</a:t>
            </a:fld>
            <a:endParaRPr lang="en-US" altLang="en-US"/>
          </a:p>
        </p:txBody>
      </p:sp>
    </p:spTree>
    <p:extLst>
      <p:ext uri="{BB962C8B-B14F-4D97-AF65-F5344CB8AC3E}">
        <p14:creationId xmlns:p14="http://schemas.microsoft.com/office/powerpoint/2010/main" val="3390563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63651897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50419185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5167122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latin typeface="Arial" charset="0"/>
                <a:ea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latin typeface="Arial" charset="0"/>
                <a:ea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latin typeface="Arial" charset="0"/>
                <a:ea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a typeface="ＭＳ Ｐゴシック"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BB87EF1C-7716-074E-8211-AE60B7E0B8E8}" type="slidenum">
              <a:rPr lang="en-US"/>
              <a:pPr>
                <a:defRPr/>
              </a:pPr>
              <a:t>‹#›</a:t>
            </a:fld>
            <a:endParaRPr lang="en-US"/>
          </a:p>
        </p:txBody>
      </p:sp>
    </p:spTree>
    <p:extLst>
      <p:ext uri="{BB962C8B-B14F-4D97-AF65-F5344CB8AC3E}">
        <p14:creationId xmlns:p14="http://schemas.microsoft.com/office/powerpoint/2010/main" val="31064430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3F3AB21-F1BC-704C-9A95-3509D4C2AE0F}" type="slidenum">
              <a:rPr lang="en-US"/>
              <a:pPr>
                <a:defRPr/>
              </a:pPr>
              <a:t>‹#›</a:t>
            </a:fld>
            <a:endParaRPr lang="en-US"/>
          </a:p>
        </p:txBody>
      </p:sp>
    </p:spTree>
    <p:extLst>
      <p:ext uri="{BB962C8B-B14F-4D97-AF65-F5344CB8AC3E}">
        <p14:creationId xmlns:p14="http://schemas.microsoft.com/office/powerpoint/2010/main" val="17827332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BBD64CF-3B69-DF4D-AE03-E89681633C27}" type="slidenum">
              <a:rPr lang="en-US"/>
              <a:pPr>
                <a:defRPr/>
              </a:pPr>
              <a:t>‹#›</a:t>
            </a:fld>
            <a:endParaRPr lang="en-US"/>
          </a:p>
        </p:txBody>
      </p:sp>
    </p:spTree>
    <p:extLst>
      <p:ext uri="{BB962C8B-B14F-4D97-AF65-F5344CB8AC3E}">
        <p14:creationId xmlns:p14="http://schemas.microsoft.com/office/powerpoint/2010/main" val="12111089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69C5A8C-7B2A-8D47-816D-75AFD584E2C9}" type="slidenum">
              <a:rPr lang="en-US"/>
              <a:pPr>
                <a:defRPr/>
              </a:pPr>
              <a:t>‹#›</a:t>
            </a:fld>
            <a:endParaRPr lang="en-US"/>
          </a:p>
        </p:txBody>
      </p:sp>
    </p:spTree>
    <p:extLst>
      <p:ext uri="{BB962C8B-B14F-4D97-AF65-F5344CB8AC3E}">
        <p14:creationId xmlns:p14="http://schemas.microsoft.com/office/powerpoint/2010/main" val="12385986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0C32B2B6-FD63-D144-BF73-1B59188BA464}" type="slidenum">
              <a:rPr lang="en-US"/>
              <a:pPr>
                <a:defRPr/>
              </a:pPr>
              <a:t>‹#›</a:t>
            </a:fld>
            <a:endParaRPr lang="en-US"/>
          </a:p>
        </p:txBody>
      </p:sp>
    </p:spTree>
    <p:extLst>
      <p:ext uri="{BB962C8B-B14F-4D97-AF65-F5344CB8AC3E}">
        <p14:creationId xmlns:p14="http://schemas.microsoft.com/office/powerpoint/2010/main" val="9026175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C608F219-E6A0-504C-9574-8497A0F9B08C}" type="slidenum">
              <a:rPr lang="en-US"/>
              <a:pPr>
                <a:defRPr/>
              </a:pPr>
              <a:t>‹#›</a:t>
            </a:fld>
            <a:endParaRPr lang="en-US"/>
          </a:p>
        </p:txBody>
      </p:sp>
    </p:spTree>
    <p:extLst>
      <p:ext uri="{BB962C8B-B14F-4D97-AF65-F5344CB8AC3E}">
        <p14:creationId xmlns:p14="http://schemas.microsoft.com/office/powerpoint/2010/main" val="17959245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70146667-CD20-C94B-BA8C-5D1F8F3B605C}" type="slidenum">
              <a:rPr lang="en-US"/>
              <a:pPr>
                <a:defRPr/>
              </a:pPr>
              <a:t>‹#›</a:t>
            </a:fld>
            <a:endParaRPr lang="en-US"/>
          </a:p>
        </p:txBody>
      </p:sp>
    </p:spTree>
    <p:extLst>
      <p:ext uri="{BB962C8B-B14F-4D97-AF65-F5344CB8AC3E}">
        <p14:creationId xmlns:p14="http://schemas.microsoft.com/office/powerpoint/2010/main" val="184808624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A4DBC6A-E3C0-0F46-867A-0311945FBF9A}" type="slidenum">
              <a:rPr lang="en-US"/>
              <a:pPr>
                <a:defRPr/>
              </a:pPr>
              <a:t>‹#›</a:t>
            </a:fld>
            <a:endParaRPr lang="en-US"/>
          </a:p>
        </p:txBody>
      </p:sp>
    </p:spTree>
    <p:extLst>
      <p:ext uri="{BB962C8B-B14F-4D97-AF65-F5344CB8AC3E}">
        <p14:creationId xmlns:p14="http://schemas.microsoft.com/office/powerpoint/2010/main" val="2942693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latin typeface="Arial" charset="0"/>
                <a:ea typeface="ＭＳ Ｐゴシック" charset="0"/>
              </a:rPr>
              <a:pPr/>
              <a:t>‹#›</a:t>
            </a:fld>
            <a:endParaRPr lang="en-US">
              <a:latin typeface="Arial" charset="0"/>
              <a:ea typeface="ＭＳ Ｐゴシック" charset="0"/>
            </a:endParaRPr>
          </a:p>
        </p:txBody>
      </p:sp>
    </p:spTree>
    <p:extLst>
      <p:ext uri="{BB962C8B-B14F-4D97-AF65-F5344CB8AC3E}">
        <p14:creationId xmlns:p14="http://schemas.microsoft.com/office/powerpoint/2010/main" val="40448564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3B8B77D-91EF-A64A-B762-5DB89FEC7D5F}" type="slidenum">
              <a:rPr lang="en-US"/>
              <a:pPr>
                <a:defRPr/>
              </a:pPr>
              <a:t>‹#›</a:t>
            </a:fld>
            <a:endParaRPr lang="en-US"/>
          </a:p>
        </p:txBody>
      </p:sp>
    </p:spTree>
    <p:extLst>
      <p:ext uri="{BB962C8B-B14F-4D97-AF65-F5344CB8AC3E}">
        <p14:creationId xmlns:p14="http://schemas.microsoft.com/office/powerpoint/2010/main" val="182878742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6E4D4EF-4593-724E-B535-DE6041522445}" type="slidenum">
              <a:rPr lang="en-US"/>
              <a:pPr>
                <a:defRPr/>
              </a:pPr>
              <a:t>‹#›</a:t>
            </a:fld>
            <a:endParaRPr lang="en-US"/>
          </a:p>
        </p:txBody>
      </p:sp>
    </p:spTree>
    <p:extLst>
      <p:ext uri="{BB962C8B-B14F-4D97-AF65-F5344CB8AC3E}">
        <p14:creationId xmlns:p14="http://schemas.microsoft.com/office/powerpoint/2010/main" val="13288344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F00480F-87AD-1A4F-92C1-C9DFF321A12D}" type="slidenum">
              <a:rPr lang="en-US"/>
              <a:pPr>
                <a:defRPr/>
              </a:pPr>
              <a:t>‹#›</a:t>
            </a:fld>
            <a:endParaRPr lang="en-US"/>
          </a:p>
        </p:txBody>
      </p:sp>
    </p:spTree>
    <p:extLst>
      <p:ext uri="{BB962C8B-B14F-4D97-AF65-F5344CB8AC3E}">
        <p14:creationId xmlns:p14="http://schemas.microsoft.com/office/powerpoint/2010/main" val="846972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89843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09189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85124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98285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113055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50214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6711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67914903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10855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149918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925234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548821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826CECD9-28BE-7E4E-B5F4-923261943CF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773633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97588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808562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8134084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33302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859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62324017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321797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9839958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4118803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2665102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17118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02509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696563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47456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288164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7146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08213477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61683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680746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104142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08005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65656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603294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048921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3059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12040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0090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33447948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15992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24357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61212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757361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317837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024323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413769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5335952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064326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77309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81527984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499155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941887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3106778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2126692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0606487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9406856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5850868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4870097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5505430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25567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237450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3069154716"/>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ABF0B255-5629-4496-BD26-0CFBADDD75D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6168868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2EE5E36-EDD8-4D20-B469-E391DD5C1079}"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94628892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DB7FDB04-80D5-4889-BF39-B74C3825E459}"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91318450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6AB2A1F9-99AD-469C-99C0-E0595B332024}"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01349840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B149EA9B-8859-43DF-9E7C-C1231336074E}" type="slidenum">
              <a:rPr lang="en-US" altLang="en-US">
                <a:solidFill>
                  <a:srgbClr val="FFFFFF"/>
                </a:solidFill>
              </a:rPr>
              <a:pPr/>
              <a:t>‹#›</a:t>
            </a:fld>
            <a:endParaRPr lang="en-US" alt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4779866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6D83F0A6-4175-4FB1-9B2D-0EB83D0079D8}" type="slidenum">
              <a:rPr lang="en-US" altLang="en-US">
                <a:solidFill>
                  <a:srgbClr val="FFFFFF"/>
                </a:solidFill>
              </a:rPr>
              <a:pPr/>
              <a:t>‹#›</a:t>
            </a:fld>
            <a:endParaRPr lang="en-US" alt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95728622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B576CD95-656F-48A2-B63C-A62A8CD75C57}" type="slidenum">
              <a:rPr lang="en-US" altLang="en-US">
                <a:solidFill>
                  <a:srgbClr val="FFFFFF"/>
                </a:solidFill>
              </a:rPr>
              <a:pPr/>
              <a:t>‹#›</a:t>
            </a:fld>
            <a:endParaRPr lang="en-US" alt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82179750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2C74EFA4-7717-40E7-8B7D-F5037670FA56}"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68677847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6BA332F-EE6B-42CD-8376-C5CB9A25EACC}"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666277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983816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D7C0BB3D-C88F-4FA1-B929-5B77BEAC6B20}"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088429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E48AA0A7-808D-4B0B-B536-F05DCA89ACC6}"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10750239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12016396-CEE7-5647-BA0D-C12219EC61D2}" type="slidenum">
              <a:rPr lang="en-US"/>
              <a:pPr/>
              <a:t>‹#›</a:t>
            </a:fld>
            <a:endParaRPr lang="en-US"/>
          </a:p>
        </p:txBody>
      </p:sp>
    </p:spTree>
    <p:extLst>
      <p:ext uri="{BB962C8B-B14F-4D97-AF65-F5344CB8AC3E}">
        <p14:creationId xmlns:p14="http://schemas.microsoft.com/office/powerpoint/2010/main" val="332067590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65E65852-8B76-FD4A-B999-384A837FF051}"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1774440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4771656E-0142-4942-9CAF-CFD028185967}"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256443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345C9ECA-DE68-C44C-A713-AE1603071457}"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574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44DB0D81-6988-DE43-A499-1E565FF99464}"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8419864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EDA4A95F-29FF-1B45-A44B-848477A1B03B}"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0911568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290CFA2A-3960-6C44-8E7F-9857E70E0858}"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2656366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96B13F40-99B3-3342-A1AD-ED35B0E9097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9695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3771702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94B44EBF-7869-214B-BB3F-3738D0C080C5}"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1447523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A1B59D20-808A-654E-AE93-EB1292BA8F5B}"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78948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2238634A-BA3A-BD4E-8710-C3913CF9B8BA}"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099720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2709788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3538204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2753626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5324021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1876183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5480250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9924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E3E3331-6C0B-44E8-B812-B54F43412B0B}" type="slidenum">
              <a:rPr lang="en-US" altLang="en-US"/>
              <a:pPr/>
              <a:t>‹#›</a:t>
            </a:fld>
            <a:endParaRPr lang="en-US" altLang="en-US"/>
          </a:p>
        </p:txBody>
      </p:sp>
    </p:spTree>
    <p:extLst>
      <p:ext uri="{BB962C8B-B14F-4D97-AF65-F5344CB8AC3E}">
        <p14:creationId xmlns:p14="http://schemas.microsoft.com/office/powerpoint/2010/main" val="1569734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108341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5499634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6289424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9663758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6420801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4450062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3031616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4043354344"/>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59482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05373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524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369622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821865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149210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515557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586899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951889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90943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795176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69006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8669032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64932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9407263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831775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082830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0424884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4590824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5746497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1825008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004508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64596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0197369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2372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851690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4618663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536471632"/>
      </p:ext>
    </p:extLst>
  </p:cSld>
  <p:clrMapOvr>
    <a:masterClrMapping/>
  </p:clrMapOvr>
  <p:transition spd="med">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67842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10983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9078584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276468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911373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8940061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059413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26715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3282858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438402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18071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005416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118804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608763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35837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606735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944102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35675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7479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8817868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617363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084508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474965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587897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7534776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9020417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236791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6887566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7604371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99010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5770822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0032458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0945958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716210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7450966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9502590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8595814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7690367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1368091879"/>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0114"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9011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D53ACE7-3457-064A-9525-F1FA31229A1E}" type="slidenum">
              <a:rPr lang="en-US"/>
              <a:pPr/>
              <a:t>‹#›</a:t>
            </a:fld>
            <a:endParaRPr lang="en-US"/>
          </a:p>
        </p:txBody>
      </p:sp>
    </p:spTree>
    <p:extLst>
      <p:ext uri="{BB962C8B-B14F-4D97-AF65-F5344CB8AC3E}">
        <p14:creationId xmlns:p14="http://schemas.microsoft.com/office/powerpoint/2010/main" val="425241334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A5DE953-A8B9-D249-ABF4-234685EF26AC}" type="slidenum">
              <a:rPr lang="en-US"/>
              <a:pPr/>
              <a:t>‹#›</a:t>
            </a:fld>
            <a:endParaRPr lang="en-US"/>
          </a:p>
        </p:txBody>
      </p:sp>
    </p:spTree>
    <p:extLst>
      <p:ext uri="{BB962C8B-B14F-4D97-AF65-F5344CB8AC3E}">
        <p14:creationId xmlns:p14="http://schemas.microsoft.com/office/powerpoint/2010/main" val="352061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1650897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6F08BE-2C6E-E74A-B01C-9B3D85A2478F}" type="slidenum">
              <a:rPr lang="en-US"/>
              <a:pPr/>
              <a:t>‹#›</a:t>
            </a:fld>
            <a:endParaRPr lang="en-US"/>
          </a:p>
        </p:txBody>
      </p:sp>
    </p:spTree>
    <p:extLst>
      <p:ext uri="{BB962C8B-B14F-4D97-AF65-F5344CB8AC3E}">
        <p14:creationId xmlns:p14="http://schemas.microsoft.com/office/powerpoint/2010/main" val="107414808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6" y="1676401"/>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76401"/>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4F1D4E1-EF02-C540-9C1C-D7064D33F3ED}" type="slidenum">
              <a:rPr lang="en-US"/>
              <a:pPr/>
              <a:t>‹#›</a:t>
            </a:fld>
            <a:endParaRPr lang="en-US"/>
          </a:p>
        </p:txBody>
      </p:sp>
    </p:spTree>
    <p:extLst>
      <p:ext uri="{BB962C8B-B14F-4D97-AF65-F5344CB8AC3E}">
        <p14:creationId xmlns:p14="http://schemas.microsoft.com/office/powerpoint/2010/main" val="326147124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C79421D-8B49-5B40-B994-6B19238F80DE}" type="slidenum">
              <a:rPr lang="en-US"/>
              <a:pPr/>
              <a:t>‹#›</a:t>
            </a:fld>
            <a:endParaRPr lang="en-US"/>
          </a:p>
        </p:txBody>
      </p:sp>
    </p:spTree>
    <p:extLst>
      <p:ext uri="{BB962C8B-B14F-4D97-AF65-F5344CB8AC3E}">
        <p14:creationId xmlns:p14="http://schemas.microsoft.com/office/powerpoint/2010/main" val="295195452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0545D04-F539-2D43-B01C-80630BEF8D6A}" type="slidenum">
              <a:rPr lang="en-US"/>
              <a:pPr/>
              <a:t>‹#›</a:t>
            </a:fld>
            <a:endParaRPr lang="en-US"/>
          </a:p>
        </p:txBody>
      </p:sp>
    </p:spTree>
    <p:extLst>
      <p:ext uri="{BB962C8B-B14F-4D97-AF65-F5344CB8AC3E}">
        <p14:creationId xmlns:p14="http://schemas.microsoft.com/office/powerpoint/2010/main" val="198417929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3C7B245-C347-804A-82FB-411058C08667}" type="slidenum">
              <a:rPr lang="en-US"/>
              <a:pPr/>
              <a:t>‹#›</a:t>
            </a:fld>
            <a:endParaRPr lang="en-US"/>
          </a:p>
        </p:txBody>
      </p:sp>
    </p:spTree>
    <p:extLst>
      <p:ext uri="{BB962C8B-B14F-4D97-AF65-F5344CB8AC3E}">
        <p14:creationId xmlns:p14="http://schemas.microsoft.com/office/powerpoint/2010/main" val="359660847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B488F4A-1041-B84E-8B13-169DDC4852A2}" type="slidenum">
              <a:rPr lang="en-US"/>
              <a:pPr/>
              <a:t>‹#›</a:t>
            </a:fld>
            <a:endParaRPr lang="en-US"/>
          </a:p>
        </p:txBody>
      </p:sp>
    </p:spTree>
    <p:extLst>
      <p:ext uri="{BB962C8B-B14F-4D97-AF65-F5344CB8AC3E}">
        <p14:creationId xmlns:p14="http://schemas.microsoft.com/office/powerpoint/2010/main" val="336516913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33246E-6268-A946-9F96-61C0A05BBFD8}" type="slidenum">
              <a:rPr lang="en-US"/>
              <a:pPr/>
              <a:t>‹#›</a:t>
            </a:fld>
            <a:endParaRPr lang="en-US"/>
          </a:p>
        </p:txBody>
      </p:sp>
    </p:spTree>
    <p:extLst>
      <p:ext uri="{BB962C8B-B14F-4D97-AF65-F5344CB8AC3E}">
        <p14:creationId xmlns:p14="http://schemas.microsoft.com/office/powerpoint/2010/main" val="124636062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909370-AAE9-CE4B-AA4D-5348059711DB}" type="slidenum">
              <a:rPr lang="en-US"/>
              <a:pPr/>
              <a:t>‹#›</a:t>
            </a:fld>
            <a:endParaRPr lang="en-US"/>
          </a:p>
        </p:txBody>
      </p:sp>
    </p:spTree>
    <p:extLst>
      <p:ext uri="{BB962C8B-B14F-4D97-AF65-F5344CB8AC3E}">
        <p14:creationId xmlns:p14="http://schemas.microsoft.com/office/powerpoint/2010/main" val="133915528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9" y="228601"/>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6" y="228601"/>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9273D5-E93F-C64C-8FCF-08E1CC03F96E}" type="slidenum">
              <a:rPr lang="en-US"/>
              <a:pPr/>
              <a:t>‹#›</a:t>
            </a:fld>
            <a:endParaRPr lang="en-US"/>
          </a:p>
        </p:txBody>
      </p:sp>
    </p:spTree>
    <p:extLst>
      <p:ext uri="{BB962C8B-B14F-4D97-AF65-F5344CB8AC3E}">
        <p14:creationId xmlns:p14="http://schemas.microsoft.com/office/powerpoint/2010/main" val="334075005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43377E6-7B57-DB47-918B-ED4D40D568C1}" type="slidenum">
              <a:rPr lang="en-GB"/>
              <a:pPr>
                <a:defRPr/>
              </a:pPr>
              <a:t>‹#›</a:t>
            </a:fld>
            <a:endParaRPr lang="en-GB"/>
          </a:p>
        </p:txBody>
      </p:sp>
    </p:spTree>
    <p:extLst>
      <p:ext uri="{BB962C8B-B14F-4D97-AF65-F5344CB8AC3E}">
        <p14:creationId xmlns:p14="http://schemas.microsoft.com/office/powerpoint/2010/main" val="738411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84940604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1928EAB-95AD-154E-8191-882C94241523}" type="slidenum">
              <a:rPr lang="en-GB"/>
              <a:pPr>
                <a:defRPr/>
              </a:pPr>
              <a:t>‹#›</a:t>
            </a:fld>
            <a:endParaRPr lang="en-GB"/>
          </a:p>
        </p:txBody>
      </p:sp>
    </p:spTree>
    <p:extLst>
      <p:ext uri="{BB962C8B-B14F-4D97-AF65-F5344CB8AC3E}">
        <p14:creationId xmlns:p14="http://schemas.microsoft.com/office/powerpoint/2010/main" val="314213455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0610985-C771-4440-A811-0A9AAACE4165}" type="slidenum">
              <a:rPr lang="en-GB"/>
              <a:pPr>
                <a:defRPr/>
              </a:pPr>
              <a:t>‹#›</a:t>
            </a:fld>
            <a:endParaRPr lang="en-GB"/>
          </a:p>
        </p:txBody>
      </p:sp>
    </p:spTree>
    <p:extLst>
      <p:ext uri="{BB962C8B-B14F-4D97-AF65-F5344CB8AC3E}">
        <p14:creationId xmlns:p14="http://schemas.microsoft.com/office/powerpoint/2010/main" val="359843561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D00521CD-F450-7546-83D7-2C2127FA2DBE}" type="slidenum">
              <a:rPr lang="en-GB"/>
              <a:pPr>
                <a:defRPr/>
              </a:pPr>
              <a:t>‹#›</a:t>
            </a:fld>
            <a:endParaRPr lang="en-GB"/>
          </a:p>
        </p:txBody>
      </p:sp>
    </p:spTree>
    <p:extLst>
      <p:ext uri="{BB962C8B-B14F-4D97-AF65-F5344CB8AC3E}">
        <p14:creationId xmlns:p14="http://schemas.microsoft.com/office/powerpoint/2010/main" val="319494172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5E61EE6-76E2-8743-BC51-6F8DFCD57FC7}" type="slidenum">
              <a:rPr lang="en-GB"/>
              <a:pPr>
                <a:defRPr/>
              </a:pPr>
              <a:t>‹#›</a:t>
            </a:fld>
            <a:endParaRPr lang="en-GB"/>
          </a:p>
        </p:txBody>
      </p:sp>
    </p:spTree>
    <p:extLst>
      <p:ext uri="{BB962C8B-B14F-4D97-AF65-F5344CB8AC3E}">
        <p14:creationId xmlns:p14="http://schemas.microsoft.com/office/powerpoint/2010/main" val="75295078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115AEEAF-8E05-8249-B578-05033DD7DBC1}" type="slidenum">
              <a:rPr lang="en-GB"/>
              <a:pPr>
                <a:defRPr/>
              </a:pPr>
              <a:t>‹#›</a:t>
            </a:fld>
            <a:endParaRPr lang="en-GB"/>
          </a:p>
        </p:txBody>
      </p:sp>
    </p:spTree>
    <p:extLst>
      <p:ext uri="{BB962C8B-B14F-4D97-AF65-F5344CB8AC3E}">
        <p14:creationId xmlns:p14="http://schemas.microsoft.com/office/powerpoint/2010/main" val="241157474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7DC8E9D-0894-0F4F-988E-8F29211BD744}" type="slidenum">
              <a:rPr lang="en-GB"/>
              <a:pPr>
                <a:defRPr/>
              </a:pPr>
              <a:t>‹#›</a:t>
            </a:fld>
            <a:endParaRPr lang="en-GB"/>
          </a:p>
        </p:txBody>
      </p:sp>
    </p:spTree>
    <p:extLst>
      <p:ext uri="{BB962C8B-B14F-4D97-AF65-F5344CB8AC3E}">
        <p14:creationId xmlns:p14="http://schemas.microsoft.com/office/powerpoint/2010/main" val="254177244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A026DCE-00E9-CF46-8C71-0B08F4279817}" type="slidenum">
              <a:rPr lang="en-GB"/>
              <a:pPr>
                <a:defRPr/>
              </a:pPr>
              <a:t>‹#›</a:t>
            </a:fld>
            <a:endParaRPr lang="en-GB"/>
          </a:p>
        </p:txBody>
      </p:sp>
    </p:spTree>
    <p:extLst>
      <p:ext uri="{BB962C8B-B14F-4D97-AF65-F5344CB8AC3E}">
        <p14:creationId xmlns:p14="http://schemas.microsoft.com/office/powerpoint/2010/main" val="368645208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0763D41-6886-F148-B2C7-E0AF51010B6B}" type="slidenum">
              <a:rPr lang="en-GB"/>
              <a:pPr>
                <a:defRPr/>
              </a:pPr>
              <a:t>‹#›</a:t>
            </a:fld>
            <a:endParaRPr lang="en-GB"/>
          </a:p>
        </p:txBody>
      </p:sp>
    </p:spTree>
    <p:extLst>
      <p:ext uri="{BB962C8B-B14F-4D97-AF65-F5344CB8AC3E}">
        <p14:creationId xmlns:p14="http://schemas.microsoft.com/office/powerpoint/2010/main" val="210047299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73133F0-648F-8E4F-9B68-27F77D467A48}" type="slidenum">
              <a:rPr lang="en-GB"/>
              <a:pPr>
                <a:defRPr/>
              </a:pPr>
              <a:t>‹#›</a:t>
            </a:fld>
            <a:endParaRPr lang="en-GB"/>
          </a:p>
        </p:txBody>
      </p:sp>
    </p:spTree>
    <p:extLst>
      <p:ext uri="{BB962C8B-B14F-4D97-AF65-F5344CB8AC3E}">
        <p14:creationId xmlns:p14="http://schemas.microsoft.com/office/powerpoint/2010/main" val="268492998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49B009D-0875-D743-9DCC-666CE4F16F1E}" type="slidenum">
              <a:rPr lang="en-GB"/>
              <a:pPr>
                <a:defRPr/>
              </a:pPr>
              <a:t>‹#›</a:t>
            </a:fld>
            <a:endParaRPr lang="en-GB"/>
          </a:p>
        </p:txBody>
      </p:sp>
    </p:spTree>
    <p:extLst>
      <p:ext uri="{BB962C8B-B14F-4D97-AF65-F5344CB8AC3E}">
        <p14:creationId xmlns:p14="http://schemas.microsoft.com/office/powerpoint/2010/main" val="38090968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3505871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498825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561343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455238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922704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859082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291104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730326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56582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703768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1066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081EF64-65B0-420A-A568-C846F35654D8}" type="slidenum">
              <a:rPr lang="en-US" altLang="en-US"/>
              <a:pPr/>
              <a:t>‹#›</a:t>
            </a:fld>
            <a:endParaRPr lang="en-US" altLang="en-US"/>
          </a:p>
        </p:txBody>
      </p:sp>
    </p:spTree>
    <p:extLst>
      <p:ext uri="{BB962C8B-B14F-4D97-AF65-F5344CB8AC3E}">
        <p14:creationId xmlns:p14="http://schemas.microsoft.com/office/powerpoint/2010/main" val="28483740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155351284"/>
      </p:ext>
    </p:extLst>
  </p:cSld>
  <p:clrMapOvr>
    <a:masterClrMapping/>
  </p:clrMapOvr>
  <p:transition spd="med">
    <p:randomBar dir="ver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342380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9"/>
            <a:ext cx="6400354" cy="1752451"/>
          </a:xfrm>
        </p:spPr>
        <p:txBody>
          <a:bodyPr/>
          <a:lstStyle>
            <a:lvl1pPr marL="0" indent="0" algn="ctr">
              <a:buNone/>
              <a:defRPr/>
            </a:lvl1pPr>
            <a:lvl2pPr marL="321424" indent="0" algn="ctr">
              <a:buNone/>
              <a:defRPr/>
            </a:lvl2pPr>
            <a:lvl3pPr marL="642849" indent="0" algn="ctr">
              <a:buNone/>
              <a:defRPr/>
            </a:lvl3pPr>
            <a:lvl4pPr marL="964274" indent="0" algn="ctr">
              <a:buNone/>
              <a:defRPr/>
            </a:lvl4pPr>
            <a:lvl5pPr marL="1285697" indent="0" algn="ctr">
              <a:buNone/>
              <a:defRPr/>
            </a:lvl5pPr>
            <a:lvl6pPr marL="1607123" indent="0" algn="ctr">
              <a:buNone/>
              <a:defRPr/>
            </a:lvl6pPr>
            <a:lvl7pPr marL="1928546" indent="0" algn="ctr">
              <a:buNone/>
              <a:defRPr/>
            </a:lvl7pPr>
            <a:lvl8pPr marL="2249971" indent="0" algn="ctr">
              <a:buNone/>
              <a:defRPr/>
            </a:lvl8pPr>
            <a:lvl9pPr marL="2571396" indent="0" algn="ctr">
              <a:buNone/>
              <a:defRPr/>
            </a:lvl9pPr>
          </a:lstStyle>
          <a:p>
            <a:r>
              <a:rPr lang="en-US"/>
              <a:t>Click to edit Master subtitle style</a:t>
            </a:r>
          </a:p>
        </p:txBody>
      </p:sp>
    </p:spTree>
    <p:extLst>
      <p:ext uri="{BB962C8B-B14F-4D97-AF65-F5344CB8AC3E}">
        <p14:creationId xmlns:p14="http://schemas.microsoft.com/office/powerpoint/2010/main" val="3083827883"/>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392494"/>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24" indent="0">
              <a:buNone/>
              <a:defRPr sz="1300"/>
            </a:lvl2pPr>
            <a:lvl3pPr marL="642849" indent="0">
              <a:buNone/>
              <a:defRPr sz="1100"/>
            </a:lvl3pPr>
            <a:lvl4pPr marL="964274" indent="0">
              <a:buNone/>
              <a:defRPr sz="1000"/>
            </a:lvl4pPr>
            <a:lvl5pPr marL="1285697" indent="0">
              <a:buNone/>
              <a:defRPr sz="1000"/>
            </a:lvl5pPr>
            <a:lvl6pPr marL="1607123" indent="0">
              <a:buNone/>
              <a:defRPr sz="1000"/>
            </a:lvl6pPr>
            <a:lvl7pPr marL="1928546" indent="0">
              <a:buNone/>
              <a:defRPr sz="1000"/>
            </a:lvl7pPr>
            <a:lvl8pPr marL="2249971" indent="0">
              <a:buNone/>
              <a:defRPr sz="1000"/>
            </a:lvl8pPr>
            <a:lvl9pPr marL="2571396" indent="0">
              <a:buNone/>
              <a:defRPr sz="1000"/>
            </a:lvl9pPr>
          </a:lstStyle>
          <a:p>
            <a:pPr lvl="0"/>
            <a:r>
              <a:rPr lang="en-US"/>
              <a:t>Click to edit Master text styles</a:t>
            </a:r>
          </a:p>
        </p:txBody>
      </p:sp>
    </p:spTree>
    <p:extLst>
      <p:ext uri="{BB962C8B-B14F-4D97-AF65-F5344CB8AC3E}">
        <p14:creationId xmlns:p14="http://schemas.microsoft.com/office/powerpoint/2010/main" val="3142184220"/>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5390054"/>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77613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041398"/>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003150"/>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9" y="273475"/>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9" y="1435448"/>
            <a:ext cx="3008189" cy="469031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a:t>Click to edit Master text styles</a:t>
            </a:r>
          </a:p>
        </p:txBody>
      </p:sp>
    </p:spTree>
    <p:extLst>
      <p:ext uri="{BB962C8B-B14F-4D97-AF65-F5344CB8AC3E}">
        <p14:creationId xmlns:p14="http://schemas.microsoft.com/office/powerpoint/2010/main" val="2629802693"/>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7"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7" y="612800"/>
            <a:ext cx="5486177" cy="4114354"/>
          </a:xfrm>
        </p:spPr>
        <p:txBody>
          <a:bodyPr/>
          <a:lstStyle>
            <a:lvl1pPr marL="0" indent="0">
              <a:buNone/>
              <a:defRPr sz="2200"/>
            </a:lvl1pPr>
            <a:lvl2pPr marL="321424" indent="0">
              <a:buNone/>
              <a:defRPr sz="2000"/>
            </a:lvl2pPr>
            <a:lvl3pPr marL="642849" indent="0">
              <a:buNone/>
              <a:defRPr sz="1700"/>
            </a:lvl3pPr>
            <a:lvl4pPr marL="964274" indent="0">
              <a:buNone/>
              <a:defRPr sz="1400"/>
            </a:lvl4pPr>
            <a:lvl5pPr marL="1285697" indent="0">
              <a:buNone/>
              <a:defRPr sz="1400"/>
            </a:lvl5pPr>
            <a:lvl6pPr marL="1607123" indent="0">
              <a:buNone/>
              <a:defRPr sz="1400"/>
            </a:lvl6pPr>
            <a:lvl7pPr marL="1928546" indent="0">
              <a:buNone/>
              <a:defRPr sz="1400"/>
            </a:lvl7pPr>
            <a:lvl8pPr marL="2249971" indent="0">
              <a:buNone/>
              <a:defRPr sz="1400"/>
            </a:lvl8pPr>
            <a:lvl9pPr marL="2571396" indent="0">
              <a:buNone/>
              <a:defRPr sz="1400"/>
            </a:lvl9pPr>
          </a:lstStyle>
          <a:p>
            <a:endParaRPr lang="en-US"/>
          </a:p>
        </p:txBody>
      </p:sp>
      <p:sp>
        <p:nvSpPr>
          <p:cNvPr id="4" name="Text Placeholder 3"/>
          <p:cNvSpPr>
            <a:spLocks noGrp="1"/>
          </p:cNvSpPr>
          <p:nvPr>
            <p:ph type="body" sz="half" idx="2"/>
          </p:nvPr>
        </p:nvSpPr>
        <p:spPr>
          <a:xfrm>
            <a:off x="1792637" y="5367860"/>
            <a:ext cx="5486177" cy="80478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a:t>Click to edit Master text styles</a:t>
            </a:r>
          </a:p>
        </p:txBody>
      </p:sp>
    </p:spTree>
    <p:extLst>
      <p:ext uri="{BB962C8B-B14F-4D97-AF65-F5344CB8AC3E}">
        <p14:creationId xmlns:p14="http://schemas.microsoft.com/office/powerpoint/2010/main" val="119574356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9029179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5814456"/>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1" y="1151930"/>
            <a:ext cx="5411391" cy="3178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8020213"/>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ABF0B255-5629-4496-BD26-0CFBADDD75D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5840708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2EE5E36-EDD8-4D20-B469-E391DD5C1079}"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02866169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DB7FDB04-80D5-4889-BF39-B74C3825E459}"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66107600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6AB2A1F9-99AD-469C-99C0-E0595B332024}"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26936397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B149EA9B-8859-43DF-9E7C-C1231336074E}" type="slidenum">
              <a:rPr lang="en-US" altLang="en-US">
                <a:solidFill>
                  <a:srgbClr val="FFFFFF"/>
                </a:solidFill>
              </a:rPr>
              <a:pPr/>
              <a:t>‹#›</a:t>
            </a:fld>
            <a:endParaRPr lang="en-US" alt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41369568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6D83F0A6-4175-4FB1-9B2D-0EB83D0079D8}" type="slidenum">
              <a:rPr lang="en-US" altLang="en-US">
                <a:solidFill>
                  <a:srgbClr val="FFFFFF"/>
                </a:solidFill>
              </a:rPr>
              <a:pPr/>
              <a:t>‹#›</a:t>
            </a:fld>
            <a:endParaRPr lang="en-US" alt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79191364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B576CD95-656F-48A2-B63C-A62A8CD75C57}" type="slidenum">
              <a:rPr lang="en-US" altLang="en-US">
                <a:solidFill>
                  <a:srgbClr val="FFFFFF"/>
                </a:solidFill>
              </a:rPr>
              <a:pPr/>
              <a:t>‹#›</a:t>
            </a:fld>
            <a:endParaRPr lang="en-US" alt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33350110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2C74EFA4-7717-40E7-8B7D-F5037670FA56}"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130069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684187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6BA332F-EE6B-42CD-8376-C5CB9A25EACC}"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58431712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D7C0BB3D-C88F-4FA1-B929-5B77BEAC6B20}"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75575672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E48AA0A7-808D-4B0B-B536-F05DCA89ACC6}"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16623638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0074349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125270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4619970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435694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87749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91156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3535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7504375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4702517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316938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54851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868351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7279336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5813794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8849101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5217723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9330605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892887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92396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1396634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0198455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5311100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8348774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2962408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4093824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0005124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ea typeface="ＭＳ Ｐゴシック" pitchFamily="34"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ea typeface="ＭＳ Ｐゴシック" pitchFamily="34"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3C560C58-3232-45F1-A586-64A9483FE9E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3142424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E8F2A776-3370-41D2-9195-F2AF7AC90BD4}"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79381453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EDD2B662-0B0F-448E-AF0B-908A53FA0003}"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2842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811409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B8CF34B-354E-4CE1-8A90-0A7F95B7B49F}"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07081185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E909AA01-749E-47C9-9058-33A51AC65725}" type="slidenum">
              <a:rPr lang="en-US" altLang="en-US">
                <a:solidFill>
                  <a:srgbClr val="FFFFFF"/>
                </a:solidFill>
              </a:rPr>
              <a:pPr/>
              <a:t>‹#›</a:t>
            </a:fld>
            <a:endParaRPr lang="en-US" alt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84377190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418AD2A8-DD37-44B6-8849-02BB8B2C68AB}" type="slidenum">
              <a:rPr lang="en-US" altLang="en-US">
                <a:solidFill>
                  <a:srgbClr val="FFFFFF"/>
                </a:solidFill>
              </a:rPr>
              <a:pPr/>
              <a:t>‹#›</a:t>
            </a:fld>
            <a:endParaRPr lang="en-US" alt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58651146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045B74FA-B5CE-4549-8350-756570E08CD6}" type="slidenum">
              <a:rPr lang="en-US" altLang="en-US">
                <a:solidFill>
                  <a:srgbClr val="FFFFFF"/>
                </a:solidFill>
              </a:rPr>
              <a:pPr/>
              <a:t>‹#›</a:t>
            </a:fld>
            <a:endParaRPr lang="en-US" alt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35771328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85E6A09C-EEBC-499C-AF7D-AF46DBFD7047}"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77654307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EA762D63-D2D8-455E-94D0-DA5E5689FE2E}"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14851479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4FC19A76-5D6A-4DFA-A1F1-1F2D225B2CD4}"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05297413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9915B98-83C0-40EC-B9AE-2A4F62AF91E0}"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5581815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latin typeface="Garamond"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latin typeface="Garamond"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latin typeface="Garamond"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a:solidFill>
                    <a:srgbClr val="FFFFFF"/>
                  </a:solidFill>
                  <a:latin typeface="Garamond"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latin typeface="Garamond"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latin typeface="Garamond"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a:solidFill>
                  <a:srgbClr val="FFFFFF"/>
                </a:solidFill>
                <a:latin typeface="Garamond" charset="0"/>
                <a:ea typeface="ＭＳ Ｐゴシック" charset="0"/>
                <a:cs typeface="ＭＳ Ｐゴシック" charset="0"/>
              </a:endParaRPr>
            </a:p>
          </p:txBody>
        </p:sp>
      </p:grpSp>
      <p:sp>
        <p:nvSpPr>
          <p:cNvPr id="717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71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E7A5312-4DC0-DC43-9E24-36C38F2862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125794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F8287C5-7223-4C4F-B2CB-D1FB15BC0F2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373905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139200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CD1A8D3-54D5-3D44-927B-AD38E835EEE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5930674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7764852-6A10-E44C-9223-C02FDAD9B7B4}"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2711414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B35A728A-2CA8-0543-8221-F5B57112DF83}"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4960111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513BBC9-8D6B-1845-9E3B-DA4F148D18B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2584556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D9D7AD46-A352-9D46-B36D-397BFFFFCAD1}"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6450131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895447EA-6D3E-6B48-A5CB-894A2A64909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8602703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7A01BC6-5DF1-294F-B09C-FC478C2D44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3266866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199AE08-D7BA-4E49-B1A1-A36DFCC1D61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7441376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5C48FA5-7C0A-DA4B-B1E5-512C1278076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151140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0101377-DD52-354F-8FEA-815C79F08D5A}"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91041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27393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8F9732E-3BD8-D848-B9A6-60584BF0CBC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4989172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FEB78F3F-D207-0145-A1A7-1100ACE92ECE}"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349198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4583706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7900097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9947871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0617369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9634259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51070972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02273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96002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670496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7856480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latin typeface="Arial" charset="0"/>
                <a:ea typeface="ＭＳ Ｐゴシック" charset="0"/>
                <a:cs typeface="ＭＳ Ｐゴシック" charset="0"/>
              </a: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2961100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4518738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879185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6612608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1114191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2629244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dirty="0"/>
          </a:p>
        </p:txBody>
      </p:sp>
    </p:spTree>
    <p:extLst>
      <p:ext uri="{BB962C8B-B14F-4D97-AF65-F5344CB8AC3E}">
        <p14:creationId xmlns:p14="http://schemas.microsoft.com/office/powerpoint/2010/main" val="83790338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dirty="0"/>
          </a:p>
        </p:txBody>
      </p:sp>
    </p:spTree>
    <p:extLst>
      <p:ext uri="{BB962C8B-B14F-4D97-AF65-F5344CB8AC3E}">
        <p14:creationId xmlns:p14="http://schemas.microsoft.com/office/powerpoint/2010/main" val="415900389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dirty="0"/>
          </a:p>
        </p:txBody>
      </p:sp>
    </p:spTree>
    <p:extLst>
      <p:ext uri="{BB962C8B-B14F-4D97-AF65-F5344CB8AC3E}">
        <p14:creationId xmlns:p14="http://schemas.microsoft.com/office/powerpoint/2010/main" val="10681709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932374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dirty="0"/>
          </a:p>
        </p:txBody>
      </p:sp>
    </p:spTree>
    <p:extLst>
      <p:ext uri="{BB962C8B-B14F-4D97-AF65-F5344CB8AC3E}">
        <p14:creationId xmlns:p14="http://schemas.microsoft.com/office/powerpoint/2010/main" val="404752781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dirty="0"/>
          </a:p>
        </p:txBody>
      </p:sp>
    </p:spTree>
    <p:extLst>
      <p:ext uri="{BB962C8B-B14F-4D97-AF65-F5344CB8AC3E}">
        <p14:creationId xmlns:p14="http://schemas.microsoft.com/office/powerpoint/2010/main" val="246346256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dirty="0"/>
          </a:p>
        </p:txBody>
      </p:sp>
    </p:spTree>
    <p:extLst>
      <p:ext uri="{BB962C8B-B14F-4D97-AF65-F5344CB8AC3E}">
        <p14:creationId xmlns:p14="http://schemas.microsoft.com/office/powerpoint/2010/main" val="344255247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dirty="0"/>
          </a:p>
        </p:txBody>
      </p:sp>
    </p:spTree>
    <p:extLst>
      <p:ext uri="{BB962C8B-B14F-4D97-AF65-F5344CB8AC3E}">
        <p14:creationId xmlns:p14="http://schemas.microsoft.com/office/powerpoint/2010/main" val="296633865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dirty="0"/>
          </a:p>
        </p:txBody>
      </p:sp>
    </p:spTree>
    <p:extLst>
      <p:ext uri="{BB962C8B-B14F-4D97-AF65-F5344CB8AC3E}">
        <p14:creationId xmlns:p14="http://schemas.microsoft.com/office/powerpoint/2010/main" val="403884341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dirty="0"/>
          </a:p>
        </p:txBody>
      </p:sp>
    </p:spTree>
    <p:extLst>
      <p:ext uri="{BB962C8B-B14F-4D97-AF65-F5344CB8AC3E}">
        <p14:creationId xmlns:p14="http://schemas.microsoft.com/office/powerpoint/2010/main" val="413169900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dirty="0"/>
          </a:p>
        </p:txBody>
      </p:sp>
    </p:spTree>
    <p:extLst>
      <p:ext uri="{BB962C8B-B14F-4D97-AF65-F5344CB8AC3E}">
        <p14:creationId xmlns:p14="http://schemas.microsoft.com/office/powerpoint/2010/main" val="338775257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dirty="0"/>
          </a:p>
        </p:txBody>
      </p:sp>
    </p:spTree>
    <p:extLst>
      <p:ext uri="{BB962C8B-B14F-4D97-AF65-F5344CB8AC3E}">
        <p14:creationId xmlns:p14="http://schemas.microsoft.com/office/powerpoint/2010/main" val="109878061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dirty="0"/>
          </a:p>
        </p:txBody>
      </p:sp>
    </p:spTree>
    <p:extLst>
      <p:ext uri="{BB962C8B-B14F-4D97-AF65-F5344CB8AC3E}">
        <p14:creationId xmlns:p14="http://schemas.microsoft.com/office/powerpoint/2010/main" val="27873924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dirty="0"/>
          </a:p>
        </p:txBody>
      </p:sp>
    </p:spTree>
    <p:extLst>
      <p:ext uri="{BB962C8B-B14F-4D97-AF65-F5344CB8AC3E}">
        <p14:creationId xmlns:p14="http://schemas.microsoft.com/office/powerpoint/2010/main" val="1557330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7254C03-0C71-4881-B2A5-1BA72D5DB842}" type="slidenum">
              <a:rPr lang="en-US" altLang="en-US"/>
              <a:pPr/>
              <a:t>‹#›</a:t>
            </a:fld>
            <a:endParaRPr lang="en-US" altLang="en-US"/>
          </a:p>
        </p:txBody>
      </p:sp>
    </p:spTree>
    <p:extLst>
      <p:ext uri="{BB962C8B-B14F-4D97-AF65-F5344CB8AC3E}">
        <p14:creationId xmlns:p14="http://schemas.microsoft.com/office/powerpoint/2010/main" val="18989230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33604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5942642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8566715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9136442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4903379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7727044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7468042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6851036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4545024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1368584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76575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014963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09976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4897492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0981731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683667664"/>
      </p:ext>
    </p:extLst>
  </p:cSld>
  <p:clrMapOvr>
    <a:masterClrMapping/>
  </p:clrMapOvr>
  <p:transition spd="med">
    <p:randomBar dir="vert"/>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54275" name="Rectangle 3"/>
          <p:cNvSpPr>
            <a:spLocks noGrp="1" noChangeArrowheads="1"/>
          </p:cNvSpPr>
          <p:nvPr>
            <p:ph type="subTitle" idx="1"/>
          </p:nvPr>
        </p:nvSpPr>
        <p:spPr>
          <a:xfrm>
            <a:off x="1371600" y="4038600"/>
            <a:ext cx="6400800" cy="1600200"/>
          </a:xfrm>
        </p:spPr>
        <p:txBody>
          <a:bodyPr/>
          <a:lstStyle>
            <a:lvl1pPr marL="0" indent="0" algn="ctr">
              <a:buFont typeface="Monotype Sort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215CF1E-6975-4B99-9B0F-497DC1C797C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9759406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031B0F9-E9F5-47B6-BA6A-6A173A610AC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3479112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E6ED0E3C-10A8-4503-96B7-2B969791C26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2638737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76B9CBF-7282-4598-B6B5-BAD3DFE7267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1895483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A76884D1-A05D-4C01-875E-57B3E2E69F9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2630065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96E1DB55-801C-4C1B-9378-7A385C969BE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56113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latin typeface="Arial" charset="0"/>
              <a:ea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latin typeface="Arial" charset="0"/>
              <a:ea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29133531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AE95784E-7E63-43B5-B874-3A45C942786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9237969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7F7EC6AF-3003-49BC-AAC0-4923C62C486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0379624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7A8DA25A-47D5-4AC5-B180-566DDADAEA7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4735917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A5D1528-2507-465C-A248-8E561E74C1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0707703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EC6A3370-20B9-4649-975F-9107DADDFE5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0607356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rtl="0">
              <a:spcBef>
                <a:spcPts val="0"/>
              </a:spcBef>
              <a:defRPr>
                <a:solidFill>
                  <a:srgbClr val="7A9798"/>
                </a:solidFill>
              </a:defRPr>
            </a:lvl1pPr>
            <a:lvl2pPr rtl="0">
              <a:spcBef>
                <a:spcPts val="0"/>
              </a:spcBef>
              <a:defRPr sz="3300">
                <a:solidFill>
                  <a:srgbClr val="7B9899"/>
                </a:solidFill>
                <a:latin typeface="Georgia"/>
                <a:ea typeface="Georgia"/>
                <a:cs typeface="Georgia"/>
                <a:sym typeface="Georgia"/>
              </a:defRPr>
            </a:lvl2pPr>
            <a:lvl3pPr rtl="0">
              <a:spcBef>
                <a:spcPts val="0"/>
              </a:spcBef>
              <a:defRPr sz="3300">
                <a:solidFill>
                  <a:srgbClr val="7B9899"/>
                </a:solidFill>
                <a:latin typeface="Georgia"/>
                <a:ea typeface="Georgia"/>
                <a:cs typeface="Georgia"/>
                <a:sym typeface="Georgia"/>
              </a:defRPr>
            </a:lvl3pPr>
            <a:lvl4pPr rtl="0">
              <a:spcBef>
                <a:spcPts val="0"/>
              </a:spcBef>
              <a:defRPr sz="3300">
                <a:solidFill>
                  <a:srgbClr val="7B9899"/>
                </a:solidFill>
                <a:latin typeface="Georgia"/>
                <a:ea typeface="Georgia"/>
                <a:cs typeface="Georgia"/>
                <a:sym typeface="Georgia"/>
              </a:defRPr>
            </a:lvl4pPr>
            <a:lvl5pPr rtl="0">
              <a:spcBef>
                <a:spcPts val="0"/>
              </a:spcBef>
              <a:defRPr sz="3300">
                <a:solidFill>
                  <a:srgbClr val="7B9899"/>
                </a:solidFill>
                <a:latin typeface="Georgia"/>
                <a:ea typeface="Georgia"/>
                <a:cs typeface="Georgia"/>
                <a:sym typeface="Georgia"/>
              </a:defRPr>
            </a:lvl5pPr>
            <a:lvl6pPr rtl="0">
              <a:spcBef>
                <a:spcPts val="0"/>
              </a:spcBef>
              <a:defRPr sz="3300">
                <a:solidFill>
                  <a:srgbClr val="7B9899"/>
                </a:solidFill>
                <a:latin typeface="Georgia"/>
                <a:ea typeface="Georgia"/>
                <a:cs typeface="Georgia"/>
                <a:sym typeface="Georgia"/>
              </a:defRPr>
            </a:lvl6pPr>
            <a:lvl7pPr rtl="0">
              <a:spcBef>
                <a:spcPts val="0"/>
              </a:spcBef>
              <a:defRPr sz="3300">
                <a:solidFill>
                  <a:srgbClr val="7B9899"/>
                </a:solidFill>
                <a:latin typeface="Georgia"/>
                <a:ea typeface="Georgia"/>
                <a:cs typeface="Georgia"/>
                <a:sym typeface="Georgia"/>
              </a:defRPr>
            </a:lvl7pPr>
            <a:lvl8pPr rtl="0">
              <a:spcBef>
                <a:spcPts val="0"/>
              </a:spcBef>
              <a:defRPr sz="3300">
                <a:solidFill>
                  <a:srgbClr val="7B9899"/>
                </a:solidFill>
                <a:latin typeface="Georgia"/>
                <a:ea typeface="Georgia"/>
                <a:cs typeface="Georgia"/>
                <a:sym typeface="Georgia"/>
              </a:defRPr>
            </a:lvl8pPr>
            <a:lvl9pPr rtl="0">
              <a:spcBef>
                <a:spcPts val="0"/>
              </a:spcBef>
              <a:defRPr sz="3300">
                <a:solidFill>
                  <a:srgbClr val="7B9899"/>
                </a:solidFill>
                <a:latin typeface="Georgia"/>
                <a:ea typeface="Georgia"/>
                <a:cs typeface="Georgia"/>
                <a:sym typeface="Georgia"/>
              </a:defRPr>
            </a:lvl9pPr>
          </a:lstStyle>
          <a:p>
            <a:endParaRPr/>
          </a:p>
        </p:txBody>
      </p:sp>
      <p:sp>
        <p:nvSpPr>
          <p:cNvPr id="322" name="Shape 322"/>
          <p:cNvSpPr txBox="1">
            <a:spLocks noGrp="1"/>
          </p:cNvSpPr>
          <p:nvPr>
            <p:ph type="body" idx="1"/>
          </p:nvPr>
        </p:nvSpPr>
        <p:spPr>
          <a:xfrm>
            <a:off x="301752" y="1527048"/>
            <a:ext cx="8503920" cy="4572000"/>
          </a:xfrm>
          <a:prstGeom prst="rect">
            <a:avLst/>
          </a:prstGeom>
          <a:noFill/>
          <a:ln>
            <a:noFill/>
          </a:ln>
        </p:spPr>
        <p:txBody>
          <a:bodyPr lIns="91425" tIns="91425" rIns="91425" bIns="91425" anchor="t" anchorCtr="0"/>
          <a:lstStyle>
            <a:lvl1pPr marL="273050" indent="-127317" algn="l" rtl="0">
              <a:spcBef>
                <a:spcPts val="540"/>
              </a:spcBef>
              <a:spcAft>
                <a:spcPts val="0"/>
              </a:spcAft>
              <a:buClr>
                <a:schemeClr val="accent1"/>
              </a:buClr>
              <a:buFont typeface="Noto Sans Symbol"/>
              <a:buChar char="●"/>
              <a:defRPr sz="2700">
                <a:solidFill>
                  <a:schemeClr val="dk1"/>
                </a:solidFill>
                <a:latin typeface="Georgia"/>
                <a:ea typeface="Georgia"/>
                <a:cs typeface="Georgia"/>
                <a:sym typeface="Georgia"/>
              </a:defRPr>
            </a:lvl1pPr>
            <a:lvl2pPr marL="547688" indent="-183197" algn="l" rtl="0">
              <a:spcBef>
                <a:spcPts val="440"/>
              </a:spcBef>
              <a:spcAft>
                <a:spcPts val="0"/>
              </a:spcAft>
              <a:buClr>
                <a:schemeClr val="accent2"/>
              </a:buClr>
              <a:buFont typeface="Noto Sans Symbol"/>
              <a:buChar char="○"/>
              <a:defRPr sz="2200">
                <a:solidFill>
                  <a:schemeClr val="dk2"/>
                </a:solidFill>
                <a:latin typeface="Georgia"/>
                <a:ea typeface="Georgia"/>
                <a:cs typeface="Georgia"/>
                <a:sym typeface="Georgia"/>
              </a:defRPr>
            </a:lvl2pPr>
            <a:lvl3pPr marL="822325" indent="-142875" algn="l" rtl="0">
              <a:spcBef>
                <a:spcPts val="400"/>
              </a:spcBef>
              <a:spcAft>
                <a:spcPts val="0"/>
              </a:spcAft>
              <a:buClr>
                <a:srgbClr val="8CADAE"/>
              </a:buClr>
              <a:buFont typeface="Noto Sans Symbol"/>
              <a:buChar char="•"/>
              <a:defRPr sz="2000">
                <a:solidFill>
                  <a:schemeClr val="dk1"/>
                </a:solidFill>
                <a:latin typeface="Georgia"/>
                <a:ea typeface="Georgia"/>
                <a:cs typeface="Georgia"/>
                <a:sym typeface="Georgia"/>
              </a:defRPr>
            </a:lvl3pPr>
            <a:lvl4pPr marL="1096963" indent="-144462" algn="l" rtl="0">
              <a:spcBef>
                <a:spcPts val="400"/>
              </a:spcBef>
              <a:spcAft>
                <a:spcPts val="0"/>
              </a:spcAft>
              <a:buClr>
                <a:srgbClr val="8C7B70"/>
              </a:buClr>
              <a:buFont typeface="Noto Sans Symbol"/>
              <a:buChar char="•"/>
              <a:defRPr sz="2000">
                <a:solidFill>
                  <a:schemeClr val="dk2"/>
                </a:solidFill>
                <a:latin typeface="Georgia"/>
                <a:ea typeface="Georgia"/>
                <a:cs typeface="Georgia"/>
                <a:sym typeface="Georgia"/>
              </a:defRPr>
            </a:lvl4pPr>
            <a:lvl5pPr marL="1371600" indent="-101600" algn="l" rtl="0">
              <a:spcBef>
                <a:spcPts val="400"/>
              </a:spcBef>
              <a:spcAft>
                <a:spcPts val="0"/>
              </a:spcAft>
              <a:buClr>
                <a:srgbClr val="8FB08C"/>
              </a:buClr>
              <a:buFont typeface="Georgia"/>
              <a:buChar char="•"/>
              <a:defRPr sz="2000">
                <a:solidFill>
                  <a:schemeClr val="dk1"/>
                </a:solidFill>
                <a:latin typeface="Georgia"/>
                <a:ea typeface="Georgia"/>
                <a:cs typeface="Georgia"/>
                <a:sym typeface="Georgia"/>
              </a:defRPr>
            </a:lvl5pPr>
            <a:lvl6pPr marL="1645920" indent="-93980" algn="l" rtl="0">
              <a:spcBef>
                <a:spcPts val="360"/>
              </a:spcBef>
              <a:buClr>
                <a:schemeClr val="accent6"/>
              </a:buClr>
              <a:buFont typeface="Noto Sans Symbol"/>
              <a:buChar char="●"/>
              <a:defRPr sz="1800">
                <a:solidFill>
                  <a:schemeClr val="dk1"/>
                </a:solidFill>
                <a:latin typeface="Georgia"/>
                <a:ea typeface="Georgia"/>
                <a:cs typeface="Georgia"/>
                <a:sym typeface="Georgia"/>
              </a:defRPr>
            </a:lvl6pPr>
            <a:lvl7pPr marL="1920240" indent="-101600" algn="l" rtl="0">
              <a:spcBef>
                <a:spcPts val="320"/>
              </a:spcBef>
              <a:buClr>
                <a:srgbClr val="B75640"/>
              </a:buClr>
              <a:buFont typeface="Georgia"/>
              <a:buChar char="•"/>
              <a:defRPr sz="1600" baseline="0">
                <a:solidFill>
                  <a:schemeClr val="dk1"/>
                </a:solidFill>
                <a:latin typeface="Georgia"/>
                <a:ea typeface="Georgia"/>
                <a:cs typeface="Georgia"/>
                <a:sym typeface="Georgia"/>
              </a:defRPr>
            </a:lvl7pPr>
            <a:lvl8pPr marL="2103120" indent="-83820" algn="l" rtl="0">
              <a:spcBef>
                <a:spcPts val="320"/>
              </a:spcBef>
              <a:buClr>
                <a:srgbClr val="7A6B62"/>
              </a:buClr>
              <a:buFont typeface="Georgia"/>
              <a:buChar char="•"/>
              <a:defRPr sz="1600">
                <a:solidFill>
                  <a:schemeClr val="dk1"/>
                </a:solidFill>
                <a:latin typeface="Georgia"/>
                <a:ea typeface="Georgia"/>
                <a:cs typeface="Georgia"/>
                <a:sym typeface="Georgia"/>
              </a:defRPr>
            </a:lvl8pPr>
            <a:lvl9pPr marL="2377440" indent="-113029" algn="l" rtl="0">
              <a:spcBef>
                <a:spcPts val="280"/>
              </a:spcBef>
              <a:buClr>
                <a:srgbClr val="B29D00"/>
              </a:buClr>
              <a:buFont typeface="Georgia"/>
              <a:buChar char="•"/>
              <a:defRPr sz="1400" cap="none" baseline="0">
                <a:solidFill>
                  <a:schemeClr val="dk1"/>
                </a:solidFill>
                <a:latin typeface="Georgia"/>
                <a:ea typeface="Georgia"/>
                <a:cs typeface="Georgia"/>
                <a:sym typeface="Georgia"/>
              </a:defRPr>
            </a:lvl9pPr>
          </a:lstStyle>
          <a:p>
            <a:endParaRPr/>
          </a:p>
        </p:txBody>
      </p:sp>
      <p:sp>
        <p:nvSpPr>
          <p:cNvPr id="323" name="Shape 323"/>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24" name="Shape 324"/>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solidFill>
                <a:srgbClr val="000000"/>
              </a:solidFill>
            </a:endParaRPr>
          </a:p>
        </p:txBody>
      </p:sp>
      <p:sp>
        <p:nvSpPr>
          <p:cNvPr id="325" name="Shape 325"/>
          <p:cNvSpPr txBox="1">
            <a:spLocks noGrp="1"/>
          </p:cNvSpPr>
          <p:nvPr>
            <p:ph type="sldNum" idx="12"/>
          </p:nvPr>
        </p:nvSpPr>
        <p:spPr>
          <a:xfrm>
            <a:off x="4362450" y="1027112"/>
            <a:ext cx="457200" cy="441324"/>
          </a:xfrm>
          <a:prstGeom prst="rect">
            <a:avLst/>
          </a:prstGeom>
          <a:noFill/>
          <a:ln>
            <a:noFill/>
          </a:ln>
        </p:spPr>
        <p:txBody>
          <a:bodyPr lIns="45700" tIns="45700" rIns="45700" bIns="45700" anchor="ctr" anchorCtr="0">
            <a:noAutofit/>
          </a:bodyPr>
          <a:lstStyle/>
          <a:p>
            <a:pPr algn="ctr">
              <a:buClr>
                <a:srgbClr val="7B9899"/>
              </a:buClr>
              <a:buSzPct val="25000"/>
              <a:buFont typeface="Georgia"/>
              <a:buNone/>
            </a:pPr>
            <a:fld id="{00000000-1234-1234-1234-123412341234}" type="slidenum">
              <a:rPr lang="en-US" sz="1600">
                <a:solidFill>
                  <a:srgbClr val="7B9899"/>
                </a:solidFill>
                <a:latin typeface="Georgia"/>
                <a:ea typeface="Georgia"/>
                <a:cs typeface="Georgia"/>
                <a:sym typeface="Georgia"/>
              </a:rPr>
              <a:pPr algn="ctr">
                <a:buClr>
                  <a:srgbClr val="7B9899"/>
                </a:buClr>
                <a:buSzPct val="25000"/>
                <a:buFont typeface="Georgia"/>
                <a:buNone/>
              </a:pPr>
              <a:t>‹#›</a:t>
            </a:fld>
            <a:endParaRPr lang="en-US" sz="1600">
              <a:solidFill>
                <a:srgbClr val="7B9899"/>
              </a:solidFill>
              <a:latin typeface="Georgia"/>
              <a:ea typeface="Georgia"/>
              <a:cs typeface="Georgia"/>
              <a:sym typeface="Georgia"/>
            </a:endParaRPr>
          </a:p>
        </p:txBody>
      </p:sp>
    </p:spTree>
    <p:extLst>
      <p:ext uri="{BB962C8B-B14F-4D97-AF65-F5344CB8AC3E}">
        <p14:creationId xmlns:p14="http://schemas.microsoft.com/office/powerpoint/2010/main" val="62718173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2/26/25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8266961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2/26/25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124853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2/26/25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1119252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2/26/25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14803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98118955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2/26/25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2304967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2/26/25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6362812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2/26/25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3725419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2/26/25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8974461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2/26/25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9111478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2/26/25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1181692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2/26/25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2318817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3051791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5EDC5AE-B882-4107-98C5-4C6B8D37D529}"/>
              </a:ext>
            </a:extLst>
          </p:cNvPr>
          <p:cNvSpPr>
            <a:spLocks noGrp="1"/>
          </p:cNvSpPr>
          <p:nvPr>
            <p:ph type="dt" sz="half" idx="10"/>
          </p:nvPr>
        </p:nvSpPr>
        <p:spPr/>
        <p:txBody>
          <a:bodyPr/>
          <a:lstStyle>
            <a:lvl1pPr>
              <a:defRPr/>
            </a:lvl1pPr>
          </a:lstStyle>
          <a:p>
            <a:fld id="{41F0F8A3-62F4-45FE-A122-11BBB1BD1072}" type="datetimeFigureOut">
              <a:rPr lang="en-US" altLang="en-US"/>
              <a:pPr/>
              <a:t>2/26/25</a:t>
            </a:fld>
            <a:endParaRPr lang="en-US" altLang="en-US"/>
          </a:p>
        </p:txBody>
      </p:sp>
      <p:sp>
        <p:nvSpPr>
          <p:cNvPr id="5" name="Footer Placeholder 4">
            <a:extLst>
              <a:ext uri="{FF2B5EF4-FFF2-40B4-BE49-F238E27FC236}">
                <a16:creationId xmlns:a16="http://schemas.microsoft.com/office/drawing/2014/main" id="{48037CC8-5B1B-4B9F-92CA-B1C49F95596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691674-E40C-4A36-BD77-A959C1526071}"/>
              </a:ext>
            </a:extLst>
          </p:cNvPr>
          <p:cNvSpPr>
            <a:spLocks noGrp="1"/>
          </p:cNvSpPr>
          <p:nvPr>
            <p:ph type="sldNum" sz="quarter" idx="12"/>
          </p:nvPr>
        </p:nvSpPr>
        <p:spPr/>
        <p:txBody>
          <a:bodyPr/>
          <a:lstStyle>
            <a:lvl1pPr>
              <a:defRPr/>
            </a:lvl1pPr>
          </a:lstStyle>
          <a:p>
            <a:fld id="{1F08EEBE-78A8-4702-B1A8-A89BF063A78F}" type="slidenum">
              <a:rPr lang="en-US" altLang="en-US"/>
              <a:pPr/>
              <a:t>‹#›</a:t>
            </a:fld>
            <a:endParaRPr lang="en-US" altLang="en-US"/>
          </a:p>
        </p:txBody>
      </p:sp>
    </p:spTree>
    <p:extLst>
      <p:ext uri="{BB962C8B-B14F-4D97-AF65-F5344CB8AC3E}">
        <p14:creationId xmlns:p14="http://schemas.microsoft.com/office/powerpoint/2010/main" val="40175356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7632BB-CE5A-42C2-A039-142580E875DF}"/>
              </a:ext>
            </a:extLst>
          </p:cNvPr>
          <p:cNvSpPr>
            <a:spLocks noGrp="1"/>
          </p:cNvSpPr>
          <p:nvPr>
            <p:ph type="dt" sz="half" idx="10"/>
          </p:nvPr>
        </p:nvSpPr>
        <p:spPr/>
        <p:txBody>
          <a:bodyPr/>
          <a:lstStyle>
            <a:lvl1pPr>
              <a:defRPr/>
            </a:lvl1pPr>
          </a:lstStyle>
          <a:p>
            <a:fld id="{03B6C2C5-BEA8-40D2-B621-2D196E14E39D}" type="datetimeFigureOut">
              <a:rPr lang="en-US" altLang="en-US"/>
              <a:pPr/>
              <a:t>2/26/25</a:t>
            </a:fld>
            <a:endParaRPr lang="en-US" altLang="en-US"/>
          </a:p>
        </p:txBody>
      </p:sp>
      <p:sp>
        <p:nvSpPr>
          <p:cNvPr id="5" name="Footer Placeholder 4">
            <a:extLst>
              <a:ext uri="{FF2B5EF4-FFF2-40B4-BE49-F238E27FC236}">
                <a16:creationId xmlns:a16="http://schemas.microsoft.com/office/drawing/2014/main" id="{65D9A356-424B-4596-A0F8-82335AC4282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803E805-D9DB-460A-BB62-C7B85E06E872}"/>
              </a:ext>
            </a:extLst>
          </p:cNvPr>
          <p:cNvSpPr>
            <a:spLocks noGrp="1"/>
          </p:cNvSpPr>
          <p:nvPr>
            <p:ph type="sldNum" sz="quarter" idx="12"/>
          </p:nvPr>
        </p:nvSpPr>
        <p:spPr/>
        <p:txBody>
          <a:bodyPr/>
          <a:lstStyle>
            <a:lvl1pPr>
              <a:defRPr/>
            </a:lvl1pPr>
          </a:lstStyle>
          <a:p>
            <a:fld id="{C7CA4465-0D39-40ED-A316-185B718B45D9}" type="slidenum">
              <a:rPr lang="en-US" altLang="en-US"/>
              <a:pPr/>
              <a:t>‹#›</a:t>
            </a:fld>
            <a:endParaRPr lang="en-US" altLang="en-US"/>
          </a:p>
        </p:txBody>
      </p:sp>
    </p:spTree>
    <p:extLst>
      <p:ext uri="{BB962C8B-B14F-4D97-AF65-F5344CB8AC3E}">
        <p14:creationId xmlns:p14="http://schemas.microsoft.com/office/powerpoint/2010/main" val="3286153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36795754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87C206-D1A7-4699-9EF7-2D79F4F4EFCF}"/>
              </a:ext>
            </a:extLst>
          </p:cNvPr>
          <p:cNvSpPr>
            <a:spLocks noGrp="1"/>
          </p:cNvSpPr>
          <p:nvPr>
            <p:ph type="dt" sz="half" idx="10"/>
          </p:nvPr>
        </p:nvSpPr>
        <p:spPr/>
        <p:txBody>
          <a:bodyPr/>
          <a:lstStyle>
            <a:lvl1pPr>
              <a:defRPr/>
            </a:lvl1pPr>
          </a:lstStyle>
          <a:p>
            <a:fld id="{83D61200-87D0-4817-AD73-A8D469F544C0}" type="datetimeFigureOut">
              <a:rPr lang="en-US" altLang="en-US"/>
              <a:pPr/>
              <a:t>2/26/25</a:t>
            </a:fld>
            <a:endParaRPr lang="en-US" altLang="en-US"/>
          </a:p>
        </p:txBody>
      </p:sp>
      <p:sp>
        <p:nvSpPr>
          <p:cNvPr id="5" name="Footer Placeholder 4">
            <a:extLst>
              <a:ext uri="{FF2B5EF4-FFF2-40B4-BE49-F238E27FC236}">
                <a16:creationId xmlns:a16="http://schemas.microsoft.com/office/drawing/2014/main" id="{A8EB70D2-9888-44FB-89DF-B547C1F89EE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535C832-81CE-4212-9B67-491CD263B4AF}"/>
              </a:ext>
            </a:extLst>
          </p:cNvPr>
          <p:cNvSpPr>
            <a:spLocks noGrp="1"/>
          </p:cNvSpPr>
          <p:nvPr>
            <p:ph type="sldNum" sz="quarter" idx="12"/>
          </p:nvPr>
        </p:nvSpPr>
        <p:spPr/>
        <p:txBody>
          <a:bodyPr/>
          <a:lstStyle>
            <a:lvl1pPr>
              <a:defRPr/>
            </a:lvl1pPr>
          </a:lstStyle>
          <a:p>
            <a:fld id="{D1EDEF8F-6E4F-46C9-8A9F-9C6A56E293E0}" type="slidenum">
              <a:rPr lang="en-US" altLang="en-US"/>
              <a:pPr/>
              <a:t>‹#›</a:t>
            </a:fld>
            <a:endParaRPr lang="en-US" altLang="en-US"/>
          </a:p>
        </p:txBody>
      </p:sp>
    </p:spTree>
    <p:extLst>
      <p:ext uri="{BB962C8B-B14F-4D97-AF65-F5344CB8AC3E}">
        <p14:creationId xmlns:p14="http://schemas.microsoft.com/office/powerpoint/2010/main" val="22426573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A5A9D77-3C7D-42A6-A522-69697B58AB23}"/>
              </a:ext>
            </a:extLst>
          </p:cNvPr>
          <p:cNvSpPr>
            <a:spLocks noGrp="1"/>
          </p:cNvSpPr>
          <p:nvPr>
            <p:ph type="dt" sz="half" idx="10"/>
          </p:nvPr>
        </p:nvSpPr>
        <p:spPr/>
        <p:txBody>
          <a:bodyPr/>
          <a:lstStyle>
            <a:lvl1pPr>
              <a:defRPr/>
            </a:lvl1pPr>
          </a:lstStyle>
          <a:p>
            <a:fld id="{E82F8C61-2006-4B61-A109-F2D49A35AB90}" type="datetimeFigureOut">
              <a:rPr lang="en-US" altLang="en-US"/>
              <a:pPr/>
              <a:t>2/26/25</a:t>
            </a:fld>
            <a:endParaRPr lang="en-US" altLang="en-US"/>
          </a:p>
        </p:txBody>
      </p:sp>
      <p:sp>
        <p:nvSpPr>
          <p:cNvPr id="6" name="Footer Placeholder 4">
            <a:extLst>
              <a:ext uri="{FF2B5EF4-FFF2-40B4-BE49-F238E27FC236}">
                <a16:creationId xmlns:a16="http://schemas.microsoft.com/office/drawing/2014/main" id="{A12FF51A-E443-47C0-B241-E2AB3DAD7725}"/>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2F97C49F-1038-4E78-9590-886650389204}"/>
              </a:ext>
            </a:extLst>
          </p:cNvPr>
          <p:cNvSpPr>
            <a:spLocks noGrp="1"/>
          </p:cNvSpPr>
          <p:nvPr>
            <p:ph type="sldNum" sz="quarter" idx="12"/>
          </p:nvPr>
        </p:nvSpPr>
        <p:spPr/>
        <p:txBody>
          <a:bodyPr/>
          <a:lstStyle>
            <a:lvl1pPr>
              <a:defRPr/>
            </a:lvl1pPr>
          </a:lstStyle>
          <a:p>
            <a:fld id="{52C52F34-8E08-40FB-AC63-415ACC82B627}" type="slidenum">
              <a:rPr lang="en-US" altLang="en-US"/>
              <a:pPr/>
              <a:t>‹#›</a:t>
            </a:fld>
            <a:endParaRPr lang="en-US" altLang="en-US"/>
          </a:p>
        </p:txBody>
      </p:sp>
    </p:spTree>
    <p:extLst>
      <p:ext uri="{BB962C8B-B14F-4D97-AF65-F5344CB8AC3E}">
        <p14:creationId xmlns:p14="http://schemas.microsoft.com/office/powerpoint/2010/main" val="288732884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F8CE97D-69C5-473A-954C-D70388977E50}"/>
              </a:ext>
            </a:extLst>
          </p:cNvPr>
          <p:cNvSpPr>
            <a:spLocks noGrp="1"/>
          </p:cNvSpPr>
          <p:nvPr>
            <p:ph type="dt" sz="half" idx="10"/>
          </p:nvPr>
        </p:nvSpPr>
        <p:spPr/>
        <p:txBody>
          <a:bodyPr/>
          <a:lstStyle>
            <a:lvl1pPr>
              <a:defRPr/>
            </a:lvl1pPr>
          </a:lstStyle>
          <a:p>
            <a:fld id="{9971462B-AF2F-4C22-A89D-1F91B2AC8D19}" type="datetimeFigureOut">
              <a:rPr lang="en-US" altLang="en-US"/>
              <a:pPr/>
              <a:t>2/26/25</a:t>
            </a:fld>
            <a:endParaRPr lang="en-US" altLang="en-US"/>
          </a:p>
        </p:txBody>
      </p:sp>
      <p:sp>
        <p:nvSpPr>
          <p:cNvPr id="8" name="Footer Placeholder 4">
            <a:extLst>
              <a:ext uri="{FF2B5EF4-FFF2-40B4-BE49-F238E27FC236}">
                <a16:creationId xmlns:a16="http://schemas.microsoft.com/office/drawing/2014/main" id="{6095C0EF-79D3-42B7-8D9B-F42DDF02E630}"/>
              </a:ext>
            </a:extLst>
          </p:cNvPr>
          <p:cNvSpPr>
            <a:spLocks noGrp="1"/>
          </p:cNvSpPr>
          <p:nvPr>
            <p:ph type="ftr" sz="quarter" idx="11"/>
          </p:nvPr>
        </p:nvSpPr>
        <p:spPr/>
        <p:txBody>
          <a:bodyPr/>
          <a:lstStyle>
            <a:lvl1pPr>
              <a:defRPr/>
            </a:lvl1pPr>
          </a:lstStyle>
          <a:p>
            <a:endParaRPr lang="en-US" altLang="en-US"/>
          </a:p>
        </p:txBody>
      </p:sp>
      <p:sp>
        <p:nvSpPr>
          <p:cNvPr id="9" name="Slide Number Placeholder 5">
            <a:extLst>
              <a:ext uri="{FF2B5EF4-FFF2-40B4-BE49-F238E27FC236}">
                <a16:creationId xmlns:a16="http://schemas.microsoft.com/office/drawing/2014/main" id="{7928B1E6-0800-459D-939E-F4EFEDF34EB5}"/>
              </a:ext>
            </a:extLst>
          </p:cNvPr>
          <p:cNvSpPr>
            <a:spLocks noGrp="1"/>
          </p:cNvSpPr>
          <p:nvPr>
            <p:ph type="sldNum" sz="quarter" idx="12"/>
          </p:nvPr>
        </p:nvSpPr>
        <p:spPr/>
        <p:txBody>
          <a:bodyPr/>
          <a:lstStyle>
            <a:lvl1pPr>
              <a:defRPr/>
            </a:lvl1pPr>
          </a:lstStyle>
          <a:p>
            <a:fld id="{71540B01-33DC-44B2-AC25-69111E751E00}" type="slidenum">
              <a:rPr lang="en-US" altLang="en-US"/>
              <a:pPr/>
              <a:t>‹#›</a:t>
            </a:fld>
            <a:endParaRPr lang="en-US" altLang="en-US"/>
          </a:p>
        </p:txBody>
      </p:sp>
    </p:spTree>
    <p:extLst>
      <p:ext uri="{BB962C8B-B14F-4D97-AF65-F5344CB8AC3E}">
        <p14:creationId xmlns:p14="http://schemas.microsoft.com/office/powerpoint/2010/main" val="202519162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3CA5792-449E-4869-BF22-D15699147CEE}"/>
              </a:ext>
            </a:extLst>
          </p:cNvPr>
          <p:cNvSpPr>
            <a:spLocks noGrp="1"/>
          </p:cNvSpPr>
          <p:nvPr>
            <p:ph type="dt" sz="half" idx="10"/>
          </p:nvPr>
        </p:nvSpPr>
        <p:spPr/>
        <p:txBody>
          <a:bodyPr/>
          <a:lstStyle>
            <a:lvl1pPr>
              <a:defRPr/>
            </a:lvl1pPr>
          </a:lstStyle>
          <a:p>
            <a:fld id="{6FC9FF7C-FDA0-41F6-B6FB-FAFB0314B58E}" type="datetimeFigureOut">
              <a:rPr lang="en-US" altLang="en-US"/>
              <a:pPr/>
              <a:t>2/26/25</a:t>
            </a:fld>
            <a:endParaRPr lang="en-US" altLang="en-US"/>
          </a:p>
        </p:txBody>
      </p:sp>
      <p:sp>
        <p:nvSpPr>
          <p:cNvPr id="4" name="Footer Placeholder 4">
            <a:extLst>
              <a:ext uri="{FF2B5EF4-FFF2-40B4-BE49-F238E27FC236}">
                <a16:creationId xmlns:a16="http://schemas.microsoft.com/office/drawing/2014/main" id="{8EB6E574-6B04-42F1-8E5E-6A666488FCD9}"/>
              </a:ext>
            </a:extLst>
          </p:cNvPr>
          <p:cNvSpPr>
            <a:spLocks noGrp="1"/>
          </p:cNvSpPr>
          <p:nvPr>
            <p:ph type="ftr" sz="quarter" idx="11"/>
          </p:nvPr>
        </p:nvSpPr>
        <p:spPr/>
        <p:txBody>
          <a:bodyPr/>
          <a:lstStyle>
            <a:lvl1pPr>
              <a:defRPr/>
            </a:lvl1pPr>
          </a:lstStyle>
          <a:p>
            <a:endParaRPr lang="en-US" altLang="en-US"/>
          </a:p>
        </p:txBody>
      </p:sp>
      <p:sp>
        <p:nvSpPr>
          <p:cNvPr id="5" name="Slide Number Placeholder 5">
            <a:extLst>
              <a:ext uri="{FF2B5EF4-FFF2-40B4-BE49-F238E27FC236}">
                <a16:creationId xmlns:a16="http://schemas.microsoft.com/office/drawing/2014/main" id="{520B022E-9BA2-42A4-BE4B-49A03EDB257E}"/>
              </a:ext>
            </a:extLst>
          </p:cNvPr>
          <p:cNvSpPr>
            <a:spLocks noGrp="1"/>
          </p:cNvSpPr>
          <p:nvPr>
            <p:ph type="sldNum" sz="quarter" idx="12"/>
          </p:nvPr>
        </p:nvSpPr>
        <p:spPr/>
        <p:txBody>
          <a:bodyPr/>
          <a:lstStyle>
            <a:lvl1pPr>
              <a:defRPr/>
            </a:lvl1pPr>
          </a:lstStyle>
          <a:p>
            <a:fld id="{136A34B4-2478-469A-85E1-AD33FDD73DF5}" type="slidenum">
              <a:rPr lang="en-US" altLang="en-US"/>
              <a:pPr/>
              <a:t>‹#›</a:t>
            </a:fld>
            <a:endParaRPr lang="en-US" altLang="en-US"/>
          </a:p>
        </p:txBody>
      </p:sp>
    </p:spTree>
    <p:extLst>
      <p:ext uri="{BB962C8B-B14F-4D97-AF65-F5344CB8AC3E}">
        <p14:creationId xmlns:p14="http://schemas.microsoft.com/office/powerpoint/2010/main" val="254617299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3CD7670-E0A0-40E8-B0D5-5B83D44DA78A}"/>
              </a:ext>
            </a:extLst>
          </p:cNvPr>
          <p:cNvSpPr>
            <a:spLocks noGrp="1"/>
          </p:cNvSpPr>
          <p:nvPr>
            <p:ph type="dt" sz="half" idx="10"/>
          </p:nvPr>
        </p:nvSpPr>
        <p:spPr/>
        <p:txBody>
          <a:bodyPr/>
          <a:lstStyle>
            <a:lvl1pPr>
              <a:defRPr/>
            </a:lvl1pPr>
          </a:lstStyle>
          <a:p>
            <a:fld id="{7C344E5B-8885-47A3-8430-13D180935517}" type="datetimeFigureOut">
              <a:rPr lang="en-US" altLang="en-US"/>
              <a:pPr/>
              <a:t>2/26/25</a:t>
            </a:fld>
            <a:endParaRPr lang="en-US" altLang="en-US"/>
          </a:p>
        </p:txBody>
      </p:sp>
      <p:sp>
        <p:nvSpPr>
          <p:cNvPr id="3" name="Footer Placeholder 4">
            <a:extLst>
              <a:ext uri="{FF2B5EF4-FFF2-40B4-BE49-F238E27FC236}">
                <a16:creationId xmlns:a16="http://schemas.microsoft.com/office/drawing/2014/main" id="{8FB028B6-2FAB-4C15-A7C0-EDBFD63B2465}"/>
              </a:ext>
            </a:extLst>
          </p:cNvPr>
          <p:cNvSpPr>
            <a:spLocks noGrp="1"/>
          </p:cNvSpPr>
          <p:nvPr>
            <p:ph type="ftr" sz="quarter" idx="11"/>
          </p:nvPr>
        </p:nvSpPr>
        <p:spPr/>
        <p:txBody>
          <a:bodyPr/>
          <a:lstStyle>
            <a:lvl1pPr>
              <a:defRPr/>
            </a:lvl1pPr>
          </a:lstStyle>
          <a:p>
            <a:endParaRPr lang="en-US" altLang="en-US"/>
          </a:p>
        </p:txBody>
      </p:sp>
      <p:sp>
        <p:nvSpPr>
          <p:cNvPr id="4" name="Slide Number Placeholder 5">
            <a:extLst>
              <a:ext uri="{FF2B5EF4-FFF2-40B4-BE49-F238E27FC236}">
                <a16:creationId xmlns:a16="http://schemas.microsoft.com/office/drawing/2014/main" id="{60AE02AA-7D7F-40D7-AEA2-467C2ABB652A}"/>
              </a:ext>
            </a:extLst>
          </p:cNvPr>
          <p:cNvSpPr>
            <a:spLocks noGrp="1"/>
          </p:cNvSpPr>
          <p:nvPr>
            <p:ph type="sldNum" sz="quarter" idx="12"/>
          </p:nvPr>
        </p:nvSpPr>
        <p:spPr/>
        <p:txBody>
          <a:bodyPr/>
          <a:lstStyle>
            <a:lvl1pPr>
              <a:defRPr/>
            </a:lvl1pPr>
          </a:lstStyle>
          <a:p>
            <a:fld id="{B2D1A2FD-D9EB-45BE-802A-7FCCE8AAAD1C}" type="slidenum">
              <a:rPr lang="en-US" altLang="en-US"/>
              <a:pPr/>
              <a:t>‹#›</a:t>
            </a:fld>
            <a:endParaRPr lang="en-US" altLang="en-US"/>
          </a:p>
        </p:txBody>
      </p:sp>
    </p:spTree>
    <p:extLst>
      <p:ext uri="{BB962C8B-B14F-4D97-AF65-F5344CB8AC3E}">
        <p14:creationId xmlns:p14="http://schemas.microsoft.com/office/powerpoint/2010/main" val="419068130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7B07769-87D5-405A-8654-8B322B699842}"/>
              </a:ext>
            </a:extLst>
          </p:cNvPr>
          <p:cNvSpPr>
            <a:spLocks noGrp="1"/>
          </p:cNvSpPr>
          <p:nvPr>
            <p:ph type="dt" sz="half" idx="10"/>
          </p:nvPr>
        </p:nvSpPr>
        <p:spPr/>
        <p:txBody>
          <a:bodyPr/>
          <a:lstStyle>
            <a:lvl1pPr>
              <a:defRPr/>
            </a:lvl1pPr>
          </a:lstStyle>
          <a:p>
            <a:fld id="{C97FCCFD-7A9C-405D-9AED-EF0E54809DC0}" type="datetimeFigureOut">
              <a:rPr lang="en-US" altLang="en-US"/>
              <a:pPr/>
              <a:t>2/26/25</a:t>
            </a:fld>
            <a:endParaRPr lang="en-US" altLang="en-US"/>
          </a:p>
        </p:txBody>
      </p:sp>
      <p:sp>
        <p:nvSpPr>
          <p:cNvPr id="6" name="Footer Placeholder 4">
            <a:extLst>
              <a:ext uri="{FF2B5EF4-FFF2-40B4-BE49-F238E27FC236}">
                <a16:creationId xmlns:a16="http://schemas.microsoft.com/office/drawing/2014/main" id="{CBFE0282-8245-4B90-92D8-3FF8784D792F}"/>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67F5D45B-335A-473F-A009-987D2F8B825F}"/>
              </a:ext>
            </a:extLst>
          </p:cNvPr>
          <p:cNvSpPr>
            <a:spLocks noGrp="1"/>
          </p:cNvSpPr>
          <p:nvPr>
            <p:ph type="sldNum" sz="quarter" idx="12"/>
          </p:nvPr>
        </p:nvSpPr>
        <p:spPr/>
        <p:txBody>
          <a:bodyPr/>
          <a:lstStyle>
            <a:lvl1pPr>
              <a:defRPr/>
            </a:lvl1pPr>
          </a:lstStyle>
          <a:p>
            <a:fld id="{087C69A2-C04C-4341-8680-E2C4531D1E26}" type="slidenum">
              <a:rPr lang="en-US" altLang="en-US"/>
              <a:pPr/>
              <a:t>‹#›</a:t>
            </a:fld>
            <a:endParaRPr lang="en-US" altLang="en-US"/>
          </a:p>
        </p:txBody>
      </p:sp>
    </p:spTree>
    <p:extLst>
      <p:ext uri="{BB962C8B-B14F-4D97-AF65-F5344CB8AC3E}">
        <p14:creationId xmlns:p14="http://schemas.microsoft.com/office/powerpoint/2010/main" val="3587396735"/>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B278287-EC45-489E-B59A-B63900497B95}"/>
              </a:ext>
            </a:extLst>
          </p:cNvPr>
          <p:cNvSpPr>
            <a:spLocks noGrp="1"/>
          </p:cNvSpPr>
          <p:nvPr>
            <p:ph type="dt" sz="half" idx="10"/>
          </p:nvPr>
        </p:nvSpPr>
        <p:spPr/>
        <p:txBody>
          <a:bodyPr/>
          <a:lstStyle>
            <a:lvl1pPr>
              <a:defRPr/>
            </a:lvl1pPr>
          </a:lstStyle>
          <a:p>
            <a:fld id="{86AFD77C-F5DF-4BB0-B9D3-85BA9BD4AFE8}" type="datetimeFigureOut">
              <a:rPr lang="en-US" altLang="en-US"/>
              <a:pPr/>
              <a:t>2/26/25</a:t>
            </a:fld>
            <a:endParaRPr lang="en-US" altLang="en-US"/>
          </a:p>
        </p:txBody>
      </p:sp>
      <p:sp>
        <p:nvSpPr>
          <p:cNvPr id="6" name="Footer Placeholder 4">
            <a:extLst>
              <a:ext uri="{FF2B5EF4-FFF2-40B4-BE49-F238E27FC236}">
                <a16:creationId xmlns:a16="http://schemas.microsoft.com/office/drawing/2014/main" id="{540D4EB5-52AE-4613-BE46-7577EB917738}"/>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A824FF64-335D-40C2-AE50-AFC3D9E549F9}"/>
              </a:ext>
            </a:extLst>
          </p:cNvPr>
          <p:cNvSpPr>
            <a:spLocks noGrp="1"/>
          </p:cNvSpPr>
          <p:nvPr>
            <p:ph type="sldNum" sz="quarter" idx="12"/>
          </p:nvPr>
        </p:nvSpPr>
        <p:spPr/>
        <p:txBody>
          <a:bodyPr/>
          <a:lstStyle>
            <a:lvl1pPr>
              <a:defRPr/>
            </a:lvl1pPr>
          </a:lstStyle>
          <a:p>
            <a:fld id="{67E0AE61-6B32-4332-96A4-9922F877BEE9}" type="slidenum">
              <a:rPr lang="en-US" altLang="en-US"/>
              <a:pPr/>
              <a:t>‹#›</a:t>
            </a:fld>
            <a:endParaRPr lang="en-US" altLang="en-US"/>
          </a:p>
        </p:txBody>
      </p:sp>
    </p:spTree>
    <p:extLst>
      <p:ext uri="{BB962C8B-B14F-4D97-AF65-F5344CB8AC3E}">
        <p14:creationId xmlns:p14="http://schemas.microsoft.com/office/powerpoint/2010/main" val="161285894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2A1B5-A5B7-4049-A82E-1177C3E32ED8}"/>
              </a:ext>
            </a:extLst>
          </p:cNvPr>
          <p:cNvSpPr>
            <a:spLocks noGrp="1"/>
          </p:cNvSpPr>
          <p:nvPr>
            <p:ph type="dt" sz="half" idx="10"/>
          </p:nvPr>
        </p:nvSpPr>
        <p:spPr/>
        <p:txBody>
          <a:bodyPr/>
          <a:lstStyle>
            <a:lvl1pPr>
              <a:defRPr/>
            </a:lvl1pPr>
          </a:lstStyle>
          <a:p>
            <a:fld id="{79B234FD-DA55-4C48-88A1-A4C5F35E55E2}" type="datetimeFigureOut">
              <a:rPr lang="en-US" altLang="en-US"/>
              <a:pPr/>
              <a:t>2/26/25</a:t>
            </a:fld>
            <a:endParaRPr lang="en-US" altLang="en-US"/>
          </a:p>
        </p:txBody>
      </p:sp>
      <p:sp>
        <p:nvSpPr>
          <p:cNvPr id="5" name="Footer Placeholder 4">
            <a:extLst>
              <a:ext uri="{FF2B5EF4-FFF2-40B4-BE49-F238E27FC236}">
                <a16:creationId xmlns:a16="http://schemas.microsoft.com/office/drawing/2014/main" id="{E1F3774C-40F5-4F24-B99F-E809D3711C6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EA85F7A-F18C-4BF3-8FDE-E84511EC0484}"/>
              </a:ext>
            </a:extLst>
          </p:cNvPr>
          <p:cNvSpPr>
            <a:spLocks noGrp="1"/>
          </p:cNvSpPr>
          <p:nvPr>
            <p:ph type="sldNum" sz="quarter" idx="12"/>
          </p:nvPr>
        </p:nvSpPr>
        <p:spPr/>
        <p:txBody>
          <a:bodyPr/>
          <a:lstStyle>
            <a:lvl1pPr>
              <a:defRPr/>
            </a:lvl1pPr>
          </a:lstStyle>
          <a:p>
            <a:fld id="{09D773CF-39ED-4045-9AA9-2AC67FF615D3}" type="slidenum">
              <a:rPr lang="en-US" altLang="en-US"/>
              <a:pPr/>
              <a:t>‹#›</a:t>
            </a:fld>
            <a:endParaRPr lang="en-US" altLang="en-US"/>
          </a:p>
        </p:txBody>
      </p:sp>
    </p:spTree>
    <p:extLst>
      <p:ext uri="{BB962C8B-B14F-4D97-AF65-F5344CB8AC3E}">
        <p14:creationId xmlns:p14="http://schemas.microsoft.com/office/powerpoint/2010/main" val="327364674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33512-B648-4927-B7F9-33F5ACC70361}"/>
              </a:ext>
            </a:extLst>
          </p:cNvPr>
          <p:cNvSpPr>
            <a:spLocks noGrp="1"/>
          </p:cNvSpPr>
          <p:nvPr>
            <p:ph type="dt" sz="half" idx="10"/>
          </p:nvPr>
        </p:nvSpPr>
        <p:spPr/>
        <p:txBody>
          <a:bodyPr/>
          <a:lstStyle>
            <a:lvl1pPr>
              <a:defRPr/>
            </a:lvl1pPr>
          </a:lstStyle>
          <a:p>
            <a:fld id="{29FBD2D9-4C87-4149-89EB-9091A88D60ED}" type="datetimeFigureOut">
              <a:rPr lang="en-US" altLang="en-US"/>
              <a:pPr/>
              <a:t>2/26/25</a:t>
            </a:fld>
            <a:endParaRPr lang="en-US" altLang="en-US"/>
          </a:p>
        </p:txBody>
      </p:sp>
      <p:sp>
        <p:nvSpPr>
          <p:cNvPr id="5" name="Footer Placeholder 4">
            <a:extLst>
              <a:ext uri="{FF2B5EF4-FFF2-40B4-BE49-F238E27FC236}">
                <a16:creationId xmlns:a16="http://schemas.microsoft.com/office/drawing/2014/main" id="{A136C584-C6B8-4B63-9E8F-9627094F1B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3B270BE-1E67-441E-B3BF-49619ADE783A}"/>
              </a:ext>
            </a:extLst>
          </p:cNvPr>
          <p:cNvSpPr>
            <a:spLocks noGrp="1"/>
          </p:cNvSpPr>
          <p:nvPr>
            <p:ph type="sldNum" sz="quarter" idx="12"/>
          </p:nvPr>
        </p:nvSpPr>
        <p:spPr/>
        <p:txBody>
          <a:bodyPr/>
          <a:lstStyle>
            <a:lvl1pPr>
              <a:defRPr/>
            </a:lvl1pPr>
          </a:lstStyle>
          <a:p>
            <a:fld id="{6359365A-E5C4-4541-8989-98E9F80E960D}" type="slidenum">
              <a:rPr lang="en-US" altLang="en-US"/>
              <a:pPr/>
              <a:t>‹#›</a:t>
            </a:fld>
            <a:endParaRPr lang="en-US" altLang="en-US"/>
          </a:p>
        </p:txBody>
      </p:sp>
    </p:spTree>
    <p:extLst>
      <p:ext uri="{BB962C8B-B14F-4D97-AF65-F5344CB8AC3E}">
        <p14:creationId xmlns:p14="http://schemas.microsoft.com/office/powerpoint/2010/main" val="85840702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2473646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46685686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59361827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303704179"/>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2567547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78879005"/>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230922620"/>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50682987"/>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67990361"/>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18838755"/>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37382881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28652017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69683976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328649105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61285879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289591270"/>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24532043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76718961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26957226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51674086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46268947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8021057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8148037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013206138"/>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29829950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154577810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117533152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6377127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26674067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68736382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96772224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1018638992"/>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11246060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22725263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3453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61742975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281654579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05202346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9929415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840270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877A2BD-3EA6-4A8D-BA3D-BFCFCDF81DCB}" type="slidenum">
              <a:rPr lang="en-US" altLang="en-US"/>
              <a:pPr/>
              <a:t>‹#›</a:t>
            </a:fld>
            <a:endParaRPr lang="en-US" altLang="en-US"/>
          </a:p>
        </p:txBody>
      </p:sp>
    </p:spTree>
    <p:extLst>
      <p:ext uri="{BB962C8B-B14F-4D97-AF65-F5344CB8AC3E}">
        <p14:creationId xmlns:p14="http://schemas.microsoft.com/office/powerpoint/2010/main" val="5005625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42207797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latin typeface="Arial" charset="0"/>
                <a:ea typeface="ＭＳ Ｐゴシック" charset="0"/>
              </a:rPr>
              <a:pPr/>
              <a:t>‹#›</a:t>
            </a:fld>
            <a:endParaRPr lang="en-US">
              <a:latin typeface="Arial" charset="0"/>
              <a:ea typeface="ＭＳ Ｐゴシック" charset="0"/>
            </a:endParaRPr>
          </a:p>
        </p:txBody>
      </p:sp>
    </p:spTree>
    <p:extLst>
      <p:ext uri="{BB962C8B-B14F-4D97-AF65-F5344CB8AC3E}">
        <p14:creationId xmlns:p14="http://schemas.microsoft.com/office/powerpoint/2010/main" val="36817435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7656182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2619596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996364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1410954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2839678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53101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9058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69635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E02FE49-44F0-41F4-BB1E-8A95C240671B}" type="slidenum">
              <a:rPr lang="en-US" altLang="en-US"/>
              <a:pPr/>
              <a:t>‹#›</a:t>
            </a:fld>
            <a:endParaRPr lang="en-US" altLang="en-US"/>
          </a:p>
        </p:txBody>
      </p:sp>
    </p:spTree>
    <p:extLst>
      <p:ext uri="{BB962C8B-B14F-4D97-AF65-F5344CB8AC3E}">
        <p14:creationId xmlns:p14="http://schemas.microsoft.com/office/powerpoint/2010/main" val="36715429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9116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6223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17791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9682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17075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28883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3605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18636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2AE58C-07BB-4F46-94FB-C2529707EE8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26428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8B3BC4-6EB6-1346-9634-15F36F10C26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2712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F0A61ED-9987-46C4-803C-97CF0553E230}" type="slidenum">
              <a:rPr lang="en-US" altLang="en-US"/>
              <a:pPr/>
              <a:t>‹#›</a:t>
            </a:fld>
            <a:endParaRPr lang="en-US" altLang="en-US"/>
          </a:p>
        </p:txBody>
      </p:sp>
    </p:spTree>
    <p:extLst>
      <p:ext uri="{BB962C8B-B14F-4D97-AF65-F5344CB8AC3E}">
        <p14:creationId xmlns:p14="http://schemas.microsoft.com/office/powerpoint/2010/main" val="31830650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6B6B875-7A5B-D54E-9EA0-D2AD49F456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803830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BFB4AAB-5C73-BC4D-952E-8F2251CDA6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099656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D46A70-F3AC-8D40-A107-0062B80A0CE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1917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88CFE7D-D536-3D48-9063-6311B52A336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32199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9F7FFEC-9E4F-594F-8901-96147C6CF60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77856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D4351ED-5D7A-BB43-B3F0-2D7994E676E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78459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689BE6C-2E82-AA45-A91F-C3B3CE573CA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19861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8A43D7-A26D-DA40-B8C0-76ED9C937CF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055365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AAABBA4-9487-D444-BE9D-E99DD34E903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59954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A4ABE6-F0F4-D940-B740-8AE01885BFEE}" type="slidenum">
              <a:rPr lang="en-US"/>
              <a:pPr/>
              <a:t>‹#›</a:t>
            </a:fld>
            <a:endParaRPr lang="en-US"/>
          </a:p>
        </p:txBody>
      </p:sp>
    </p:spTree>
    <p:extLst>
      <p:ext uri="{BB962C8B-B14F-4D97-AF65-F5344CB8AC3E}">
        <p14:creationId xmlns:p14="http://schemas.microsoft.com/office/powerpoint/2010/main" val="433262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1D975A8-65CE-46A3-AE61-7CA59F677C0C}" type="slidenum">
              <a:rPr lang="en-US" altLang="en-US"/>
              <a:pPr/>
              <a:t>‹#›</a:t>
            </a:fld>
            <a:endParaRPr lang="en-US" altLang="en-US"/>
          </a:p>
        </p:txBody>
      </p:sp>
    </p:spTree>
    <p:extLst>
      <p:ext uri="{BB962C8B-B14F-4D97-AF65-F5344CB8AC3E}">
        <p14:creationId xmlns:p14="http://schemas.microsoft.com/office/powerpoint/2010/main" val="32096135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4DAD26-1B93-1948-9B83-CE4378959B84}" type="slidenum">
              <a:rPr lang="en-US"/>
              <a:pPr/>
              <a:t>‹#›</a:t>
            </a:fld>
            <a:endParaRPr lang="en-US"/>
          </a:p>
        </p:txBody>
      </p:sp>
    </p:spTree>
    <p:extLst>
      <p:ext uri="{BB962C8B-B14F-4D97-AF65-F5344CB8AC3E}">
        <p14:creationId xmlns:p14="http://schemas.microsoft.com/office/powerpoint/2010/main" val="34650023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64456E-365F-1A41-94C1-60ABA4586907}" type="slidenum">
              <a:rPr lang="en-US"/>
              <a:pPr/>
              <a:t>‹#›</a:t>
            </a:fld>
            <a:endParaRPr lang="en-US"/>
          </a:p>
        </p:txBody>
      </p:sp>
    </p:spTree>
    <p:extLst>
      <p:ext uri="{BB962C8B-B14F-4D97-AF65-F5344CB8AC3E}">
        <p14:creationId xmlns:p14="http://schemas.microsoft.com/office/powerpoint/2010/main" val="15339088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0987F1C-E94B-4349-844B-977F9668A115}" type="slidenum">
              <a:rPr lang="en-US"/>
              <a:pPr/>
              <a:t>‹#›</a:t>
            </a:fld>
            <a:endParaRPr lang="en-US"/>
          </a:p>
        </p:txBody>
      </p:sp>
    </p:spTree>
    <p:extLst>
      <p:ext uri="{BB962C8B-B14F-4D97-AF65-F5344CB8AC3E}">
        <p14:creationId xmlns:p14="http://schemas.microsoft.com/office/powerpoint/2010/main" val="3605130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70EDD4E-8504-5E40-8BCA-A23C9F83AB3B}" type="slidenum">
              <a:rPr lang="en-US"/>
              <a:pPr/>
              <a:t>‹#›</a:t>
            </a:fld>
            <a:endParaRPr lang="en-US"/>
          </a:p>
        </p:txBody>
      </p:sp>
    </p:spTree>
    <p:extLst>
      <p:ext uri="{BB962C8B-B14F-4D97-AF65-F5344CB8AC3E}">
        <p14:creationId xmlns:p14="http://schemas.microsoft.com/office/powerpoint/2010/main" val="6485198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AF135A0-EFEE-3E4A-B34A-19A3E843FDD1}" type="slidenum">
              <a:rPr lang="en-US"/>
              <a:pPr/>
              <a:t>‹#›</a:t>
            </a:fld>
            <a:endParaRPr lang="en-US"/>
          </a:p>
        </p:txBody>
      </p:sp>
    </p:spTree>
    <p:extLst>
      <p:ext uri="{BB962C8B-B14F-4D97-AF65-F5344CB8AC3E}">
        <p14:creationId xmlns:p14="http://schemas.microsoft.com/office/powerpoint/2010/main" val="14361982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0BD6025-7F43-3C46-9762-A0F452718725}" type="slidenum">
              <a:rPr lang="en-US"/>
              <a:pPr/>
              <a:t>‹#›</a:t>
            </a:fld>
            <a:endParaRPr lang="en-US"/>
          </a:p>
        </p:txBody>
      </p:sp>
    </p:spTree>
    <p:extLst>
      <p:ext uri="{BB962C8B-B14F-4D97-AF65-F5344CB8AC3E}">
        <p14:creationId xmlns:p14="http://schemas.microsoft.com/office/powerpoint/2010/main" val="40121189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B3837AE-5ABB-3648-A278-D39040DEBD5F}" type="slidenum">
              <a:rPr lang="en-US"/>
              <a:pPr/>
              <a:t>‹#›</a:t>
            </a:fld>
            <a:endParaRPr lang="en-US"/>
          </a:p>
        </p:txBody>
      </p:sp>
    </p:spTree>
    <p:extLst>
      <p:ext uri="{BB962C8B-B14F-4D97-AF65-F5344CB8AC3E}">
        <p14:creationId xmlns:p14="http://schemas.microsoft.com/office/powerpoint/2010/main" val="16937913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A247882-2D7B-0845-A74E-6BDE63E12AC7}" type="slidenum">
              <a:rPr lang="en-US"/>
              <a:pPr/>
              <a:t>‹#›</a:t>
            </a:fld>
            <a:endParaRPr lang="en-US"/>
          </a:p>
        </p:txBody>
      </p:sp>
    </p:spTree>
    <p:extLst>
      <p:ext uri="{BB962C8B-B14F-4D97-AF65-F5344CB8AC3E}">
        <p14:creationId xmlns:p14="http://schemas.microsoft.com/office/powerpoint/2010/main" val="27825019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700F4C-FA70-D447-97CA-A0D1B0CCA5BE}" type="slidenum">
              <a:rPr lang="en-US"/>
              <a:pPr/>
              <a:t>‹#›</a:t>
            </a:fld>
            <a:endParaRPr lang="en-US"/>
          </a:p>
        </p:txBody>
      </p:sp>
    </p:spTree>
    <p:extLst>
      <p:ext uri="{BB962C8B-B14F-4D97-AF65-F5344CB8AC3E}">
        <p14:creationId xmlns:p14="http://schemas.microsoft.com/office/powerpoint/2010/main" val="3688782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E98C5A-3D0B-7E4C-A083-A70F088A8095}" type="slidenum">
              <a:rPr lang="en-US"/>
              <a:pPr/>
              <a:t>‹#›</a:t>
            </a:fld>
            <a:endParaRPr lang="en-US"/>
          </a:p>
        </p:txBody>
      </p:sp>
    </p:spTree>
    <p:extLst>
      <p:ext uri="{BB962C8B-B14F-4D97-AF65-F5344CB8AC3E}">
        <p14:creationId xmlns:p14="http://schemas.microsoft.com/office/powerpoint/2010/main" val="1686198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theme" Target="../theme/theme11.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theme" Target="../theme/theme13.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6" Type="http://schemas.openxmlformats.org/officeDocument/2006/relationships/theme" Target="../theme/theme14.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5.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6" Type="http://schemas.openxmlformats.org/officeDocument/2006/relationships/theme" Target="../theme/theme16.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7.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18.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19.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0.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1.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theme" Target="../theme/theme22.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3.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4.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5" Type="http://schemas.openxmlformats.org/officeDocument/2006/relationships/theme" Target="../theme/theme25.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slideLayout" Target="../slideLayouts/slideLayout30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6.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5" Type="http://schemas.openxmlformats.org/officeDocument/2006/relationships/theme" Target="../theme/theme27.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slideLayout" Target="../slideLayouts/slideLayout33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28.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29.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slideLayout" Target="../slideLayouts/slideLayout366.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5" Type="http://schemas.openxmlformats.org/officeDocument/2006/relationships/theme" Target="../theme/theme30.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slideLayout" Target="../slideLayouts/slideLayout36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6.jpe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1.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2.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3.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0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4.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5.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1.jpe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36.xml"/><Relationship Id="rId2" Type="http://schemas.openxmlformats.org/officeDocument/2006/relationships/slideLayout" Target="../slideLayouts/slideLayout424.xml"/><Relationship Id="rId16" Type="http://schemas.openxmlformats.org/officeDocument/2006/relationships/image" Target="../media/image4.png"/><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5" Type="http://schemas.openxmlformats.org/officeDocument/2006/relationships/image" Target="../media/image3.png"/><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image" Target="../media/image2.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slideLayout" Target="../slideLayouts/slideLayout446.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3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slideLayout" Target="../slideLayouts/slideLayout470.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5" Type="http://schemas.openxmlformats.org/officeDocument/2006/relationships/theme" Target="../theme/theme39.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slideLayout" Target="../slideLayouts/slideLayout4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image" Target="../media/image4.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3.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79.xml"/><Relationship Id="rId13" Type="http://schemas.openxmlformats.org/officeDocument/2006/relationships/slideLayout" Target="../slideLayouts/slideLayout484.xml"/><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slideLayout" Target="../slideLayouts/slideLayout483.xml"/><Relationship Id="rId2" Type="http://schemas.openxmlformats.org/officeDocument/2006/relationships/slideLayout" Target="../slideLayouts/slideLayout473.xml"/><Relationship Id="rId16" Type="http://schemas.openxmlformats.org/officeDocument/2006/relationships/theme" Target="../theme/theme40.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5" Type="http://schemas.openxmlformats.org/officeDocument/2006/relationships/slideLayout" Target="../slideLayouts/slideLayout48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 Id="rId14" Type="http://schemas.openxmlformats.org/officeDocument/2006/relationships/slideLayout" Target="../slideLayouts/slideLayout48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94.xml"/><Relationship Id="rId13" Type="http://schemas.openxmlformats.org/officeDocument/2006/relationships/slideLayout" Target="../slideLayouts/slideLayout499.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slideLayout" Target="../slideLayouts/slideLayout498.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slideLayout" Target="../slideLayouts/slideLayout512.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slideLayout" Target="../slideLayouts/slideLayout511.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5" Type="http://schemas.openxmlformats.org/officeDocument/2006/relationships/theme" Target="../theme/theme42.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 Id="rId14" Type="http://schemas.openxmlformats.org/officeDocument/2006/relationships/slideLayout" Target="../slideLayouts/slideLayout51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image" Target="../media/image8.jpeg"/><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theme" Target="../theme/theme43.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2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33.xml"/><Relationship Id="rId13" Type="http://schemas.openxmlformats.org/officeDocument/2006/relationships/theme" Target="../theme/theme45.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slideLayout" Target="../slideLayouts/slideLayout537.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 Id="rId14" Type="http://schemas.openxmlformats.org/officeDocument/2006/relationships/image" Target="../media/image9.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45.xml"/><Relationship Id="rId3" Type="http://schemas.openxmlformats.org/officeDocument/2006/relationships/slideLayout" Target="../slideLayouts/slideLayout540.xml"/><Relationship Id="rId7" Type="http://schemas.openxmlformats.org/officeDocument/2006/relationships/slideLayout" Target="../slideLayouts/slideLayout544.xml"/><Relationship Id="rId12" Type="http://schemas.openxmlformats.org/officeDocument/2006/relationships/theme" Target="../theme/theme46.xml"/><Relationship Id="rId2" Type="http://schemas.openxmlformats.org/officeDocument/2006/relationships/slideLayout" Target="../slideLayouts/slideLayout539.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11" Type="http://schemas.openxmlformats.org/officeDocument/2006/relationships/slideLayout" Target="../slideLayouts/slideLayout548.xml"/><Relationship Id="rId5" Type="http://schemas.openxmlformats.org/officeDocument/2006/relationships/slideLayout" Target="../slideLayouts/slideLayout542.xml"/><Relationship Id="rId10" Type="http://schemas.openxmlformats.org/officeDocument/2006/relationships/slideLayout" Target="../slideLayouts/slideLayout547.xml"/><Relationship Id="rId4" Type="http://schemas.openxmlformats.org/officeDocument/2006/relationships/slideLayout" Target="../slideLayouts/slideLayout541.xml"/><Relationship Id="rId9" Type="http://schemas.openxmlformats.org/officeDocument/2006/relationships/slideLayout" Target="../slideLayouts/slideLayout5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56.xml"/><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theme" Target="../theme/theme47.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67.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theme" Target="../theme/theme48.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78.xml"/><Relationship Id="rId13" Type="http://schemas.openxmlformats.org/officeDocument/2006/relationships/slideLayout" Target="../slideLayouts/slideLayout583.xml"/><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slideLayout" Target="../slideLayouts/slideLayout582.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5.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5.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F79F6D1A-909D-462A-AB23-BB9809697F3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11" r:id="rId1"/>
    <p:sldLayoutId id="2147485312" r:id="rId2"/>
    <p:sldLayoutId id="2147485313" r:id="rId3"/>
    <p:sldLayoutId id="2147485314" r:id="rId4"/>
    <p:sldLayoutId id="2147485315" r:id="rId5"/>
    <p:sldLayoutId id="2147485316" r:id="rId6"/>
    <p:sldLayoutId id="2147485317" r:id="rId7"/>
    <p:sldLayoutId id="2147485318" r:id="rId8"/>
    <p:sldLayoutId id="2147485319" r:id="rId9"/>
    <p:sldLayoutId id="2147485320" r:id="rId10"/>
    <p:sldLayoutId id="214748532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solidFill>
                  <a:srgbClr val="FFFFFF"/>
                </a:solidFill>
                <a:ea typeface="ＭＳ Ｐゴシック" charset="-128"/>
                <a:cs typeface="ＭＳ Ｐゴシック" charset="-128"/>
              </a:defRPr>
            </a:lvl1pPr>
          </a:lstStyle>
          <a:p>
            <a:pPr>
              <a:defRPr/>
            </a:pPr>
            <a:endParaRPr lang="en-US">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solidFill>
                  <a:srgbClr val="FFFFFF"/>
                </a:solidFill>
              </a:defRPr>
            </a:lvl1pPr>
          </a:lstStyle>
          <a:p>
            <a:fld id="{DD067300-9854-134C-A3EA-8A398CD5B684}" type="slidenum">
              <a:rPr lang="en-US">
                <a:latin typeface="Arial" charset="0"/>
                <a:ea typeface="ＭＳ Ｐゴシック" charset="0"/>
              </a:rPr>
              <a:pPr/>
              <a:t>‹#›</a:t>
            </a:fld>
            <a:endParaRPr lang="en-US">
              <a:latin typeface="Arial" charset="0"/>
              <a:ea typeface="ＭＳ Ｐゴシック" charset="0"/>
            </a:endParaRPr>
          </a:p>
        </p:txBody>
      </p:sp>
      <p:grpSp>
        <p:nvGrpSpPr>
          <p:cNvPr id="159748" name="Group 4"/>
          <p:cNvGrpSpPr>
            <a:grpSpLocks/>
          </p:cNvGrpSpPr>
          <p:nvPr/>
        </p:nvGrpSpPr>
        <p:grpSpPr bwMode="auto">
          <a:xfrm>
            <a:off x="1" y="1"/>
            <a:ext cx="9140825" cy="6850063"/>
            <a:chOff x="0" y="0"/>
            <a:chExt cx="5758" cy="4315"/>
          </a:xfrm>
        </p:grpSpPr>
        <p:grpSp>
          <p:nvGrpSpPr>
            <p:cNvPr id="15975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5975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5975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solidFill>
                  <a:srgbClr val="FFFFFF"/>
                </a:solidFill>
                <a:ea typeface="ＭＳ Ｐゴシック" charset="-128"/>
                <a:cs typeface="ＭＳ Ｐゴシック" charset="-128"/>
              </a:defRPr>
            </a:lvl1pPr>
          </a:lstStyle>
          <a:p>
            <a:pPr>
              <a:defRPr/>
            </a:pPr>
            <a:endParaRPr lang="en-US">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8511528"/>
      </p:ext>
    </p:extLst>
  </p:cSld>
  <p:clrMap bg1="dk2" tx1="lt1" bg2="dk1" tx2="lt2" accent1="accent1" accent2="accent2" accent3="accent3" accent4="accent4" accent5="accent5" accent6="accent6" hlink="hlink" folHlink="folHlink"/>
  <p:sldLayoutIdLst>
    <p:sldLayoutId id="2147485711" r:id="rId1"/>
    <p:sldLayoutId id="2147485712" r:id="rId2"/>
    <p:sldLayoutId id="2147485713" r:id="rId3"/>
    <p:sldLayoutId id="2147485714" r:id="rId4"/>
    <p:sldLayoutId id="2147485715" r:id="rId5"/>
    <p:sldLayoutId id="2147485716" r:id="rId6"/>
    <p:sldLayoutId id="2147485717" r:id="rId7"/>
    <p:sldLayoutId id="2147485718" r:id="rId8"/>
    <p:sldLayoutId id="2147485719" r:id="rId9"/>
    <p:sldLayoutId id="2147485720" r:id="rId10"/>
    <p:sldLayoutId id="214748572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112301728"/>
      </p:ext>
    </p:extLst>
  </p:cSld>
  <p:clrMap bg1="lt1" tx1="dk1" bg2="lt2" tx2="dk2" accent1="accent1" accent2="accent2" accent3="accent3" accent4="accent4" accent5="accent5" accent6="accent6" hlink="hlink" folHlink="folHlink"/>
  <p:sldLayoutIdLst>
    <p:sldLayoutId id="2147485739" r:id="rId1"/>
    <p:sldLayoutId id="2147485740" r:id="rId2"/>
    <p:sldLayoutId id="2147485741" r:id="rId3"/>
    <p:sldLayoutId id="2147485742" r:id="rId4"/>
    <p:sldLayoutId id="2147485743" r:id="rId5"/>
    <p:sldLayoutId id="2147485744" r:id="rId6"/>
    <p:sldLayoutId id="2147485745" r:id="rId7"/>
    <p:sldLayoutId id="2147485746" r:id="rId8"/>
    <p:sldLayoutId id="2147485747" r:id="rId9"/>
    <p:sldLayoutId id="2147485748" r:id="rId10"/>
    <p:sldLayoutId id="2147485749" r:id="rId11"/>
    <p:sldLayoutId id="2147485750" r:id="rId12"/>
    <p:sldLayoutId id="2147485751" r:id="rId13"/>
    <p:sldLayoutId id="2147485752"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98678449"/>
      </p:ext>
    </p:extLst>
  </p:cSld>
  <p:clrMap bg1="lt1" tx1="dk1" bg2="lt2" tx2="dk2" accent1="accent1" accent2="accent2" accent3="accent3" accent4="accent4" accent5="accent5" accent6="accent6" hlink="hlink" folHlink="folHlink"/>
  <p:sldLayoutIdLst>
    <p:sldLayoutId id="2147485792" r:id="rId1"/>
    <p:sldLayoutId id="2147485793" r:id="rId2"/>
    <p:sldLayoutId id="2147485794" r:id="rId3"/>
    <p:sldLayoutId id="2147485795" r:id="rId4"/>
    <p:sldLayoutId id="2147485796" r:id="rId5"/>
    <p:sldLayoutId id="2147485797" r:id="rId6"/>
    <p:sldLayoutId id="2147485798" r:id="rId7"/>
    <p:sldLayoutId id="2147485799" r:id="rId8"/>
    <p:sldLayoutId id="2147485800" r:id="rId9"/>
    <p:sldLayoutId id="2147485801" r:id="rId10"/>
    <p:sldLayoutId id="214748580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040575758"/>
      </p:ext>
    </p:extLst>
  </p:cSld>
  <p:clrMap bg1="lt1" tx1="dk1" bg2="lt2" tx2="dk2" accent1="accent1" accent2="accent2" accent3="accent3" accent4="accent4" accent5="accent5" accent6="accent6" hlink="hlink" folHlink="folHlink"/>
  <p:sldLayoutIdLst>
    <p:sldLayoutId id="2147485804" r:id="rId1"/>
    <p:sldLayoutId id="2147485805" r:id="rId2"/>
    <p:sldLayoutId id="2147485806" r:id="rId3"/>
    <p:sldLayoutId id="2147485807" r:id="rId4"/>
    <p:sldLayoutId id="2147485808" r:id="rId5"/>
    <p:sldLayoutId id="2147485809" r:id="rId6"/>
    <p:sldLayoutId id="2147485810" r:id="rId7"/>
    <p:sldLayoutId id="2147485811" r:id="rId8"/>
    <p:sldLayoutId id="2147485812" r:id="rId9"/>
    <p:sldLayoutId id="2147485813" r:id="rId10"/>
    <p:sldLayoutId id="2147485814" r:id="rId11"/>
    <p:sldLayoutId id="2147485815" r:id="rId12"/>
    <p:sldLayoutId id="2147485816" r:id="rId13"/>
    <p:sldLayoutId id="2147485817"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3982907"/>
      </p:ext>
    </p:extLst>
  </p:cSld>
  <p:clrMap bg1="dk2" tx1="lt1" bg2="dk1" tx2="lt2" accent1="accent1" accent2="accent2" accent3="accent3" accent4="accent4" accent5="accent5" accent6="accent6" hlink="hlink" folHlink="folHlink"/>
  <p:sldLayoutIdLst>
    <p:sldLayoutId id="2147485819" r:id="rId1"/>
    <p:sldLayoutId id="2147485820" r:id="rId2"/>
    <p:sldLayoutId id="2147485821" r:id="rId3"/>
    <p:sldLayoutId id="2147485822" r:id="rId4"/>
    <p:sldLayoutId id="2147485823" r:id="rId5"/>
    <p:sldLayoutId id="2147485824" r:id="rId6"/>
    <p:sldLayoutId id="2147485825" r:id="rId7"/>
    <p:sldLayoutId id="2147485826" r:id="rId8"/>
    <p:sldLayoutId id="2147485827" r:id="rId9"/>
    <p:sldLayoutId id="2147485828" r:id="rId10"/>
    <p:sldLayoutId id="2147485829" r:id="rId11"/>
    <p:sldLayoutId id="2147485830" r:id="rId12"/>
    <p:sldLayoutId id="2147485831" r:id="rId13"/>
    <p:sldLayoutId id="2147485832" r:id="rId14"/>
    <p:sldLayoutId id="2147485833"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54383674"/>
      </p:ext>
    </p:extLst>
  </p:cSld>
  <p:clrMap bg1="lt1" tx1="dk1" bg2="lt2" tx2="dk2" accent1="accent1" accent2="accent2" accent3="accent3" accent4="accent4" accent5="accent5" accent6="accent6" hlink="hlink" folHlink="folHlink"/>
  <p:sldLayoutIdLst>
    <p:sldLayoutId id="2147485847" r:id="rId1"/>
    <p:sldLayoutId id="2147485848" r:id="rId2"/>
    <p:sldLayoutId id="2147485849" r:id="rId3"/>
    <p:sldLayoutId id="2147485850" r:id="rId4"/>
    <p:sldLayoutId id="2147485851" r:id="rId5"/>
    <p:sldLayoutId id="2147485852" r:id="rId6"/>
    <p:sldLayoutId id="2147485853" r:id="rId7"/>
    <p:sldLayoutId id="2147485854" r:id="rId8"/>
    <p:sldLayoutId id="2147485855" r:id="rId9"/>
    <p:sldLayoutId id="2147485856" r:id="rId10"/>
    <p:sldLayoutId id="21474858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210501"/>
      </p:ext>
    </p:extLst>
  </p:cSld>
  <p:clrMap bg1="dk2" tx1="lt1" bg2="dk1" tx2="lt2" accent1="accent1" accent2="accent2" accent3="accent3" accent4="accent4" accent5="accent5" accent6="accent6" hlink="hlink" folHlink="folHlink"/>
  <p:sldLayoutIdLst>
    <p:sldLayoutId id="2147485874" r:id="rId1"/>
    <p:sldLayoutId id="2147485875" r:id="rId2"/>
    <p:sldLayoutId id="2147485876" r:id="rId3"/>
    <p:sldLayoutId id="2147485877" r:id="rId4"/>
    <p:sldLayoutId id="2147485878" r:id="rId5"/>
    <p:sldLayoutId id="2147485879" r:id="rId6"/>
    <p:sldLayoutId id="2147485880" r:id="rId7"/>
    <p:sldLayoutId id="2147485881" r:id="rId8"/>
    <p:sldLayoutId id="2147485882" r:id="rId9"/>
    <p:sldLayoutId id="2147485883" r:id="rId10"/>
    <p:sldLayoutId id="2147485884" r:id="rId11"/>
    <p:sldLayoutId id="2147485885" r:id="rId12"/>
    <p:sldLayoutId id="2147485886" r:id="rId13"/>
    <p:sldLayoutId id="2147485887" r:id="rId14"/>
    <p:sldLayoutId id="2147485888"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7330" name="Group 2"/>
          <p:cNvGrpSpPr>
            <a:grpSpLocks/>
          </p:cNvGrpSpPr>
          <p:nvPr/>
        </p:nvGrpSpPr>
        <p:grpSpPr bwMode="auto">
          <a:xfrm>
            <a:off x="457200" y="992188"/>
            <a:ext cx="8153400" cy="1600200"/>
            <a:chOff x="288" y="625"/>
            <a:chExt cx="5136" cy="1008"/>
          </a:xfrm>
        </p:grpSpPr>
        <p:sp>
          <p:nvSpPr>
            <p:cNvPr id="22733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latin typeface="Arial" charset="0"/>
                <a:ea typeface="ＭＳ Ｐゴシック" charset="0"/>
              </a:endParaRPr>
            </a:p>
          </p:txBody>
        </p:sp>
        <p:sp>
          <p:nvSpPr>
            <p:cNvPr id="22733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latin typeface="Arial" charset="0"/>
                <a:ea typeface="ＭＳ Ｐゴシック" charset="0"/>
              </a:endParaRPr>
            </a:p>
          </p:txBody>
        </p:sp>
        <p:sp>
          <p:nvSpPr>
            <p:cNvPr id="22733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latin typeface="Arial" charset="0"/>
                <a:ea typeface="ＭＳ Ｐゴシック" charset="0"/>
              </a:endParaRPr>
            </a:p>
          </p:txBody>
        </p:sp>
        <p:sp>
          <p:nvSpPr>
            <p:cNvPr id="22733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a typeface="ＭＳ Ｐゴシック" charset="0"/>
              </a:endParaRPr>
            </a:p>
          </p:txBody>
        </p:sp>
      </p:grpSp>
      <p:sp>
        <p:nvSpPr>
          <p:cNvPr id="22733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2733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94597FB3-79EF-D64B-9308-C6C03F5896D0}"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468625695"/>
      </p:ext>
    </p:extLst>
  </p:cSld>
  <p:clrMap bg1="dk2" tx1="lt1" bg2="dk1" tx2="lt2" accent1="accent1" accent2="accent2" accent3="accent3" accent4="accent4" accent5="accent5" accent6="accent6" hlink="hlink" folHlink="folHlink"/>
  <p:sldLayoutIdLst>
    <p:sldLayoutId id="2147485926" r:id="rId1"/>
    <p:sldLayoutId id="2147485927" r:id="rId2"/>
    <p:sldLayoutId id="2147485928" r:id="rId3"/>
    <p:sldLayoutId id="2147485929" r:id="rId4"/>
    <p:sldLayoutId id="2147485930" r:id="rId5"/>
    <p:sldLayoutId id="2147485931" r:id="rId6"/>
    <p:sldLayoutId id="2147485932" r:id="rId7"/>
    <p:sldLayoutId id="2147485933" r:id="rId8"/>
    <p:sldLayoutId id="2147485934" r:id="rId9"/>
    <p:sldLayoutId id="2147485935" r:id="rId10"/>
    <p:sldLayoutId id="2147485936"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19913726"/>
      </p:ext>
    </p:extLst>
  </p:cSld>
  <p:clrMap bg1="lt1" tx1="dk1" bg2="lt2" tx2="dk2" accent1="accent1" accent2="accent2" accent3="accent3" accent4="accent4" accent5="accent5" accent6="accent6" hlink="hlink" folHlink="folHlink"/>
  <p:sldLayoutIdLst>
    <p:sldLayoutId id="2147485953" r:id="rId1"/>
    <p:sldLayoutId id="2147485954" r:id="rId2"/>
    <p:sldLayoutId id="2147485955" r:id="rId3"/>
    <p:sldLayoutId id="2147485956" r:id="rId4"/>
    <p:sldLayoutId id="2147485957" r:id="rId5"/>
    <p:sldLayoutId id="2147485958" r:id="rId6"/>
    <p:sldLayoutId id="2147485959" r:id="rId7"/>
    <p:sldLayoutId id="2147485960" r:id="rId8"/>
    <p:sldLayoutId id="2147485961" r:id="rId9"/>
    <p:sldLayoutId id="2147485962" r:id="rId10"/>
    <p:sldLayoutId id="214748596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lvl1pPr>
          </a:lstStyle>
          <a:p>
            <a:fld id="{E298D5E9-7021-BD46-94F8-8A53CA04E4B1}"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grpSp>
        <p:nvGrpSpPr>
          <p:cNvPr id="142340" name="Group 4"/>
          <p:cNvGrpSpPr>
            <a:grpSpLocks/>
          </p:cNvGrpSpPr>
          <p:nvPr/>
        </p:nvGrpSpPr>
        <p:grpSpPr bwMode="auto">
          <a:xfrm>
            <a:off x="1" y="1"/>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8300675"/>
      </p:ext>
    </p:extLst>
  </p:cSld>
  <p:clrMap bg1="dk2" tx1="lt1" bg2="dk1" tx2="lt2" accent1="accent1" accent2="accent2" accent3="accent3" accent4="accent4" accent5="accent5" accent6="accent6" hlink="hlink" folHlink="folHlink"/>
  <p:sldLayoutIdLst>
    <p:sldLayoutId id="2147485980" r:id="rId1"/>
    <p:sldLayoutId id="2147485981" r:id="rId2"/>
    <p:sldLayoutId id="2147485982" r:id="rId3"/>
    <p:sldLayoutId id="2147485983" r:id="rId4"/>
    <p:sldLayoutId id="2147485984" r:id="rId5"/>
    <p:sldLayoutId id="2147485985" r:id="rId6"/>
    <p:sldLayoutId id="2147485986" r:id="rId7"/>
    <p:sldLayoutId id="2147485987" r:id="rId8"/>
    <p:sldLayoutId id="2147485988" r:id="rId9"/>
    <p:sldLayoutId id="2147485989" r:id="rId10"/>
    <p:sldLayoutId id="214748599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6703661"/>
      </p:ext>
    </p:extLst>
  </p:cSld>
  <p:clrMap bg1="dk2" tx1="lt1" bg2="dk1" tx2="lt2" accent1="accent1" accent2="accent2" accent3="accent3" accent4="accent4" accent5="accent5" accent6="accent6" hlink="hlink" folHlink="folHlink"/>
  <p:sldLayoutIdLst>
    <p:sldLayoutId id="2147485505" r:id="rId1"/>
    <p:sldLayoutId id="2147485506" r:id="rId2"/>
    <p:sldLayoutId id="2147485507" r:id="rId3"/>
    <p:sldLayoutId id="2147485508" r:id="rId4"/>
    <p:sldLayoutId id="2147485509" r:id="rId5"/>
    <p:sldLayoutId id="2147485510" r:id="rId6"/>
    <p:sldLayoutId id="2147485511" r:id="rId7"/>
    <p:sldLayoutId id="2147485512" r:id="rId8"/>
    <p:sldLayoutId id="2147485513" r:id="rId9"/>
    <p:sldLayoutId id="2147485514" r:id="rId10"/>
    <p:sldLayoutId id="2147485515" r:id="rId11"/>
    <p:sldLayoutId id="2147485516" r:id="rId12"/>
    <p:sldLayoutId id="2147485517" r:id="rId13"/>
    <p:sldLayoutId id="2147485518" r:id="rId14"/>
    <p:sldLayoutId id="2147485519"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12722956"/>
      </p:ext>
    </p:extLst>
  </p:cSld>
  <p:clrMap bg1="lt1" tx1="dk1" bg2="lt2" tx2="dk2" accent1="accent1" accent2="accent2" accent3="accent3" accent4="accent4" accent5="accent5" accent6="accent6" hlink="hlink" folHlink="folHlink"/>
  <p:sldLayoutIdLst>
    <p:sldLayoutId id="2147485992" r:id="rId1"/>
    <p:sldLayoutId id="2147485993" r:id="rId2"/>
    <p:sldLayoutId id="2147485994" r:id="rId3"/>
    <p:sldLayoutId id="2147485995" r:id="rId4"/>
    <p:sldLayoutId id="2147485996" r:id="rId5"/>
    <p:sldLayoutId id="2147485997" r:id="rId6"/>
    <p:sldLayoutId id="2147485998" r:id="rId7"/>
    <p:sldLayoutId id="2147485999" r:id="rId8"/>
    <p:sldLayoutId id="2147486000" r:id="rId9"/>
    <p:sldLayoutId id="2147486001" r:id="rId10"/>
    <p:sldLayoutId id="214748600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186425471"/>
      </p:ext>
    </p:extLst>
  </p:cSld>
  <p:clrMap bg1="lt1" tx1="dk1" bg2="lt2" tx2="dk2" accent1="accent1" accent2="accent2" accent3="accent3" accent4="accent4" accent5="accent5" accent6="accent6" hlink="hlink" folHlink="folHlink"/>
  <p:sldLayoutIdLst>
    <p:sldLayoutId id="2147486102" r:id="rId1"/>
    <p:sldLayoutId id="2147486103" r:id="rId2"/>
    <p:sldLayoutId id="2147486104" r:id="rId3"/>
    <p:sldLayoutId id="2147486105" r:id="rId4"/>
    <p:sldLayoutId id="2147486106" r:id="rId5"/>
    <p:sldLayoutId id="2147486107" r:id="rId6"/>
    <p:sldLayoutId id="2147486108" r:id="rId7"/>
    <p:sldLayoutId id="2147486109" r:id="rId8"/>
    <p:sldLayoutId id="2147486110" r:id="rId9"/>
    <p:sldLayoutId id="2147486111" r:id="rId10"/>
    <p:sldLayoutId id="21474861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243268148"/>
      </p:ext>
    </p:extLst>
  </p:cSld>
  <p:clrMap bg1="lt1" tx1="dk1" bg2="lt2" tx2="dk2" accent1="accent1" accent2="accent2" accent3="accent3" accent4="accent4" accent5="accent5" accent6="accent6" hlink="hlink" folHlink="folHlink"/>
  <p:sldLayoutIdLst>
    <p:sldLayoutId id="2147486114" r:id="rId1"/>
    <p:sldLayoutId id="2147486115" r:id="rId2"/>
    <p:sldLayoutId id="2147486116" r:id="rId3"/>
    <p:sldLayoutId id="2147486117" r:id="rId4"/>
    <p:sldLayoutId id="2147486118" r:id="rId5"/>
    <p:sldLayoutId id="2147486119" r:id="rId6"/>
    <p:sldLayoutId id="2147486120" r:id="rId7"/>
    <p:sldLayoutId id="2147486121" r:id="rId8"/>
    <p:sldLayoutId id="2147486122" r:id="rId9"/>
    <p:sldLayoutId id="2147486123" r:id="rId10"/>
    <p:sldLayoutId id="2147486124" r:id="rId11"/>
    <p:sldLayoutId id="2147486125" r:id="rId12"/>
    <p:sldLayoutId id="2147486126" r:id="rId13"/>
    <p:sldLayoutId id="2147486127"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9B0A676B-CBDC-49BA-81AA-5A34C6EDE37C}" type="slidenum">
              <a:rPr lang="en-US" altLang="en-US">
                <a:solidFill>
                  <a:srgbClr val="FFFFFF"/>
                </a:solidFill>
              </a:rPr>
              <a:pPr/>
              <a:t>‹#›</a:t>
            </a:fld>
            <a:endParaRPr lang="en-US" altLang="en-US">
              <a:solidFill>
                <a:srgbClr val="FFFFFF"/>
              </a:solidFill>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561851"/>
      </p:ext>
    </p:extLst>
  </p:cSld>
  <p:clrMap bg1="dk2" tx1="lt1" bg2="dk1" tx2="lt2" accent1="accent1" accent2="accent2" accent3="accent3" accent4="accent4" accent5="accent5" accent6="accent6" hlink="hlink" folHlink="folHlink"/>
  <p:sldLayoutIdLst>
    <p:sldLayoutId id="2147486173" r:id="rId1"/>
    <p:sldLayoutId id="2147486174" r:id="rId2"/>
    <p:sldLayoutId id="2147486175" r:id="rId3"/>
    <p:sldLayoutId id="2147486176" r:id="rId4"/>
    <p:sldLayoutId id="2147486177" r:id="rId5"/>
    <p:sldLayoutId id="2147486178" r:id="rId6"/>
    <p:sldLayoutId id="2147486179" r:id="rId7"/>
    <p:sldLayoutId id="2147486180" r:id="rId8"/>
    <p:sldLayoutId id="2147486181" r:id="rId9"/>
    <p:sldLayoutId id="2147486182" r:id="rId10"/>
    <p:sldLayoutId id="214748618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solidFill>
                  <a:srgbClr val="FFFFFF"/>
                </a:solidFill>
                <a:ea typeface="ＭＳ Ｐゴシック" charset="-128"/>
                <a:cs typeface="ＭＳ Ｐゴシック" charset="-128"/>
              </a:defRPr>
            </a:lvl1pPr>
          </a:lstStyle>
          <a:p>
            <a:pPr>
              <a:defRPr/>
            </a:pPr>
            <a:endParaRPr lang="en-US">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solidFill>
                  <a:srgbClr val="FFFFFF"/>
                </a:solidFill>
              </a:defRPr>
            </a:lvl1pPr>
          </a:lstStyle>
          <a:p>
            <a:fld id="{36FC28CA-39C4-784D-8FF0-1EC3B949282A}" type="slidenum">
              <a:rPr lang="en-US">
                <a:latin typeface="Arial" charset="0"/>
                <a:ea typeface="ＭＳ Ｐゴシック" charset="0"/>
              </a:rPr>
              <a:pPr/>
              <a:t>‹#›</a:t>
            </a:fld>
            <a:endParaRPr lang="en-US">
              <a:latin typeface="Arial" charset="0"/>
              <a:ea typeface="ＭＳ Ｐゴシック" charset="0"/>
            </a:endParaRPr>
          </a:p>
        </p:txBody>
      </p:sp>
      <p:grpSp>
        <p:nvGrpSpPr>
          <p:cNvPr id="172036" name="Group 4"/>
          <p:cNvGrpSpPr>
            <a:grpSpLocks/>
          </p:cNvGrpSpPr>
          <p:nvPr/>
        </p:nvGrpSpPr>
        <p:grpSpPr bwMode="auto">
          <a:xfrm>
            <a:off x="1" y="1"/>
            <a:ext cx="9140825" cy="6850063"/>
            <a:chOff x="0" y="0"/>
            <a:chExt cx="5758" cy="4315"/>
          </a:xfrm>
        </p:grpSpPr>
        <p:grpSp>
          <p:nvGrpSpPr>
            <p:cNvPr id="172040"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72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72042"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solidFill>
                  <a:srgbClr val="FFFFFF"/>
                </a:solidFill>
                <a:ea typeface="ＭＳ Ｐゴシック" charset="-128"/>
                <a:cs typeface="ＭＳ Ｐゴシック" charset="-128"/>
              </a:defRPr>
            </a:lvl1pPr>
          </a:lstStyle>
          <a:p>
            <a:pPr>
              <a:defRPr/>
            </a:pPr>
            <a:endParaRPr lang="en-US">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971420"/>
      </p:ext>
    </p:extLst>
  </p:cSld>
  <p:clrMap bg1="dk2" tx1="lt1" bg2="dk1" tx2="lt2" accent1="accent1" accent2="accent2" accent3="accent3" accent4="accent4" accent5="accent5" accent6="accent6" hlink="hlink" folHlink="folHlink"/>
  <p:sldLayoutIdLst>
    <p:sldLayoutId id="2147486367" r:id="rId1"/>
    <p:sldLayoutId id="2147486368" r:id="rId2"/>
    <p:sldLayoutId id="2147486369" r:id="rId3"/>
    <p:sldLayoutId id="2147486370" r:id="rId4"/>
    <p:sldLayoutId id="2147486371" r:id="rId5"/>
    <p:sldLayoutId id="2147486372" r:id="rId6"/>
    <p:sldLayoutId id="2147486373" r:id="rId7"/>
    <p:sldLayoutId id="2147486374" r:id="rId8"/>
    <p:sldLayoutId id="2147486375" r:id="rId9"/>
    <p:sldLayoutId id="2147486376" r:id="rId10"/>
    <p:sldLayoutId id="214748637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618041234"/>
      </p:ext>
    </p:extLst>
  </p:cSld>
  <p:clrMap bg1="lt1" tx1="dk1" bg2="lt2" tx2="dk2" accent1="accent1" accent2="accent2" accent3="accent3" accent4="accent4" accent5="accent5" accent6="accent6" hlink="hlink" folHlink="folHlink"/>
  <p:sldLayoutIdLst>
    <p:sldLayoutId id="2147486441" r:id="rId1"/>
    <p:sldLayoutId id="2147486442" r:id="rId2"/>
    <p:sldLayoutId id="2147486443" r:id="rId3"/>
    <p:sldLayoutId id="2147486444" r:id="rId4"/>
    <p:sldLayoutId id="2147486445" r:id="rId5"/>
    <p:sldLayoutId id="2147486446" r:id="rId6"/>
    <p:sldLayoutId id="2147486447" r:id="rId7"/>
    <p:sldLayoutId id="2147486448" r:id="rId8"/>
    <p:sldLayoutId id="2147486449" r:id="rId9"/>
    <p:sldLayoutId id="2147486450" r:id="rId10"/>
    <p:sldLayoutId id="2147486451" r:id="rId11"/>
    <p:sldLayoutId id="2147486452" r:id="rId12"/>
    <p:sldLayoutId id="2147486453" r:id="rId13"/>
    <p:sldLayoutId id="2147486454"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902759694"/>
      </p:ext>
    </p:extLst>
  </p:cSld>
  <p:clrMap bg1="lt1" tx1="dk1" bg2="lt2" tx2="dk2" accent1="accent1" accent2="accent2" accent3="accent3" accent4="accent4" accent5="accent5" accent6="accent6" hlink="hlink" folHlink="folHlink"/>
  <p:sldLayoutIdLst>
    <p:sldLayoutId id="2147486467" r:id="rId1"/>
    <p:sldLayoutId id="2147486468" r:id="rId2"/>
    <p:sldLayoutId id="2147486469" r:id="rId3"/>
    <p:sldLayoutId id="2147486470" r:id="rId4"/>
    <p:sldLayoutId id="2147486471" r:id="rId5"/>
    <p:sldLayoutId id="2147486472" r:id="rId6"/>
    <p:sldLayoutId id="2147486473" r:id="rId7"/>
    <p:sldLayoutId id="2147486474" r:id="rId8"/>
    <p:sldLayoutId id="2147486475" r:id="rId9"/>
    <p:sldLayoutId id="2147486476" r:id="rId10"/>
    <p:sldLayoutId id="21474864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085959576"/>
      </p:ext>
    </p:extLst>
  </p:cSld>
  <p:clrMap bg1="lt1" tx1="dk1" bg2="lt2" tx2="dk2" accent1="accent1" accent2="accent2" accent3="accent3" accent4="accent4" accent5="accent5" accent6="accent6" hlink="hlink" folHlink="folHlink"/>
  <p:sldLayoutIdLst>
    <p:sldLayoutId id="2147486479" r:id="rId1"/>
    <p:sldLayoutId id="2147486480" r:id="rId2"/>
    <p:sldLayoutId id="2147486481" r:id="rId3"/>
    <p:sldLayoutId id="2147486482" r:id="rId4"/>
    <p:sldLayoutId id="2147486483" r:id="rId5"/>
    <p:sldLayoutId id="2147486484" r:id="rId6"/>
    <p:sldLayoutId id="2147486485" r:id="rId7"/>
    <p:sldLayoutId id="2147486486" r:id="rId8"/>
    <p:sldLayoutId id="2147486487" r:id="rId9"/>
    <p:sldLayoutId id="2147486488" r:id="rId10"/>
    <p:sldLayoutId id="2147486489" r:id="rId11"/>
    <p:sldLayoutId id="2147486490" r:id="rId12"/>
    <p:sldLayoutId id="2147486491" r:id="rId13"/>
    <p:sldLayoutId id="2147486492"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4013CB3-BC7C-DF43-8C05-DD0C0462FBDA}" type="slidenum">
              <a:rPr lang="en-US">
                <a:solidFill>
                  <a:srgbClr val="000000"/>
                </a:solidFill>
                <a:latin typeface="Arial" charset="0"/>
                <a:ea typeface="ＭＳ Ｐゴシック" charset="0"/>
              </a: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846681101"/>
      </p:ext>
    </p:extLst>
  </p:cSld>
  <p:clrMap bg1="lt1" tx1="dk1" bg2="lt2" tx2="dk2" accent1="accent1" accent2="accent2" accent3="accent3" accent4="accent4" accent5="accent5" accent6="accent6" hlink="hlink" folHlink="folHlink"/>
  <p:sldLayoutIdLst>
    <p:sldLayoutId id="2147486494" r:id="rId1"/>
    <p:sldLayoutId id="2147486495" r:id="rId2"/>
    <p:sldLayoutId id="2147486496" r:id="rId3"/>
    <p:sldLayoutId id="2147486497" r:id="rId4"/>
    <p:sldLayoutId id="2147486498" r:id="rId5"/>
    <p:sldLayoutId id="2147486499" r:id="rId6"/>
    <p:sldLayoutId id="2147486500" r:id="rId7"/>
    <p:sldLayoutId id="2147486501" r:id="rId8"/>
    <p:sldLayoutId id="2147486502" r:id="rId9"/>
    <p:sldLayoutId id="2147486503" r:id="rId10"/>
    <p:sldLayoutId id="2147486504"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49209641"/>
      </p:ext>
    </p:extLst>
  </p:cSld>
  <p:clrMap bg1="lt1" tx1="dk1" bg2="lt2" tx2="dk2" accent1="accent1" accent2="accent2" accent3="accent3" accent4="accent4" accent5="accent5" accent6="accent6" hlink="hlink" folHlink="folHlink"/>
  <p:sldLayoutIdLst>
    <p:sldLayoutId id="2147486506" r:id="rId1"/>
    <p:sldLayoutId id="2147486507" r:id="rId2"/>
    <p:sldLayoutId id="2147486508" r:id="rId3"/>
    <p:sldLayoutId id="2147486509" r:id="rId4"/>
    <p:sldLayoutId id="2147486510" r:id="rId5"/>
    <p:sldLayoutId id="2147486511" r:id="rId6"/>
    <p:sldLayoutId id="2147486512" r:id="rId7"/>
    <p:sldLayoutId id="2147486513" r:id="rId8"/>
    <p:sldLayoutId id="2147486514" r:id="rId9"/>
    <p:sldLayoutId id="2147486515" r:id="rId10"/>
    <p:sldLayoutId id="21474865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849899192"/>
      </p:ext>
    </p:extLst>
  </p:cSld>
  <p:clrMap bg1="lt1" tx1="dk1" bg2="lt2" tx2="dk2" accent1="accent1" accent2="accent2" accent3="accent3" accent4="accent4" accent5="accent5" accent6="accent6" hlink="hlink" folHlink="folHlink"/>
  <p:sldLayoutIdLst>
    <p:sldLayoutId id="2147485554" r:id="rId1"/>
    <p:sldLayoutId id="2147485555" r:id="rId2"/>
    <p:sldLayoutId id="2147485556" r:id="rId3"/>
    <p:sldLayoutId id="2147485557" r:id="rId4"/>
    <p:sldLayoutId id="2147485558" r:id="rId5"/>
    <p:sldLayoutId id="2147485559" r:id="rId6"/>
    <p:sldLayoutId id="2147485560" r:id="rId7"/>
    <p:sldLayoutId id="2147485561" r:id="rId8"/>
    <p:sldLayoutId id="2147485562" r:id="rId9"/>
    <p:sldLayoutId id="2147485563" r:id="rId10"/>
    <p:sldLayoutId id="2147485564" r:id="rId11"/>
    <p:sldLayoutId id="2147485565" r:id="rId12"/>
    <p:sldLayoutId id="2147485566" r:id="rId13"/>
    <p:sldLayoutId id="2147485567"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520679147"/>
      </p:ext>
    </p:extLst>
  </p:cSld>
  <p:clrMap bg1="lt1" tx1="dk1" bg2="lt2" tx2="dk2" accent1="accent1" accent2="accent2" accent3="accent3" accent4="accent4" accent5="accent5" accent6="accent6" hlink="hlink" folHlink="folHlink"/>
  <p:sldLayoutIdLst>
    <p:sldLayoutId id="2147486518" r:id="rId1"/>
    <p:sldLayoutId id="2147486519" r:id="rId2"/>
    <p:sldLayoutId id="2147486520" r:id="rId3"/>
    <p:sldLayoutId id="2147486521" r:id="rId4"/>
    <p:sldLayoutId id="2147486522" r:id="rId5"/>
    <p:sldLayoutId id="2147486523" r:id="rId6"/>
    <p:sldLayoutId id="2147486524" r:id="rId7"/>
    <p:sldLayoutId id="2147486525" r:id="rId8"/>
    <p:sldLayoutId id="2147486526" r:id="rId9"/>
    <p:sldLayoutId id="2147486527" r:id="rId10"/>
    <p:sldLayoutId id="2147486528" r:id="rId11"/>
    <p:sldLayoutId id="2147486529" r:id="rId12"/>
    <p:sldLayoutId id="2147486530" r:id="rId13"/>
    <p:sldLayoutId id="2147486531"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bwMode="auto">
          <a:xfrm>
            <a:off x="301625" y="228601"/>
            <a:ext cx="8510588" cy="1325563"/>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89091" name="Rectangle 3"/>
          <p:cNvSpPr>
            <a:spLocks noGrp="1" noRot="1" noChangeArrowheads="1"/>
          </p:cNvSpPr>
          <p:nvPr>
            <p:ph type="body" idx="1"/>
          </p:nvPr>
        </p:nvSpPr>
        <p:spPr bwMode="auto">
          <a:xfrm>
            <a:off x="301625" y="1676401"/>
            <a:ext cx="8540750" cy="442277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9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latin typeface="Arial" charset="0"/>
            </a:endParaRPr>
          </a:p>
        </p:txBody>
      </p:sp>
      <p:sp>
        <p:nvSpPr>
          <p:cNvPr id="89093"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latin typeface="Arial" charset="0"/>
            </a:endParaRPr>
          </a:p>
        </p:txBody>
      </p:sp>
      <p:sp>
        <p:nvSpPr>
          <p:cNvPr id="8909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fld id="{BA87E557-373C-B045-82B2-8551D8C427AD}" type="slidenum">
              <a:rPr lang="en-US">
                <a:latin typeface="Arial" charset="0"/>
                <a:ea typeface="ＭＳ Ｐゴシック" charset="0"/>
              </a:rPr>
              <a:pPr/>
              <a:t>‹#›</a:t>
            </a:fld>
            <a:endParaRPr lang="en-US">
              <a:latin typeface="Arial" charset="0"/>
              <a:ea typeface="ＭＳ Ｐゴシック" charset="0"/>
            </a:endParaRPr>
          </a:p>
        </p:txBody>
      </p:sp>
    </p:spTree>
    <p:extLst>
      <p:ext uri="{BB962C8B-B14F-4D97-AF65-F5344CB8AC3E}">
        <p14:creationId xmlns:p14="http://schemas.microsoft.com/office/powerpoint/2010/main" val="1372201103"/>
      </p:ext>
    </p:extLst>
  </p:cSld>
  <p:clrMap bg1="dk2" tx1="lt1" bg2="dk1" tx2="lt2" accent1="accent1" accent2="accent2" accent3="accent3" accent4="accent4" accent5="accent5" accent6="accent6" hlink="hlink" folHlink="folHlink"/>
  <p:sldLayoutIdLst>
    <p:sldLayoutId id="2147486549" r:id="rId1"/>
    <p:sldLayoutId id="2147486550" r:id="rId2"/>
    <p:sldLayoutId id="2147486551" r:id="rId3"/>
    <p:sldLayoutId id="2147486552" r:id="rId4"/>
    <p:sldLayoutId id="2147486553" r:id="rId5"/>
    <p:sldLayoutId id="2147486554" r:id="rId6"/>
    <p:sldLayoutId id="2147486555" r:id="rId7"/>
    <p:sldLayoutId id="2147486556" r:id="rId8"/>
    <p:sldLayoutId id="2147486557" r:id="rId9"/>
    <p:sldLayoutId id="2147486558" r:id="rId10"/>
    <p:sldLayoutId id="214748655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003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0003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A0D60CED-86F9-4147-AF89-592918544108}" type="slidenum">
              <a:rPr lang="en-GB">
                <a:ea typeface="ＭＳ Ｐゴシック" charset="0"/>
              </a:rPr>
              <a:pPr defTabSz="449263" eaLnBrk="1" hangingPunct="1">
                <a:defRPr/>
              </a:pPr>
              <a:t>‹#›</a:t>
            </a:fld>
            <a:endParaRPr lang="en-GB">
              <a:ea typeface="ＭＳ Ｐゴシック" charset="0"/>
            </a:endParaRPr>
          </a:p>
        </p:txBody>
      </p:sp>
    </p:spTree>
    <p:extLst>
      <p:ext uri="{BB962C8B-B14F-4D97-AF65-F5344CB8AC3E}">
        <p14:creationId xmlns:p14="http://schemas.microsoft.com/office/powerpoint/2010/main" val="3509114123"/>
      </p:ext>
    </p:extLst>
  </p:cSld>
  <p:clrMap bg1="lt1" tx1="dk1" bg2="lt2" tx2="dk2" accent1="accent1" accent2="accent2" accent3="accent3" accent4="accent4" accent5="accent5" accent6="accent6" hlink="hlink" folHlink="folHlink"/>
  <p:sldLayoutIdLst>
    <p:sldLayoutId id="2147486573" r:id="rId1"/>
    <p:sldLayoutId id="2147486574" r:id="rId2"/>
    <p:sldLayoutId id="2147486575" r:id="rId3"/>
    <p:sldLayoutId id="2147486576" r:id="rId4"/>
    <p:sldLayoutId id="2147486577" r:id="rId5"/>
    <p:sldLayoutId id="2147486578" r:id="rId6"/>
    <p:sldLayoutId id="2147486579" r:id="rId7"/>
    <p:sldLayoutId id="2147486580" r:id="rId8"/>
    <p:sldLayoutId id="2147486581" r:id="rId9"/>
    <p:sldLayoutId id="2147486582" r:id="rId10"/>
    <p:sldLayoutId id="2147486583"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90149159"/>
      </p:ext>
    </p:extLst>
  </p:cSld>
  <p:clrMap bg1="lt1" tx1="dk1" bg2="lt2" tx2="dk2" accent1="accent1" accent2="accent2" accent3="accent3" accent4="accent4" accent5="accent5" accent6="accent6" hlink="hlink" folHlink="folHlink"/>
  <p:sldLayoutIdLst>
    <p:sldLayoutId id="2147486597" r:id="rId1"/>
    <p:sldLayoutId id="2147486598" r:id="rId2"/>
    <p:sldLayoutId id="2147486599" r:id="rId3"/>
    <p:sldLayoutId id="2147486600" r:id="rId4"/>
    <p:sldLayoutId id="2147486601" r:id="rId5"/>
    <p:sldLayoutId id="2147486602" r:id="rId6"/>
    <p:sldLayoutId id="2147486603" r:id="rId7"/>
    <p:sldLayoutId id="2147486604" r:id="rId8"/>
    <p:sldLayoutId id="2147486605" r:id="rId9"/>
    <p:sldLayoutId id="2147486606" r:id="rId10"/>
    <p:sldLayoutId id="21474866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2971" y="1151930"/>
            <a:ext cx="7358063" cy="232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3" tIns="35713" rIns="35713" bIns="35713" numCol="1" anchor="b"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892971" y="3536156"/>
            <a:ext cx="7358063" cy="7947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3" tIns="35713" rIns="35713" bIns="3571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535734116"/>
      </p:ext>
    </p:extLst>
  </p:cSld>
  <p:clrMap bg1="dk2" tx1="lt1" bg2="dk1" tx2="lt2" accent1="accent1" accent2="accent2" accent3="accent3" accent4="accent4" accent5="accent5" accent6="accent6" hlink="hlink" folHlink="folHlink"/>
  <p:sldLayoutIdLst>
    <p:sldLayoutId id="2147486621" r:id="rId1"/>
    <p:sldLayoutId id="2147486622" r:id="rId2"/>
    <p:sldLayoutId id="2147486623" r:id="rId3"/>
    <p:sldLayoutId id="2147486624" r:id="rId4"/>
    <p:sldLayoutId id="2147486625" r:id="rId5"/>
    <p:sldLayoutId id="2147486626" r:id="rId6"/>
    <p:sldLayoutId id="2147486627" r:id="rId7"/>
    <p:sldLayoutId id="2147486628" r:id="rId8"/>
    <p:sldLayoutId id="2147486629" r:id="rId9"/>
    <p:sldLayoutId id="2147486630" r:id="rId10"/>
    <p:sldLayoutId id="2147486631"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24" algn="ctr" rtl="0" fontAlgn="base">
        <a:spcBef>
          <a:spcPct val="0"/>
        </a:spcBef>
        <a:spcAft>
          <a:spcPct val="0"/>
        </a:spcAft>
        <a:defRPr sz="2500">
          <a:solidFill>
            <a:schemeClr val="tx1"/>
          </a:solidFill>
          <a:latin typeface="+mn-lt"/>
          <a:ea typeface="+mn-ea"/>
          <a:cs typeface="+mn-cs"/>
          <a:sym typeface="Gill Sans" charset="0"/>
        </a:defRPr>
      </a:lvl6pPr>
      <a:lvl7pPr marL="642849" algn="ctr" rtl="0" fontAlgn="base">
        <a:spcBef>
          <a:spcPct val="0"/>
        </a:spcBef>
        <a:spcAft>
          <a:spcPct val="0"/>
        </a:spcAft>
        <a:defRPr sz="2500">
          <a:solidFill>
            <a:schemeClr val="tx1"/>
          </a:solidFill>
          <a:latin typeface="+mn-lt"/>
          <a:ea typeface="+mn-ea"/>
          <a:cs typeface="+mn-cs"/>
          <a:sym typeface="Gill Sans" charset="0"/>
        </a:defRPr>
      </a:lvl7pPr>
      <a:lvl8pPr marL="964274" algn="ctr" rtl="0" fontAlgn="base">
        <a:spcBef>
          <a:spcPct val="0"/>
        </a:spcBef>
        <a:spcAft>
          <a:spcPct val="0"/>
        </a:spcAft>
        <a:defRPr sz="2500">
          <a:solidFill>
            <a:schemeClr val="tx1"/>
          </a:solidFill>
          <a:latin typeface="+mn-lt"/>
          <a:ea typeface="+mn-ea"/>
          <a:cs typeface="+mn-cs"/>
          <a:sym typeface="Gill Sans" charset="0"/>
        </a:defRPr>
      </a:lvl8pPr>
      <a:lvl9pPr marL="1285697"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24" rtl="0" eaLnBrk="1" latinLnBrk="0" hangingPunct="1">
        <a:defRPr sz="1300" kern="1200">
          <a:solidFill>
            <a:schemeClr val="tx1"/>
          </a:solidFill>
          <a:latin typeface="+mn-lt"/>
          <a:ea typeface="+mn-ea"/>
          <a:cs typeface="+mn-cs"/>
        </a:defRPr>
      </a:lvl1pPr>
      <a:lvl2pPr marL="321424" algn="l" defTabSz="321424" rtl="0" eaLnBrk="1" latinLnBrk="0" hangingPunct="1">
        <a:defRPr sz="1300" kern="1200">
          <a:solidFill>
            <a:schemeClr val="tx1"/>
          </a:solidFill>
          <a:latin typeface="+mn-lt"/>
          <a:ea typeface="+mn-ea"/>
          <a:cs typeface="+mn-cs"/>
        </a:defRPr>
      </a:lvl2pPr>
      <a:lvl3pPr marL="642849" algn="l" defTabSz="321424" rtl="0" eaLnBrk="1" latinLnBrk="0" hangingPunct="1">
        <a:defRPr sz="1300" kern="1200">
          <a:solidFill>
            <a:schemeClr val="tx1"/>
          </a:solidFill>
          <a:latin typeface="+mn-lt"/>
          <a:ea typeface="+mn-ea"/>
          <a:cs typeface="+mn-cs"/>
        </a:defRPr>
      </a:lvl3pPr>
      <a:lvl4pPr marL="964274" algn="l" defTabSz="321424" rtl="0" eaLnBrk="1" latinLnBrk="0" hangingPunct="1">
        <a:defRPr sz="1300" kern="1200">
          <a:solidFill>
            <a:schemeClr val="tx1"/>
          </a:solidFill>
          <a:latin typeface="+mn-lt"/>
          <a:ea typeface="+mn-ea"/>
          <a:cs typeface="+mn-cs"/>
        </a:defRPr>
      </a:lvl4pPr>
      <a:lvl5pPr marL="1285697" algn="l" defTabSz="321424" rtl="0" eaLnBrk="1" latinLnBrk="0" hangingPunct="1">
        <a:defRPr sz="1300" kern="1200">
          <a:solidFill>
            <a:schemeClr val="tx1"/>
          </a:solidFill>
          <a:latin typeface="+mn-lt"/>
          <a:ea typeface="+mn-ea"/>
          <a:cs typeface="+mn-cs"/>
        </a:defRPr>
      </a:lvl5pPr>
      <a:lvl6pPr marL="1607123" algn="l" defTabSz="321424" rtl="0" eaLnBrk="1" latinLnBrk="0" hangingPunct="1">
        <a:defRPr sz="1300" kern="1200">
          <a:solidFill>
            <a:schemeClr val="tx1"/>
          </a:solidFill>
          <a:latin typeface="+mn-lt"/>
          <a:ea typeface="+mn-ea"/>
          <a:cs typeface="+mn-cs"/>
        </a:defRPr>
      </a:lvl6pPr>
      <a:lvl7pPr marL="1928546" algn="l" defTabSz="321424" rtl="0" eaLnBrk="1" latinLnBrk="0" hangingPunct="1">
        <a:defRPr sz="1300" kern="1200">
          <a:solidFill>
            <a:schemeClr val="tx1"/>
          </a:solidFill>
          <a:latin typeface="+mn-lt"/>
          <a:ea typeface="+mn-ea"/>
          <a:cs typeface="+mn-cs"/>
        </a:defRPr>
      </a:lvl7pPr>
      <a:lvl8pPr marL="2249971" algn="l" defTabSz="321424" rtl="0" eaLnBrk="1" latinLnBrk="0" hangingPunct="1">
        <a:defRPr sz="1300" kern="1200">
          <a:solidFill>
            <a:schemeClr val="tx1"/>
          </a:solidFill>
          <a:latin typeface="+mn-lt"/>
          <a:ea typeface="+mn-ea"/>
          <a:cs typeface="+mn-cs"/>
        </a:defRPr>
      </a:lvl8pPr>
      <a:lvl9pPr marL="2571396" algn="l" defTabSz="321424" rtl="0" eaLnBrk="1" latinLnBrk="0" hangingPunct="1">
        <a:defRPr sz="13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9B0A676B-CBDC-49BA-81AA-5A34C6EDE37C}" type="slidenum">
              <a:rPr lang="en-US" altLang="en-US">
                <a:solidFill>
                  <a:srgbClr val="FFFFFF"/>
                </a:solidFill>
              </a:rPr>
              <a:pPr/>
              <a:t>‹#›</a:t>
            </a:fld>
            <a:endParaRPr lang="en-US" altLang="en-US">
              <a:solidFill>
                <a:srgbClr val="FFFFFF"/>
              </a:solidFill>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811859"/>
      </p:ext>
    </p:extLst>
  </p:cSld>
  <p:clrMap bg1="dk2" tx1="lt1" bg2="dk1" tx2="lt2" accent1="accent1" accent2="accent2" accent3="accent3" accent4="accent4" accent5="accent5" accent6="accent6" hlink="hlink" folHlink="folHlink"/>
  <p:sldLayoutIdLst>
    <p:sldLayoutId id="2147486749" r:id="rId1"/>
    <p:sldLayoutId id="2147486750" r:id="rId2"/>
    <p:sldLayoutId id="2147486751" r:id="rId3"/>
    <p:sldLayoutId id="2147486752" r:id="rId4"/>
    <p:sldLayoutId id="2147486753" r:id="rId5"/>
    <p:sldLayoutId id="2147486754" r:id="rId6"/>
    <p:sldLayoutId id="2147486755" r:id="rId7"/>
    <p:sldLayoutId id="2147486756" r:id="rId8"/>
    <p:sldLayoutId id="2147486757" r:id="rId9"/>
    <p:sldLayoutId id="2147486758" r:id="rId10"/>
    <p:sldLayoutId id="214748675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816952"/>
      </p:ext>
    </p:extLst>
  </p:cSld>
  <p:clrMap bg1="dk2" tx1="lt1" bg2="dk1" tx2="lt2" accent1="accent1" accent2="accent2" accent3="accent3" accent4="accent4" accent5="accent5" accent6="accent6" hlink="hlink" folHlink="folHlink"/>
  <p:sldLayoutIdLst>
    <p:sldLayoutId id="2147486799" r:id="rId1"/>
    <p:sldLayoutId id="2147486800" r:id="rId2"/>
    <p:sldLayoutId id="2147486801" r:id="rId3"/>
    <p:sldLayoutId id="2147486802" r:id="rId4"/>
    <p:sldLayoutId id="2147486803" r:id="rId5"/>
    <p:sldLayoutId id="2147486804" r:id="rId6"/>
    <p:sldLayoutId id="2147486805" r:id="rId7"/>
    <p:sldLayoutId id="2147486806" r:id="rId8"/>
    <p:sldLayoutId id="2147486807" r:id="rId9"/>
    <p:sldLayoutId id="2147486808" r:id="rId10"/>
    <p:sldLayoutId id="2147486809"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36517690"/>
      </p:ext>
    </p:extLst>
  </p:cSld>
  <p:clrMap bg1="lt1" tx1="dk1" bg2="lt2" tx2="dk2" accent1="accent1" accent2="accent2" accent3="accent3" accent4="accent4" accent5="accent5" accent6="accent6" hlink="hlink" folHlink="folHlink"/>
  <p:sldLayoutIdLst>
    <p:sldLayoutId id="2147486843" r:id="rId1"/>
    <p:sldLayoutId id="2147486844" r:id="rId2"/>
    <p:sldLayoutId id="2147486845" r:id="rId3"/>
    <p:sldLayoutId id="2147486846" r:id="rId4"/>
    <p:sldLayoutId id="2147486847" r:id="rId5"/>
    <p:sldLayoutId id="2147486848" r:id="rId6"/>
    <p:sldLayoutId id="2147486849" r:id="rId7"/>
    <p:sldLayoutId id="2147486850" r:id="rId8"/>
    <p:sldLayoutId id="2147486851" r:id="rId9"/>
    <p:sldLayoutId id="2147486852" r:id="rId10"/>
    <p:sldLayoutId id="2147486853" r:id="rId11"/>
    <p:sldLayoutId id="2147486854" r:id="rId12"/>
    <p:sldLayoutId id="21474868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solidFill>
                <a:srgbClr val="FFFFFF"/>
              </a:solidFill>
              <a:ea typeface="ＭＳ Ｐゴシック" pitchFamily="34" charset="-128"/>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40534586-5791-4C64-9D6C-80C170B10A4A}" type="slidenum">
              <a:rPr lang="en-US" altLang="en-US" smtClean="0">
                <a:solidFill>
                  <a:srgbClr val="FFFFFF"/>
                </a:solidFill>
                <a:ea typeface="ＭＳ Ｐゴシック" pitchFamily="34" charset="-128"/>
              </a:rPr>
              <a:pPr/>
              <a:t>‹#›</a:t>
            </a:fld>
            <a:endParaRPr lang="en-US" altLang="en-US">
              <a:solidFill>
                <a:srgbClr val="FFFFFF"/>
              </a:solidFill>
              <a:ea typeface="ＭＳ Ｐゴシック" pitchFamily="34" charset="-128"/>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ea typeface="ＭＳ Ｐゴシック" pitchFamily="34"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ea typeface="ＭＳ Ｐゴシック" pitchFamily="34"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solidFill>
                <a:srgbClr val="FFFFFF"/>
              </a:solidFill>
              <a:ea typeface="ＭＳ Ｐゴシック" pitchFamily="34" charset="-128"/>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853627"/>
      </p:ext>
    </p:extLst>
  </p:cSld>
  <p:clrMap bg1="dk2" tx1="lt1" bg2="dk1" tx2="lt2" accent1="accent1" accent2="accent2" accent3="accent3" accent4="accent4" accent5="accent5" accent6="accent6" hlink="hlink" folHlink="folHlink"/>
  <p:sldLayoutIdLst>
    <p:sldLayoutId id="2147486857" r:id="rId1"/>
    <p:sldLayoutId id="2147486858" r:id="rId2"/>
    <p:sldLayoutId id="2147486859" r:id="rId3"/>
    <p:sldLayoutId id="2147486860" r:id="rId4"/>
    <p:sldLayoutId id="2147486861" r:id="rId5"/>
    <p:sldLayoutId id="2147486862" r:id="rId6"/>
    <p:sldLayoutId id="2147486863" r:id="rId7"/>
    <p:sldLayoutId id="2147486864" r:id="rId8"/>
    <p:sldLayoutId id="2147486865" r:id="rId9"/>
    <p:sldLayoutId id="2147486866" r:id="rId10"/>
    <p:sldLayoutId id="214748686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solidFill>
                <a:srgbClr val="FFFFFF"/>
              </a:solidFill>
              <a:ea typeface="ＭＳ Ｐゴシック" charset="0"/>
            </a:endParaRPr>
          </a:p>
        </p:txBody>
      </p:sp>
      <p:sp>
        <p:nvSpPr>
          <p:cNvPr id="614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C9E618A2-A249-7141-89D6-B71023A9E094}"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15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latin typeface="Garamond" charset="0"/>
                  <a:ea typeface="ＭＳ Ｐゴシック" charset="0"/>
                  <a:cs typeface="ＭＳ Ｐゴシック" charset="0"/>
                </a:endParaRPr>
              </a:p>
            </p:txBody>
          </p:sp>
          <p:sp>
            <p:nvSpPr>
              <p:cNvPr id="615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latin typeface="Garamond" charset="0"/>
                  <a:ea typeface="ＭＳ Ｐゴシック" charset="0"/>
                  <a:cs typeface="ＭＳ Ｐゴシック" charset="0"/>
                </a:endParaRPr>
              </a:p>
            </p:txBody>
          </p:sp>
          <p:sp>
            <p:nvSpPr>
              <p:cNvPr id="615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latin typeface="Garamond" charset="0"/>
                  <a:ea typeface="ＭＳ Ｐゴシック" charset="0"/>
                  <a:cs typeface="ＭＳ Ｐゴシック"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a:solidFill>
                    <a:srgbClr val="FFFFFF"/>
                  </a:solidFill>
                  <a:latin typeface="Garamond" charset="0"/>
                  <a:ea typeface="ＭＳ Ｐゴシック" charset="0"/>
                  <a:cs typeface="ＭＳ Ｐゴシック" charset="0"/>
                </a:endParaRPr>
              </a:p>
            </p:txBody>
          </p:sp>
          <p:sp>
            <p:nvSpPr>
              <p:cNvPr id="615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latin typeface="Garamond" charset="0"/>
                  <a:ea typeface="ＭＳ Ｐゴシック" charset="0"/>
                  <a:cs typeface="ＭＳ Ｐゴシック" charset="0"/>
                </a:endParaRPr>
              </a:p>
            </p:txBody>
          </p:sp>
        </p:grpSp>
        <p:sp>
          <p:nvSpPr>
            <p:cNvPr id="615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latin typeface="Garamond" charset="0"/>
                <a:ea typeface="ＭＳ Ｐゴシック" charset="0"/>
                <a:cs typeface="ＭＳ Ｐゴシック"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a:solidFill>
                  <a:srgbClr val="FFFFFF"/>
                </a:solidFill>
                <a:latin typeface="Garamond" charset="0"/>
                <a:ea typeface="ＭＳ Ｐゴシック" charset="0"/>
                <a:cs typeface="ＭＳ Ｐゴシック" charset="0"/>
              </a:endParaRPr>
            </a:p>
          </p:txBody>
        </p:sp>
      </p:grpSp>
      <p:sp>
        <p:nvSpPr>
          <p:cNvPr id="6157"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5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solidFill>
                <a:srgbClr val="FFFFFF"/>
              </a:solidFill>
              <a:ea typeface="ＭＳ Ｐゴシック" charset="0"/>
            </a:endParaRPr>
          </a:p>
        </p:txBody>
      </p:sp>
      <p:sp>
        <p:nvSpPr>
          <p:cNvPr id="615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7916325"/>
      </p:ext>
    </p:extLst>
  </p:cSld>
  <p:clrMap bg1="dk2" tx1="lt1" bg2="dk1" tx2="lt2" accent1="accent1" accent2="accent2" accent3="accent3" accent4="accent4" accent5="accent5" accent6="accent6" hlink="hlink" folHlink="folHlink"/>
  <p:sldLayoutIdLst>
    <p:sldLayoutId id="2147486984" r:id="rId1"/>
    <p:sldLayoutId id="2147486985" r:id="rId2"/>
    <p:sldLayoutId id="2147486986" r:id="rId3"/>
    <p:sldLayoutId id="2147486987" r:id="rId4"/>
    <p:sldLayoutId id="2147486988" r:id="rId5"/>
    <p:sldLayoutId id="2147486989" r:id="rId6"/>
    <p:sldLayoutId id="2147486990" r:id="rId7"/>
    <p:sldLayoutId id="2147486991" r:id="rId8"/>
    <p:sldLayoutId id="2147486992" r:id="rId9"/>
    <p:sldLayoutId id="2147486993" r:id="rId10"/>
    <p:sldLayoutId id="2147486994" r:id="rId11"/>
    <p:sldLayoutId id="2147486995" r:id="rId12"/>
    <p:sldLayoutId id="2147486996" r:id="rId13"/>
    <p:sldLayoutId id="2147486997"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4045024"/>
      </p:ext>
    </p:extLst>
  </p:cSld>
  <p:clrMap bg1="dk2" tx1="lt1" bg2="dk1" tx2="lt2" accent1="accent1" accent2="accent2" accent3="accent3" accent4="accent4" accent5="accent5" accent6="accent6" hlink="hlink" folHlink="folHlink"/>
  <p:sldLayoutIdLst>
    <p:sldLayoutId id="2147485595" r:id="rId1"/>
    <p:sldLayoutId id="2147485596" r:id="rId2"/>
    <p:sldLayoutId id="2147485597" r:id="rId3"/>
    <p:sldLayoutId id="2147485598" r:id="rId4"/>
    <p:sldLayoutId id="2147485599" r:id="rId5"/>
    <p:sldLayoutId id="2147485600" r:id="rId6"/>
    <p:sldLayoutId id="2147485601" r:id="rId7"/>
    <p:sldLayoutId id="2147485602" r:id="rId8"/>
    <p:sldLayoutId id="2147485603" r:id="rId9"/>
    <p:sldLayoutId id="2147485604" r:id="rId10"/>
    <p:sldLayoutId id="214748560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0976945"/>
      </p:ext>
    </p:extLst>
  </p:cSld>
  <p:clrMap bg1="dk2" tx1="lt1" bg2="dk1" tx2="lt2" accent1="accent1" accent2="accent2" accent3="accent3" accent4="accent4" accent5="accent5" accent6="accent6" hlink="hlink" folHlink="folHlink"/>
  <p:sldLayoutIdLst>
    <p:sldLayoutId id="2147486999" r:id="rId1"/>
    <p:sldLayoutId id="2147487000" r:id="rId2"/>
    <p:sldLayoutId id="2147487001" r:id="rId3"/>
    <p:sldLayoutId id="2147487002" r:id="rId4"/>
    <p:sldLayoutId id="2147487003" r:id="rId5"/>
    <p:sldLayoutId id="2147487004" r:id="rId6"/>
    <p:sldLayoutId id="2147487005" r:id="rId7"/>
    <p:sldLayoutId id="2147487006" r:id="rId8"/>
    <p:sldLayoutId id="2147487007" r:id="rId9"/>
    <p:sldLayoutId id="2147487008" r:id="rId10"/>
    <p:sldLayoutId id="2147487009" r:id="rId11"/>
    <p:sldLayoutId id="2147487010" r:id="rId12"/>
    <p:sldLayoutId id="2147487011" r:id="rId13"/>
    <p:sldLayoutId id="2147487012" r:id="rId14"/>
    <p:sldLayoutId id="2147487013"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753482233"/>
      </p:ext>
    </p:extLst>
  </p:cSld>
  <p:clrMap bg1="lt1" tx1="dk1" bg2="lt2" tx2="dk2" accent1="accent1" accent2="accent2" accent3="accent3" accent4="accent4" accent5="accent5" accent6="accent6" hlink="hlink" folHlink="folHlink"/>
  <p:sldLayoutIdLst>
    <p:sldLayoutId id="2147487104" r:id="rId1"/>
    <p:sldLayoutId id="2147487105" r:id="rId2"/>
    <p:sldLayoutId id="2147487106" r:id="rId3"/>
    <p:sldLayoutId id="2147487107" r:id="rId4"/>
    <p:sldLayoutId id="2147487108" r:id="rId5"/>
    <p:sldLayoutId id="2147487109" r:id="rId6"/>
    <p:sldLayoutId id="2147487110" r:id="rId7"/>
    <p:sldLayoutId id="2147487111" r:id="rId8"/>
    <p:sldLayoutId id="2147487112" r:id="rId9"/>
    <p:sldLayoutId id="2147487113" r:id="rId10"/>
    <p:sldLayoutId id="2147487114" r:id="rId11"/>
    <p:sldLayoutId id="2147487115" r:id="rId12"/>
    <p:sldLayoutId id="214748711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000407548"/>
      </p:ext>
    </p:extLst>
  </p:cSld>
  <p:clrMap bg1="lt1" tx1="dk1" bg2="lt2" tx2="dk2" accent1="accent1" accent2="accent2" accent3="accent3" accent4="accent4" accent5="accent5" accent6="accent6" hlink="hlink" folHlink="folHlink"/>
  <p:sldLayoutIdLst>
    <p:sldLayoutId id="2147487130" r:id="rId1"/>
    <p:sldLayoutId id="2147487131" r:id="rId2"/>
    <p:sldLayoutId id="2147487132" r:id="rId3"/>
    <p:sldLayoutId id="2147487133" r:id="rId4"/>
    <p:sldLayoutId id="2147487134" r:id="rId5"/>
    <p:sldLayoutId id="2147487135" r:id="rId6"/>
    <p:sldLayoutId id="2147487136" r:id="rId7"/>
    <p:sldLayoutId id="2147487137" r:id="rId8"/>
    <p:sldLayoutId id="2147487138" r:id="rId9"/>
    <p:sldLayoutId id="2147487139" r:id="rId10"/>
    <p:sldLayoutId id="2147487140" r:id="rId11"/>
    <p:sldLayoutId id="2147487141" r:id="rId12"/>
    <p:sldLayoutId id="2147487142" r:id="rId13"/>
    <p:sldLayoutId id="2147487143"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2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34" charset="0"/>
                <a:ea typeface="ヒラギノ角ゴ Pro W3" pitchFamily="-84" charset="-128"/>
              </a:defRPr>
            </a:lvl1pPr>
          </a:lstStyle>
          <a:p>
            <a:endParaRPr lang="en-US" altLang="en-US">
              <a:solidFill>
                <a:srgbClr val="FFFFFF"/>
              </a:solidFill>
            </a:endParaRPr>
          </a:p>
        </p:txBody>
      </p:sp>
      <p:sp>
        <p:nvSpPr>
          <p:cNvPr id="532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rebuchet MS" pitchFamily="34" charset="0"/>
                <a:ea typeface="ヒラギノ角ゴ Pro W3" pitchFamily="-84" charset="-128"/>
              </a:defRPr>
            </a:lvl1pPr>
          </a:lstStyle>
          <a:p>
            <a:endParaRPr lang="en-US" altLang="en-US">
              <a:solidFill>
                <a:srgbClr val="FFFFFF"/>
              </a:solidFill>
            </a:endParaRPr>
          </a:p>
        </p:txBody>
      </p:sp>
      <p:sp>
        <p:nvSpPr>
          <p:cNvPr id="532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pitchFamily="34" charset="0"/>
                <a:ea typeface="ヒラギノ角ゴ Pro W3" pitchFamily="-84" charset="-128"/>
              </a:defRPr>
            </a:lvl1pPr>
          </a:lstStyle>
          <a:p>
            <a:fld id="{7889BF1E-92B7-40BB-8C66-6FDC869DDF0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27754085"/>
      </p:ext>
    </p:extLst>
  </p:cSld>
  <p:clrMap bg1="dk2" tx1="lt1" bg2="dk1" tx2="lt2" accent1="accent1" accent2="accent2" accent3="accent3" accent4="accent4" accent5="accent5" accent6="accent6" hlink="hlink" folHlink="folHlink"/>
  <p:sldLayoutIdLst>
    <p:sldLayoutId id="2147487231" r:id="rId1"/>
    <p:sldLayoutId id="2147487232" r:id="rId2"/>
    <p:sldLayoutId id="2147487233" r:id="rId3"/>
    <p:sldLayoutId id="2147487234" r:id="rId4"/>
    <p:sldLayoutId id="2147487235" r:id="rId5"/>
    <p:sldLayoutId id="2147487236" r:id="rId6"/>
    <p:sldLayoutId id="2147487237" r:id="rId7"/>
    <p:sldLayoutId id="2147487238" r:id="rId8"/>
    <p:sldLayoutId id="2147487239" r:id="rId9"/>
    <p:sldLayoutId id="2147487240" r:id="rId10"/>
    <p:sldLayoutId id="21474872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SzPct val="95000"/>
        <a:buFont typeface="Monotype Sorts" pitchFamily="-84"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pitchFamily="-84"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pitchFamily="-84"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pitchFamily="-84"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pitchFamily="-84"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5"/>
        <p:cNvGrpSpPr/>
        <p:nvPr/>
      </p:nvGrpSpPr>
      <p:grpSpPr>
        <a:xfrm>
          <a:off x="0" y="0"/>
          <a:ext cx="0" cy="0"/>
          <a:chOff x="0" y="0"/>
          <a:chExt cx="0" cy="0"/>
        </a:xfrm>
      </p:grpSpPr>
      <p:sp>
        <p:nvSpPr>
          <p:cNvPr id="306" name="Shape 306"/>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07" name="Shape 307"/>
          <p:cNvSpPr txBox="1"/>
          <p:nvPr/>
        </p:nvSpPr>
        <p:spPr>
          <a:xfrm>
            <a:off x="0" y="0"/>
            <a:ext cx="9144000" cy="1393825"/>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08" name="Shape 308"/>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09" name="Shape 309"/>
          <p:cNvSpPr txBox="1"/>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10" name="Shape 310"/>
          <p:cNvSpPr txBox="1"/>
          <p:nvPr/>
        </p:nvSpPr>
        <p:spPr>
          <a:xfrm>
            <a:off x="149225" y="6388100"/>
            <a:ext cx="8832849" cy="309561"/>
          </a:xfrm>
          <a:prstGeom prst="rect">
            <a:avLst/>
          </a:prstGeom>
          <a:solidFill>
            <a:srgbClr val="8CADAE"/>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11" name="Shape 311"/>
          <p:cNvSpPr txBox="1"/>
          <p:nvPr/>
        </p:nvSpPr>
        <p:spPr>
          <a:xfrm>
            <a:off x="152400" y="155575"/>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cxnSp>
        <p:nvCxnSpPr>
          <p:cNvPr id="312" name="Shape 312"/>
          <p:cNvCxnSpPr/>
          <p:nvPr/>
        </p:nvCxnSpPr>
        <p:spPr>
          <a:xfrm>
            <a:off x="152400" y="1276350"/>
            <a:ext cx="8832849" cy="0"/>
          </a:xfrm>
          <a:prstGeom prst="straightConnector1">
            <a:avLst/>
          </a:prstGeom>
          <a:noFill/>
          <a:ln w="9525" cap="flat" cmpd="sng">
            <a:solidFill>
              <a:srgbClr val="7B9899"/>
            </a:solidFill>
            <a:prstDash val="solid"/>
            <a:miter/>
            <a:headEnd type="none" w="med" len="med"/>
            <a:tailEnd type="none" w="med" len="med"/>
          </a:ln>
        </p:spPr>
      </p:cxnSp>
      <p:sp>
        <p:nvSpPr>
          <p:cNvPr id="313" name="Shape 313"/>
          <p:cNvSpPr/>
          <p:nvPr/>
        </p:nvSpPr>
        <p:spPr>
          <a:xfrm>
            <a:off x="4267200" y="955675"/>
            <a:ext cx="609599" cy="609599"/>
          </a:xfrm>
          <a:prstGeom prst="ellipse">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14" name="Shape 314"/>
          <p:cNvSpPr/>
          <p:nvPr/>
        </p:nvSpPr>
        <p:spPr>
          <a:xfrm>
            <a:off x="4362450" y="1050925"/>
            <a:ext cx="419099" cy="420687"/>
          </a:xfrm>
          <a:prstGeom prst="ellipse">
            <a:avLst/>
          </a:prstGeom>
          <a:solidFill>
            <a:srgbClr val="FFFFFF"/>
          </a:solidFill>
          <a:ln w="50800" cap="rnd" cmpd="dbl">
            <a:solidFill>
              <a:srgbClr val="7B9899"/>
            </a:solidFill>
            <a:prstDash val="solid"/>
            <a:miter/>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15" name="Shape 315"/>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316" name="Shape 316"/>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317" name="Shape 317"/>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pPr eaLnBrk="1" fontAlgn="auto" hangingPunct="1"/>
            <a:endParaRPr kern="0">
              <a:rtl val="0"/>
            </a:endParaRPr>
          </a:p>
        </p:txBody>
      </p:sp>
      <p:sp>
        <p:nvSpPr>
          <p:cNvPr id="318" name="Shape 318"/>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pPr eaLnBrk="1" fontAlgn="auto" hangingPunct="1"/>
            <a:endParaRPr kern="0">
              <a:solidFill>
                <a:srgbClr val="000000"/>
              </a:solidFill>
              <a:rtl val="0"/>
            </a:endParaRPr>
          </a:p>
        </p:txBody>
      </p:sp>
      <p:sp>
        <p:nvSpPr>
          <p:cNvPr id="319" name="Shape 319"/>
          <p:cNvSpPr txBox="1">
            <a:spLocks noGrp="1"/>
          </p:cNvSpPr>
          <p:nvPr>
            <p:ph type="sldNum" idx="12"/>
          </p:nvPr>
        </p:nvSpPr>
        <p:spPr>
          <a:xfrm>
            <a:off x="4362450" y="1027112"/>
            <a:ext cx="457200" cy="441324"/>
          </a:xfrm>
          <a:prstGeom prst="rect">
            <a:avLst/>
          </a:prstGeom>
          <a:noFill/>
          <a:ln>
            <a:noFill/>
          </a:ln>
        </p:spPr>
        <p:txBody>
          <a:bodyPr lIns="45700" tIns="45700" rIns="45700" bIns="45700" anchor="ctr" anchorCtr="0">
            <a:noAutofit/>
          </a:bodyPr>
          <a:lstStyle/>
          <a:p>
            <a:pPr algn="ctr" eaLnBrk="1" fontAlgn="auto" hangingPunct="1">
              <a:spcBef>
                <a:spcPts val="0"/>
              </a:spcBef>
              <a:spcAft>
                <a:spcPts val="0"/>
              </a:spcAft>
              <a:buClr>
                <a:srgbClr val="7B9899"/>
              </a:buClr>
              <a:buSzPct val="25000"/>
              <a:buFont typeface="Georgia"/>
              <a:buNone/>
            </a:pPr>
            <a:fld id="{00000000-1234-1234-1234-123412341234}" type="slidenum">
              <a:rPr lang="en-US" sz="1600" kern="0">
                <a:solidFill>
                  <a:srgbClr val="7B9899"/>
                </a:solidFill>
                <a:latin typeface="Georgia"/>
                <a:ea typeface="Georgia"/>
                <a:cs typeface="Georgia"/>
                <a:sym typeface="Georgia"/>
                <a:rtl val="0"/>
              </a:rPr>
              <a:pPr algn="ctr" eaLnBrk="1" fontAlgn="auto" hangingPunct="1">
                <a:spcBef>
                  <a:spcPts val="0"/>
                </a:spcBef>
                <a:spcAft>
                  <a:spcPts val="0"/>
                </a:spcAft>
                <a:buClr>
                  <a:srgbClr val="7B9899"/>
                </a:buClr>
                <a:buSzPct val="25000"/>
                <a:buFont typeface="Georgia"/>
                <a:buNone/>
              </a:pPr>
              <a:t>‹#›</a:t>
            </a:fld>
            <a:endParaRPr lang="en-US" sz="1600" kern="0">
              <a:solidFill>
                <a:srgbClr val="7B9899"/>
              </a:solidFill>
              <a:latin typeface="Georgia"/>
              <a:ea typeface="Georgia"/>
              <a:cs typeface="Georgia"/>
              <a:sym typeface="Georgia"/>
              <a:rtl val="0"/>
            </a:endParaRPr>
          </a:p>
        </p:txBody>
      </p:sp>
    </p:spTree>
    <p:extLst>
      <p:ext uri="{BB962C8B-B14F-4D97-AF65-F5344CB8AC3E}">
        <p14:creationId xmlns:p14="http://schemas.microsoft.com/office/powerpoint/2010/main" val="3290831134"/>
      </p:ext>
    </p:extLst>
  </p:cSld>
  <p:clrMap bg1="lt1" tx1="dk1" bg2="dk2" tx2="lt2" accent1="accent1" accent2="accent2" accent3="accent3" accent4="accent4" accent5="accent5" accent6="accent6" hlink="hlink" folHlink="folHlink"/>
  <p:sldLayoutIdLst>
    <p:sldLayoutId id="2147487261"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2/26/25</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2963336251"/>
      </p:ext>
    </p:extLst>
  </p:cSld>
  <p:clrMap bg1="lt1" tx1="dk1" bg2="lt2" tx2="dk2" accent1="accent1" accent2="accent2" accent3="accent3" accent4="accent4" accent5="accent5" accent6="accent6" hlink="hlink" folHlink="folHlink"/>
  <p:sldLayoutIdLst>
    <p:sldLayoutId id="2147487269" r:id="rId1"/>
    <p:sldLayoutId id="2147487270" r:id="rId2"/>
    <p:sldLayoutId id="2147487271" r:id="rId3"/>
    <p:sldLayoutId id="2147487272" r:id="rId4"/>
    <p:sldLayoutId id="2147487273" r:id="rId5"/>
    <p:sldLayoutId id="2147487274" r:id="rId6"/>
    <p:sldLayoutId id="2147487275" r:id="rId7"/>
    <p:sldLayoutId id="2147487276" r:id="rId8"/>
    <p:sldLayoutId id="2147487277" r:id="rId9"/>
    <p:sldLayoutId id="2147487278" r:id="rId10"/>
    <p:sldLayoutId id="2147487279" r:id="rId11"/>
    <p:sldLayoutId id="2147487280"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DA748F-9DFE-4BE3-A9C5-6978DFD791D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9CD54E5-3F55-47EC-BF5C-12BA8489D1A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498A784-041A-419C-B809-68BC5C98FEC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381D8C04-B05A-41FC-867D-5B74EF567E1B}" type="datetimeFigureOut">
              <a:rPr lang="en-US" altLang="en-US"/>
              <a:pPr/>
              <a:t>2/26/25</a:t>
            </a:fld>
            <a:endParaRPr lang="en-US" altLang="en-US"/>
          </a:p>
        </p:txBody>
      </p:sp>
      <p:sp>
        <p:nvSpPr>
          <p:cNvPr id="5" name="Footer Placeholder 4">
            <a:extLst>
              <a:ext uri="{FF2B5EF4-FFF2-40B4-BE49-F238E27FC236}">
                <a16:creationId xmlns:a16="http://schemas.microsoft.com/office/drawing/2014/main" id="{6AF0AF70-F93C-434C-8127-FB7A6C286FD0}"/>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ltLang="en-US"/>
          </a:p>
        </p:txBody>
      </p:sp>
      <p:sp>
        <p:nvSpPr>
          <p:cNvPr id="6" name="Slide Number Placeholder 5">
            <a:extLst>
              <a:ext uri="{FF2B5EF4-FFF2-40B4-BE49-F238E27FC236}">
                <a16:creationId xmlns:a16="http://schemas.microsoft.com/office/drawing/2014/main" id="{AE9657D3-F773-4D18-B5FB-3B5E0540593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E2EB539-C593-41D9-9D88-B3B01918569A}" type="slidenum">
              <a:rPr lang="en-US" altLang="en-US"/>
              <a:pPr/>
              <a:t>‹#›</a:t>
            </a:fld>
            <a:endParaRPr lang="en-US" altLang="en-US"/>
          </a:p>
        </p:txBody>
      </p:sp>
    </p:spTree>
    <p:extLst>
      <p:ext uri="{BB962C8B-B14F-4D97-AF65-F5344CB8AC3E}">
        <p14:creationId xmlns:p14="http://schemas.microsoft.com/office/powerpoint/2010/main" val="45855171"/>
      </p:ext>
    </p:extLst>
  </p:cSld>
  <p:clrMap bg1="lt1" tx1="dk1" bg2="lt2" tx2="dk2" accent1="accent1" accent2="accent2" accent3="accent3" accent4="accent4" accent5="accent5" accent6="accent6" hlink="hlink" folHlink="folHlink"/>
  <p:sldLayoutIdLst>
    <p:sldLayoutId id="2147487308" r:id="rId1"/>
    <p:sldLayoutId id="2147487309" r:id="rId2"/>
    <p:sldLayoutId id="2147487310" r:id="rId3"/>
    <p:sldLayoutId id="2147487311" r:id="rId4"/>
    <p:sldLayoutId id="2147487312" r:id="rId5"/>
    <p:sldLayoutId id="2147487313" r:id="rId6"/>
    <p:sldLayoutId id="2147487314" r:id="rId7"/>
    <p:sldLayoutId id="2147487315" r:id="rId8"/>
    <p:sldLayoutId id="2147487316" r:id="rId9"/>
    <p:sldLayoutId id="2147487317" r:id="rId10"/>
    <p:sldLayoutId id="214748731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4242851486"/>
      </p:ext>
    </p:extLst>
  </p:cSld>
  <p:clrMap bg1="dk2" tx1="lt1" bg2="dk1" tx2="lt2" accent1="accent1" accent2="accent2" accent3="accent3" accent4="accent4" accent5="accent5" accent6="accent6" hlink="hlink" folHlink="folHlink"/>
  <p:sldLayoutIdLst>
    <p:sldLayoutId id="2147487320" r:id="rId1"/>
    <p:sldLayoutId id="2147487321" r:id="rId2"/>
    <p:sldLayoutId id="2147487322" r:id="rId3"/>
    <p:sldLayoutId id="2147487323" r:id="rId4"/>
    <p:sldLayoutId id="2147487324" r:id="rId5"/>
    <p:sldLayoutId id="2147487325" r:id="rId6"/>
    <p:sldLayoutId id="2147487326" r:id="rId7"/>
    <p:sldLayoutId id="2147487327" r:id="rId8"/>
    <p:sldLayoutId id="2147487328" r:id="rId9"/>
    <p:sldLayoutId id="2147487329" r:id="rId10"/>
    <p:sldLayoutId id="214748733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E298D5E9-7021-BD46-94F8-8A53CA04E4B1}" type="slidenum">
              <a:rPr lang="en-US">
                <a:solidFill>
                  <a:srgbClr val="FFFFFF"/>
                </a:solidFill>
              </a:rPr>
              <a:pPr/>
              <a:t>‹#›</a:t>
            </a:fld>
            <a:endParaRPr lang="en-US">
              <a:solidFill>
                <a:srgbClr val="FFFFFF"/>
              </a:solidFill>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449706"/>
      </p:ext>
    </p:extLst>
  </p:cSld>
  <p:clrMap bg1="dk2" tx1="lt1" bg2="dk1" tx2="lt2" accent1="accent1" accent2="accent2" accent3="accent3" accent4="accent4" accent5="accent5" accent6="accent6" hlink="hlink" folHlink="folHlink"/>
  <p:sldLayoutIdLst>
    <p:sldLayoutId id="2147487671" r:id="rId1"/>
    <p:sldLayoutId id="2147487672" r:id="rId2"/>
    <p:sldLayoutId id="2147487673" r:id="rId3"/>
    <p:sldLayoutId id="2147487674" r:id="rId4"/>
    <p:sldLayoutId id="2147487675" r:id="rId5"/>
    <p:sldLayoutId id="2147487676" r:id="rId6"/>
    <p:sldLayoutId id="2147487677" r:id="rId7"/>
    <p:sldLayoutId id="2147487678" r:id="rId8"/>
    <p:sldLayoutId id="2147487679" r:id="rId9"/>
    <p:sldLayoutId id="2147487680" r:id="rId10"/>
    <p:sldLayoutId id="214748768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719608281"/>
      </p:ext>
    </p:extLst>
  </p:cSld>
  <p:clrMap bg1="lt1" tx1="dk1" bg2="lt2" tx2="dk2" accent1="accent1" accent2="accent2" accent3="accent3" accent4="accent4" accent5="accent5" accent6="accent6" hlink="hlink" folHlink="folHlink"/>
  <p:sldLayoutIdLst>
    <p:sldLayoutId id="2147487695" r:id="rId1"/>
    <p:sldLayoutId id="2147487696" r:id="rId2"/>
    <p:sldLayoutId id="2147487697" r:id="rId3"/>
    <p:sldLayoutId id="2147487698" r:id="rId4"/>
    <p:sldLayoutId id="2147487699" r:id="rId5"/>
    <p:sldLayoutId id="2147487700" r:id="rId6"/>
    <p:sldLayoutId id="2147487701" r:id="rId7"/>
    <p:sldLayoutId id="2147487702" r:id="rId8"/>
    <p:sldLayoutId id="2147487703" r:id="rId9"/>
    <p:sldLayoutId id="2147487704" r:id="rId10"/>
    <p:sldLayoutId id="2147487705" r:id="rId11"/>
    <p:sldLayoutId id="2147487706" r:id="rId12"/>
    <p:sldLayoutId id="21474877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682231"/>
      </p:ext>
    </p:extLst>
  </p:cSld>
  <p:clrMap bg1="dk2" tx1="lt1" bg2="dk1" tx2="lt2" accent1="accent1" accent2="accent2" accent3="accent3" accent4="accent4" accent5="accent5" accent6="accent6" hlink="hlink" folHlink="folHlink"/>
  <p:sldLayoutIdLst>
    <p:sldLayoutId id="2147485631" r:id="rId1"/>
    <p:sldLayoutId id="2147485632" r:id="rId2"/>
    <p:sldLayoutId id="2147485633" r:id="rId3"/>
    <p:sldLayoutId id="2147485634" r:id="rId4"/>
    <p:sldLayoutId id="2147485635" r:id="rId5"/>
    <p:sldLayoutId id="2147485636" r:id="rId6"/>
    <p:sldLayoutId id="2147485637" r:id="rId7"/>
    <p:sldLayoutId id="2147485638" r:id="rId8"/>
    <p:sldLayoutId id="2147485639" r:id="rId9"/>
    <p:sldLayoutId id="2147485640" r:id="rId10"/>
    <p:sldLayoutId id="2147485641" r:id="rId11"/>
    <p:sldLayoutId id="2147485642" r:id="rId12"/>
    <p:sldLayoutId id="2147485643" r:id="rId13"/>
    <p:sldLayoutId id="2147485644" r:id="rId14"/>
    <p:sldLayoutId id="2147485645"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grpSp>
      </p:grpSp>
    </p:spTree>
    <p:extLst>
      <p:ext uri="{BB962C8B-B14F-4D97-AF65-F5344CB8AC3E}">
        <p14:creationId xmlns:p14="http://schemas.microsoft.com/office/powerpoint/2010/main" val="371430342"/>
      </p:ext>
    </p:extLst>
  </p:cSld>
  <p:clrMap bg1="dk2" tx1="lt1" bg2="dk1" tx2="lt2" accent1="accent1" accent2="accent2" accent3="accent3" accent4="accent4" accent5="accent5" accent6="accent6" hlink="hlink" folHlink="folHlink"/>
  <p:sldLayoutIdLst>
    <p:sldLayoutId id="2147485647" r:id="rId1"/>
    <p:sldLayoutId id="2147485648" r:id="rId2"/>
    <p:sldLayoutId id="2147485649" r:id="rId3"/>
    <p:sldLayoutId id="2147485650" r:id="rId4"/>
    <p:sldLayoutId id="2147485651" r:id="rId5"/>
    <p:sldLayoutId id="2147485652" r:id="rId6"/>
    <p:sldLayoutId id="2147485653" r:id="rId7"/>
    <p:sldLayoutId id="2147485654" r:id="rId8"/>
    <p:sldLayoutId id="2147485655" r:id="rId9"/>
    <p:sldLayoutId id="2147485656" r:id="rId10"/>
    <p:sldLayoutId id="214748565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eaLnBrk="1" hangingPunct="1">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eaLnBrk="1" hangingPunct="1">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39B9D5D6-1BF3-DD4B-873D-4EA7FD745283}" type="slidenum">
              <a:rPr lang="en-US" smtClean="0">
                <a:solidFill>
                  <a:srgbClr val="000000"/>
                </a:solidFill>
                <a:latin typeface="Arial" charset="0"/>
                <a:ea typeface="ＭＳ Ｐゴシック" charset="0"/>
              </a:rPr>
              <a:pPr eaLnBrk="1" hangingPunct="1"/>
              <a:t>‹#›</a:t>
            </a:fld>
            <a:endParaRPr lang="en-US">
              <a:solidFill>
                <a:srgbClr val="000000"/>
              </a:solidFill>
              <a:latin typeface="Arial" charset="0"/>
              <a:ea typeface="ＭＳ Ｐゴシック" charset="0"/>
            </a:endParaRPr>
          </a:p>
        </p:txBody>
      </p:sp>
      <p:pic>
        <p:nvPicPr>
          <p:cNvPr id="3079" name="Picture 7" descr="living beyond myself_cb.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44844401"/>
      </p:ext>
    </p:extLst>
  </p:cSld>
  <p:clrMap bg1="lt1" tx1="dk1" bg2="lt2" tx2="dk2" accent1="accent1" accent2="accent2" accent3="accent3" accent4="accent4" accent5="accent5" accent6="accent6" hlink="hlink" folHlink="folHlink"/>
  <p:sldLayoutIdLst>
    <p:sldLayoutId id="2147485659" r:id="rId1"/>
    <p:sldLayoutId id="2147485660" r:id="rId2"/>
    <p:sldLayoutId id="2147485661" r:id="rId3"/>
    <p:sldLayoutId id="2147485662" r:id="rId4"/>
    <p:sldLayoutId id="2147485663" r:id="rId5"/>
    <p:sldLayoutId id="2147485664" r:id="rId6"/>
    <p:sldLayoutId id="2147485665" r:id="rId7"/>
    <p:sldLayoutId id="2147485666" r:id="rId8"/>
    <p:sldLayoutId id="2147485667" r:id="rId9"/>
    <p:sldLayoutId id="2147485668" r:id="rId10"/>
    <p:sldLayoutId id="214748566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8" charset="-128"/>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8"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25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fld id="{1479089D-9BFB-1A42-B25A-4EABCE7C168D}" type="slidenum">
              <a:rPr lang="en-US">
                <a:latin typeface="Arial" charset="0"/>
                <a:ea typeface="ＭＳ Ｐゴシック" charset="0"/>
              </a:rPr>
              <a:pPr/>
              <a:t>‹#›</a:t>
            </a:fld>
            <a:endParaRPr lang="en-US">
              <a:latin typeface="Arial" charset="0"/>
              <a:ea typeface="ＭＳ Ｐゴシック" charset="0"/>
            </a:endParaRPr>
          </a:p>
        </p:txBody>
      </p:sp>
    </p:spTree>
    <p:extLst>
      <p:ext uri="{BB962C8B-B14F-4D97-AF65-F5344CB8AC3E}">
        <p14:creationId xmlns:p14="http://schemas.microsoft.com/office/powerpoint/2010/main" val="1464634772"/>
      </p:ext>
    </p:extLst>
  </p:cSld>
  <p:clrMap bg1="lt1" tx1="dk1" bg2="lt2" tx2="dk2" accent1="accent1" accent2="accent2" accent3="accent3" accent4="accent4" accent5="accent5" accent6="accent6" hlink="hlink" folHlink="folHlink"/>
  <p:sldLayoutIdLst>
    <p:sldLayoutId id="2147485671" r:id="rId1"/>
    <p:sldLayoutId id="2147485672" r:id="rId2"/>
    <p:sldLayoutId id="2147485673" r:id="rId3"/>
    <p:sldLayoutId id="2147485674" r:id="rId4"/>
    <p:sldLayoutId id="2147485675" r:id="rId5"/>
    <p:sldLayoutId id="2147485676" r:id="rId6"/>
    <p:sldLayoutId id="2147485677" r:id="rId7"/>
    <p:sldLayoutId id="2147485678" r:id="rId8"/>
    <p:sldLayoutId id="2147485679" r:id="rId9"/>
    <p:sldLayoutId id="2147485680" r:id="rId10"/>
    <p:sldLayoutId id="21474856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41089845"/>
      </p:ext>
    </p:extLst>
  </p:cSld>
  <p:clrMap bg1="lt1" tx1="dk1" bg2="lt2" tx2="dk2" accent1="accent1" accent2="accent2" accent3="accent3" accent4="accent4" accent5="accent5" accent6="accent6" hlink="hlink" folHlink="folHlink"/>
  <p:sldLayoutIdLst>
    <p:sldLayoutId id="2147485683" r:id="rId1"/>
    <p:sldLayoutId id="2147485684" r:id="rId2"/>
    <p:sldLayoutId id="2147485685" r:id="rId3"/>
    <p:sldLayoutId id="2147485686" r:id="rId4"/>
    <p:sldLayoutId id="2147485687" r:id="rId5"/>
    <p:sldLayoutId id="2147485688" r:id="rId6"/>
    <p:sldLayoutId id="2147485689" r:id="rId7"/>
    <p:sldLayoutId id="2147485690" r:id="rId8"/>
    <p:sldLayoutId id="2147485691" r:id="rId9"/>
    <p:sldLayoutId id="2147485692" r:id="rId10"/>
    <p:sldLayoutId id="21474856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8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3.xm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8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00.xml"/></Relationships>
</file>

<file path=ppt/slides/_rels/slide1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8.xml"/><Relationship Id="rId1" Type="http://schemas.openxmlformats.org/officeDocument/2006/relationships/slideLayout" Target="../slideLayouts/slideLayout35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9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00.xml"/></Relationships>
</file>

<file path=ppt/slides/_rels/slide10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02.xml"/></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0.xml"/><Relationship Id="rId1" Type="http://schemas.openxmlformats.org/officeDocument/2006/relationships/slideLayout" Target="../slideLayouts/slideLayout500.xml"/><Relationship Id="rId4" Type="http://schemas.openxmlformats.org/officeDocument/2006/relationships/image" Target="../media/image93.png"/></Relationships>
</file>

<file path=ppt/slides/_rels/slide10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1.xml"/><Relationship Id="rId1" Type="http://schemas.openxmlformats.org/officeDocument/2006/relationships/slideLayout" Target="../slideLayouts/slideLayout561.xml"/><Relationship Id="rId4" Type="http://schemas.openxmlformats.org/officeDocument/2006/relationships/image" Target="../media/image95.jpeg"/></Relationships>
</file>

<file path=ppt/slides/_rels/slide10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38.xml"/></Relationships>
</file>

<file path=ppt/slides/_rels/slide10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2.xml"/><Relationship Id="rId1" Type="http://schemas.openxmlformats.org/officeDocument/2006/relationships/slideLayout" Target="../slideLayouts/slideLayout48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500.xml"/><Relationship Id="rId1" Type="http://schemas.openxmlformats.org/officeDocument/2006/relationships/themeOverride" Target="../theme/themeOverride17.xml"/><Relationship Id="rId4" Type="http://schemas.openxmlformats.org/officeDocument/2006/relationships/image" Target="../media/image27.GIF"/></Relationships>
</file>

<file path=ppt/slides/_rels/slide1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4.xml"/><Relationship Id="rId1" Type="http://schemas.openxmlformats.org/officeDocument/2006/relationships/slideLayout" Target="../slideLayouts/slideLayout487.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487.xml"/></Relationships>
</file>

<file path=ppt/slides/_rels/slide11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6.xml"/><Relationship Id="rId1" Type="http://schemas.openxmlformats.org/officeDocument/2006/relationships/slideLayout" Target="../slideLayouts/slideLayout48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53.xml"/></Relationships>
</file>

<file path=ppt/slides/_rels/slide11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87.xml"/><Relationship Id="rId1" Type="http://schemas.openxmlformats.org/officeDocument/2006/relationships/slideLayout" Target="../slideLayouts/slideLayout571.xml"/><Relationship Id="rId4" Type="http://schemas.openxmlformats.org/officeDocument/2006/relationships/image" Target="../media/image10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8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00.xml"/><Relationship Id="rId1" Type="http://schemas.openxmlformats.org/officeDocument/2006/relationships/themeOverride" Target="../theme/themeOverride8.xml"/><Relationship Id="rId4" Type="http://schemas.openxmlformats.org/officeDocument/2006/relationships/image" Target="../media/image27.GIF"/></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3.xml"/><Relationship Id="rId1" Type="http://schemas.openxmlformats.org/officeDocument/2006/relationships/themeOverride" Target="../theme/themeOverride9.xml"/><Relationship Id="rId5" Type="http://schemas.openxmlformats.org/officeDocument/2006/relationships/image" Target="../media/image30.jpeg"/><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72.xml"/><Relationship Id="rId1" Type="http://schemas.openxmlformats.org/officeDocument/2006/relationships/themeOverride" Target="../theme/themeOverride1.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7.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418.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42.xml"/><Relationship Id="rId1" Type="http://schemas.openxmlformats.org/officeDocument/2006/relationships/themeOverride" Target="../theme/themeOverr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4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2.xml"/><Relationship Id="rId1" Type="http://schemas.openxmlformats.org/officeDocument/2006/relationships/themeOverride" Target="../theme/themeOverride1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72.xml"/><Relationship Id="rId1" Type="http://schemas.openxmlformats.org/officeDocument/2006/relationships/themeOverride" Target="../theme/themeOverride2.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4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2.xml"/><Relationship Id="rId1" Type="http://schemas.openxmlformats.org/officeDocument/2006/relationships/themeOverride" Target="../theme/themeOverr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8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17.xml"/><Relationship Id="rId1" Type="http://schemas.openxmlformats.org/officeDocument/2006/relationships/themeOverride" Target="../theme/themeOverride13.xml"/><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3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4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3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72.xml"/><Relationship Id="rId1" Type="http://schemas.openxmlformats.org/officeDocument/2006/relationships/themeOverride" Target="../theme/themeOverride3.xml"/><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50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87.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487.xml"/><Relationship Id="rId1" Type="http://schemas.openxmlformats.org/officeDocument/2006/relationships/themeOverride" Target="../theme/themeOverride14.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0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500.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500.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500.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50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72.xml"/><Relationship Id="rId1" Type="http://schemas.openxmlformats.org/officeDocument/2006/relationships/themeOverride" Target="../theme/themeOverride4.xml"/><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50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434.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25.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500.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7.xml"/><Relationship Id="rId4" Type="http://schemas.openxmlformats.org/officeDocument/2006/relationships/image" Target="../media/image5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87.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50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1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72.xml"/><Relationship Id="rId1" Type="http://schemas.openxmlformats.org/officeDocument/2006/relationships/themeOverride" Target="../theme/themeOverride5.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87.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8.xml"/><Relationship Id="rId1" Type="http://schemas.openxmlformats.org/officeDocument/2006/relationships/slideLayout" Target="../slideLayouts/slideLayout288.xml"/><Relationship Id="rId5" Type="http://schemas.openxmlformats.org/officeDocument/2006/relationships/image" Target="../media/image57.jpg"/><Relationship Id="rId4" Type="http://schemas.openxmlformats.org/officeDocument/2006/relationships/image" Target="../media/image56.jpg"/></Relationships>
</file>

<file path=ppt/slides/_rels/slide6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9.xml"/><Relationship Id="rId1" Type="http://schemas.openxmlformats.org/officeDocument/2006/relationships/slideLayout" Target="../slideLayouts/slideLayout525.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0.xml"/><Relationship Id="rId1" Type="http://schemas.openxmlformats.org/officeDocument/2006/relationships/slideLayout" Target="../slideLayouts/slideLayout5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87.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500.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500.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2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87.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4.xml"/><Relationship Id="rId1" Type="http://schemas.openxmlformats.org/officeDocument/2006/relationships/slideLayout" Target="../slideLayouts/slideLayout288.xml"/></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48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00.xml"/><Relationship Id="rId1" Type="http://schemas.openxmlformats.org/officeDocument/2006/relationships/themeOverride" Target="../theme/themeOverride15.xml"/><Relationship Id="rId4" Type="http://schemas.openxmlformats.org/officeDocument/2006/relationships/image" Target="../media/image27.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48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87.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257.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434.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458.xml"/><Relationship Id="rId4" Type="http://schemas.openxmlformats.org/officeDocument/2006/relationships/image" Target="../media/image66.png"/></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25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72.xml"/><Relationship Id="rId1" Type="http://schemas.openxmlformats.org/officeDocument/2006/relationships/themeOverride" Target="../theme/themeOverride6.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48.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434.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434.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272.xml"/><Relationship Id="rId4" Type="http://schemas.openxmlformats.org/officeDocument/2006/relationships/image" Target="../media/image71.jpeg"/></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6.xml"/><Relationship Id="rId1" Type="http://schemas.openxmlformats.org/officeDocument/2006/relationships/slideLayout" Target="../slideLayouts/slideLayout272.xml"/><Relationship Id="rId4" Type="http://schemas.openxmlformats.org/officeDocument/2006/relationships/image" Target="../media/image73.jpeg"/></Relationships>
</file>

<file path=ppt/slides/_rels/slide8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7.xml"/><Relationship Id="rId1" Type="http://schemas.openxmlformats.org/officeDocument/2006/relationships/slideLayout" Target="../slideLayouts/slideLayout27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87.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293.xml"/><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33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2.xml"/><Relationship Id="rId1" Type="http://schemas.openxmlformats.org/officeDocument/2006/relationships/themeOverride" Target="../theme/themeOverride7.xml"/><Relationship Id="rId5" Type="http://schemas.openxmlformats.org/officeDocument/2006/relationships/image" Target="../media/image19.emf"/><Relationship Id="rId4" Type="http://schemas.openxmlformats.org/officeDocument/2006/relationships/image" Target="../media/image18.emf"/></Relationships>
</file>

<file path=ppt/slides/_rels/slide9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32.xml"/></Relationships>
</file>

<file path=ppt/slides/_rels/slide9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32.xml"/></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32.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332.xml"/></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33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318.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318.xml"/><Relationship Id="rId4" Type="http://schemas.openxmlformats.org/officeDocument/2006/relationships/image" Target="../media/image88.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349.xml"/><Relationship Id="rId1" Type="http://schemas.openxmlformats.org/officeDocument/2006/relationships/themeOverride" Target="../theme/themeOverride16.xml"/></Relationships>
</file>

<file path=ppt/slides/_rels/slide9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36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0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581E41B5-3F65-524E-B612-F0CB2D98F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3" y="15547"/>
            <a:ext cx="9144000" cy="32146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496"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希伯来书</a:t>
            </a:r>
          </a:p>
        </p:txBody>
      </p:sp>
      <p:sp>
        <p:nvSpPr>
          <p:cNvPr id="900098" name="Rectangle 2"/>
          <p:cNvSpPr>
            <a:spLocks noGrp="1" noChangeArrowheads="1"/>
          </p:cNvSpPr>
          <p:nvPr>
            <p:ph type="ctrTitle"/>
          </p:nvPr>
        </p:nvSpPr>
        <p:spPr>
          <a:xfrm>
            <a:off x="697880" y="1622891"/>
            <a:ext cx="8446120" cy="2742213"/>
          </a:xfrm>
          <a:effectLst>
            <a:outerShdw blurRad="63500" dist="35921" dir="2700000" algn="ctr" rotWithShape="0">
              <a:schemeClr val="tx2">
                <a:alpha val="74998"/>
              </a:schemeClr>
            </a:outerShdw>
          </a:effectLst>
        </p:spPr>
        <p:txBody>
          <a:bodyPr/>
          <a:lstStyle/>
          <a:p>
            <a:pPr algn="l">
              <a:defRPr/>
            </a:pPr>
            <a:r>
              <a:rPr lang="zh-CN" altLang="en-US" sz="13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a:t>
            </a:r>
            <a:r>
              <a:rPr lang="en-US" sz="6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sz="6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SG" altLang="en-US" sz="7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毫不妥协</a:t>
            </a:r>
            <a:endParaRPr lang="en-US" sz="6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3527791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a typeface="ＭＳ Ｐゴシック"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a typeface="ＭＳ Ｐゴシック"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zh-CN" altLang="en-US" sz="2400" b="0" dirty="0">
                <a:solidFill>
                  <a:srgbClr val="FFFFFF"/>
                </a:solidFill>
                <a:effectLst>
                  <a:outerShdw blurRad="38100" dist="38100" dir="2700000" algn="tl">
                    <a:srgbClr val="000000"/>
                  </a:outerShdw>
                </a:effectLst>
                <a:latin typeface="26" charset="0"/>
              </a:rPr>
              <a:t>以色列</a:t>
            </a:r>
            <a:endParaRPr lang="en-US" sz="2400" b="0" dirty="0">
              <a:solidFill>
                <a:srgbClr val="FFFFFF"/>
              </a:solidFill>
              <a:effectLst>
                <a:outerShdw blurRad="38100" dist="38100" dir="2700000" algn="tl">
                  <a:srgbClr val="000000"/>
                </a:outerShdw>
              </a:effectLst>
              <a:latin typeface="26"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zh-CN" altLang="en-US" sz="2400" b="0" dirty="0">
                <a:solidFill>
                  <a:srgbClr val="FFFFFF"/>
                </a:solidFill>
                <a:effectLst>
                  <a:outerShdw blurRad="38100" dist="38100" dir="2700000" algn="tl">
                    <a:srgbClr val="000000"/>
                  </a:outerShdw>
                </a:effectLst>
                <a:latin typeface="26" charset="0"/>
              </a:rPr>
              <a:t>罗马</a:t>
            </a:r>
            <a:endParaRPr lang="en-US" sz="2400" b="0" dirty="0">
              <a:solidFill>
                <a:srgbClr val="FFFFFF"/>
              </a:solidFill>
              <a:effectLst>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69854" y="5225601"/>
            <a:ext cx="8074554" cy="1947815"/>
          </a:xfrm>
          <a:effectLst/>
        </p:spPr>
        <p:txBody>
          <a:bodyPr/>
          <a:lstStyle/>
          <a:p>
            <a:r>
              <a:rPr lang="zh-CN" altLang="en-US" sz="5000" b="1" dirty="0">
                <a:solidFill>
                  <a:srgbClr val="FFFFFF"/>
                </a:solidFill>
                <a:effectLst>
                  <a:outerShdw blurRad="50800" dist="88900" dir="2700000" algn="tl" rotWithShape="0">
                    <a:srgbClr val="000000"/>
                  </a:outerShdw>
                </a:effectLst>
                <a:latin typeface="Kaiti SC" panose="02010600040101010101" pitchFamily="2" charset="-122"/>
                <a:ea typeface="Kaiti SC" panose="02010600040101010101" pitchFamily="2" charset="-122"/>
                <a:cs typeface="Arial"/>
              </a:rPr>
              <a:t>我自己觉得他们住在以色列</a:t>
            </a:r>
            <a:endParaRPr lang="en-US" sz="5000" b="1" dirty="0">
              <a:solidFill>
                <a:srgbClr val="FFFFFF"/>
              </a:solidFill>
              <a:effectLst>
                <a:outerShdw blurRad="50800" dist="88900" dir="2700000" algn="tl" rotWithShape="0">
                  <a:srgbClr val="000000"/>
                </a:outerShdw>
              </a:effectLst>
              <a:latin typeface="Kaiti SC" panose="02010600040101010101" pitchFamily="2" charset="-122"/>
              <a:ea typeface="Kaiti SC" panose="02010600040101010101" pitchFamily="2" charset="-122"/>
              <a:cs typeface="Arial"/>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256</a:t>
            </a:r>
            <a:endParaRPr lang="en-US" sz="2400" b="0" dirty="0">
              <a:solidFill>
                <a:srgbClr val="FFFFFF"/>
              </a:solidFill>
              <a:effectLst>
                <a:outerShdw blurRad="38100" dist="38100" dir="2700000" algn="tl">
                  <a:srgbClr val="000000"/>
                </a:outerShdw>
              </a:effectLst>
              <a:latin typeface="26" charset="0"/>
            </a:endParaRPr>
          </a:p>
        </p:txBody>
      </p:sp>
      <p:sp>
        <p:nvSpPr>
          <p:cNvPr id="21" name="Right Arrow 20"/>
          <p:cNvSpPr/>
          <p:nvPr/>
        </p:nvSpPr>
        <p:spPr bwMode="auto">
          <a:xfrm rot="1855015">
            <a:off x="1987338" y="2252567"/>
            <a:ext cx="51987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BONES" pitchFamily="-105" charset="0"/>
              <a:ea typeface="ＭＳ Ｐゴシック" charset="0"/>
            </a:endParaRPr>
          </a:p>
        </p:txBody>
      </p:sp>
    </p:spTree>
    <p:extLst>
      <p:ext uri="{BB962C8B-B14F-4D97-AF65-F5344CB8AC3E}">
        <p14:creationId xmlns:p14="http://schemas.microsoft.com/office/powerpoint/2010/main" val="14737312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555514"/>
                                        </p:tgtEl>
                                        <p:attrNameLst>
                                          <p:attrName>style.visibility</p:attrName>
                                        </p:attrNameLst>
                                      </p:cBhvr>
                                      <p:to>
                                        <p:strVal val="visible"/>
                                      </p:to>
                                    </p:set>
                                    <p:anim calcmode="lin" valueType="num">
                                      <p:cBhvr>
                                        <p:cTn id="18"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19"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0" dur="500" fill="hold"/>
                                        <p:tgtEl>
                                          <p:spTgt spid="1555514"/>
                                        </p:tgtEl>
                                        <p:attrNameLst>
                                          <p:attrName>ppt_x</p:attrName>
                                        </p:attrNameLst>
                                      </p:cBhvr>
                                      <p:tavLst>
                                        <p:tav tm="0">
                                          <p:val>
                                            <p:fltVal val="0.5"/>
                                          </p:val>
                                        </p:tav>
                                        <p:tav tm="100000">
                                          <p:val>
                                            <p:strVal val="#ppt_x"/>
                                          </p:val>
                                        </p:tav>
                                      </p:tavLst>
                                    </p:anim>
                                    <p:anim calcmode="lin" valueType="num">
                                      <p:cBhvr>
                                        <p:cTn id="21" dur="500" fill="hold"/>
                                        <p:tgtEl>
                                          <p:spTgt spid="1555514"/>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5553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Title 1"/>
          <p:cNvSpPr>
            <a:spLocks noGrp="1"/>
          </p:cNvSpPr>
          <p:nvPr>
            <p:ph type="title"/>
          </p:nvPr>
        </p:nvSpPr>
        <p:spPr>
          <a:xfrm>
            <a:off x="4503738" y="0"/>
            <a:ext cx="4640262" cy="2636838"/>
          </a:xfrm>
        </p:spPr>
        <p:txBody>
          <a:bodyPr/>
          <a:lstStyle/>
          <a:p>
            <a:pPr algn="l"/>
            <a:r>
              <a:rPr lang="zh-CN" altLang="en-US" sz="5400" dirty="0">
                <a:latin typeface="Kaiti SC" panose="02010600040101010101" pitchFamily="2" charset="-122"/>
                <a:ea typeface="Kaiti SC" panose="02010600040101010101" pitchFamily="2" charset="-122"/>
              </a:rPr>
              <a:t>爱的管教</a:t>
            </a:r>
            <a:br>
              <a:rPr lang="en-US" sz="5400" dirty="0">
                <a:latin typeface="Kaiti SC" panose="02010600040101010101" pitchFamily="2" charset="-122"/>
                <a:ea typeface="Kaiti SC" panose="02010600040101010101" pitchFamily="2" charset="-122"/>
              </a:rPr>
            </a:br>
            <a:r>
              <a:rPr lang="en-US" dirty="0">
                <a:latin typeface="Kaiti SC" panose="02010600040101010101" pitchFamily="2" charset="-122"/>
                <a:ea typeface="Kaiti SC" panose="02010600040101010101" pitchFamily="2" charset="-122"/>
              </a:rPr>
              <a:t>(</a:t>
            </a:r>
            <a:r>
              <a:rPr lang="zh-CN" altLang="en-US" dirty="0">
                <a:latin typeface="Kaiti SC" panose="02010600040101010101" pitchFamily="2" charset="-122"/>
                <a:ea typeface="Kaiti SC" panose="02010600040101010101" pitchFamily="2" charset="-122"/>
              </a:rPr>
              <a:t>来</a:t>
            </a:r>
            <a:r>
              <a:rPr lang="en-US" dirty="0">
                <a:latin typeface="Kaiti SC" panose="02010600040101010101" pitchFamily="2" charset="-122"/>
                <a:ea typeface="Kaiti SC" panose="02010600040101010101" pitchFamily="2" charset="-122"/>
              </a:rPr>
              <a:t> 12:5-7 </a:t>
            </a:r>
            <a:r>
              <a:rPr lang="en-US" sz="3600" dirty="0">
                <a:latin typeface="Kaiti SC" panose="02010600040101010101" pitchFamily="2" charset="-122"/>
                <a:ea typeface="Kaiti SC" panose="02010600040101010101" pitchFamily="2" charset="-122"/>
              </a:rPr>
              <a:t>CSBS</a:t>
            </a:r>
            <a:r>
              <a:rPr lang="en-US" dirty="0">
                <a:latin typeface="Kaiti SC" panose="02010600040101010101" pitchFamily="2" charset="-122"/>
                <a:ea typeface="Kaiti SC" panose="02010600040101010101" pitchFamily="2" charset="-122"/>
              </a:rPr>
              <a:t>)</a:t>
            </a:r>
            <a:endParaRPr lang="en-US" sz="5400" dirty="0">
              <a:latin typeface="Kaiti SC" panose="02010600040101010101" pitchFamily="2" charset="-122"/>
              <a:ea typeface="Kaiti SC" panose="02010600040101010101" pitchFamily="2" charset="-122"/>
            </a:endParaRPr>
          </a:p>
        </p:txBody>
      </p:sp>
      <p:sp>
        <p:nvSpPr>
          <p:cNvPr id="3" name="Title 1"/>
          <p:cNvSpPr txBox="1">
            <a:spLocks/>
          </p:cNvSpPr>
          <p:nvPr/>
        </p:nvSpPr>
        <p:spPr bwMode="auto">
          <a:xfrm>
            <a:off x="35496" y="2880122"/>
            <a:ext cx="9144000" cy="400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nSpc>
                <a:spcPct val="100000"/>
              </a:lnSpc>
              <a:defRPr/>
            </a:pPr>
            <a:r>
              <a:rPr lang="en-US" sz="4000" b="1" spc="-100" dirty="0">
                <a:latin typeface="Kaiti SC" panose="02010600040101010101" pitchFamily="2" charset="-122"/>
                <a:ea typeface="Kaiti SC" panose="02010600040101010101" pitchFamily="2" charset="-122"/>
              </a:rPr>
              <a:t>“</a:t>
            </a:r>
            <a:r>
              <a:rPr lang="zh-CN" altLang="en-US" sz="4000" b="1" spc="-100" dirty="0">
                <a:latin typeface="Kaiti SC" panose="02010600040101010101" pitchFamily="2" charset="-122"/>
                <a:ea typeface="Kaiti SC" panose="02010600040101010101" pitchFamily="2" charset="-122"/>
              </a:rPr>
              <a:t>我儿，你不可轻看主的管教；被祂责备的时候，也不可丧气。</a:t>
            </a:r>
            <a:endParaRPr lang="en-US" altLang="zh-CN" sz="4000" b="1" spc="-100" dirty="0">
              <a:latin typeface="Kaiti SC" panose="02010600040101010101" pitchFamily="2" charset="-122"/>
              <a:ea typeface="Kaiti SC" panose="02010600040101010101" pitchFamily="2" charset="-122"/>
            </a:endParaRPr>
          </a:p>
          <a:p>
            <a:pPr>
              <a:lnSpc>
                <a:spcPct val="100000"/>
              </a:lnSpc>
              <a:defRPr/>
            </a:pPr>
            <a:r>
              <a:rPr lang="en-US" sz="4000" b="1" spc="-100" baseline="30000" dirty="0">
                <a:latin typeface="Kaiti SC" panose="02010600040101010101" pitchFamily="2" charset="-122"/>
                <a:ea typeface="Kaiti SC" panose="02010600040101010101" pitchFamily="2" charset="-122"/>
              </a:rPr>
              <a:t>6</a:t>
            </a:r>
            <a:r>
              <a:rPr lang="zh-CN" altLang="en-US" sz="4000" b="1" spc="-100" dirty="0">
                <a:latin typeface="Kaiti SC" panose="02010600040101010101" pitchFamily="2" charset="-122"/>
                <a:ea typeface="Kaiti SC" panose="02010600040101010101" pitchFamily="2" charset="-122"/>
              </a:rPr>
              <a:t>因为</a:t>
            </a:r>
            <a:r>
              <a:rPr lang="en-US" sz="4000" b="1" spc="-100" dirty="0">
                <a:latin typeface="Kaiti SC" panose="02010600040101010101" pitchFamily="2" charset="-122"/>
                <a:ea typeface="Kaiti SC" panose="02010600040101010101" pitchFamily="2" charset="-122"/>
              </a:rPr>
              <a:t> </a:t>
            </a:r>
            <a:r>
              <a:rPr lang="zh-CN" altLang="en-US" sz="4000" b="1" spc="-100" dirty="0">
                <a:latin typeface="Kaiti SC" panose="02010600040101010101" pitchFamily="2" charset="-122"/>
                <a:ea typeface="Kaiti SC" panose="02010600040101010101" pitchFamily="2" charset="-122"/>
              </a:rPr>
              <a:t>主所爱的人，主都管教； </a:t>
            </a:r>
            <a:endParaRPr lang="en-US" altLang="zh-CN" sz="4000" b="1" spc="-100" dirty="0">
              <a:latin typeface="Kaiti SC" panose="02010600040101010101" pitchFamily="2" charset="-122"/>
              <a:ea typeface="Kaiti SC" panose="02010600040101010101" pitchFamily="2" charset="-122"/>
            </a:endParaRPr>
          </a:p>
          <a:p>
            <a:pPr>
              <a:lnSpc>
                <a:spcPct val="100000"/>
              </a:lnSpc>
              <a:defRPr/>
            </a:pPr>
            <a:r>
              <a:rPr lang="zh-CN" altLang="en-US" sz="4000" b="1" spc="-100" dirty="0">
                <a:latin typeface="Kaiti SC" panose="02010600040101010101" pitchFamily="2" charset="-122"/>
                <a:ea typeface="Kaiti SC" panose="02010600040101010101" pitchFamily="2" charset="-122"/>
              </a:rPr>
              <a:t>祂所接纳的每一个儿子，祂都鞭打。”</a:t>
            </a:r>
            <a:endParaRPr lang="en-US" sz="4000" b="1" spc="-100" dirty="0">
              <a:latin typeface="Kaiti SC" panose="02010600040101010101" pitchFamily="2" charset="-122"/>
              <a:ea typeface="Kaiti SC" panose="02010600040101010101" pitchFamily="2" charset="-122"/>
            </a:endParaRPr>
          </a:p>
        </p:txBody>
      </p:sp>
      <p:pic>
        <p:nvPicPr>
          <p:cNvPr id="622595" name="Picture 3" descr="Discipline-Chi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4286250" cy="288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6730294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zh-CN" altLang="en-US" b="1" dirty="0"/>
              <a:t>忽视神会引来祂对你的爱心管教</a:t>
            </a:r>
            <a:r>
              <a:rPr lang="en-US" altLang="zh-CN" b="1" dirty="0"/>
              <a:t>——</a:t>
            </a:r>
            <a:r>
              <a:rPr lang="zh-CN" altLang="en-US" b="1" dirty="0"/>
              <a:t>所以继续前行（</a:t>
            </a:r>
            <a:r>
              <a:rPr lang="en-US" altLang="zh-CN" b="1" dirty="0"/>
              <a:t>12:18-29</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405819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457200" eaLnBrk="1" fontAlgn="auto" hangingPunct="1">
                <a:spcBef>
                  <a:spcPts val="0"/>
                </a:spcBef>
                <a:spcAft>
                  <a:spcPts val="0"/>
                </a:spcAft>
              </a:pPr>
              <a:endParaRPr lang="en-US" sz="1800">
                <a:solidFill>
                  <a:srgbClr val="000000"/>
                </a:solidFill>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zh-CN" altLang="en-US" sz="8800" b="1" dirty="0">
                <a:solidFill>
                  <a:srgbClr val="FFFF00"/>
                </a:solidFill>
                <a:effectLst/>
                <a:latin typeface="Arial" charset="0"/>
                <a:ea typeface="ＭＳ Ｐゴシック" charset="0"/>
                <a:cs typeface="ＭＳ Ｐゴシック" charset="0"/>
              </a:rPr>
              <a:t>警告</a:t>
            </a:r>
            <a:r>
              <a:rPr lang="en-US" sz="8800" b="1" dirty="0">
                <a:solidFill>
                  <a:srgbClr val="FFFF00"/>
                </a:solidFill>
                <a:effectLst/>
                <a:latin typeface="Arial" charset="0"/>
                <a:ea typeface="ＭＳ Ｐゴシック" charset="0"/>
                <a:cs typeface="ＭＳ Ｐゴシック" charset="0"/>
              </a:rPr>
              <a:t> 5</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000" b="1" dirty="0">
                <a:solidFill>
                  <a:srgbClr val="000000"/>
                </a:solidFill>
                <a:latin typeface="Kaiti SC" panose="02010600040101010101" pitchFamily="2" charset="-122"/>
                <a:ea typeface="Kaiti SC" panose="02010600040101010101" pitchFamily="2" charset="-122"/>
                <a:cs typeface="ＭＳ Ｐゴシック" charset="0"/>
              </a:rPr>
              <a:t>拒绝神是有</a:t>
            </a:r>
            <a:r>
              <a:rPr lang="zh-CN" altLang="en-US" sz="6000" b="1" dirty="0">
                <a:solidFill>
                  <a:srgbClr val="800000"/>
                </a:solidFill>
                <a:latin typeface="Kaiti SC" panose="02010600040101010101" pitchFamily="2" charset="-122"/>
                <a:ea typeface="Kaiti SC" panose="02010600040101010101" pitchFamily="2" charset="-122"/>
                <a:cs typeface="ＭＳ Ｐゴシック" charset="0"/>
              </a:rPr>
              <a:t>后果</a:t>
            </a:r>
            <a:r>
              <a:rPr lang="zh-CN" altLang="en-US" sz="6000" b="1" dirty="0">
                <a:solidFill>
                  <a:schemeClr val="tx1"/>
                </a:solidFill>
                <a:latin typeface="Kaiti SC" panose="02010600040101010101" pitchFamily="2" charset="-122"/>
                <a:ea typeface="Kaiti SC" panose="02010600040101010101" pitchFamily="2" charset="-122"/>
                <a:cs typeface="ＭＳ Ｐゴシック" charset="0"/>
              </a:rPr>
              <a:t>的</a:t>
            </a:r>
            <a:r>
              <a:rPr lang="en-US" sz="6000" b="1" dirty="0">
                <a:solidFill>
                  <a:srgbClr val="000000"/>
                </a:solidFill>
                <a:latin typeface="Kaiti SC" panose="02010600040101010101" pitchFamily="2" charset="-122"/>
                <a:ea typeface="Kaiti SC" panose="02010600040101010101" pitchFamily="2" charset="-122"/>
                <a:cs typeface="ＭＳ Ｐゴシック" charset="0"/>
              </a:rPr>
              <a:t> </a:t>
            </a:r>
          </a:p>
          <a:p>
            <a:pPr defTabSz="457200">
              <a:defRPr/>
            </a:pPr>
            <a:r>
              <a:rPr lang="en-US" sz="6000" b="1" dirty="0">
                <a:solidFill>
                  <a:srgbClr val="000000"/>
                </a:solidFill>
                <a:latin typeface="Arial" charset="0"/>
                <a:ea typeface="ＭＳ Ｐゴシック" charset="0"/>
              </a:rPr>
              <a:t>(12:25-29).</a:t>
            </a:r>
          </a:p>
        </p:txBody>
      </p:sp>
    </p:spTree>
    <p:extLst>
      <p:ext uri="{BB962C8B-B14F-4D97-AF65-F5344CB8AC3E}">
        <p14:creationId xmlns:p14="http://schemas.microsoft.com/office/powerpoint/2010/main" val="42919260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Kaiti SC" panose="02010600040101010101" pitchFamily="2" charset="-122"/>
                <a:ea typeface="Kaiti SC" panose="02010600040101010101" pitchFamily="2" charset="-122"/>
                <a:cs typeface="Arial" charset="0"/>
              </a:rPr>
              <a:t>希伯来书</a:t>
            </a:r>
            <a:r>
              <a:rPr lang="en-US" sz="8800" dirty="0">
                <a:solidFill>
                  <a:schemeClr val="bg1"/>
                </a:solidFill>
                <a:latin typeface="Kaiti SC" panose="02010600040101010101" pitchFamily="2" charset="-122"/>
                <a:ea typeface="Kaiti SC" panose="02010600040101010101" pitchFamily="2" charset="-122"/>
                <a:cs typeface="Arial" charset="0"/>
              </a:rPr>
              <a:t> 13</a:t>
            </a:r>
          </a:p>
        </p:txBody>
      </p:sp>
    </p:spTree>
    <p:extLst>
      <p:ext uri="{BB962C8B-B14F-4D97-AF65-F5344CB8AC3E}">
        <p14:creationId xmlns:p14="http://schemas.microsoft.com/office/powerpoint/2010/main" val="41881432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zh-CN" altLang="en-US" b="1" dirty="0"/>
              <a:t>有许多实际的方式可以为神服事</a:t>
            </a:r>
            <a:r>
              <a:rPr lang="en-US" altLang="zh-CN" b="1" dirty="0"/>
              <a:t>——</a:t>
            </a:r>
            <a:r>
              <a:rPr lang="zh-CN" altLang="en-US" b="1" dirty="0"/>
              <a:t>所以继续前行</a:t>
            </a:r>
            <a:br>
              <a:rPr lang="en-US" altLang="zh-CN" b="1" dirty="0"/>
            </a:br>
            <a:r>
              <a:rPr lang="zh-CN" altLang="en-US" b="1" dirty="0"/>
              <a:t>（希伯来书 </a:t>
            </a:r>
            <a:r>
              <a:rPr lang="en-US" altLang="zh-CN" b="1" dirty="0"/>
              <a:t>13</a:t>
            </a:r>
            <a:r>
              <a:rPr lang="zh-CN" altLang="en-US" b="1" dirty="0"/>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707108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8119" y="-112738"/>
            <a:ext cx="10268025" cy="6818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2" name="TextBox 1"/>
          <p:cNvSpPr txBox="1"/>
          <p:nvPr/>
        </p:nvSpPr>
        <p:spPr>
          <a:xfrm rot="247476">
            <a:off x="2639761" y="399223"/>
            <a:ext cx="5993158" cy="5909310"/>
          </a:xfrm>
          <a:prstGeom prst="rect">
            <a:avLst/>
          </a:prstGeom>
          <a:solidFill>
            <a:schemeClr val="bg1"/>
          </a:solidFill>
        </p:spPr>
        <p:txBody>
          <a:bodyPr wrap="square" rtlCol="0">
            <a:spAutoFit/>
          </a:bodyPr>
          <a:lstStyle/>
          <a:p>
            <a:pPr algn="ctr"/>
            <a:r>
              <a:rPr lang="zh-CN" altLang="en-US" sz="5400" dirty="0">
                <a:latin typeface="Kaiti SC" panose="02010600040101010101" pitchFamily="2" charset="-122"/>
                <a:ea typeface="Kaiti SC" panose="02010600040101010101" pitchFamily="2" charset="-122"/>
              </a:rPr>
              <a:t>不要忘了用爱心</a:t>
            </a:r>
            <a:endParaRPr lang="en-US" altLang="zh-CN" sz="5400" dirty="0">
              <a:latin typeface="Kaiti SC" panose="02010600040101010101" pitchFamily="2" charset="-122"/>
              <a:ea typeface="Kaiti SC" panose="02010600040101010101" pitchFamily="2" charset="-122"/>
            </a:endParaRPr>
          </a:p>
          <a:p>
            <a:pPr algn="ctr"/>
            <a:r>
              <a:rPr lang="zh-CN" altLang="en-US" sz="5400" dirty="0">
                <a:latin typeface="Kaiti SC" panose="02010600040101010101" pitchFamily="2" charset="-122"/>
                <a:ea typeface="Kaiti SC" panose="02010600040101010101" pitchFamily="2" charset="-122"/>
              </a:rPr>
              <a:t>接待人，</a:t>
            </a:r>
            <a:endParaRPr lang="en-US" altLang="zh-CN" sz="5400" dirty="0">
              <a:latin typeface="Kaiti SC" panose="02010600040101010101" pitchFamily="2" charset="-122"/>
              <a:ea typeface="Kaiti SC" panose="02010600040101010101" pitchFamily="2" charset="-122"/>
            </a:endParaRPr>
          </a:p>
          <a:p>
            <a:pPr algn="ctr"/>
            <a:r>
              <a:rPr lang="zh-CN" altLang="en-US" sz="5400" dirty="0">
                <a:latin typeface="Kaiti SC" panose="02010600040101010101" pitchFamily="2" charset="-122"/>
                <a:ea typeface="Kaiti SC" panose="02010600040101010101" pitchFamily="2" charset="-122"/>
              </a:rPr>
              <a:t>有人就是这</a:t>
            </a:r>
            <a:endParaRPr lang="en-US" altLang="zh-CN" sz="5400" dirty="0">
              <a:latin typeface="Kaiti SC" panose="02010600040101010101" pitchFamily="2" charset="-122"/>
              <a:ea typeface="Kaiti SC" panose="02010600040101010101" pitchFamily="2" charset="-122"/>
            </a:endParaRPr>
          </a:p>
          <a:p>
            <a:pPr algn="ctr"/>
            <a:r>
              <a:rPr lang="zh-CN" altLang="en-US" sz="5400" dirty="0">
                <a:latin typeface="Kaiti SC" panose="02010600040101010101" pitchFamily="2" charset="-122"/>
                <a:ea typeface="Kaiti SC" panose="02010600040101010101" pitchFamily="2" charset="-122"/>
              </a:rPr>
              <a:t>么作，</a:t>
            </a:r>
            <a:endParaRPr lang="en-US" altLang="zh-CN" sz="5400" dirty="0">
              <a:latin typeface="Kaiti SC" panose="02010600040101010101" pitchFamily="2" charset="-122"/>
              <a:ea typeface="Kaiti SC" panose="02010600040101010101" pitchFamily="2" charset="-122"/>
            </a:endParaRPr>
          </a:p>
          <a:p>
            <a:pPr algn="ctr"/>
            <a:r>
              <a:rPr lang="zh-CN" altLang="en-US" sz="5400" dirty="0">
                <a:latin typeface="Kaiti SC" panose="02010600040101010101" pitchFamily="2" charset="-122"/>
                <a:ea typeface="Kaiti SC" panose="02010600040101010101" pitchFamily="2" charset="-122"/>
              </a:rPr>
              <a:t>在无意中就</a:t>
            </a:r>
            <a:endParaRPr lang="en-US" altLang="zh-CN" sz="5400" dirty="0">
              <a:latin typeface="Kaiti SC" panose="02010600040101010101" pitchFamily="2" charset="-122"/>
              <a:ea typeface="Kaiti SC" panose="02010600040101010101" pitchFamily="2" charset="-122"/>
            </a:endParaRPr>
          </a:p>
          <a:p>
            <a:pPr algn="ctr"/>
            <a:r>
              <a:rPr lang="zh-CN" altLang="en-US" sz="5400" dirty="0">
                <a:latin typeface="Kaiti SC" panose="02010600040101010101" pitchFamily="2" charset="-122"/>
                <a:ea typeface="Kaiti SC" panose="02010600040101010101" pitchFamily="2" charset="-122"/>
              </a:rPr>
              <a:t>款待了天使。</a:t>
            </a:r>
            <a:endParaRPr lang="en-US" altLang="zh-CN" sz="5400" dirty="0">
              <a:latin typeface="Kaiti SC" panose="02010600040101010101" pitchFamily="2" charset="-122"/>
              <a:ea typeface="Kaiti SC" panose="02010600040101010101" pitchFamily="2" charset="-122"/>
            </a:endParaRPr>
          </a:p>
          <a:p>
            <a:endParaRPr lang="en-GB" sz="5400" dirty="0"/>
          </a:p>
        </p:txBody>
      </p:sp>
    </p:spTree>
    <p:extLst>
      <p:ext uri="{BB962C8B-B14F-4D97-AF65-F5344CB8AC3E}">
        <p14:creationId xmlns:p14="http://schemas.microsoft.com/office/powerpoint/2010/main" val="54486783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39472" y="3154987"/>
            <a:ext cx="9183472" cy="370301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25426" y="72007"/>
            <a:ext cx="3118573" cy="3068961"/>
          </a:xfrm>
          <a:prstGeom prst="rect">
            <a:avLst/>
          </a:prstGeom>
        </p:spPr>
      </p:pic>
      <p:sp>
        <p:nvSpPr>
          <p:cNvPr id="900098" name="Rectangle 2"/>
          <p:cNvSpPr>
            <a:spLocks noGrp="1" noChangeArrowheads="1"/>
          </p:cNvSpPr>
          <p:nvPr>
            <p:ph type="ctrTitle"/>
          </p:nvPr>
        </p:nvSpPr>
        <p:spPr>
          <a:xfrm>
            <a:off x="0" y="44062"/>
            <a:ext cx="6156176" cy="3479689"/>
          </a:xfrm>
          <a:no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你们为人不要贪爱钱财</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要以现在所有的为满足；因为</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神亲自说过</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en-US" altLang="ko-KR"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我决不撇下你，也不离弃你</a:t>
            </a:r>
            <a:r>
              <a:rPr lang="fr-FR" altLang="ko-K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希伯来书</a:t>
            </a:r>
            <a:r>
              <a:rPr lang="en-US" sz="3600" b="1" dirty="0">
                <a:effectLst>
                  <a:glow rad="127000">
                    <a:schemeClr val="tx1"/>
                  </a:glow>
                </a:effectLst>
                <a:latin typeface="Arial" charset="0"/>
                <a:ea typeface="ＭＳ Ｐゴシック" charset="0"/>
                <a:cs typeface="ＭＳ Ｐゴシック" charset="0"/>
              </a:rPr>
              <a:t> 13:5 </a:t>
            </a:r>
            <a:r>
              <a:rPr lang="en-US" sz="32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7149661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1025032"/>
            <a:ext cx="3563888" cy="1938992"/>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lang="zh-CN" altLang="en-US" b="1" dirty="0">
                <a:solidFill>
                  <a:srgbClr val="FFFFFF"/>
                </a:solidFill>
                <a:cs typeface="Arial" charset="0"/>
              </a:rPr>
              <a:t>所以</a:t>
            </a:r>
            <a:r>
              <a:rPr lang="zh-CN" altLang="en-US" b="1" dirty="0">
                <a:solidFill>
                  <a:srgbClr val="FFFF00"/>
                </a:solidFill>
                <a:cs typeface="Arial" charset="0"/>
              </a:rPr>
              <a:t>耶稣也是这样在城门外受苦</a:t>
            </a:r>
            <a:r>
              <a:rPr lang="zh-CN" altLang="en-US" b="1" dirty="0">
                <a:solidFill>
                  <a:srgbClr val="FFFFFF"/>
                </a:solidFill>
                <a:cs typeface="Arial" charset="0"/>
              </a:rPr>
              <a:t>，为的是要借着自己的血使人民成圣。</a:t>
            </a:r>
            <a:br>
              <a:rPr kumimoji="0" lang="en-US" sz="105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0"/>
              </a:rPr>
              <a:t>希伯来书</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13:12 </a:t>
            </a:r>
            <a:r>
              <a:rPr lang="en-US" sz="2000" b="1" dirty="0" err="1">
                <a:solidFill>
                  <a:srgbClr val="FFFFFF"/>
                </a:solidFill>
              </a:rPr>
              <a:t>新译本</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8610" name="Rectangle 2"/>
          <p:cNvSpPr>
            <a:spLocks noGrp="1" noRot="1" noChangeArrowheads="1"/>
          </p:cNvSpPr>
          <p:nvPr>
            <p:ph type="title"/>
          </p:nvPr>
        </p:nvSpPr>
        <p:spPr>
          <a:xfrm>
            <a:off x="7441" y="116632"/>
            <a:ext cx="9136559" cy="936104"/>
          </a:xfrm>
        </p:spPr>
        <p:txBody>
          <a:bodyPr/>
          <a:lstStyle/>
          <a:p>
            <a:pPr eaLnBrk="1" hangingPunct="1"/>
            <a:r>
              <a:rPr lang="zh-CN" altLang="en-US" sz="4000" dirty="0">
                <a:latin typeface="Arial" charset="0"/>
                <a:ea typeface="ＭＳ Ｐゴシック" charset="0"/>
                <a:cs typeface="Arial" charset="0"/>
              </a:rPr>
              <a:t>应用：“离开耶路撒冷”</a:t>
            </a:r>
            <a:endParaRPr lang="en-US" sz="4000" dirty="0">
              <a:latin typeface="Arial" charset="0"/>
              <a:ea typeface="ＭＳ Ｐゴシック" charset="0"/>
              <a:cs typeface="Arial"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Left Arrow 2"/>
          <p:cNvSpPr/>
          <p:nvPr/>
        </p:nvSpPr>
        <p:spPr bwMode="auto">
          <a:xfrm>
            <a:off x="-5490" y="3645024"/>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5" name="Text Box 6"/>
          <p:cNvSpPr txBox="1">
            <a:spLocks noChangeArrowheads="1"/>
          </p:cNvSpPr>
          <p:nvPr/>
        </p:nvSpPr>
        <p:spPr bwMode="auto">
          <a:xfrm>
            <a:off x="5580112" y="2983448"/>
            <a:ext cx="3563888" cy="1669688"/>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rPr>
              <a:t>13</a:t>
            </a:r>
            <a:r>
              <a:rPr lang="zh-CN" altLang="en-US" dirty="0"/>
              <a:t>那么，</a:t>
            </a:r>
            <a:r>
              <a:rPr lang="zh-CN" altLang="en-US" dirty="0">
                <a:solidFill>
                  <a:srgbClr val="00B050"/>
                </a:solidFill>
              </a:rPr>
              <a:t>让我们也出到营外到他那里去</a:t>
            </a:r>
            <a:r>
              <a:rPr lang="zh-CN" altLang="en-US" dirty="0"/>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br>
              <a:rPr kumimoji="0" lang="en-US" sz="105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rPr>
              <a:t>希伯来书</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 13:13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rPr>
              <a:t>新译本</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Leen</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&amp; Kathleen </a:t>
            </a: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Ritmeyer</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Akeldama</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Potter</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Field or High Priest</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Tomb?" </a:t>
            </a:r>
            <a:r>
              <a:rPr kumimoji="0" lang="en-US" altLang="ja-JP" sz="1400" b="1" i="1" u="none" strike="noStrike" kern="1200" cap="none" spc="0" normalizeH="0" baseline="0" noProof="0" dirty="0">
                <a:ln>
                  <a:noFill/>
                </a:ln>
                <a:solidFill>
                  <a:srgbClr val="DDDDDD"/>
                </a:solidFill>
                <a:effectLst/>
                <a:uLnTx/>
                <a:uFillTx/>
                <a:latin typeface="Arial" charset="0"/>
                <a:ea typeface="ＭＳ Ｐゴシック" charset="0"/>
                <a:cs typeface="Arial" charset="0"/>
              </a:rPr>
              <a:t>BAR</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20 (Nov/Dec 94): 34</a:t>
            </a:r>
            <a:endPar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944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8A19A-6AD2-4215-BAB8-64399AE032C4}"/>
              </a:ext>
            </a:extLst>
          </p:cNvPr>
          <p:cNvSpPr/>
          <p:nvPr/>
        </p:nvSpPr>
        <p:spPr>
          <a:xfrm>
            <a:off x="220134" y="457200"/>
            <a:ext cx="8652933" cy="3046988"/>
          </a:xfrm>
          <a:prstGeom prst="rect">
            <a:avLst/>
          </a:prstGeom>
        </p:spPr>
        <p:txBody>
          <a:bodyPr wrap="square">
            <a:spAutoFit/>
          </a:bodyPr>
          <a:lstStyle/>
          <a:p>
            <a:pPr lvl="0" algn="ctr" defTabSz="457177" eaLnBrk="1" fontAlgn="auto" hangingPunct="1">
              <a:spcBef>
                <a:spcPts val="0"/>
              </a:spcBef>
              <a:spcAft>
                <a:spcPts val="0"/>
              </a:spcAft>
              <a:defRPr/>
            </a:pPr>
            <a:r>
              <a:rPr lang="ko-KR" altLang="en-US" sz="3200" b="1" dirty="0" err="1">
                <a:solidFill>
                  <a:prstClr val="black"/>
                </a:solidFill>
                <a:effectLst>
                  <a:glow rad="127000">
                    <a:prstClr val="white"/>
                  </a:glow>
                  <a:outerShdw blurRad="50800" dist="38100" dir="5400000" algn="t" rotWithShape="0">
                    <a:prstClr val="black">
                      <a:alpha val="40000"/>
                    </a:prstClr>
                  </a:outerShdw>
                </a:effectLst>
                <a:ea typeface="ＭＳ Ｐゴシック" charset="0"/>
                <a:cs typeface="Arial" panose="020B0604020202020204" pitchFamily="34" charset="0"/>
              </a:rPr>
              <a:t>愿赐平安的</a:t>
            </a:r>
            <a:r>
              <a:rPr lang="ko-KR" altLang="en-US" sz="3200" b="1" dirty="0">
                <a:solidFill>
                  <a:prstClr val="black"/>
                </a:solidFill>
                <a:effectLst>
                  <a:glow rad="127000">
                    <a:prstClr val="white"/>
                  </a:glow>
                  <a:outerShdw blurRad="50800" dist="38100" dir="5400000" algn="t" rotWithShape="0">
                    <a:prstClr val="black">
                      <a:alpha val="40000"/>
                    </a:prstClr>
                  </a:outerShdw>
                </a:effectLst>
                <a:ea typeface="ＭＳ Ｐゴシック" charset="0"/>
                <a:cs typeface="Arial" panose="020B0604020202020204" pitchFamily="34" charset="0"/>
              </a:rPr>
              <a:t> </a:t>
            </a:r>
            <a:r>
              <a:rPr lang="ko-KR" altLang="en-US" sz="3200" b="1" dirty="0" err="1">
                <a:solidFill>
                  <a:prstClr val="black"/>
                </a:solidFill>
                <a:effectLst>
                  <a:glow rad="127000">
                    <a:prstClr val="white"/>
                  </a:glow>
                  <a:outerShdw blurRad="50800" dist="38100" dir="5400000" algn="t" rotWithShape="0">
                    <a:prstClr val="black">
                      <a:alpha val="40000"/>
                    </a:prstClr>
                  </a:outerShdw>
                </a:effectLst>
                <a:ea typeface="ＭＳ Ｐゴシック" charset="0"/>
                <a:cs typeface="Arial" panose="020B0604020202020204" pitchFamily="34" charset="0"/>
              </a:rPr>
              <a:t>神，就是那凭着永约的血，把群羊的大牧人我们的主耶稣，从死人中领出来的那一位</a:t>
            </a:r>
            <a:r>
              <a:rPr lang="ko-KR" altLang="en-US" sz="3200" b="1" dirty="0">
                <a:solidFill>
                  <a:prstClr val="black"/>
                </a:solidFill>
                <a:effectLst>
                  <a:glow rad="127000">
                    <a:prstClr val="white"/>
                  </a:glow>
                  <a:outerShdw blurRad="50800" dist="38100" dir="5400000" algn="t" rotWithShape="0">
                    <a:prstClr val="black">
                      <a:alpha val="40000"/>
                    </a:prstClr>
                  </a:outerShdw>
                </a:effectLst>
                <a:ea typeface="ＭＳ Ｐゴシック" charset="0"/>
                <a:cs typeface="Arial" panose="020B0604020202020204" pitchFamily="34" charset="0"/>
              </a:rPr>
              <a:t>， </a:t>
            </a:r>
            <a:r>
              <a:rPr lang="en-US" altLang="ko-KR" sz="3200" b="1" dirty="0">
                <a:solidFill>
                  <a:prstClr val="black"/>
                </a:solidFill>
                <a:effectLst>
                  <a:glow rad="127000">
                    <a:prstClr val="white"/>
                  </a:glow>
                  <a:outerShdw blurRad="50800" dist="38100" dir="5400000" algn="t" rotWithShape="0">
                    <a:prstClr val="black">
                      <a:alpha val="40000"/>
                    </a:prstClr>
                  </a:outerShdw>
                </a:effectLst>
                <a:ea typeface="ＭＳ Ｐゴシック" charset="0"/>
                <a:cs typeface="Arial" panose="020B0604020202020204" pitchFamily="34" charset="0"/>
              </a:rPr>
              <a:t>21 </a:t>
            </a:r>
            <a:r>
              <a:rPr lang="ko-KR" altLang="en-US" sz="3200" b="1" dirty="0" err="1">
                <a:solidFill>
                  <a:prstClr val="black"/>
                </a:solidFill>
                <a:effectLst>
                  <a:glow rad="127000">
                    <a:prstClr val="white"/>
                  </a:glow>
                  <a:outerShdw blurRad="50800" dist="38100" dir="5400000" algn="t" rotWithShape="0">
                    <a:prstClr val="black">
                      <a:alpha val="40000"/>
                    </a:prstClr>
                  </a:outerShdw>
                </a:effectLst>
                <a:ea typeface="ＭＳ Ｐゴシック" charset="0"/>
                <a:cs typeface="Arial" panose="020B0604020202020204" pitchFamily="34" charset="0"/>
              </a:rPr>
              <a:t>在一切善事上成全你们，好使你们遵行他的旨意；又藉着耶稣基督在我们里面，行他所喜悦的事。愿荣耀归给他，直到永永远远。阿们</a:t>
            </a:r>
            <a:r>
              <a:rPr lang="ko-KR" altLang="en-US" sz="3200" b="1" dirty="0">
                <a:solidFill>
                  <a:prstClr val="black"/>
                </a:solidFill>
                <a:effectLst>
                  <a:glow rad="127000">
                    <a:prstClr val="white"/>
                  </a:glow>
                  <a:outerShdw blurRad="50800" dist="38100" dir="5400000" algn="t" rotWithShape="0">
                    <a:prstClr val="black">
                      <a:alpha val="40000"/>
                    </a:prstClr>
                  </a:outerShdw>
                </a:effectLst>
                <a:ea typeface="ＭＳ Ｐゴシック" charset="0"/>
                <a:cs typeface="Arial" panose="020B0604020202020204" pitchFamily="34" charset="0"/>
              </a:rPr>
              <a:t>。</a:t>
            </a:r>
          </a:p>
        </p:txBody>
      </p:sp>
      <p:sp>
        <p:nvSpPr>
          <p:cNvPr id="3" name="Rectangle 2">
            <a:extLst>
              <a:ext uri="{FF2B5EF4-FFF2-40B4-BE49-F238E27FC236}">
                <a16:creationId xmlns:a16="http://schemas.microsoft.com/office/drawing/2014/main" id="{A2EDC22C-D4F7-488A-8305-AA7E35702FD3}"/>
              </a:ext>
            </a:extLst>
          </p:cNvPr>
          <p:cNvSpPr/>
          <p:nvPr/>
        </p:nvSpPr>
        <p:spPr>
          <a:xfrm>
            <a:off x="0" y="5918138"/>
            <a:ext cx="9144000" cy="584775"/>
          </a:xfrm>
          <a:prstGeom prst="rect">
            <a:avLst/>
          </a:prstGeom>
        </p:spPr>
        <p:txBody>
          <a:bodyPr wrap="square">
            <a:spAutoFit/>
          </a:bodyPr>
          <a:lstStyle/>
          <a:p>
            <a:pPr algn="ctr" defTabSz="457177" eaLnBrk="1" fontAlgn="auto" hangingPunct="1">
              <a:spcBef>
                <a:spcPts val="0"/>
              </a:spcBef>
              <a:spcAft>
                <a:spcPts val="0"/>
              </a:spcAft>
              <a:defRPr/>
            </a:pPr>
            <a:r>
              <a:rPr lang="ko-KR" altLang="en-US" sz="3200" b="1" dirty="0" err="1">
                <a:solidFill>
                  <a:prstClr val="black"/>
                </a:solidFill>
                <a:effectLst>
                  <a:glow rad="127000">
                    <a:prstClr val="white"/>
                  </a:glow>
                </a:effectLst>
                <a:latin typeface="Calibri"/>
                <a:ea typeface="ＭＳ Ｐゴシック" charset="0"/>
              </a:rPr>
              <a:t>希伯来书</a:t>
            </a:r>
            <a:r>
              <a:rPr kumimoji="0" lang="en-SG" sz="3200" b="1" i="0" u="none" strike="noStrike" kern="1200" cap="none" spc="0" normalizeH="0" baseline="0" noProof="0" dirty="0">
                <a:ln>
                  <a:noFill/>
                </a:ln>
                <a:solidFill>
                  <a:prstClr val="black"/>
                </a:solidFill>
                <a:effectLst>
                  <a:glow rad="127000">
                    <a:prstClr val="white"/>
                  </a:glow>
                </a:effectLst>
                <a:uLnTx/>
                <a:uFillTx/>
                <a:latin typeface="Calibri"/>
                <a:ea typeface="ＭＳ Ｐゴシック" charset="0"/>
                <a:cs typeface="+mn-cs"/>
              </a:rPr>
              <a:t> 13:20-21</a:t>
            </a:r>
          </a:p>
        </p:txBody>
      </p:sp>
    </p:spTree>
    <p:extLst>
      <p:ext uri="{BB962C8B-B14F-4D97-AF65-F5344CB8AC3E}">
        <p14:creationId xmlns:p14="http://schemas.microsoft.com/office/powerpoint/2010/main" val="33638026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sz="40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为什么要在基督的信仰上</a:t>
            </a:r>
            <a:r>
              <a:rPr lang="zh-CN" altLang="en-US" sz="4000" b="1" dirty="0">
                <a:solidFill>
                  <a:srgbClr val="FF0000"/>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毫不妥协</a:t>
            </a:r>
            <a:r>
              <a:rPr lang="en-US" sz="40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D9217A5-C312-8247-B17B-18525680401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希伯来书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6022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43" y="-75311"/>
            <a:ext cx="9428343" cy="69333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3012"/>
            <a:ext cx="4467817" cy="1442557"/>
          </a:xfrm>
          <a:effectLst>
            <a:outerShdw blurRad="63500" dist="35921" dir="2700000" algn="ctr" rotWithShape="0">
              <a:schemeClr val="tx2">
                <a:alpha val="74998"/>
              </a:schemeClr>
            </a:outerShdw>
          </a:effectLst>
        </p:spPr>
        <p:txBody>
          <a:bodyPr anchor="ctr"/>
          <a:lstStyle/>
          <a:p>
            <a:pPr algn="l">
              <a:defRPr/>
            </a:pPr>
            <a:r>
              <a:rPr lang="zh-CN" altLang="en-US" sz="6000" b="1" dirty="0">
                <a:effectLst>
                  <a:glow rad="127000">
                    <a:schemeClr val="tx1"/>
                  </a:glow>
                </a:effectLst>
                <a:latin typeface="Kaiti SC" panose="02010600040101010101" pitchFamily="2" charset="-122"/>
                <a:ea typeface="Kaiti SC" panose="02010600040101010101" pitchFamily="2" charset="-122"/>
                <a:cs typeface="ＭＳ Ｐゴシック" charset="0"/>
              </a:rPr>
              <a:t>以色列</a:t>
            </a:r>
            <a:br>
              <a:rPr lang="en-US" sz="6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(AD 67-68)</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91185" y="2978595"/>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32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rPr>
              <a:t>耶路撒冷</a:t>
            </a:r>
            <a:endParaRPr lang="en-US" sz="32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endParaRPr>
          </a:p>
        </p:txBody>
      </p:sp>
      <p:sp>
        <p:nvSpPr>
          <p:cNvPr id="9" name="Oval 58"/>
          <p:cNvSpPr>
            <a:spLocks noChangeArrowheads="1"/>
          </p:cNvSpPr>
          <p:nvPr/>
        </p:nvSpPr>
        <p:spPr bwMode="auto">
          <a:xfrm>
            <a:off x="4693201" y="2835955"/>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a:defRPr/>
            </a:pPr>
            <a:endParaRPr lang="en-US" kern="0">
              <a:solidFill>
                <a:srgbClr val="FFFFFF"/>
              </a:solidFill>
              <a:latin typeface="BONES" pitchFamily="-105" charset="0"/>
              <a:ea typeface="ＭＳ Ｐゴシック" charset="0"/>
            </a:endParaRPr>
          </a:p>
        </p:txBody>
      </p:sp>
      <p:sp>
        <p:nvSpPr>
          <p:cNvPr id="11" name="Right Arrow 10"/>
          <p:cNvSpPr/>
          <p:nvPr/>
        </p:nvSpPr>
        <p:spPr bwMode="auto">
          <a:xfrm rot="1381308">
            <a:off x="3734910" y="257022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kern="0">
              <a:solidFill>
                <a:srgbClr val="FFFFFF"/>
              </a:solidFill>
              <a:latin typeface="BONES" pitchFamily="-105" charset="0"/>
              <a:ea typeface="ＭＳ Ｐゴシック" charset="0"/>
            </a:endParaRPr>
          </a:p>
        </p:txBody>
      </p:sp>
      <p:sp>
        <p:nvSpPr>
          <p:cNvPr id="12" name="Right Arrow 11"/>
          <p:cNvSpPr/>
          <p:nvPr/>
        </p:nvSpPr>
        <p:spPr bwMode="auto">
          <a:xfrm rot="4036888">
            <a:off x="3884484" y="1956078"/>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kern="0">
              <a:solidFill>
                <a:srgbClr val="FFFFFF"/>
              </a:solidFill>
              <a:latin typeface="BONES" pitchFamily="-105" charset="0"/>
              <a:ea typeface="ＭＳ Ｐゴシック" charset="0"/>
            </a:endParaRPr>
          </a:p>
        </p:txBody>
      </p:sp>
      <p:sp>
        <p:nvSpPr>
          <p:cNvPr id="13" name="Right Arrow 12"/>
          <p:cNvSpPr/>
          <p:nvPr/>
        </p:nvSpPr>
        <p:spPr bwMode="auto">
          <a:xfrm rot="5652466">
            <a:off x="4009187" y="1346083"/>
            <a:ext cx="217156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kern="0">
              <a:solidFill>
                <a:srgbClr val="FFFFFF"/>
              </a:solidFill>
              <a:latin typeface="BONES" pitchFamily="-105" charset="0"/>
              <a:ea typeface="ＭＳ Ｐゴシック" charset="0"/>
            </a:endParaRPr>
          </a:p>
        </p:txBody>
      </p:sp>
      <p:sp>
        <p:nvSpPr>
          <p:cNvPr id="14" name="Right Arrow 13"/>
          <p:cNvSpPr/>
          <p:nvPr/>
        </p:nvSpPr>
        <p:spPr bwMode="auto">
          <a:xfrm rot="7569010">
            <a:off x="4929790" y="2276706"/>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kern="0">
              <a:solidFill>
                <a:srgbClr val="FFFFFF"/>
              </a:solidFill>
              <a:latin typeface="BONES" pitchFamily="-105" charset="0"/>
              <a:ea typeface="ＭＳ Ｐゴシック" charset="0"/>
            </a:endParaRPr>
          </a:p>
        </p:txBody>
      </p:sp>
    </p:spTree>
    <p:extLst>
      <p:ext uri="{BB962C8B-B14F-4D97-AF65-F5344CB8AC3E}">
        <p14:creationId xmlns:p14="http://schemas.microsoft.com/office/powerpoint/2010/main" val="1301021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125760" y="30348"/>
            <a:ext cx="9054752" cy="1349375"/>
          </a:xfrm>
          <a:effectLst/>
        </p:spPr>
        <p:txBody>
          <a:bodyPr/>
          <a:lstStyle/>
          <a:p>
            <a:pPr eaLnBrk="1" hangingPunct="1"/>
            <a:r>
              <a:rPr 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  </a:t>
            </a:r>
            <a:r>
              <a:rPr lang="zh-CN" alt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耶稣比任何人或事物</a:t>
            </a:r>
            <a:r>
              <a:rPr lang="zh-CN" altLang="en-US" sz="40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更好</a:t>
            </a:r>
            <a:r>
              <a:rPr 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t>
            </a:r>
            <a:br>
              <a:rPr 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(1:1–10:18)</a:t>
            </a:r>
            <a:r>
              <a:rPr lang="zh-CN" alt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t>
            </a:r>
            <a:endParaRPr 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p:txBody>
      </p:sp>
      <p:grpSp>
        <p:nvGrpSpPr>
          <p:cNvPr id="23" name="Group 22">
            <a:extLst>
              <a:ext uri="{FF2B5EF4-FFF2-40B4-BE49-F238E27FC236}">
                <a16:creationId xmlns:a16="http://schemas.microsoft.com/office/drawing/2014/main" id="{7628CE8B-807D-A647-8D19-ED2DFA1D2C18}"/>
              </a:ext>
            </a:extLst>
          </p:cNvPr>
          <p:cNvGrpSpPr/>
          <p:nvPr/>
        </p:nvGrpSpPr>
        <p:grpSpPr>
          <a:xfrm>
            <a:off x="0" y="1628800"/>
            <a:ext cx="3717695" cy="4531559"/>
            <a:chOff x="0" y="1899577"/>
            <a:chExt cx="3717695" cy="4531559"/>
          </a:xfrm>
        </p:grpSpPr>
        <p:grpSp>
          <p:nvGrpSpPr>
            <p:cNvPr id="19" name="Group 18">
              <a:extLst>
                <a:ext uri="{FF2B5EF4-FFF2-40B4-BE49-F238E27FC236}">
                  <a16:creationId xmlns:a16="http://schemas.microsoft.com/office/drawing/2014/main" id="{02492B17-2094-3D40-BB6D-ADE578414EAE}"/>
                </a:ext>
              </a:extLst>
            </p:cNvPr>
            <p:cNvGrpSpPr/>
            <p:nvPr/>
          </p:nvGrpSpPr>
          <p:grpSpPr>
            <a:xfrm>
              <a:off x="4067" y="1988840"/>
              <a:ext cx="3713628" cy="4442296"/>
              <a:chOff x="4067" y="1988840"/>
              <a:chExt cx="3713628" cy="4442296"/>
            </a:xfrm>
          </p:grpSpPr>
          <p:pic>
            <p:nvPicPr>
              <p:cNvPr id="3" name="Picture 2">
                <a:extLst>
                  <a:ext uri="{FF2B5EF4-FFF2-40B4-BE49-F238E27FC236}">
                    <a16:creationId xmlns:a16="http://schemas.microsoft.com/office/drawing/2014/main" id="{499D688F-DB78-1449-8DCE-C5AAA0B4074A}"/>
                  </a:ext>
                </a:extLst>
              </p:cNvPr>
              <p:cNvPicPr>
                <a:picLocks noChangeAspect="1"/>
              </p:cNvPicPr>
              <p:nvPr/>
            </p:nvPicPr>
            <p:blipFill rotWithShape="1">
              <a:blip r:embed="rId4"/>
              <a:srcRect r="58790"/>
              <a:stretch/>
            </p:blipFill>
            <p:spPr>
              <a:xfrm>
                <a:off x="4067" y="1988840"/>
                <a:ext cx="3713628" cy="4442296"/>
              </a:xfrm>
              <a:prstGeom prst="rect">
                <a:avLst/>
              </a:prstGeom>
            </p:spPr>
          </p:pic>
          <p:sp>
            <p:nvSpPr>
              <p:cNvPr id="4" name="Rectangle 3">
                <a:extLst>
                  <a:ext uri="{FF2B5EF4-FFF2-40B4-BE49-F238E27FC236}">
                    <a16:creationId xmlns:a16="http://schemas.microsoft.com/office/drawing/2014/main" id="{43AB926D-5675-E14C-B4A7-66CF591637BD}"/>
                  </a:ext>
                </a:extLst>
              </p:cNvPr>
              <p:cNvSpPr/>
              <p:nvPr/>
            </p:nvSpPr>
            <p:spPr bwMode="auto">
              <a:xfrm>
                <a:off x="1115616" y="2132856"/>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 name="Rectangle 9">
                <a:extLst>
                  <a:ext uri="{FF2B5EF4-FFF2-40B4-BE49-F238E27FC236}">
                    <a16:creationId xmlns:a16="http://schemas.microsoft.com/office/drawing/2014/main" id="{7DBC16BC-D535-8B44-BF71-B30CE09E5821}"/>
                  </a:ext>
                </a:extLst>
              </p:cNvPr>
              <p:cNvSpPr/>
              <p:nvPr/>
            </p:nvSpPr>
            <p:spPr bwMode="auto">
              <a:xfrm>
                <a:off x="1207894" y="5782067"/>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7" name="Rectangle 16">
                <a:extLst>
                  <a:ext uri="{FF2B5EF4-FFF2-40B4-BE49-F238E27FC236}">
                    <a16:creationId xmlns:a16="http://schemas.microsoft.com/office/drawing/2014/main" id="{F32E3F85-7C90-2E4C-8EB4-3D0587028741}"/>
                  </a:ext>
                </a:extLst>
              </p:cNvPr>
              <p:cNvSpPr/>
              <p:nvPr/>
            </p:nvSpPr>
            <p:spPr bwMode="auto">
              <a:xfrm>
                <a:off x="402552" y="3140968"/>
                <a:ext cx="294531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0" name="Rectangle 19">
                <a:extLst>
                  <a:ext uri="{FF2B5EF4-FFF2-40B4-BE49-F238E27FC236}">
                    <a16:creationId xmlns:a16="http://schemas.microsoft.com/office/drawing/2014/main" id="{AA9F2B39-C5A4-FA4E-8458-E7855446700E}"/>
                  </a:ext>
                </a:extLst>
              </p:cNvPr>
              <p:cNvSpPr/>
              <p:nvPr/>
            </p:nvSpPr>
            <p:spPr bwMode="auto">
              <a:xfrm>
                <a:off x="2267058" y="4574113"/>
                <a:ext cx="1440846"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6" name="Rectangle 3">
              <a:extLst>
                <a:ext uri="{FF2B5EF4-FFF2-40B4-BE49-F238E27FC236}">
                  <a16:creationId xmlns:a16="http://schemas.microsoft.com/office/drawing/2014/main" id="{902887B1-68FD-2444-B0F6-BC217917D206}"/>
                </a:ext>
              </a:extLst>
            </p:cNvPr>
            <p:cNvSpPr txBox="1">
              <a:spLocks noChangeArrowheads="1"/>
            </p:cNvSpPr>
            <p:nvPr/>
          </p:nvSpPr>
          <p:spPr bwMode="auto">
            <a:xfrm>
              <a:off x="0"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圣洁的神</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12" name="Rectangle 3">
              <a:extLst>
                <a:ext uri="{FF2B5EF4-FFF2-40B4-BE49-F238E27FC236}">
                  <a16:creationId xmlns:a16="http://schemas.microsoft.com/office/drawing/2014/main" id="{AAB26F60-6A5B-224E-A75D-0240DFD516E9}"/>
                </a:ext>
              </a:extLst>
            </p:cNvPr>
            <p:cNvSpPr txBox="1">
              <a:spLocks noChangeArrowheads="1"/>
            </p:cNvSpPr>
            <p:nvPr/>
          </p:nvSpPr>
          <p:spPr bwMode="auto">
            <a:xfrm>
              <a:off x="125760" y="3140968"/>
              <a:ext cx="3240360"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因着罪，我们与神隔离</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4" name="Rectangle 3">
              <a:extLst>
                <a:ext uri="{FF2B5EF4-FFF2-40B4-BE49-F238E27FC236}">
                  <a16:creationId xmlns:a16="http://schemas.microsoft.com/office/drawing/2014/main" id="{FF9D9513-5C72-284F-ABD0-9429BD1AE2EA}"/>
                </a:ext>
              </a:extLst>
            </p:cNvPr>
            <p:cNvSpPr txBox="1">
              <a:spLocks noChangeArrowheads="1"/>
            </p:cNvSpPr>
            <p:nvPr/>
          </p:nvSpPr>
          <p:spPr bwMode="auto">
            <a:xfrm>
              <a:off x="0"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罪人</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grpSp>
      <p:grpSp>
        <p:nvGrpSpPr>
          <p:cNvPr id="27" name="Group 26">
            <a:extLst>
              <a:ext uri="{FF2B5EF4-FFF2-40B4-BE49-F238E27FC236}">
                <a16:creationId xmlns:a16="http://schemas.microsoft.com/office/drawing/2014/main" id="{09B800E7-979A-ED4C-A7D9-264C171C3F7E}"/>
              </a:ext>
            </a:extLst>
          </p:cNvPr>
          <p:cNvGrpSpPr/>
          <p:nvPr/>
        </p:nvGrpSpPr>
        <p:grpSpPr>
          <a:xfrm>
            <a:off x="2843808" y="1628800"/>
            <a:ext cx="6324172" cy="4531559"/>
            <a:chOff x="2843808" y="1899577"/>
            <a:chExt cx="6324172" cy="4531559"/>
          </a:xfrm>
        </p:grpSpPr>
        <p:grpSp>
          <p:nvGrpSpPr>
            <p:cNvPr id="22" name="Group 21">
              <a:extLst>
                <a:ext uri="{FF2B5EF4-FFF2-40B4-BE49-F238E27FC236}">
                  <a16:creationId xmlns:a16="http://schemas.microsoft.com/office/drawing/2014/main" id="{142C5CCA-78C0-D844-BAC5-879017D4C4EE}"/>
                </a:ext>
              </a:extLst>
            </p:cNvPr>
            <p:cNvGrpSpPr/>
            <p:nvPr/>
          </p:nvGrpSpPr>
          <p:grpSpPr>
            <a:xfrm>
              <a:off x="3840507" y="1988840"/>
              <a:ext cx="5327473" cy="4442296"/>
              <a:chOff x="3840507" y="1988840"/>
              <a:chExt cx="5327473" cy="4442296"/>
            </a:xfrm>
          </p:grpSpPr>
          <p:pic>
            <p:nvPicPr>
              <p:cNvPr id="18" name="Picture 17">
                <a:extLst>
                  <a:ext uri="{FF2B5EF4-FFF2-40B4-BE49-F238E27FC236}">
                    <a16:creationId xmlns:a16="http://schemas.microsoft.com/office/drawing/2014/main" id="{B8908E74-6DCE-184E-AE99-371A4C3856C5}"/>
                  </a:ext>
                </a:extLst>
              </p:cNvPr>
              <p:cNvPicPr>
                <a:picLocks noChangeAspect="1"/>
              </p:cNvPicPr>
              <p:nvPr/>
            </p:nvPicPr>
            <p:blipFill rotWithShape="1">
              <a:blip r:embed="rId4"/>
              <a:srcRect l="41008"/>
              <a:stretch/>
            </p:blipFill>
            <p:spPr>
              <a:xfrm>
                <a:off x="3851919" y="1988840"/>
                <a:ext cx="5316061" cy="4442296"/>
              </a:xfrm>
              <a:prstGeom prst="rect">
                <a:avLst/>
              </a:prstGeom>
            </p:spPr>
          </p:pic>
          <p:sp>
            <p:nvSpPr>
              <p:cNvPr id="8" name="Rectangle 7">
                <a:extLst>
                  <a:ext uri="{FF2B5EF4-FFF2-40B4-BE49-F238E27FC236}">
                    <a16:creationId xmlns:a16="http://schemas.microsoft.com/office/drawing/2014/main" id="{122ED2F8-0A32-724B-B8F6-D7E825CA1B8F}"/>
                  </a:ext>
                </a:extLst>
              </p:cNvPr>
              <p:cNvSpPr/>
              <p:nvPr/>
            </p:nvSpPr>
            <p:spPr bwMode="auto">
              <a:xfrm>
                <a:off x="6012160" y="2060848"/>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8">
                <a:extLst>
                  <a:ext uri="{FF2B5EF4-FFF2-40B4-BE49-F238E27FC236}">
                    <a16:creationId xmlns:a16="http://schemas.microsoft.com/office/drawing/2014/main" id="{92EF8E1C-9700-6F48-93C0-E36D56172017}"/>
                  </a:ext>
                </a:extLst>
              </p:cNvPr>
              <p:cNvSpPr/>
              <p:nvPr/>
            </p:nvSpPr>
            <p:spPr bwMode="auto">
              <a:xfrm>
                <a:off x="4619587" y="3284984"/>
                <a:ext cx="1152128" cy="324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1" name="Rectangle 10">
                <a:extLst>
                  <a:ext uri="{FF2B5EF4-FFF2-40B4-BE49-F238E27FC236}">
                    <a16:creationId xmlns:a16="http://schemas.microsoft.com/office/drawing/2014/main" id="{D81624F7-4AEA-4446-8BB4-C76A723CE96C}"/>
                  </a:ext>
                </a:extLst>
              </p:cNvPr>
              <p:cNvSpPr/>
              <p:nvPr/>
            </p:nvSpPr>
            <p:spPr bwMode="auto">
              <a:xfrm>
                <a:off x="5888415" y="5589240"/>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5" name="Rectangle 14">
                <a:extLst>
                  <a:ext uri="{FF2B5EF4-FFF2-40B4-BE49-F238E27FC236}">
                    <a16:creationId xmlns:a16="http://schemas.microsoft.com/office/drawing/2014/main" id="{F74886A2-EB7B-6C49-8EFE-EB892F332550}"/>
                  </a:ext>
                </a:extLst>
              </p:cNvPr>
              <p:cNvSpPr/>
              <p:nvPr/>
            </p:nvSpPr>
            <p:spPr bwMode="auto">
              <a:xfrm>
                <a:off x="7280361" y="2845920"/>
                <a:ext cx="185957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6" name="Rectangle 15">
                <a:extLst>
                  <a:ext uri="{FF2B5EF4-FFF2-40B4-BE49-F238E27FC236}">
                    <a16:creationId xmlns:a16="http://schemas.microsoft.com/office/drawing/2014/main" id="{E8DB37B8-D521-C744-A2C8-4178EA63A529}"/>
                  </a:ext>
                </a:extLst>
              </p:cNvPr>
              <p:cNvSpPr/>
              <p:nvPr/>
            </p:nvSpPr>
            <p:spPr bwMode="auto">
              <a:xfrm>
                <a:off x="3840507" y="4437112"/>
                <a:ext cx="1163541"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4" name="Rectangle 3">
              <a:extLst>
                <a:ext uri="{FF2B5EF4-FFF2-40B4-BE49-F238E27FC236}">
                  <a16:creationId xmlns:a16="http://schemas.microsoft.com/office/drawing/2014/main" id="{8F7B8907-4C69-9646-9D66-A638CB7841EF}"/>
                </a:ext>
              </a:extLst>
            </p:cNvPr>
            <p:cNvSpPr txBox="1">
              <a:spLocks noChangeArrowheads="1"/>
            </p:cNvSpPr>
            <p:nvPr/>
          </p:nvSpPr>
          <p:spPr bwMode="auto">
            <a:xfrm>
              <a:off x="7280361" y="3131294"/>
              <a:ext cx="1859572" cy="932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神借着耶稣基督向我们伸手</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13" name="Rectangle 3">
              <a:extLst>
                <a:ext uri="{FF2B5EF4-FFF2-40B4-BE49-F238E27FC236}">
                  <a16:creationId xmlns:a16="http://schemas.microsoft.com/office/drawing/2014/main" id="{1CCE9E52-ACE3-404B-A452-264F20974E6B}"/>
                </a:ext>
              </a:extLst>
            </p:cNvPr>
            <p:cNvSpPr txBox="1">
              <a:spLocks noChangeArrowheads="1"/>
            </p:cNvSpPr>
            <p:nvPr/>
          </p:nvSpPr>
          <p:spPr bwMode="auto">
            <a:xfrm>
              <a:off x="2843808" y="4453769"/>
              <a:ext cx="2252266"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基督是我们与</a:t>
              </a:r>
              <a:endParaRPr kumimoji="0" lang="en-US" altLang="zh-CN"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神之间的桥梁</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5" name="Rectangle 3">
              <a:extLst>
                <a:ext uri="{FF2B5EF4-FFF2-40B4-BE49-F238E27FC236}">
                  <a16:creationId xmlns:a16="http://schemas.microsoft.com/office/drawing/2014/main" id="{1B1A7F23-9D2B-4743-9115-0A777BC6539D}"/>
                </a:ext>
              </a:extLst>
            </p:cNvPr>
            <p:cNvSpPr txBox="1">
              <a:spLocks noChangeArrowheads="1"/>
            </p:cNvSpPr>
            <p:nvPr/>
          </p:nvSpPr>
          <p:spPr bwMode="auto">
            <a:xfrm>
              <a:off x="4320331"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圣洁的神</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6" name="Rectangle 3">
              <a:extLst>
                <a:ext uri="{FF2B5EF4-FFF2-40B4-BE49-F238E27FC236}">
                  <a16:creationId xmlns:a16="http://schemas.microsoft.com/office/drawing/2014/main" id="{ADF064AF-CC3B-7F48-8E54-1B6D871F7A62}"/>
                </a:ext>
              </a:extLst>
            </p:cNvPr>
            <p:cNvSpPr txBox="1">
              <a:spLocks noChangeArrowheads="1"/>
            </p:cNvSpPr>
            <p:nvPr/>
          </p:nvSpPr>
          <p:spPr bwMode="auto">
            <a:xfrm>
              <a:off x="4320331"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罪人</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grpSp>
      <p:sp>
        <p:nvSpPr>
          <p:cNvPr id="28" name="Rectangle 2">
            <a:extLst>
              <a:ext uri="{FF2B5EF4-FFF2-40B4-BE49-F238E27FC236}">
                <a16:creationId xmlns:a16="http://schemas.microsoft.com/office/drawing/2014/main" id="{1782A474-DEC8-1F4D-B6B1-6DA6489364C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希伯来书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158880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507008"/>
          </a:xfrm>
          <a:effectLst>
            <a:outerShdw blurRad="63500" dist="35921" dir="2700000" algn="ctr" rotWithShape="0">
              <a:schemeClr val="tx2">
                <a:alpha val="74998"/>
              </a:schemeClr>
            </a:outerShdw>
          </a:effectLst>
        </p:spPr>
        <p:txBody>
          <a:bodyPr anchor="t"/>
          <a:lstStyle/>
          <a:p>
            <a:pPr marL="762000" indent="-749300">
              <a:defRPr/>
            </a:pPr>
            <a:r>
              <a:rPr lang="en-US" sz="4000" b="1" dirty="0">
                <a:effectLst>
                  <a:glow rad="127000">
                    <a:schemeClr val="tx1"/>
                  </a:glow>
                </a:effectLst>
                <a:latin typeface="Arial" charset="0"/>
                <a:ea typeface="ＭＳ Ｐゴシック" charset="0"/>
                <a:cs typeface="ＭＳ Ｐゴシック" charset="0"/>
              </a:rPr>
              <a:t>II. </a:t>
            </a:r>
            <a:r>
              <a:rPr lang="zh-CN" altLang="en-US" sz="4000" b="1" dirty="0">
                <a:effectLst>
                  <a:glow rad="127000">
                    <a:schemeClr val="tx1"/>
                  </a:glow>
                </a:effectLst>
                <a:latin typeface="Arial" charset="0"/>
                <a:ea typeface="ＭＳ Ｐゴシック" charset="0"/>
                <a:cs typeface="ＭＳ Ｐゴシック" charset="0"/>
              </a:rPr>
              <a:t>不要妥协，但要以信心</a:t>
            </a:r>
            <a:r>
              <a:rPr lang="zh-CN" altLang="en-US" sz="4000" b="1" dirty="0">
                <a:solidFill>
                  <a:srgbClr val="FFFF00"/>
                </a:solidFill>
                <a:effectLst>
                  <a:glow rad="127000">
                    <a:schemeClr val="tx1"/>
                  </a:glow>
                </a:effectLst>
                <a:latin typeface="Arial" charset="0"/>
                <a:ea typeface="ＭＳ Ｐゴシック" charset="0"/>
                <a:cs typeface="ＭＳ Ｐゴシック" charset="0"/>
              </a:rPr>
              <a:t>坚持</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(10:19–13:25)</a:t>
            </a:r>
            <a:r>
              <a:rPr lang="zh-CN" altLang="en-US"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38E00A71-F938-5846-961B-BBEFCC19E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1796876"/>
            <a:ext cx="5080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7C513D7-23A8-B946-AE4E-80E7996AE1D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希伯来书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621612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898EF4-C930-5F4B-87E1-F3A1B352F765}"/>
              </a:ext>
            </a:extLst>
          </p:cNvPr>
          <p:cNvPicPr>
            <a:picLocks noChangeAspect="1"/>
          </p:cNvPicPr>
          <p:nvPr/>
        </p:nvPicPr>
        <p:blipFill>
          <a:blip r:embed="rId3"/>
          <a:stretch>
            <a:fillRect/>
          </a:stretch>
        </p:blipFill>
        <p:spPr>
          <a:xfrm>
            <a:off x="0" y="760095"/>
            <a:ext cx="9144000" cy="6097905"/>
          </a:xfrm>
          <a:prstGeom prst="rect">
            <a:avLst/>
          </a:prstGeom>
        </p:spPr>
      </p:pic>
      <p:sp>
        <p:nvSpPr>
          <p:cNvPr id="900098" name="Rectangle 2"/>
          <p:cNvSpPr>
            <a:spLocks noGrp="1" noChangeArrowheads="1"/>
          </p:cNvSpPr>
          <p:nvPr>
            <p:ph type="ctrTitle"/>
          </p:nvPr>
        </p:nvSpPr>
        <p:spPr>
          <a:xfrm>
            <a:off x="0" y="-27384"/>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耶稣是我们与神之间的唯一</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调解人</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26CA80B5-AFD9-944D-B1B4-75E6442CFA58}"/>
              </a:ext>
            </a:extLst>
          </p:cNvPr>
          <p:cNvSpPr txBox="1">
            <a:spLocks noChangeArrowheads="1"/>
          </p:cNvSpPr>
          <p:nvPr/>
        </p:nvSpPr>
        <p:spPr bwMode="auto">
          <a:xfrm>
            <a:off x="1279200" y="6060428"/>
            <a:ext cx="7512021" cy="7693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希伯来书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0346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05844A-A5F1-B449-9BA0-C8F46E137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260"/>
            <a:ext cx="9152163" cy="6107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你在哪一方面需要加油？</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6FD9961E-0E0D-874A-9905-140943C8BE8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希伯来书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096234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4220406745"/>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0"/>
            <a:ext cx="9144000" cy="922587"/>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Kaiti SC" panose="02010600040101010101" pitchFamily="2" charset="-122"/>
                <a:ea typeface="Kaiti SC" panose="02010600040101010101" pitchFamily="2" charset="-122"/>
                <a:cs typeface="ＭＳ Ｐゴシック" charset="0"/>
              </a:rPr>
              <a:t>一个受压逼的犹太社区</a:t>
            </a:r>
            <a:endParaRPr lang="en-US" sz="4800" b="1" dirty="0">
              <a:effectLst>
                <a:glow rad="127000">
                  <a:schemeClr val="tx1"/>
                </a:glow>
              </a:effectLst>
              <a:latin typeface="Kaiti SC" panose="02010600040101010101" pitchFamily="2" charset="-122"/>
              <a:ea typeface="Kaiti SC" panose="02010600040101010101" pitchFamily="2" charset="-122"/>
              <a:cs typeface="ＭＳ Ｐゴシック" charset="0"/>
            </a:endParaRPr>
          </a:p>
        </p:txBody>
      </p:sp>
      <p:pic>
        <p:nvPicPr>
          <p:cNvPr id="4" name="Picture 3"/>
          <p:cNvPicPr>
            <a:picLocks noChangeAspect="1"/>
          </p:cNvPicPr>
          <p:nvPr/>
        </p:nvPicPr>
        <p:blipFill>
          <a:blip r:embed="rId3"/>
          <a:stretch>
            <a:fillRect/>
          </a:stretch>
        </p:blipFill>
        <p:spPr>
          <a:xfrm>
            <a:off x="-99951" y="939179"/>
            <a:ext cx="9337635" cy="3929981"/>
          </a:xfrm>
          <a:prstGeom prst="rect">
            <a:avLst/>
          </a:prstGeom>
        </p:spPr>
      </p:pic>
      <p:sp>
        <p:nvSpPr>
          <p:cNvPr id="5" name="Rectangle 2"/>
          <p:cNvSpPr txBox="1">
            <a:spLocks noChangeArrowheads="1"/>
          </p:cNvSpPr>
          <p:nvPr/>
        </p:nvSpPr>
        <p:spPr bwMode="auto">
          <a:xfrm>
            <a:off x="-36512" y="4473050"/>
            <a:ext cx="9143999" cy="270036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eaLnBrk="1" hangingPunct="1"/>
            <a:r>
              <a:rPr lang="zh-CN" altLang="en-US" sz="3600" dirty="0">
                <a:solidFill>
                  <a:srgbClr val="FFFFFF"/>
                </a:solidFill>
                <a:effectLst>
                  <a:glow rad="406400">
                    <a:srgbClr val="000000">
                      <a:alpha val="99000"/>
                    </a:srgbClr>
                  </a:glow>
                </a:effectLst>
                <a:latin typeface="Kaiti SC" panose="02010600040101010101" pitchFamily="2" charset="-122"/>
                <a:ea typeface="Kaiti SC" panose="02010600040101010101" pitchFamily="2" charset="-122"/>
                <a:cs typeface="ＭＳ Ｐゴシック" charset="0"/>
              </a:rPr>
              <a:t>“你们同情那些遭监禁的人；你们的家业被抢夺的时候，又以喜乐的心接受，因为知道自己有更美长存的家业。”</a:t>
            </a:r>
            <a:r>
              <a:rPr lang="en-US" sz="3600" dirty="0">
                <a:solidFill>
                  <a:srgbClr val="FFFFFF"/>
                </a:solidFill>
                <a:effectLst>
                  <a:glow rad="406400">
                    <a:srgbClr val="000000">
                      <a:alpha val="99000"/>
                    </a:srgbClr>
                  </a:glow>
                </a:effectLst>
                <a:latin typeface="Kaiti SC" panose="02010600040101010101" pitchFamily="2" charset="-122"/>
                <a:ea typeface="Kaiti SC" panose="02010600040101010101" pitchFamily="2" charset="-122"/>
                <a:cs typeface="ＭＳ Ｐゴシック" charset="0"/>
              </a:rPr>
              <a:t> (10:34 </a:t>
            </a:r>
            <a:r>
              <a:rPr lang="en-US" altLang="zh-CN" sz="3600" dirty="0">
                <a:solidFill>
                  <a:srgbClr val="FFFFFF"/>
                </a:solidFill>
                <a:effectLst>
                  <a:glow rad="406400">
                    <a:srgbClr val="000000">
                      <a:alpha val="99000"/>
                    </a:srgbClr>
                  </a:glow>
                </a:effectLst>
                <a:latin typeface="Kaiti SC" panose="02010600040101010101" pitchFamily="2" charset="-122"/>
                <a:ea typeface="Kaiti SC" panose="02010600040101010101" pitchFamily="2" charset="-122"/>
                <a:cs typeface="ＭＳ Ｐゴシック" charset="0"/>
              </a:rPr>
              <a:t>CNVS</a:t>
            </a:r>
            <a:r>
              <a:rPr lang="en-US" sz="3600" dirty="0">
                <a:solidFill>
                  <a:srgbClr val="FFFFFF"/>
                </a:solidFill>
                <a:effectLst>
                  <a:glow rad="406400">
                    <a:srgbClr val="000000">
                      <a:alpha val="99000"/>
                    </a:srgbClr>
                  </a:glow>
                </a:effectLst>
                <a:latin typeface="Kaiti SC" panose="02010600040101010101" pitchFamily="2" charset="-122"/>
                <a:ea typeface="Kaiti SC" panose="02010600040101010101" pitchFamily="2" charset="-122"/>
                <a:cs typeface="ＭＳ Ｐゴシック" charset="0"/>
              </a:rPr>
              <a:t>).</a:t>
            </a:r>
          </a:p>
        </p:txBody>
      </p:sp>
    </p:spTree>
    <p:extLst>
      <p:ext uri="{BB962C8B-B14F-4D97-AF65-F5344CB8AC3E}">
        <p14:creationId xmlns:p14="http://schemas.microsoft.com/office/powerpoint/2010/main" val="1158645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13429" y="707570"/>
            <a:ext cx="4618291" cy="5986673"/>
          </a:xfrm>
          <a:prstGeom prst="rect">
            <a:avLst/>
          </a:prstGeom>
        </p:spPr>
      </p:pic>
      <p:sp>
        <p:nvSpPr>
          <p:cNvPr id="900098" name="Rectangle 2"/>
          <p:cNvSpPr>
            <a:spLocks noGrp="1" noChangeArrowheads="1"/>
          </p:cNvSpPr>
          <p:nvPr>
            <p:ph type="ctrTitle"/>
          </p:nvPr>
        </p:nvSpPr>
        <p:spPr>
          <a:xfrm>
            <a:off x="0" y="0"/>
            <a:ext cx="9144000" cy="1034143"/>
          </a:xfrm>
          <a:effectLst>
            <a:outerShdw blurRad="63500" dist="35921" dir="2700000" algn="ctr" rotWithShape="0">
              <a:schemeClr val="tx2">
                <a:alpha val="74998"/>
              </a:schemeClr>
            </a:outerShdw>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这些读者是犹太裔基督徒。</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034143"/>
            <a:ext cx="4318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同蒙天召的圣洁的</a:t>
            </a:r>
            <a:r>
              <a:rPr lang="zh-CN" altLang="en-US" sz="3200" b="1" dirty="0">
                <a:solidFill>
                  <a:srgbClr val="FFFF00"/>
                </a:solidFill>
                <a:effectLst>
                  <a:glow rad="127000">
                    <a:srgbClr val="000000"/>
                  </a:glow>
                </a:effectLst>
                <a:latin typeface="Arial" charset="0"/>
                <a:ea typeface="ＭＳ Ｐゴシック" charset="0"/>
                <a:cs typeface="ＭＳ Ｐゴシック" charset="0"/>
              </a:rPr>
              <a:t>弟兄啊！</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你们应该想想耶稣</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(3:1)</a:t>
            </a:r>
          </a:p>
        </p:txBody>
      </p:sp>
      <p:sp>
        <p:nvSpPr>
          <p:cNvPr id="5" name="Rectangle 2"/>
          <p:cNvSpPr txBox="1">
            <a:spLocks noChangeArrowheads="1"/>
          </p:cNvSpPr>
          <p:nvPr/>
        </p:nvSpPr>
        <p:spPr bwMode="auto">
          <a:xfrm>
            <a:off x="4826000" y="1034143"/>
            <a:ext cx="4318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就应该坚持</a:t>
            </a:r>
            <a:r>
              <a:rPr lang="zh-CN" altLang="en-US" sz="3200" b="1" dirty="0">
                <a:solidFill>
                  <a:srgbClr val="FFFF00"/>
                </a:solidFill>
                <a:effectLst>
                  <a:glow rad="127000">
                    <a:srgbClr val="000000"/>
                  </a:glow>
                </a:effectLst>
                <a:latin typeface="Arial" charset="0"/>
                <a:ea typeface="ＭＳ Ｐゴシック" charset="0"/>
                <a:cs typeface="ＭＳ Ｐゴシック" charset="0"/>
              </a:rPr>
              <a:t>所宣认的信仰</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。因为我们的大祭司并不是不能同情我们的软弱</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(4:14b-15a)</a:t>
            </a:r>
          </a:p>
        </p:txBody>
      </p:sp>
      <p:sp>
        <p:nvSpPr>
          <p:cNvPr id="6" name="Rectangle 2"/>
          <p:cNvSpPr txBox="1">
            <a:spLocks noChangeArrowheads="1"/>
          </p:cNvSpPr>
          <p:nvPr/>
        </p:nvSpPr>
        <p:spPr bwMode="auto">
          <a:xfrm>
            <a:off x="-1" y="3882570"/>
            <a:ext cx="4463143"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00"/>
                </a:solidFill>
                <a:effectLst>
                  <a:glow rad="127000">
                    <a:srgbClr val="000000"/>
                  </a:glow>
                </a:effectLst>
                <a:latin typeface="Arial" charset="0"/>
                <a:ea typeface="ＭＳ Ｐゴシック" charset="0"/>
                <a:cs typeface="ＭＳ Ｐゴシック" charset="0"/>
              </a:rPr>
              <a:t>弟兄们！</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我们凭着耶稣的血，可以坦然无惧地进入至圣所。 </a:t>
            </a:r>
            <a:r>
              <a:rPr lang="en-US" sz="3200" b="1" dirty="0">
                <a:solidFill>
                  <a:srgbClr val="FFFFFF"/>
                </a:solidFill>
                <a:effectLst>
                  <a:glow rad="127000">
                    <a:srgbClr val="000000"/>
                  </a:glow>
                </a:effectLst>
                <a:latin typeface="Arial" charset="0"/>
                <a:ea typeface="ＭＳ Ｐゴシック" charset="0"/>
                <a:cs typeface="ＭＳ Ｐゴシック" charset="0"/>
              </a:rPr>
              <a:t>" (10:19)</a:t>
            </a:r>
          </a:p>
        </p:txBody>
      </p:sp>
      <p:sp>
        <p:nvSpPr>
          <p:cNvPr id="7" name="Rectangle 2"/>
          <p:cNvSpPr txBox="1">
            <a:spLocks noChangeArrowheads="1"/>
          </p:cNvSpPr>
          <p:nvPr/>
        </p:nvSpPr>
        <p:spPr bwMode="auto">
          <a:xfrm>
            <a:off x="4318001" y="3882570"/>
            <a:ext cx="4826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你们要回想从前的日子，那时，</a:t>
            </a:r>
            <a:r>
              <a:rPr lang="zh-CN" altLang="en-US" sz="3200" b="1" dirty="0">
                <a:solidFill>
                  <a:srgbClr val="FFFF00"/>
                </a:solidFill>
                <a:effectLst>
                  <a:glow rad="127000">
                    <a:srgbClr val="000000"/>
                  </a:glow>
                </a:effectLst>
                <a:latin typeface="Arial" charset="0"/>
                <a:ea typeface="ＭＳ Ｐゴシック" charset="0"/>
                <a:cs typeface="ＭＳ Ｐゴシック" charset="0"/>
              </a:rPr>
              <a:t>你们蒙了光照</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，忍受了许多痛苦的煎熬； </a:t>
            </a:r>
            <a:r>
              <a:rPr lang="en-US" sz="3200" b="1" dirty="0">
                <a:solidFill>
                  <a:srgbClr val="FFFFFF"/>
                </a:solidFill>
                <a:effectLst>
                  <a:glow rad="127000">
                    <a:srgbClr val="000000"/>
                  </a:glow>
                </a:effectLst>
                <a:latin typeface="Arial" charset="0"/>
                <a:ea typeface="ＭＳ Ｐゴシック" charset="0"/>
                <a:cs typeface="ＭＳ Ｐゴシック" charset="0"/>
              </a:rPr>
              <a:t>" (10:32)</a:t>
            </a:r>
          </a:p>
        </p:txBody>
      </p:sp>
    </p:spTree>
    <p:extLst>
      <p:ext uri="{BB962C8B-B14F-4D97-AF65-F5344CB8AC3E}">
        <p14:creationId xmlns:p14="http://schemas.microsoft.com/office/powerpoint/2010/main" val="4941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692727"/>
            <a:ext cx="6697014" cy="3906019"/>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sp>
        <p:nvSpPr>
          <p:cNvPr id="900098" name="Rectangle 2"/>
          <p:cNvSpPr>
            <a:spLocks noGrp="1" noChangeArrowheads="1"/>
          </p:cNvSpPr>
          <p:nvPr>
            <p:ph type="ctrTitle"/>
          </p:nvPr>
        </p:nvSpPr>
        <p:spPr>
          <a:xfrm>
            <a:off x="2915816" y="1267846"/>
            <a:ext cx="5256584" cy="2582892"/>
          </a:xfrm>
          <a:effectLst>
            <a:outerShdw blurRad="63500" dist="35921" dir="2700000" algn="ctr" rotWithShape="0">
              <a:schemeClr val="tx2">
                <a:alpha val="74998"/>
              </a:schemeClr>
            </a:outerShdw>
          </a:effectLst>
        </p:spPr>
        <p:txBody>
          <a:bodyPr/>
          <a:lstStyle/>
          <a:p>
            <a:pPr>
              <a:defRPr/>
            </a:pPr>
            <a:r>
              <a:rPr lang="en-US" sz="6000" b="1" dirty="0">
                <a:effectLst>
                  <a:glow rad="127000">
                    <a:schemeClr val="tx1"/>
                  </a:glow>
                </a:effectLst>
                <a:latin typeface="Kaiti SC" panose="02010600040101010101" pitchFamily="2" charset="-122"/>
                <a:ea typeface="Kaiti SC" panose="02010600040101010101" pitchFamily="2" charset="-122"/>
                <a:cs typeface="ＭＳ Ｐゴシック" charset="0"/>
              </a:rPr>
              <a:t>“</a:t>
            </a:r>
            <a:r>
              <a:rPr lang="zh-CN" altLang="en-US" sz="6000" b="1" dirty="0">
                <a:effectLst>
                  <a:glow rad="127000">
                    <a:schemeClr val="tx1"/>
                  </a:glow>
                </a:effectLst>
                <a:latin typeface="Kaiti SC" panose="02010600040101010101" pitchFamily="2" charset="-122"/>
                <a:ea typeface="Kaiti SC" panose="02010600040101010101" pitchFamily="2" charset="-122"/>
                <a:cs typeface="ＭＳ Ｐゴシック" charset="0"/>
              </a:rPr>
              <a:t>我应该</a:t>
            </a:r>
            <a:br>
              <a:rPr lang="en-US" altLang="zh-CN" sz="6000" b="1" dirty="0">
                <a:effectLst>
                  <a:glow rad="127000">
                    <a:schemeClr val="tx1"/>
                  </a:glow>
                </a:effectLst>
                <a:latin typeface="Kaiti SC" panose="02010600040101010101" pitchFamily="2" charset="-122"/>
                <a:ea typeface="Kaiti SC" panose="02010600040101010101" pitchFamily="2" charset="-122"/>
                <a:cs typeface="ＭＳ Ｐゴシック" charset="0"/>
              </a:rPr>
            </a:br>
            <a:r>
              <a:rPr lang="zh-CN" altLang="en-US" sz="6000" b="1" dirty="0">
                <a:effectLst>
                  <a:glow rad="127000">
                    <a:schemeClr val="tx1"/>
                  </a:glow>
                </a:effectLst>
                <a:latin typeface="Kaiti SC" panose="02010600040101010101" pitchFamily="2" charset="-122"/>
                <a:ea typeface="Kaiti SC" panose="02010600040101010101" pitchFamily="2" charset="-122"/>
                <a:cs typeface="ＭＳ Ｐゴシック" charset="0"/>
              </a:rPr>
              <a:t>           回去吗</a:t>
            </a:r>
            <a:r>
              <a:rPr lang="en-US" sz="6000" b="1" dirty="0">
                <a:effectLst>
                  <a:glow rad="127000">
                    <a:schemeClr val="tx1"/>
                  </a:glow>
                </a:effectLst>
                <a:latin typeface="Kaiti SC" panose="02010600040101010101" pitchFamily="2" charset="-122"/>
                <a:ea typeface="Kaiti SC" panose="02010600040101010101" pitchFamily="2" charset="-122"/>
                <a:cs typeface="ＭＳ Ｐゴシック" charset="0"/>
              </a:rPr>
              <a:t>?"</a:t>
            </a:r>
          </a:p>
        </p:txBody>
      </p:sp>
      <p:sp>
        <p:nvSpPr>
          <p:cNvPr id="5" name="Rectangle 2"/>
          <p:cNvSpPr txBox="1">
            <a:spLocks noChangeArrowheads="1"/>
          </p:cNvSpPr>
          <p:nvPr/>
        </p:nvSpPr>
        <p:spPr bwMode="auto">
          <a:xfrm>
            <a:off x="173819" y="5173866"/>
            <a:ext cx="8661573"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eaLnBrk="1" hangingPunct="1"/>
            <a:r>
              <a:rPr lang="en-US" sz="3600" dirty="0">
                <a:solidFill>
                  <a:srgbClr val="FFFFFF"/>
                </a:solidFill>
                <a:effectLst>
                  <a:glow rad="406400">
                    <a:srgbClr val="000000">
                      <a:alpha val="99000"/>
                    </a:srgbClr>
                  </a:glow>
                </a:effectLst>
                <a:latin typeface="Kaiti SC" panose="02010600040101010101" pitchFamily="2" charset="-122"/>
                <a:ea typeface="Kaiti SC" panose="02010600040101010101" pitchFamily="2" charset="-122"/>
                <a:cs typeface="ＭＳ Ｐゴシック" charset="0"/>
              </a:rPr>
              <a:t>"</a:t>
            </a:r>
            <a:r>
              <a:rPr lang="zh-CN" altLang="en-US" sz="3600" dirty="0">
                <a:solidFill>
                  <a:srgbClr val="FFFFFF"/>
                </a:solidFill>
                <a:effectLst>
                  <a:glow rad="406400">
                    <a:srgbClr val="000000">
                      <a:alpha val="99000"/>
                    </a:srgbClr>
                  </a:glow>
                </a:effectLst>
                <a:latin typeface="Kaiti SC" panose="02010600040101010101" pitchFamily="2" charset="-122"/>
                <a:ea typeface="Kaiti SC" panose="02010600040101010101" pitchFamily="2" charset="-122"/>
                <a:cs typeface="ＭＳ Ｐゴシック" charset="0"/>
              </a:rPr>
              <a:t>因此，我们必须更加密切注意所听过的道理，免得我们随流失去。</a:t>
            </a:r>
            <a:r>
              <a:rPr lang="en-US" sz="3600" dirty="0">
                <a:solidFill>
                  <a:srgbClr val="FFFFFF"/>
                </a:solidFill>
                <a:effectLst>
                  <a:glow rad="406400">
                    <a:srgbClr val="000000">
                      <a:alpha val="99000"/>
                    </a:srgbClr>
                  </a:glow>
                </a:effectLst>
                <a:latin typeface="Kaiti SC" panose="02010600040101010101" pitchFamily="2" charset="-122"/>
                <a:ea typeface="Kaiti SC" panose="02010600040101010101" pitchFamily="2" charset="-122"/>
                <a:cs typeface="ＭＳ Ｐゴシック" charset="0"/>
              </a:rPr>
              <a:t>" (2:1 </a:t>
            </a:r>
            <a:r>
              <a:rPr lang="en-US" altLang="zh-CN" sz="3600" dirty="0">
                <a:solidFill>
                  <a:srgbClr val="FFFFFF"/>
                </a:solidFill>
                <a:effectLst>
                  <a:glow rad="406400">
                    <a:srgbClr val="000000">
                      <a:alpha val="99000"/>
                    </a:srgbClr>
                  </a:glow>
                </a:effectLst>
                <a:latin typeface="Kaiti SC" panose="02010600040101010101" pitchFamily="2" charset="-122"/>
                <a:ea typeface="Kaiti SC" panose="02010600040101010101" pitchFamily="2" charset="-122"/>
                <a:cs typeface="ＭＳ Ｐゴシック" charset="0"/>
              </a:rPr>
              <a:t>CNVS</a:t>
            </a:r>
            <a:r>
              <a:rPr lang="en-US" sz="3600" dirty="0">
                <a:solidFill>
                  <a:srgbClr val="FFFFFF"/>
                </a:solidFill>
                <a:effectLst>
                  <a:glow rad="406400">
                    <a:srgbClr val="000000">
                      <a:alpha val="99000"/>
                    </a:srgbClr>
                  </a:glow>
                </a:effectLst>
                <a:latin typeface="Kaiti SC" panose="02010600040101010101" pitchFamily="2" charset="-122"/>
                <a:ea typeface="Kaiti SC" panose="02010600040101010101" pitchFamily="2" charset="-122"/>
                <a:cs typeface="ＭＳ Ｐゴシック" charset="0"/>
              </a:rPr>
              <a:t>).</a:t>
            </a:r>
          </a:p>
        </p:txBody>
      </p:sp>
    </p:spTree>
    <p:extLst>
      <p:ext uri="{BB962C8B-B14F-4D97-AF65-F5344CB8AC3E}">
        <p14:creationId xmlns:p14="http://schemas.microsoft.com/office/powerpoint/2010/main" val="13805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33717" y="30348"/>
            <a:ext cx="8136904" cy="1349375"/>
          </a:xfrm>
          <a:effectLst/>
        </p:spPr>
        <p:txBody>
          <a:bodyPr/>
          <a:lstStyle/>
          <a:p>
            <a:pPr eaLnBrk="1" hangingPunct="1"/>
            <a:r>
              <a:rPr lang="en-US" sz="6600" b="1"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Christ is Better</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765" y="371475"/>
            <a:ext cx="8032683" cy="6115050"/>
          </a:xfrm>
          <a:prstGeom prst="rect">
            <a:avLst/>
          </a:prstGeom>
        </p:spPr>
      </p:pic>
      <p:sp>
        <p:nvSpPr>
          <p:cNvPr id="3" name="TextBox 2">
            <a:extLst>
              <a:ext uri="{FF2B5EF4-FFF2-40B4-BE49-F238E27FC236}">
                <a16:creationId xmlns:a16="http://schemas.microsoft.com/office/drawing/2014/main" id="{9EBFD8E2-89CA-1D46-ABFA-49FCF0217F9D}"/>
              </a:ext>
            </a:extLst>
          </p:cNvPr>
          <p:cNvSpPr txBox="1"/>
          <p:nvPr/>
        </p:nvSpPr>
        <p:spPr>
          <a:xfrm>
            <a:off x="1841200" y="371475"/>
            <a:ext cx="5493812" cy="2215991"/>
          </a:xfrm>
          <a:prstGeom prst="rect">
            <a:avLst/>
          </a:prstGeom>
          <a:noFill/>
        </p:spPr>
        <p:txBody>
          <a:bodyPr wrap="none" rtlCol="0">
            <a:spAutoFit/>
          </a:bodyPr>
          <a:lstStyle/>
          <a:p>
            <a:r>
              <a:rPr lang="zh-CN" altLang="en-US" sz="13800" b="1" dirty="0">
                <a:latin typeface="Kaiti SC" panose="02010600040101010101" pitchFamily="2" charset="-122"/>
                <a:ea typeface="Kaiti SC" panose="02010600040101010101" pitchFamily="2" charset="-122"/>
              </a:rPr>
              <a:t>更好的</a:t>
            </a:r>
            <a:endParaRPr lang="en-US" sz="13800" b="1" dirty="0">
              <a:latin typeface="Kaiti SC" panose="02010600040101010101" pitchFamily="2" charset="-122"/>
              <a:ea typeface="Kaiti SC" panose="02010600040101010101" pitchFamily="2" charset="-122"/>
            </a:endParaRPr>
          </a:p>
        </p:txBody>
      </p:sp>
      <p:sp>
        <p:nvSpPr>
          <p:cNvPr id="4" name="TextBox 3">
            <a:extLst>
              <a:ext uri="{FF2B5EF4-FFF2-40B4-BE49-F238E27FC236}">
                <a16:creationId xmlns:a16="http://schemas.microsoft.com/office/drawing/2014/main" id="{260FB419-33D7-204A-9F9A-8E57B7DBF930}"/>
              </a:ext>
            </a:extLst>
          </p:cNvPr>
          <p:cNvSpPr txBox="1"/>
          <p:nvPr/>
        </p:nvSpPr>
        <p:spPr>
          <a:xfrm>
            <a:off x="1187624" y="5025370"/>
            <a:ext cx="6853158" cy="707886"/>
          </a:xfrm>
          <a:prstGeom prst="rect">
            <a:avLst/>
          </a:prstGeom>
          <a:noFill/>
        </p:spPr>
        <p:txBody>
          <a:bodyPr wrap="none" rtlCol="0">
            <a:spAutoFit/>
          </a:bodyPr>
          <a:lstStyle/>
          <a:p>
            <a:r>
              <a:rPr lang="zh-CN" altLang="en-US" sz="4000" b="1" dirty="0">
                <a:latin typeface="Kaiti SC" panose="02010600040101010101" pitchFamily="2" charset="-122"/>
                <a:ea typeface="Kaiti SC" panose="02010600040101010101" pitchFamily="2" charset="-122"/>
              </a:rPr>
              <a:t>耶稣在希伯来书中的超越地位</a:t>
            </a:r>
            <a:endParaRPr lang="en-US" sz="4000" b="1" dirty="0">
              <a:latin typeface="Kaiti SC" panose="02010600040101010101" pitchFamily="2" charset="-122"/>
              <a:ea typeface="Kaiti SC" panose="02010600040101010101" pitchFamily="2" charset="-122"/>
            </a:endParaRPr>
          </a:p>
        </p:txBody>
      </p:sp>
    </p:spTree>
    <p:extLst>
      <p:ext uri="{BB962C8B-B14F-4D97-AF65-F5344CB8AC3E}">
        <p14:creationId xmlns:p14="http://schemas.microsoft.com/office/powerpoint/2010/main" val="1881562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sz="40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为什么要在基督的信仰上</a:t>
            </a:r>
            <a:r>
              <a:rPr lang="zh-CN" altLang="en-US" sz="4000" b="1" dirty="0">
                <a:solidFill>
                  <a:srgbClr val="FF0000"/>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毫不妥协</a:t>
            </a:r>
            <a:r>
              <a:rPr lang="en-US" sz="40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D9217A5-C312-8247-B17B-18525680401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希伯来书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62086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125760" y="30348"/>
            <a:ext cx="9054752" cy="1349375"/>
          </a:xfrm>
          <a:effectLst/>
        </p:spPr>
        <p:txBody>
          <a:bodyPr/>
          <a:lstStyle/>
          <a:p>
            <a:pPr eaLnBrk="1" hangingPunct="1"/>
            <a:r>
              <a:rPr 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  </a:t>
            </a:r>
            <a:r>
              <a:rPr lang="zh-CN" alt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耶稣比任何人或事物</a:t>
            </a:r>
            <a:r>
              <a:rPr lang="zh-CN" altLang="en-US" sz="40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更好</a:t>
            </a:r>
            <a:r>
              <a:rPr 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t>
            </a:r>
            <a:br>
              <a:rPr 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(1:1–10:18)</a:t>
            </a:r>
            <a:r>
              <a:rPr lang="zh-CN" alt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t>
            </a:r>
            <a:endParaRPr 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p:txBody>
      </p:sp>
      <p:grpSp>
        <p:nvGrpSpPr>
          <p:cNvPr id="23" name="Group 22">
            <a:extLst>
              <a:ext uri="{FF2B5EF4-FFF2-40B4-BE49-F238E27FC236}">
                <a16:creationId xmlns:a16="http://schemas.microsoft.com/office/drawing/2014/main" id="{7628CE8B-807D-A647-8D19-ED2DFA1D2C18}"/>
              </a:ext>
            </a:extLst>
          </p:cNvPr>
          <p:cNvGrpSpPr/>
          <p:nvPr/>
        </p:nvGrpSpPr>
        <p:grpSpPr>
          <a:xfrm>
            <a:off x="0" y="1628800"/>
            <a:ext cx="3717695" cy="4531559"/>
            <a:chOff x="0" y="1899577"/>
            <a:chExt cx="3717695" cy="4531559"/>
          </a:xfrm>
        </p:grpSpPr>
        <p:grpSp>
          <p:nvGrpSpPr>
            <p:cNvPr id="19" name="Group 18">
              <a:extLst>
                <a:ext uri="{FF2B5EF4-FFF2-40B4-BE49-F238E27FC236}">
                  <a16:creationId xmlns:a16="http://schemas.microsoft.com/office/drawing/2014/main" id="{02492B17-2094-3D40-BB6D-ADE578414EAE}"/>
                </a:ext>
              </a:extLst>
            </p:cNvPr>
            <p:cNvGrpSpPr/>
            <p:nvPr/>
          </p:nvGrpSpPr>
          <p:grpSpPr>
            <a:xfrm>
              <a:off x="4067" y="1988840"/>
              <a:ext cx="3713628" cy="4442296"/>
              <a:chOff x="4067" y="1988840"/>
              <a:chExt cx="3713628" cy="4442296"/>
            </a:xfrm>
          </p:grpSpPr>
          <p:pic>
            <p:nvPicPr>
              <p:cNvPr id="3" name="Picture 2">
                <a:extLst>
                  <a:ext uri="{FF2B5EF4-FFF2-40B4-BE49-F238E27FC236}">
                    <a16:creationId xmlns:a16="http://schemas.microsoft.com/office/drawing/2014/main" id="{499D688F-DB78-1449-8DCE-C5AAA0B4074A}"/>
                  </a:ext>
                </a:extLst>
              </p:cNvPr>
              <p:cNvPicPr>
                <a:picLocks noChangeAspect="1"/>
              </p:cNvPicPr>
              <p:nvPr/>
            </p:nvPicPr>
            <p:blipFill rotWithShape="1">
              <a:blip r:embed="rId4"/>
              <a:srcRect r="58790"/>
              <a:stretch/>
            </p:blipFill>
            <p:spPr>
              <a:xfrm>
                <a:off x="4067" y="1988840"/>
                <a:ext cx="3713628" cy="4442296"/>
              </a:xfrm>
              <a:prstGeom prst="rect">
                <a:avLst/>
              </a:prstGeom>
            </p:spPr>
          </p:pic>
          <p:sp>
            <p:nvSpPr>
              <p:cNvPr id="4" name="Rectangle 3">
                <a:extLst>
                  <a:ext uri="{FF2B5EF4-FFF2-40B4-BE49-F238E27FC236}">
                    <a16:creationId xmlns:a16="http://schemas.microsoft.com/office/drawing/2014/main" id="{43AB926D-5675-E14C-B4A7-66CF591637BD}"/>
                  </a:ext>
                </a:extLst>
              </p:cNvPr>
              <p:cNvSpPr/>
              <p:nvPr/>
            </p:nvSpPr>
            <p:spPr bwMode="auto">
              <a:xfrm>
                <a:off x="1115616" y="2132856"/>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 name="Rectangle 9">
                <a:extLst>
                  <a:ext uri="{FF2B5EF4-FFF2-40B4-BE49-F238E27FC236}">
                    <a16:creationId xmlns:a16="http://schemas.microsoft.com/office/drawing/2014/main" id="{7DBC16BC-D535-8B44-BF71-B30CE09E5821}"/>
                  </a:ext>
                </a:extLst>
              </p:cNvPr>
              <p:cNvSpPr/>
              <p:nvPr/>
            </p:nvSpPr>
            <p:spPr bwMode="auto">
              <a:xfrm>
                <a:off x="1207894" y="5782067"/>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7" name="Rectangle 16">
                <a:extLst>
                  <a:ext uri="{FF2B5EF4-FFF2-40B4-BE49-F238E27FC236}">
                    <a16:creationId xmlns:a16="http://schemas.microsoft.com/office/drawing/2014/main" id="{F32E3F85-7C90-2E4C-8EB4-3D0587028741}"/>
                  </a:ext>
                </a:extLst>
              </p:cNvPr>
              <p:cNvSpPr/>
              <p:nvPr/>
            </p:nvSpPr>
            <p:spPr bwMode="auto">
              <a:xfrm>
                <a:off x="402552" y="3140968"/>
                <a:ext cx="294531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0" name="Rectangle 19">
                <a:extLst>
                  <a:ext uri="{FF2B5EF4-FFF2-40B4-BE49-F238E27FC236}">
                    <a16:creationId xmlns:a16="http://schemas.microsoft.com/office/drawing/2014/main" id="{AA9F2B39-C5A4-FA4E-8458-E7855446700E}"/>
                  </a:ext>
                </a:extLst>
              </p:cNvPr>
              <p:cNvSpPr/>
              <p:nvPr/>
            </p:nvSpPr>
            <p:spPr bwMode="auto">
              <a:xfrm>
                <a:off x="2267058" y="4574113"/>
                <a:ext cx="1440846"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6" name="Rectangle 3">
              <a:extLst>
                <a:ext uri="{FF2B5EF4-FFF2-40B4-BE49-F238E27FC236}">
                  <a16:creationId xmlns:a16="http://schemas.microsoft.com/office/drawing/2014/main" id="{902887B1-68FD-2444-B0F6-BC217917D206}"/>
                </a:ext>
              </a:extLst>
            </p:cNvPr>
            <p:cNvSpPr txBox="1">
              <a:spLocks noChangeArrowheads="1"/>
            </p:cNvSpPr>
            <p:nvPr/>
          </p:nvSpPr>
          <p:spPr bwMode="auto">
            <a:xfrm>
              <a:off x="0"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圣洁的神</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12" name="Rectangle 3">
              <a:extLst>
                <a:ext uri="{FF2B5EF4-FFF2-40B4-BE49-F238E27FC236}">
                  <a16:creationId xmlns:a16="http://schemas.microsoft.com/office/drawing/2014/main" id="{AAB26F60-6A5B-224E-A75D-0240DFD516E9}"/>
                </a:ext>
              </a:extLst>
            </p:cNvPr>
            <p:cNvSpPr txBox="1">
              <a:spLocks noChangeArrowheads="1"/>
            </p:cNvSpPr>
            <p:nvPr/>
          </p:nvSpPr>
          <p:spPr bwMode="auto">
            <a:xfrm>
              <a:off x="125760" y="3140968"/>
              <a:ext cx="3240360"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因着罪，我们与神隔离</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4" name="Rectangle 3">
              <a:extLst>
                <a:ext uri="{FF2B5EF4-FFF2-40B4-BE49-F238E27FC236}">
                  <a16:creationId xmlns:a16="http://schemas.microsoft.com/office/drawing/2014/main" id="{FF9D9513-5C72-284F-ABD0-9429BD1AE2EA}"/>
                </a:ext>
              </a:extLst>
            </p:cNvPr>
            <p:cNvSpPr txBox="1">
              <a:spLocks noChangeArrowheads="1"/>
            </p:cNvSpPr>
            <p:nvPr/>
          </p:nvSpPr>
          <p:spPr bwMode="auto">
            <a:xfrm>
              <a:off x="0"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罪人</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grpSp>
      <p:grpSp>
        <p:nvGrpSpPr>
          <p:cNvPr id="27" name="Group 26">
            <a:extLst>
              <a:ext uri="{FF2B5EF4-FFF2-40B4-BE49-F238E27FC236}">
                <a16:creationId xmlns:a16="http://schemas.microsoft.com/office/drawing/2014/main" id="{09B800E7-979A-ED4C-A7D9-264C171C3F7E}"/>
              </a:ext>
            </a:extLst>
          </p:cNvPr>
          <p:cNvGrpSpPr/>
          <p:nvPr/>
        </p:nvGrpSpPr>
        <p:grpSpPr>
          <a:xfrm>
            <a:off x="2843808" y="1628800"/>
            <a:ext cx="6324172" cy="4531559"/>
            <a:chOff x="2843808" y="1899577"/>
            <a:chExt cx="6324172" cy="4531559"/>
          </a:xfrm>
        </p:grpSpPr>
        <p:grpSp>
          <p:nvGrpSpPr>
            <p:cNvPr id="22" name="Group 21">
              <a:extLst>
                <a:ext uri="{FF2B5EF4-FFF2-40B4-BE49-F238E27FC236}">
                  <a16:creationId xmlns:a16="http://schemas.microsoft.com/office/drawing/2014/main" id="{142C5CCA-78C0-D844-BAC5-879017D4C4EE}"/>
                </a:ext>
              </a:extLst>
            </p:cNvPr>
            <p:cNvGrpSpPr/>
            <p:nvPr/>
          </p:nvGrpSpPr>
          <p:grpSpPr>
            <a:xfrm>
              <a:off x="3840507" y="1988840"/>
              <a:ext cx="5327473" cy="4442296"/>
              <a:chOff x="3840507" y="1988840"/>
              <a:chExt cx="5327473" cy="4442296"/>
            </a:xfrm>
          </p:grpSpPr>
          <p:pic>
            <p:nvPicPr>
              <p:cNvPr id="18" name="Picture 17">
                <a:extLst>
                  <a:ext uri="{FF2B5EF4-FFF2-40B4-BE49-F238E27FC236}">
                    <a16:creationId xmlns:a16="http://schemas.microsoft.com/office/drawing/2014/main" id="{B8908E74-6DCE-184E-AE99-371A4C3856C5}"/>
                  </a:ext>
                </a:extLst>
              </p:cNvPr>
              <p:cNvPicPr>
                <a:picLocks noChangeAspect="1"/>
              </p:cNvPicPr>
              <p:nvPr/>
            </p:nvPicPr>
            <p:blipFill rotWithShape="1">
              <a:blip r:embed="rId4"/>
              <a:srcRect l="41008"/>
              <a:stretch/>
            </p:blipFill>
            <p:spPr>
              <a:xfrm>
                <a:off x="3851919" y="1988840"/>
                <a:ext cx="5316061" cy="4442296"/>
              </a:xfrm>
              <a:prstGeom prst="rect">
                <a:avLst/>
              </a:prstGeom>
            </p:spPr>
          </p:pic>
          <p:sp>
            <p:nvSpPr>
              <p:cNvPr id="8" name="Rectangle 7">
                <a:extLst>
                  <a:ext uri="{FF2B5EF4-FFF2-40B4-BE49-F238E27FC236}">
                    <a16:creationId xmlns:a16="http://schemas.microsoft.com/office/drawing/2014/main" id="{122ED2F8-0A32-724B-B8F6-D7E825CA1B8F}"/>
                  </a:ext>
                </a:extLst>
              </p:cNvPr>
              <p:cNvSpPr/>
              <p:nvPr/>
            </p:nvSpPr>
            <p:spPr bwMode="auto">
              <a:xfrm>
                <a:off x="6012160" y="2060848"/>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8">
                <a:extLst>
                  <a:ext uri="{FF2B5EF4-FFF2-40B4-BE49-F238E27FC236}">
                    <a16:creationId xmlns:a16="http://schemas.microsoft.com/office/drawing/2014/main" id="{92EF8E1C-9700-6F48-93C0-E36D56172017}"/>
                  </a:ext>
                </a:extLst>
              </p:cNvPr>
              <p:cNvSpPr/>
              <p:nvPr/>
            </p:nvSpPr>
            <p:spPr bwMode="auto">
              <a:xfrm>
                <a:off x="4619587" y="3284984"/>
                <a:ext cx="1152128" cy="324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1" name="Rectangle 10">
                <a:extLst>
                  <a:ext uri="{FF2B5EF4-FFF2-40B4-BE49-F238E27FC236}">
                    <a16:creationId xmlns:a16="http://schemas.microsoft.com/office/drawing/2014/main" id="{D81624F7-4AEA-4446-8BB4-C76A723CE96C}"/>
                  </a:ext>
                </a:extLst>
              </p:cNvPr>
              <p:cNvSpPr/>
              <p:nvPr/>
            </p:nvSpPr>
            <p:spPr bwMode="auto">
              <a:xfrm>
                <a:off x="5888415" y="5589240"/>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5" name="Rectangle 14">
                <a:extLst>
                  <a:ext uri="{FF2B5EF4-FFF2-40B4-BE49-F238E27FC236}">
                    <a16:creationId xmlns:a16="http://schemas.microsoft.com/office/drawing/2014/main" id="{F74886A2-EB7B-6C49-8EFE-EB892F332550}"/>
                  </a:ext>
                </a:extLst>
              </p:cNvPr>
              <p:cNvSpPr/>
              <p:nvPr/>
            </p:nvSpPr>
            <p:spPr bwMode="auto">
              <a:xfrm>
                <a:off x="7280361" y="2845920"/>
                <a:ext cx="185957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6" name="Rectangle 15">
                <a:extLst>
                  <a:ext uri="{FF2B5EF4-FFF2-40B4-BE49-F238E27FC236}">
                    <a16:creationId xmlns:a16="http://schemas.microsoft.com/office/drawing/2014/main" id="{E8DB37B8-D521-C744-A2C8-4178EA63A529}"/>
                  </a:ext>
                </a:extLst>
              </p:cNvPr>
              <p:cNvSpPr/>
              <p:nvPr/>
            </p:nvSpPr>
            <p:spPr bwMode="auto">
              <a:xfrm>
                <a:off x="3840507" y="4437112"/>
                <a:ext cx="1163541"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4" name="Rectangle 3">
              <a:extLst>
                <a:ext uri="{FF2B5EF4-FFF2-40B4-BE49-F238E27FC236}">
                  <a16:creationId xmlns:a16="http://schemas.microsoft.com/office/drawing/2014/main" id="{8F7B8907-4C69-9646-9D66-A638CB7841EF}"/>
                </a:ext>
              </a:extLst>
            </p:cNvPr>
            <p:cNvSpPr txBox="1">
              <a:spLocks noChangeArrowheads="1"/>
            </p:cNvSpPr>
            <p:nvPr/>
          </p:nvSpPr>
          <p:spPr bwMode="auto">
            <a:xfrm>
              <a:off x="7280361" y="3131294"/>
              <a:ext cx="1859572" cy="932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神借着耶稣基督向我们伸手</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13" name="Rectangle 3">
              <a:extLst>
                <a:ext uri="{FF2B5EF4-FFF2-40B4-BE49-F238E27FC236}">
                  <a16:creationId xmlns:a16="http://schemas.microsoft.com/office/drawing/2014/main" id="{1CCE9E52-ACE3-404B-A452-264F20974E6B}"/>
                </a:ext>
              </a:extLst>
            </p:cNvPr>
            <p:cNvSpPr txBox="1">
              <a:spLocks noChangeArrowheads="1"/>
            </p:cNvSpPr>
            <p:nvPr/>
          </p:nvSpPr>
          <p:spPr bwMode="auto">
            <a:xfrm>
              <a:off x="2843808" y="4453769"/>
              <a:ext cx="2252266"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基督是我们与</a:t>
              </a:r>
              <a:endParaRPr kumimoji="0" lang="en-US" altLang="zh-CN"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神之间的桥梁</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5" name="Rectangle 3">
              <a:extLst>
                <a:ext uri="{FF2B5EF4-FFF2-40B4-BE49-F238E27FC236}">
                  <a16:creationId xmlns:a16="http://schemas.microsoft.com/office/drawing/2014/main" id="{1B1A7F23-9D2B-4743-9115-0A777BC6539D}"/>
                </a:ext>
              </a:extLst>
            </p:cNvPr>
            <p:cNvSpPr txBox="1">
              <a:spLocks noChangeArrowheads="1"/>
            </p:cNvSpPr>
            <p:nvPr/>
          </p:nvSpPr>
          <p:spPr bwMode="auto">
            <a:xfrm>
              <a:off x="4320331"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圣洁的神</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6" name="Rectangle 3">
              <a:extLst>
                <a:ext uri="{FF2B5EF4-FFF2-40B4-BE49-F238E27FC236}">
                  <a16:creationId xmlns:a16="http://schemas.microsoft.com/office/drawing/2014/main" id="{ADF064AF-CC3B-7F48-8E54-1B6D871F7A62}"/>
                </a:ext>
              </a:extLst>
            </p:cNvPr>
            <p:cNvSpPr txBox="1">
              <a:spLocks noChangeArrowheads="1"/>
            </p:cNvSpPr>
            <p:nvPr/>
          </p:nvSpPr>
          <p:spPr bwMode="auto">
            <a:xfrm>
              <a:off x="4320331"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罪人</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grpSp>
      <p:sp>
        <p:nvSpPr>
          <p:cNvPr id="28" name="Rectangle 2">
            <a:extLst>
              <a:ext uri="{FF2B5EF4-FFF2-40B4-BE49-F238E27FC236}">
                <a16:creationId xmlns:a16="http://schemas.microsoft.com/office/drawing/2014/main" id="{1782A474-DEC8-1F4D-B6B1-6DA6489364C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希伯来书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3839000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descr="cross_on_blu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 y="0"/>
            <a:ext cx="9179984"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1" name="Rectangle 25"/>
          <p:cNvSpPr>
            <a:spLocks noGrp="1" noChangeArrowheads="1"/>
          </p:cNvSpPr>
          <p:nvPr>
            <p:ph type="title" idx="4294967295"/>
          </p:nvPr>
        </p:nvSpPr>
        <p:spPr>
          <a:xfrm>
            <a:off x="1763714" y="116632"/>
            <a:ext cx="5545137" cy="503510"/>
          </a:xfrm>
        </p:spPr>
        <p:txBody>
          <a:bodyPr/>
          <a:lstStyle/>
          <a:p>
            <a:pPr eaLnBrk="1" hangingPunct="1"/>
            <a:r>
              <a:rPr lang="zh-CN" altLang="en-US" sz="3200" b="1" dirty="0">
                <a:solidFill>
                  <a:srgbClr val="FFFFFF"/>
                </a:solidFill>
                <a:effectLst>
                  <a:glow rad="139700">
                    <a:schemeClr val="tx1"/>
                  </a:glow>
                </a:effectLst>
                <a:latin typeface="Kaiti SC" panose="02010600040101010101" pitchFamily="2" charset="-122"/>
                <a:ea typeface="Kaiti SC" panose="02010600040101010101" pitchFamily="2" charset="-122"/>
                <a:cs typeface="Arial" charset="0"/>
              </a:rPr>
              <a:t>希伯来书大</a:t>
            </a:r>
            <a:r>
              <a:rPr lang="zh-CN" altLang="en-US" sz="2800" b="1" dirty="0">
                <a:solidFill>
                  <a:srgbClr val="FFFFFF"/>
                </a:solidFill>
                <a:effectLst>
                  <a:glow rad="139700">
                    <a:schemeClr val="tx1"/>
                  </a:glow>
                </a:effectLst>
                <a:latin typeface="Arial" charset="0"/>
                <a:ea typeface="ＭＳ Ｐゴシック" charset="0"/>
                <a:cs typeface="Arial" charset="0"/>
              </a:rPr>
              <a:t>纲</a:t>
            </a:r>
            <a:endParaRPr lang="en-US" sz="2800" b="1" dirty="0">
              <a:solidFill>
                <a:srgbClr val="FFFFFF"/>
              </a:solidFill>
              <a:effectLst>
                <a:glow rad="139700">
                  <a:schemeClr val="tx1"/>
                </a:glow>
              </a:effectLst>
              <a:latin typeface="Arial" charset="0"/>
              <a:ea typeface="ＭＳ Ｐゴシック" charset="0"/>
              <a:cs typeface="Arial"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284434455"/>
              </p:ext>
            </p:extLst>
          </p:nvPr>
        </p:nvGraphicFramePr>
        <p:xfrm>
          <a:off x="0" y="836614"/>
          <a:ext cx="9144000" cy="4921254"/>
        </p:xfrm>
        <a:graphic>
          <a:graphicData uri="http://schemas.openxmlformats.org/drawingml/2006/table">
            <a:tbl>
              <a:tblPr/>
              <a:tblGrid>
                <a:gridCol w="827088">
                  <a:extLst>
                    <a:ext uri="{9D8B030D-6E8A-4147-A177-3AD203B41FA5}">
                      <a16:colId xmlns:a16="http://schemas.microsoft.com/office/drawing/2014/main" val="20000"/>
                    </a:ext>
                  </a:extLst>
                </a:gridCol>
                <a:gridCol w="649287">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6263">
                  <a:extLst>
                    <a:ext uri="{9D8B030D-6E8A-4147-A177-3AD203B41FA5}">
                      <a16:colId xmlns:a16="http://schemas.microsoft.com/office/drawing/2014/main" val="20003"/>
                    </a:ext>
                  </a:extLst>
                </a:gridCol>
                <a:gridCol w="503237">
                  <a:extLst>
                    <a:ext uri="{9D8B030D-6E8A-4147-A177-3AD203B41FA5}">
                      <a16:colId xmlns:a16="http://schemas.microsoft.com/office/drawing/2014/main" val="20004"/>
                    </a:ext>
                  </a:extLst>
                </a:gridCol>
                <a:gridCol w="431800">
                  <a:extLst>
                    <a:ext uri="{9D8B030D-6E8A-4147-A177-3AD203B41FA5}">
                      <a16:colId xmlns:a16="http://schemas.microsoft.com/office/drawing/2014/main" val="20005"/>
                    </a:ext>
                  </a:extLst>
                </a:gridCol>
                <a:gridCol w="720725">
                  <a:extLst>
                    <a:ext uri="{9D8B030D-6E8A-4147-A177-3AD203B41FA5}">
                      <a16:colId xmlns:a16="http://schemas.microsoft.com/office/drawing/2014/main" val="20006"/>
                    </a:ext>
                  </a:extLst>
                </a:gridCol>
                <a:gridCol w="576263">
                  <a:extLst>
                    <a:ext uri="{9D8B030D-6E8A-4147-A177-3AD203B41FA5}">
                      <a16:colId xmlns:a16="http://schemas.microsoft.com/office/drawing/2014/main" val="20007"/>
                    </a:ext>
                  </a:extLst>
                </a:gridCol>
                <a:gridCol w="503237">
                  <a:extLst>
                    <a:ext uri="{9D8B030D-6E8A-4147-A177-3AD203B41FA5}">
                      <a16:colId xmlns:a16="http://schemas.microsoft.com/office/drawing/2014/main" val="20008"/>
                    </a:ext>
                  </a:extLst>
                </a:gridCol>
                <a:gridCol w="720725">
                  <a:extLst>
                    <a:ext uri="{9D8B030D-6E8A-4147-A177-3AD203B41FA5}">
                      <a16:colId xmlns:a16="http://schemas.microsoft.com/office/drawing/2014/main" val="20009"/>
                    </a:ext>
                  </a:extLst>
                </a:gridCol>
                <a:gridCol w="719138">
                  <a:extLst>
                    <a:ext uri="{9D8B030D-6E8A-4147-A177-3AD203B41FA5}">
                      <a16:colId xmlns:a16="http://schemas.microsoft.com/office/drawing/2014/main" val="20010"/>
                    </a:ext>
                  </a:extLst>
                </a:gridCol>
                <a:gridCol w="720725">
                  <a:extLst>
                    <a:ext uri="{9D8B030D-6E8A-4147-A177-3AD203B41FA5}">
                      <a16:colId xmlns:a16="http://schemas.microsoft.com/office/drawing/2014/main" val="20011"/>
                    </a:ext>
                  </a:extLst>
                </a:gridCol>
                <a:gridCol w="792162">
                  <a:extLst>
                    <a:ext uri="{9D8B030D-6E8A-4147-A177-3AD203B41FA5}">
                      <a16:colId xmlns:a16="http://schemas.microsoft.com/office/drawing/2014/main" val="20012"/>
                    </a:ext>
                  </a:extLst>
                </a:gridCol>
                <a:gridCol w="755650">
                  <a:extLst>
                    <a:ext uri="{9D8B030D-6E8A-4147-A177-3AD203B41FA5}">
                      <a16:colId xmlns:a16="http://schemas.microsoft.com/office/drawing/2014/main" val="20013"/>
                    </a:ext>
                  </a:extLst>
                </a:gridCol>
              </a:tblGrid>
              <a:tr h="5064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基督大祭司的身份比犹太教的更优越</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6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基督超越的地位</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基督卓越的祭司身份</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坚忍不拔的信心</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1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1:1–4:13</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ＭＳ Ｐゴシック" charset="0"/>
                        </a:rPr>
                        <a:t>4:14–10:18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10:19–13:25</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461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先知</a:t>
                      </a:r>
                      <a:endParaRPr kumimoji="0" lang="en-US" sz="20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天使</a:t>
                      </a:r>
                      <a:endParaRPr kumimoji="0" lang="en-US" sz="20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摩西</a:t>
                      </a:r>
                      <a:endParaRPr kumimoji="0" lang="en-US" sz="20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亚伦</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麦基洗德</a:t>
                      </a:r>
                      <a:endParaRPr kumimoji="0" lang="en-US" sz="1600" b="0"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旧的盟约</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帐 幕</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祭 物</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猖狂行罪恶</a:t>
                      </a:r>
                      <a:endParaRPr kumimoji="0" lang="en-US" sz="1600" b="0"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典范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以子的身分忍受煎熬</a:t>
                      </a:r>
                      <a:endParaRPr kumimoji="0" lang="en-US" sz="1800" b="0"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533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道德</a:t>
                      </a:r>
                      <a:endParaRPr kumimoji="0" lang="en-US" sz="20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弃绝神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劝 勉</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3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1:1-3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1:4–2:18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3:1–4:13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4:14–6:20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7</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9:1-10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9:11–10:18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10:19-39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11:1–12:3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12:4-13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12:14-17</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12:18-29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基督的威荣</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ＭＳ Ｐゴシック" charset="0"/>
                        </a:rPr>
                        <a:t>基督的职事</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基督的彰显</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048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ＭＳ Ｐゴシック" charset="0"/>
                        </a:rPr>
                        <a:t>神学</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ＭＳ Ｐゴシック" charset="0"/>
                        </a:rPr>
                        <a:t>实践</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未知作者</a:t>
                      </a:r>
                      <a:r>
                        <a:rPr lang="zh-CN" altLang="en-US" dirty="0">
                          <a:solidFill>
                            <a:schemeClr val="bg1"/>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a:t>
                      </a:r>
                      <a:r>
                        <a:rPr kumimoji="0"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收信人</a:t>
                      </a:r>
                      <a:r>
                        <a:rPr lang="zh-CN" altLang="en-US" dirty="0">
                          <a:solidFill>
                            <a:schemeClr val="bg1"/>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a:t>
                      </a:r>
                      <a:r>
                        <a:rPr kumimoji="0"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来源</a:t>
                      </a:r>
                      <a:r>
                        <a:rPr lang="zh-CN" altLang="en-US" dirty="0">
                          <a:solidFill>
                            <a:schemeClr val="bg1"/>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a:t>
                      </a:r>
                      <a:r>
                        <a:rPr kumimoji="0"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目的地</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主后</a:t>
                      </a:r>
                      <a:r>
                        <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Kaiti SC" panose="02010600040101010101" pitchFamily="2" charset="-122"/>
                          <a:ea typeface="Kaiti SC" panose="02010600040101010101" pitchFamily="2" charset="-122"/>
                          <a:cs typeface="Arial" charset="0"/>
                        </a:rPr>
                        <a:t> 67-68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63240" name="Text Box 24"/>
          <p:cNvSpPr txBox="1">
            <a:spLocks noChangeArrowheads="1"/>
          </p:cNvSpPr>
          <p:nvPr/>
        </p:nvSpPr>
        <p:spPr bwMode="auto">
          <a:xfrm>
            <a:off x="8567738" y="0"/>
            <a:ext cx="612775"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254</a:t>
            </a:r>
          </a:p>
        </p:txBody>
      </p:sp>
    </p:spTree>
    <p:extLst>
      <p:ext uri="{BB962C8B-B14F-4D97-AF65-F5344CB8AC3E}">
        <p14:creationId xmlns:p14="http://schemas.microsoft.com/office/powerpoint/2010/main" val="1738258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67266" name="Picture 2" descr="j022938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1"/>
            <a:ext cx="8839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3"/>
          <p:cNvSpPr>
            <a:spLocks noGrp="1" noChangeArrowheads="1"/>
          </p:cNvSpPr>
          <p:nvPr>
            <p:ph type="title"/>
          </p:nvPr>
        </p:nvSpPr>
        <p:spPr>
          <a:xfrm>
            <a:off x="829816" y="1124744"/>
            <a:ext cx="3958208" cy="4104456"/>
          </a:xfrm>
        </p:spPr>
        <p:txBody>
          <a:bodyPr/>
          <a:lstStyle/>
          <a:p>
            <a:pPr eaLnBrk="1" hangingPunct="1">
              <a:lnSpc>
                <a:spcPct val="130000"/>
              </a:lnSpc>
            </a:pPr>
            <a:r>
              <a:rPr lang="en-US" sz="5400" dirty="0" err="1">
                <a:solidFill>
                  <a:schemeClr val="accent2"/>
                </a:solidFill>
                <a:latin typeface="Kaiti SC" panose="02010600040101010101" pitchFamily="2" charset="-122"/>
                <a:ea typeface="Kaiti SC" panose="02010600040101010101" pitchFamily="2" charset="-122"/>
                <a:cs typeface="ＭＳ Ｐゴシック" charset="0"/>
              </a:rPr>
              <a:t>基督</a:t>
            </a:r>
            <a:br>
              <a:rPr lang="en-US" sz="5400" dirty="0">
                <a:solidFill>
                  <a:schemeClr val="accent2"/>
                </a:solidFill>
                <a:latin typeface="Kaiti SC" panose="02010600040101010101" pitchFamily="2" charset="-122"/>
                <a:ea typeface="Kaiti SC" panose="02010600040101010101" pitchFamily="2" charset="-122"/>
                <a:cs typeface="ＭＳ Ｐゴシック" charset="0"/>
              </a:rPr>
            </a:br>
            <a:r>
              <a:rPr lang="en-US" sz="5400" dirty="0" err="1">
                <a:solidFill>
                  <a:schemeClr val="accent2"/>
                </a:solidFill>
                <a:latin typeface="Kaiti SC" panose="02010600040101010101" pitchFamily="2" charset="-122"/>
                <a:ea typeface="Kaiti SC" panose="02010600040101010101" pitchFamily="2" charset="-122"/>
                <a:cs typeface="ＭＳ Ｐゴシック" charset="0"/>
              </a:rPr>
              <a:t>尊贵的地位</a:t>
            </a:r>
            <a:r>
              <a:rPr lang="en-US" sz="5400" dirty="0">
                <a:solidFill>
                  <a:schemeClr val="accent2"/>
                </a:solidFill>
                <a:latin typeface="Kaiti SC" panose="02010600040101010101" pitchFamily="2" charset="-122"/>
                <a:ea typeface="Kaiti SC" panose="02010600040101010101" pitchFamily="2" charset="-122"/>
                <a:cs typeface="ＭＳ Ｐゴシック" charset="0"/>
              </a:rPr>
              <a:t> (1:1–4:13)</a:t>
            </a:r>
          </a:p>
        </p:txBody>
      </p:sp>
      <p:pic>
        <p:nvPicPr>
          <p:cNvPr id="3" name="Picture 2" descr="Jesus Close U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16" y="620688"/>
            <a:ext cx="4114800" cy="5486400"/>
          </a:xfrm>
          <a:prstGeom prst="rect">
            <a:avLst/>
          </a:prstGeom>
        </p:spPr>
      </p:pic>
    </p:spTree>
    <p:extLst>
      <p:ext uri="{BB962C8B-B14F-4D97-AF65-F5344CB8AC3E}">
        <p14:creationId xmlns:p14="http://schemas.microsoft.com/office/powerpoint/2010/main" val="155348767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1+#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ready-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980728"/>
            <a:ext cx="9205366" cy="5877272"/>
          </a:xfrm>
          <a:prstGeom prst="rect">
            <a:avLst/>
          </a:prstGeom>
        </p:spPr>
      </p:pic>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zh-CN" altLang="en-US" sz="4800" dirty="0">
                <a:solidFill>
                  <a:srgbClr val="FFFFFF"/>
                </a:solidFill>
                <a:effectLst>
                  <a:outerShdw blurRad="50800" dist="88900" dir="2700000" algn="tl" rotWithShape="0">
                    <a:srgbClr val="000000"/>
                  </a:outerShdw>
                </a:effectLst>
                <a:latin typeface="Kaiti SC" panose="02010600040101010101" pitchFamily="2" charset="-122"/>
                <a:ea typeface="Kaiti SC" panose="02010600040101010101" pitchFamily="2" charset="-122"/>
                <a:cs typeface="ＭＳ Ｐゴシック" charset="0"/>
              </a:rPr>
              <a:t>有人喜爱跑步</a:t>
            </a:r>
            <a:endParaRPr lang="en-US" sz="4800" b="1" dirty="0">
              <a:solidFill>
                <a:srgbClr val="FFFFFF"/>
              </a:solidFill>
              <a:effectLst>
                <a:outerShdw blurRad="50800" dist="88900" dir="2700000" algn="tl" rotWithShape="0">
                  <a:srgbClr val="000000"/>
                </a:outerShdw>
              </a:effectLst>
              <a:latin typeface="Kaiti SC" panose="02010600040101010101" pitchFamily="2" charset="-122"/>
              <a:ea typeface="Kaiti SC" panose="02010600040101010101" pitchFamily="2" charset="-122"/>
              <a:cs typeface="ＭＳ Ｐゴシック" charset="0"/>
            </a:endParaRPr>
          </a:p>
        </p:txBody>
      </p:sp>
    </p:spTree>
    <p:extLst>
      <p:ext uri="{BB962C8B-B14F-4D97-AF65-F5344CB8AC3E}">
        <p14:creationId xmlns:p14="http://schemas.microsoft.com/office/powerpoint/2010/main" val="360651823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Kaiti SC" panose="02010600040101010101" pitchFamily="2" charset="-122"/>
                <a:ea typeface="Kaiti SC" panose="02010600040101010101" pitchFamily="2" charset="-122"/>
                <a:cs typeface="Arial" charset="0"/>
              </a:rPr>
              <a:t>希伯来书</a:t>
            </a:r>
            <a:r>
              <a:rPr lang="en-US" sz="8800" dirty="0">
                <a:solidFill>
                  <a:schemeClr val="bg1"/>
                </a:solidFill>
                <a:latin typeface="Kaiti SC" panose="02010600040101010101" pitchFamily="2" charset="-122"/>
                <a:ea typeface="Kaiti SC" panose="02010600040101010101" pitchFamily="2" charset="-122"/>
                <a:cs typeface="Arial" charset="0"/>
              </a:rPr>
              <a:t> 1</a:t>
            </a:r>
          </a:p>
        </p:txBody>
      </p:sp>
    </p:spTree>
    <p:extLst>
      <p:ext uri="{BB962C8B-B14F-4D97-AF65-F5344CB8AC3E}">
        <p14:creationId xmlns:p14="http://schemas.microsoft.com/office/powerpoint/2010/main" val="2618292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zh-CN" altLang="en-US" sz="4000" b="1" dirty="0"/>
              <a:t>祂比旧约的先知更伟大，因此要跟随祂</a:t>
            </a:r>
            <a:br>
              <a:rPr lang="en-US" altLang="zh-CN" sz="4000" b="1" dirty="0"/>
            </a:br>
            <a:r>
              <a:rPr lang="zh-CN" altLang="en-US" sz="4000" b="1" dirty="0"/>
              <a:t>（希伯来书 </a:t>
            </a:r>
            <a:r>
              <a:rPr lang="en-US" altLang="zh-CN" sz="4000" b="1" dirty="0"/>
              <a:t>1:1-3</a:t>
            </a:r>
            <a:r>
              <a:rPr lang="zh-CN" altLang="en-US" sz="4000" b="1" dirty="0"/>
              <a:t>）。</a:t>
            </a:r>
            <a:br>
              <a:rPr lang="zh-CN" altLang="en-US" sz="4000" b="1" dirty="0"/>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01253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JEWOT007"/>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457200" y="-152400"/>
            <a:ext cx="102108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7" name="Rectangle 3"/>
          <p:cNvSpPr>
            <a:spLocks noGrp="1" noRot="1" noChangeArrowheads="1"/>
          </p:cNvSpPr>
          <p:nvPr>
            <p:ph type="ctrTitle" idx="4294967295"/>
          </p:nvPr>
        </p:nvSpPr>
        <p:spPr>
          <a:xfrm>
            <a:off x="685800" y="1295400"/>
            <a:ext cx="8153400" cy="4953000"/>
          </a:xfrm>
        </p:spPr>
        <p:txBody>
          <a:bodyPr/>
          <a:lstStyle/>
          <a:p>
            <a:pPr algn="l" eaLnBrk="1" hangingPunct="1">
              <a:lnSpc>
                <a:spcPct val="110000"/>
              </a:lnSpc>
            </a:pPr>
            <a:r>
              <a:rPr lang="en-US" altLang="zh-CN" sz="2400" i="1" baseline="30000" dirty="0">
                <a:solidFill>
                  <a:srgbClr val="E9E9FF"/>
                </a:solidFill>
                <a:latin typeface="Arial" pitchFamily="34" charset="0"/>
                <a:ea typeface="SimSun" pitchFamily="2" charset="-122"/>
              </a:rPr>
              <a:t>1</a:t>
            </a:r>
            <a:r>
              <a:rPr lang="ja-JP" altLang="en-US" sz="4000">
                <a:solidFill>
                  <a:srgbClr val="E9E9FF"/>
                </a:solidFill>
                <a:latin typeface="Kaiti SC" panose="02010600040101010101" pitchFamily="2" charset="-122"/>
                <a:ea typeface="Kaiti SC" panose="02010600040101010101" pitchFamily="2" charset="-122"/>
              </a:rPr>
              <a:t>神在古时候，曾经多次用种种方法，接着先知向我们的祖先说话；</a:t>
            </a:r>
            <a:r>
              <a:rPr lang="en-US" altLang="zh-CN" sz="2400" i="1" baseline="30000" dirty="0">
                <a:solidFill>
                  <a:srgbClr val="E9E9FF"/>
                </a:solidFill>
                <a:latin typeface="Kaiti SC" panose="02010600040101010101" pitchFamily="2" charset="-122"/>
                <a:ea typeface="Kaiti SC" panose="02010600040101010101" pitchFamily="2" charset="-122"/>
              </a:rPr>
              <a:t>2</a:t>
            </a:r>
            <a:r>
              <a:rPr lang="ja-JP" altLang="en-US" sz="4000">
                <a:solidFill>
                  <a:srgbClr val="E9E9FF"/>
                </a:solidFill>
                <a:latin typeface="Kaiti SC" panose="02010600040101010101" pitchFamily="2" charset="-122"/>
                <a:ea typeface="Kaiti SC" panose="02010600040101010101" pitchFamily="2" charset="-122"/>
              </a:rPr>
              <a:t>在这末后的日子，却借着祂的</a:t>
            </a:r>
            <a:r>
              <a:rPr lang="ja-JP" altLang="en-US" sz="4000" u="sng">
                <a:solidFill>
                  <a:srgbClr val="FFFF00"/>
                </a:solidFill>
                <a:latin typeface="Kaiti SC" panose="02010600040101010101" pitchFamily="2" charset="-122"/>
                <a:ea typeface="Kaiti SC" panose="02010600040101010101" pitchFamily="2" charset="-122"/>
              </a:rPr>
              <a:t>儿子</a:t>
            </a:r>
            <a:r>
              <a:rPr lang="ja-JP" altLang="en-US" sz="4000">
                <a:solidFill>
                  <a:srgbClr val="E9E9FF"/>
                </a:solidFill>
                <a:latin typeface="Kaiti SC" panose="02010600040101010101" pitchFamily="2" charset="-122"/>
                <a:ea typeface="Kaiti SC" panose="02010600040101010101" pitchFamily="2" charset="-122"/>
              </a:rPr>
              <a:t>向我们说话。神已经立祂作万有的承受者，并且接着祂创造了宇宙</a:t>
            </a:r>
            <a:r>
              <a:rPr lang="en-US" altLang="ja-JP" sz="4000" dirty="0">
                <a:solidFill>
                  <a:srgbClr val="E9E9FF"/>
                </a:solidFill>
                <a:latin typeface="Kaiti SC" panose="02010600040101010101" pitchFamily="2" charset="-122"/>
                <a:ea typeface="Kaiti SC" panose="02010600040101010101" pitchFamily="2" charset="-122"/>
              </a:rPr>
              <a:t>(“</a:t>
            </a:r>
            <a:r>
              <a:rPr lang="ja-JP" altLang="en-US" sz="4000">
                <a:solidFill>
                  <a:srgbClr val="E9E9FF"/>
                </a:solidFill>
                <a:latin typeface="Kaiti SC" panose="02010600040101010101" pitchFamily="2" charset="-122"/>
                <a:ea typeface="Kaiti SC" panose="02010600040101010101" pitchFamily="2" charset="-122"/>
              </a:rPr>
              <a:t>宇宙</a:t>
            </a:r>
            <a:r>
              <a:rPr lang="en-US" altLang="ja-JP" sz="4000" dirty="0">
                <a:solidFill>
                  <a:srgbClr val="E9E9FF"/>
                </a:solidFill>
                <a:latin typeface="Kaiti SC" panose="02010600040101010101" pitchFamily="2" charset="-122"/>
                <a:ea typeface="Kaiti SC" panose="02010600040101010101" pitchFamily="2" charset="-122"/>
              </a:rPr>
              <a:t>”</a:t>
            </a:r>
            <a:r>
              <a:rPr lang="ja-JP" altLang="en-US" sz="4000">
                <a:solidFill>
                  <a:srgbClr val="E9E9FF"/>
                </a:solidFill>
                <a:latin typeface="Kaiti SC" panose="02010600040101010101" pitchFamily="2" charset="-122"/>
                <a:ea typeface="Kaiti SC" panose="02010600040101010101" pitchFamily="2" charset="-122"/>
              </a:rPr>
              <a:t>或译</a:t>
            </a:r>
            <a:r>
              <a:rPr lang="en-US" altLang="ja-JP" sz="4000" dirty="0">
                <a:solidFill>
                  <a:srgbClr val="E9E9FF"/>
                </a:solidFill>
                <a:latin typeface="Kaiti SC" panose="02010600040101010101" pitchFamily="2" charset="-122"/>
                <a:ea typeface="Kaiti SC" panose="02010600040101010101" pitchFamily="2" charset="-122"/>
              </a:rPr>
              <a:t>:“</a:t>
            </a:r>
            <a:r>
              <a:rPr lang="ja-JP" altLang="en-US" sz="4000">
                <a:solidFill>
                  <a:srgbClr val="E9E9FF"/>
                </a:solidFill>
                <a:latin typeface="Kaiti SC" panose="02010600040101010101" pitchFamily="2" charset="-122"/>
                <a:ea typeface="Kaiti SC" panose="02010600040101010101" pitchFamily="2" charset="-122"/>
              </a:rPr>
              <a:t>诸世界</a:t>
            </a:r>
            <a:r>
              <a:rPr lang="en-US" altLang="ja-JP" sz="4000" dirty="0">
                <a:solidFill>
                  <a:srgbClr val="E9E9FF"/>
                </a:solidFill>
                <a:latin typeface="Kaiti SC" panose="02010600040101010101" pitchFamily="2" charset="-122"/>
                <a:ea typeface="Kaiti SC" panose="02010600040101010101" pitchFamily="2" charset="-122"/>
              </a:rPr>
              <a:t>”</a:t>
            </a:r>
            <a:r>
              <a:rPr lang="ja-JP" altLang="en-US" sz="4000">
                <a:solidFill>
                  <a:srgbClr val="E9E9FF"/>
                </a:solidFill>
                <a:latin typeface="Kaiti SC" panose="02010600040101010101" pitchFamily="2" charset="-122"/>
                <a:ea typeface="Kaiti SC" panose="02010600040101010101" pitchFamily="2" charset="-122"/>
              </a:rPr>
              <a:t>或</a:t>
            </a:r>
            <a:r>
              <a:rPr lang="en-US" altLang="ja-JP" sz="4000" dirty="0">
                <a:solidFill>
                  <a:srgbClr val="E9E9FF"/>
                </a:solidFill>
                <a:latin typeface="Kaiti SC" panose="02010600040101010101" pitchFamily="2" charset="-122"/>
                <a:ea typeface="Kaiti SC" panose="02010600040101010101" pitchFamily="2" charset="-122"/>
              </a:rPr>
              <a:t>“</a:t>
            </a:r>
            <a:r>
              <a:rPr lang="ja-JP" altLang="en-US" sz="4000">
                <a:solidFill>
                  <a:srgbClr val="E9E9FF"/>
                </a:solidFill>
                <a:latin typeface="Kaiti SC" panose="02010600040101010101" pitchFamily="2" charset="-122"/>
                <a:ea typeface="Kaiti SC" panose="02010600040101010101" pitchFamily="2" charset="-122"/>
              </a:rPr>
              <a:t>众世代</a:t>
            </a:r>
            <a:r>
              <a:rPr lang="en-US" altLang="ja-JP" sz="4000" dirty="0">
                <a:solidFill>
                  <a:srgbClr val="E9E9FF"/>
                </a:solidFill>
                <a:latin typeface="Kaiti SC" panose="02010600040101010101" pitchFamily="2" charset="-122"/>
                <a:ea typeface="Kaiti SC" panose="02010600040101010101" pitchFamily="2" charset="-122"/>
              </a:rPr>
              <a:t>”)</a:t>
            </a:r>
            <a:r>
              <a:rPr lang="ja-JP" altLang="en-US" sz="4000">
                <a:solidFill>
                  <a:srgbClr val="E9E9FF"/>
                </a:solidFill>
                <a:latin typeface="HuaTianKaiTi" pitchFamily="49" charset="-122"/>
                <a:ea typeface="HuaTianKaiTi" pitchFamily="49" charset="-122"/>
              </a:rPr>
              <a:t>。</a:t>
            </a:r>
            <a:endParaRPr lang="en-US" altLang="en-US" sz="4000" dirty="0">
              <a:solidFill>
                <a:srgbClr val="E9E9FF"/>
              </a:solidFill>
              <a:latin typeface="HuaTianKaiTi" pitchFamily="49" charset="-122"/>
              <a:ea typeface="HuaTianKaiTi" pitchFamily="49" charset="-122"/>
            </a:endParaRPr>
          </a:p>
        </p:txBody>
      </p:sp>
      <p:sp>
        <p:nvSpPr>
          <p:cNvPr id="103428" name="Text Box 4"/>
          <p:cNvSpPr txBox="1">
            <a:spLocks noChangeArrowheads="1"/>
          </p:cNvSpPr>
          <p:nvPr/>
        </p:nvSpPr>
        <p:spPr bwMode="auto">
          <a:xfrm>
            <a:off x="1468760" y="776898"/>
            <a:ext cx="6847656" cy="707886"/>
          </a:xfrm>
          <a:prstGeom prst="rect">
            <a:avLst/>
          </a:prstGeom>
          <a:noFill/>
          <a:ln w="9525">
            <a:noFill/>
            <a:miter lim="800000"/>
            <a:headEnd/>
            <a:tailEnd/>
          </a:ln>
          <a:effec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ja-JP" altLang="en-US" sz="4000" b="1">
                <a:solidFill>
                  <a:srgbClr val="E9E9FF"/>
                </a:solidFill>
                <a:effectLst>
                  <a:outerShdw blurRad="38100" dist="38100" dir="2700000" algn="tl">
                    <a:srgbClr val="000000"/>
                  </a:outerShdw>
                </a:effectLst>
                <a:latin typeface="Kaiti SC" panose="02010600040101010101" pitchFamily="2" charset="-122"/>
                <a:ea typeface="Kaiti SC" panose="02010600040101010101" pitchFamily="2" charset="-122"/>
              </a:rPr>
              <a:t>希伯来书</a:t>
            </a:r>
            <a:r>
              <a:rPr lang="en-US" altLang="zh-CN" sz="4000" b="1" dirty="0">
                <a:solidFill>
                  <a:srgbClr val="E9E9FF"/>
                </a:solidFill>
                <a:effectLst>
                  <a:outerShdw blurRad="38100" dist="38100" dir="2700000" algn="tl">
                    <a:srgbClr val="000000"/>
                  </a:outerShdw>
                </a:effectLst>
                <a:latin typeface="Kaiti SC" panose="02010600040101010101" pitchFamily="2" charset="-122"/>
                <a:ea typeface="Kaiti SC" panose="02010600040101010101" pitchFamily="2" charset="-122"/>
              </a:rPr>
              <a:t> 1:1-2</a:t>
            </a:r>
            <a:r>
              <a:rPr lang="zh-CN" altLang="en-US" sz="4000" b="1" dirty="0">
                <a:solidFill>
                  <a:srgbClr val="E9E9FF"/>
                </a:solidFill>
                <a:effectLst>
                  <a:outerShdw blurRad="38100" dist="38100" dir="2700000" algn="tl">
                    <a:srgbClr val="000000"/>
                  </a:outerShdw>
                </a:effectLst>
                <a:latin typeface="Kaiti SC" panose="02010600040101010101" pitchFamily="2" charset="-122"/>
                <a:ea typeface="Kaiti SC" panose="02010600040101010101" pitchFamily="2" charset="-122"/>
              </a:rPr>
              <a:t> </a:t>
            </a:r>
            <a:r>
              <a:rPr lang="zh-CN" altLang="en-US" sz="2800" b="1" dirty="0">
                <a:effectLst>
                  <a:outerShdw blurRad="38100" dist="38100" dir="2700000" algn="tl">
                    <a:srgbClr val="000000"/>
                  </a:outerShdw>
                </a:effectLst>
                <a:latin typeface="Kaiti SC" panose="02010600040101010101" pitchFamily="2" charset="-122"/>
                <a:ea typeface="Kaiti SC" panose="02010600040101010101" pitchFamily="2" charset="-122"/>
              </a:rPr>
              <a:t>（</a:t>
            </a:r>
            <a:r>
              <a:rPr lang="en-US" altLang="zh-CN" sz="2800" b="1" dirty="0">
                <a:effectLst>
                  <a:outerShdw blurRad="38100" dist="38100" dir="2700000" algn="tl">
                    <a:srgbClr val="000000"/>
                  </a:outerShdw>
                </a:effectLst>
                <a:latin typeface="Kaiti SC" panose="02010600040101010101" pitchFamily="2" charset="-122"/>
                <a:ea typeface="Kaiti SC" panose="02010600040101010101" pitchFamily="2" charset="-122"/>
              </a:rPr>
              <a:t>CNVS</a:t>
            </a:r>
            <a:r>
              <a:rPr lang="zh-CN" altLang="en-US" sz="2800" b="1" dirty="0">
                <a:effectLst>
                  <a:outerShdw blurRad="38100" dist="38100" dir="2700000" algn="tl">
                    <a:srgbClr val="000000"/>
                  </a:outerShdw>
                </a:effectLst>
                <a:latin typeface="Kaiti SC" panose="02010600040101010101" pitchFamily="2" charset="-122"/>
                <a:ea typeface="Kaiti SC" panose="02010600040101010101" pitchFamily="2" charset="-122"/>
              </a:rPr>
              <a:t>）</a:t>
            </a:r>
            <a:endParaRPr lang="en-US" altLang="zh-CN" sz="2800" b="1" dirty="0">
              <a:effectLst>
                <a:outerShdw blurRad="38100" dist="38100" dir="2700000" algn="tl">
                  <a:srgbClr val="000000"/>
                </a:outerShdw>
              </a:effectLst>
              <a:latin typeface="Kaiti SC" panose="02010600040101010101" pitchFamily="2" charset="-122"/>
              <a:ea typeface="Kaiti SC" panose="02010600040101010101" pitchFamily="2" charset="-122"/>
            </a:endParaRPr>
          </a:p>
        </p:txBody>
      </p:sp>
    </p:spTree>
    <p:extLst>
      <p:ext uri="{BB962C8B-B14F-4D97-AF65-F5344CB8AC3E}">
        <p14:creationId xmlns:p14="http://schemas.microsoft.com/office/powerpoint/2010/main" val="291297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342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3428"/>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103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utoUpdateAnimBg="0"/>
      <p:bldP spid="10342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7384"/>
            <a:ext cx="9144000" cy="6858000"/>
          </a:xfrm>
          <a:prstGeom prst="rect">
            <a:avLst/>
          </a:prstGeom>
        </p:spPr>
      </p:pic>
      <p:sp>
        <p:nvSpPr>
          <p:cNvPr id="5" name="Rectangle 3"/>
          <p:cNvSpPr txBox="1">
            <a:spLocks noRot="1" noChangeArrowheads="1"/>
          </p:cNvSpPr>
          <p:nvPr/>
        </p:nvSpPr>
        <p:spPr bwMode="auto">
          <a:xfrm>
            <a:off x="144016" y="0"/>
            <a:ext cx="5220072" cy="5517232"/>
          </a:xfrm>
          <a:prstGeom prst="rect">
            <a:avLst/>
          </a:prstGeom>
          <a:noFill/>
          <a:ln w="9525">
            <a:noFill/>
            <a:miter lim="800000"/>
            <a:headEnd/>
            <a:tailEnd/>
          </a:ln>
          <a:effectLst/>
        </p:spPr>
        <p:txBody>
          <a:bodyPr lIns="91435" tIns="45718" rIns="91435" bIns="45718"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pPr>
            <a:r>
              <a:rPr lang="en-US" altLang="zh-CN" sz="4000" b="1" i="1" baseline="30000" dirty="0">
                <a:solidFill>
                  <a:srgbClr val="FFFFFF"/>
                </a:solidFill>
                <a:effectLst>
                  <a:glow rad="127000">
                    <a:srgbClr val="000000"/>
                  </a:glow>
                </a:effectLst>
                <a:latin typeface="Kaiti SC" panose="02010600040101010101" pitchFamily="2" charset="-122"/>
                <a:ea typeface="Kaiti SC" panose="02010600040101010101" pitchFamily="2" charset="-122"/>
                <a:cs typeface="SimSun" charset="0"/>
              </a:rPr>
              <a:t>“</a:t>
            </a:r>
            <a:r>
              <a:rPr lang="zh-CN" altLang="en-US" sz="4000" b="1" i="1" dirty="0">
                <a:solidFill>
                  <a:srgbClr val="FFFFFF"/>
                </a:solidFill>
                <a:effectLst>
                  <a:glow rad="127000">
                    <a:srgbClr val="000000"/>
                  </a:glow>
                </a:effectLst>
                <a:latin typeface="Kaiti SC" panose="02010600040101010101" pitchFamily="2" charset="-122"/>
                <a:ea typeface="Kaiti SC" panose="02010600040101010101" pitchFamily="2" charset="-122"/>
                <a:cs typeface="SimSun" charset="0"/>
              </a:rPr>
              <a:t>祂是神荣耀的光辉，是神本质的真象，用自己带有能力的话掌管万有；祂作成了洁净罪恶的事，就坐在高天至尊者的右边。”</a:t>
            </a:r>
            <a:endParaRPr lang="en-US" sz="4000" b="1" i="1" dirty="0">
              <a:solidFill>
                <a:srgbClr val="FFFFFF"/>
              </a:solidFill>
              <a:effectLst>
                <a:glow rad="127000">
                  <a:srgbClr val="000000"/>
                </a:glow>
              </a:effectLst>
              <a:latin typeface="Kaiti SC" panose="02010600040101010101" pitchFamily="2" charset="-122"/>
              <a:ea typeface="Kaiti SC" panose="02010600040101010101" pitchFamily="2" charset="-122"/>
              <a:cs typeface="SimSun" charset="0"/>
            </a:endParaRPr>
          </a:p>
        </p:txBody>
      </p:sp>
      <p:sp>
        <p:nvSpPr>
          <p:cNvPr id="2" name="Title 1"/>
          <p:cNvSpPr>
            <a:spLocks noGrp="1"/>
          </p:cNvSpPr>
          <p:nvPr>
            <p:ph type="title" idx="4294967295"/>
          </p:nvPr>
        </p:nvSpPr>
        <p:spPr>
          <a:xfrm>
            <a:off x="4572000" y="5805264"/>
            <a:ext cx="4330824" cy="922114"/>
          </a:xfrm>
          <a:noFill/>
          <a:ln w="9525">
            <a:noFill/>
            <a:miter lim="800000"/>
            <a:headEnd/>
            <a:tailEnd/>
          </a:ln>
          <a:effectLst/>
        </p:spPr>
        <p:txBody>
          <a:bodyPr lIns="91435" tIns="45718" rIns="91435" bIns="45718" anchor="ctr"/>
          <a:lstStyle/>
          <a:p>
            <a:pPr algn="r" eaLnBrk="1" hangingPunct="1">
              <a:lnSpc>
                <a:spcPct val="110000"/>
              </a:lnSpc>
            </a:pPr>
            <a:r>
              <a:rPr lang="zh-CN" altLang="en-US" sz="5400" i="1" kern="1200" baseline="30000" dirty="0">
                <a:solidFill>
                  <a:schemeClr val="tx1"/>
                </a:solidFill>
                <a:effectLst>
                  <a:glow rad="127000">
                    <a:schemeClr val="bg2"/>
                  </a:glow>
                </a:effectLst>
                <a:latin typeface="Kaiti SC" panose="02010600040101010101" pitchFamily="2" charset="-122"/>
                <a:ea typeface="Kaiti SC" panose="02010600040101010101" pitchFamily="2" charset="-122"/>
                <a:cs typeface="SimSun" charset="0"/>
              </a:rPr>
              <a:t>希伯来书 </a:t>
            </a:r>
            <a:r>
              <a:rPr lang="pl-PL" sz="5400" i="1" kern="1200" baseline="30000" dirty="0">
                <a:solidFill>
                  <a:schemeClr val="tx1"/>
                </a:solidFill>
                <a:effectLst>
                  <a:glow rad="127000">
                    <a:schemeClr val="bg2"/>
                  </a:glow>
                </a:effectLst>
                <a:latin typeface="Kaiti SC" panose="02010600040101010101" pitchFamily="2" charset="-122"/>
                <a:ea typeface="Kaiti SC" panose="02010600040101010101" pitchFamily="2" charset="-122"/>
                <a:cs typeface="SimSun" charset="0"/>
              </a:rPr>
              <a:t>1:3</a:t>
            </a:r>
            <a:r>
              <a:rPr lang="zh-CN" altLang="en-US" sz="5400" i="1" kern="1200" baseline="30000" dirty="0">
                <a:solidFill>
                  <a:schemeClr val="tx1"/>
                </a:solidFill>
                <a:effectLst>
                  <a:glow rad="127000">
                    <a:schemeClr val="bg2"/>
                  </a:glow>
                </a:effectLst>
                <a:latin typeface="Kaiti SC" panose="02010600040101010101" pitchFamily="2" charset="-122"/>
                <a:ea typeface="Kaiti SC" panose="02010600040101010101" pitchFamily="2" charset="-122"/>
                <a:cs typeface="SimSun" charset="0"/>
              </a:rPr>
              <a:t> </a:t>
            </a:r>
            <a:r>
              <a:rPr lang="zh-CN" altLang="en-US" sz="3600" i="1" kern="1200" baseline="30000" dirty="0">
                <a:solidFill>
                  <a:schemeClr val="tx1"/>
                </a:solidFill>
                <a:effectLst>
                  <a:glow rad="127000">
                    <a:schemeClr val="bg2"/>
                  </a:glow>
                </a:effectLst>
                <a:latin typeface="Kaiti SC" panose="02010600040101010101" pitchFamily="2" charset="-122"/>
                <a:ea typeface="Kaiti SC" panose="02010600040101010101" pitchFamily="2" charset="-122"/>
                <a:cs typeface="SimSun" charset="0"/>
              </a:rPr>
              <a:t>（</a:t>
            </a:r>
            <a:r>
              <a:rPr lang="en-US" altLang="zh-CN" sz="3600" i="1" kern="1200" baseline="30000" dirty="0">
                <a:solidFill>
                  <a:schemeClr val="tx1"/>
                </a:solidFill>
                <a:effectLst>
                  <a:glow rad="127000">
                    <a:schemeClr val="bg2"/>
                  </a:glow>
                </a:effectLst>
                <a:latin typeface="Kaiti SC" panose="02010600040101010101" pitchFamily="2" charset="-122"/>
                <a:ea typeface="Kaiti SC" panose="02010600040101010101" pitchFamily="2" charset="-122"/>
                <a:cs typeface="SimSun" charset="0"/>
              </a:rPr>
              <a:t>CNSV</a:t>
            </a:r>
            <a:r>
              <a:rPr lang="zh-CN" altLang="en-US" sz="3600" i="1" kern="1200" baseline="30000" dirty="0">
                <a:solidFill>
                  <a:schemeClr val="tx1"/>
                </a:solidFill>
                <a:effectLst>
                  <a:glow rad="127000">
                    <a:schemeClr val="bg2"/>
                  </a:glow>
                </a:effectLst>
                <a:latin typeface="Kaiti SC" panose="02010600040101010101" pitchFamily="2" charset="-122"/>
                <a:ea typeface="Kaiti SC" panose="02010600040101010101" pitchFamily="2" charset="-122"/>
                <a:cs typeface="SimSun" charset="0"/>
              </a:rPr>
              <a:t>）</a:t>
            </a:r>
            <a:endParaRPr lang="en-US" sz="3600" i="1" kern="1200" baseline="30000" dirty="0">
              <a:solidFill>
                <a:schemeClr val="tx1"/>
              </a:solidFill>
              <a:effectLst>
                <a:glow rad="127000">
                  <a:schemeClr val="bg2"/>
                </a:glow>
              </a:effectLst>
              <a:latin typeface="Kaiti SC" panose="02010600040101010101" pitchFamily="2" charset="-122"/>
              <a:ea typeface="Kaiti SC" panose="02010600040101010101" pitchFamily="2" charset="-122"/>
              <a:cs typeface="SimSun" charset="0"/>
            </a:endParaRPr>
          </a:p>
        </p:txBody>
      </p:sp>
    </p:spTree>
    <p:extLst>
      <p:ext uri="{BB962C8B-B14F-4D97-AF65-F5344CB8AC3E}">
        <p14:creationId xmlns:p14="http://schemas.microsoft.com/office/powerpoint/2010/main" val="2555761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zh-CN" altLang="en-US" b="1" dirty="0"/>
              <a:t>祂作为神与人，比天使更伟大，因此要尊崇祂为创造主</a:t>
            </a:r>
            <a:br>
              <a:rPr lang="en-US" altLang="zh-CN" b="1" dirty="0"/>
            </a:br>
            <a:r>
              <a:rPr lang="zh-CN" altLang="en-US" b="1" dirty="0"/>
              <a:t>（希伯来书 </a:t>
            </a:r>
            <a:r>
              <a:rPr lang="en-US" altLang="zh-CN" b="1" dirty="0"/>
              <a:t>1:4–2:18</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1287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040985" cy="6922392"/>
          </a:xfrm>
          <a:prstGeom prst="rect">
            <a:avLst/>
          </a:prstGeom>
        </p:spPr>
      </p:pic>
      <p:sp>
        <p:nvSpPr>
          <p:cNvPr id="900098" name="Rectangle 2"/>
          <p:cNvSpPr>
            <a:spLocks noGrp="1" noChangeArrowheads="1"/>
          </p:cNvSpPr>
          <p:nvPr>
            <p:ph type="ctrTitle"/>
          </p:nvPr>
        </p:nvSpPr>
        <p:spPr>
          <a:xfrm>
            <a:off x="5191794" y="150666"/>
            <a:ext cx="3952206" cy="658985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Kaiti SC" panose="02010600040101010101" pitchFamily="2" charset="-122"/>
                <a:ea typeface="Kaiti SC" panose="02010600040101010101" pitchFamily="2" charset="-122"/>
                <a:cs typeface="ＭＳ Ｐゴシック" charset="0"/>
              </a:rPr>
              <a:t>I. </a:t>
            </a:r>
            <a:r>
              <a:rPr lang="zh-CN" altLang="en-US" sz="5400" b="1" dirty="0">
                <a:effectLst>
                  <a:glow rad="127000">
                    <a:schemeClr val="tx1"/>
                  </a:glow>
                </a:effectLst>
                <a:latin typeface="Kaiti SC" panose="02010600040101010101" pitchFamily="2" charset="-122"/>
                <a:ea typeface="Kaiti SC" panose="02010600040101010101" pitchFamily="2" charset="-122"/>
                <a:cs typeface="ＭＳ Ｐゴシック" charset="0"/>
              </a:rPr>
              <a:t>耶稣是</a:t>
            </a:r>
            <a:r>
              <a:rPr lang="en-US" sz="5400" b="1" dirty="0">
                <a:effectLst>
                  <a:glow rad="127000">
                    <a:schemeClr val="tx1"/>
                  </a:glow>
                </a:effectLst>
                <a:latin typeface="Kaiti SC" panose="02010600040101010101" pitchFamily="2" charset="-122"/>
                <a:ea typeface="Kaiti SC" panose="02010600040101010101" pitchFamily="2" charset="-122"/>
                <a:cs typeface="ＭＳ Ｐゴシック" charset="0"/>
              </a:rPr>
              <a:t> </a:t>
            </a:r>
            <a:r>
              <a:rPr lang="zh-CN" altLang="en-US" sz="5400" b="1" dirty="0">
                <a:solidFill>
                  <a:srgbClr val="FFFF00"/>
                </a:solidFill>
                <a:effectLst>
                  <a:glow rad="127000">
                    <a:schemeClr val="tx1"/>
                  </a:glow>
                </a:effectLst>
                <a:latin typeface="Kaiti SC" panose="02010600040101010101" pitchFamily="2" charset="-122"/>
                <a:ea typeface="Kaiti SC" panose="02010600040101010101" pitchFamily="2" charset="-122"/>
                <a:cs typeface="ＭＳ Ｐゴシック" charset="0"/>
              </a:rPr>
              <a:t>神</a:t>
            </a:r>
            <a:br>
              <a:rPr lang="en-US" altLang="zh-CN" sz="5400" b="1" dirty="0">
                <a:solidFill>
                  <a:srgbClr val="FFFF00"/>
                </a:solidFill>
                <a:effectLst>
                  <a:glow rad="127000">
                    <a:schemeClr val="tx1"/>
                  </a:glow>
                </a:effectLst>
                <a:latin typeface="Kaiti SC" panose="02010600040101010101" pitchFamily="2" charset="-122"/>
                <a:ea typeface="Kaiti SC" panose="02010600040101010101" pitchFamily="2" charset="-122"/>
                <a:cs typeface="ＭＳ Ｐゴシック" charset="0"/>
              </a:rPr>
            </a:br>
            <a:r>
              <a:rPr lang="en-US" sz="5400" b="1" dirty="0">
                <a:effectLst>
                  <a:glow rad="127000">
                    <a:schemeClr val="tx1"/>
                  </a:glow>
                </a:effectLst>
                <a:latin typeface="Kaiti SC" panose="02010600040101010101" pitchFamily="2" charset="-122"/>
                <a:ea typeface="Kaiti SC" panose="02010600040101010101" pitchFamily="2" charset="-122"/>
                <a:cs typeface="ＭＳ Ｐゴシック" charset="0"/>
              </a:rPr>
              <a:t> </a:t>
            </a:r>
            <a:r>
              <a:rPr lang="zh-CN" altLang="en-US" sz="5400" b="1" dirty="0">
                <a:effectLst>
                  <a:glow rad="127000">
                    <a:schemeClr val="tx1"/>
                  </a:glow>
                </a:effectLst>
                <a:latin typeface="Kaiti SC" panose="02010600040101010101" pitchFamily="2" charset="-122"/>
                <a:ea typeface="Kaiti SC" panose="02010600040101010101" pitchFamily="2" charset="-122"/>
                <a:cs typeface="ＭＳ Ｐゴシック" charset="0"/>
              </a:rPr>
              <a:t>祂是值得我们敬拜的</a:t>
            </a:r>
            <a:r>
              <a:rPr lang="en-US" sz="5400" b="1" dirty="0">
                <a:effectLst>
                  <a:glow rad="127000">
                    <a:schemeClr val="tx1"/>
                  </a:glow>
                </a:effectLst>
                <a:latin typeface="Kaiti SC" panose="02010600040101010101" pitchFamily="2" charset="-122"/>
                <a:ea typeface="Kaiti SC" panose="02010600040101010101" pitchFamily="2" charset="-122"/>
                <a:cs typeface="ＭＳ Ｐゴシック" charset="0"/>
              </a:rPr>
              <a:t> (1:4-14).</a:t>
            </a:r>
          </a:p>
        </p:txBody>
      </p:sp>
    </p:spTree>
    <p:extLst>
      <p:ext uri="{BB962C8B-B14F-4D97-AF65-F5344CB8AC3E}">
        <p14:creationId xmlns:p14="http://schemas.microsoft.com/office/powerpoint/2010/main" val="2599005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271252" y="1306001"/>
            <a:ext cx="9777436"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5" name="Rectangle 2"/>
          <p:cNvSpPr txBox="1">
            <a:spLocks noChangeArrowheads="1"/>
          </p:cNvSpPr>
          <p:nvPr/>
        </p:nvSpPr>
        <p:spPr bwMode="auto">
          <a:xfrm>
            <a:off x="36997" y="1689066"/>
            <a:ext cx="8976005" cy="5044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endParaRPr lang="fr-FR" sz="3600" b="1" dirty="0">
              <a:solidFill>
                <a:srgbClr val="FFFFFF"/>
              </a:solidFill>
              <a:effectLst>
                <a:glow rad="127000">
                  <a:srgbClr val="000000"/>
                </a:glow>
              </a:effectLst>
              <a:latin typeface="Arial" charset="0"/>
              <a:ea typeface="ＭＳ Ｐゴシック" charset="0"/>
              <a:cs typeface="ＭＳ Ｐゴシック" charset="0"/>
            </a:endParaRPr>
          </a:p>
          <a:p>
            <a:pPr defTabSz="457200"/>
            <a:r>
              <a:rPr lang="zh-CN" altLang="en-US" sz="36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rPr>
              <a:t>‘</a:t>
            </a:r>
            <a:r>
              <a:rPr lang="zh-CN" altLang="en-US" sz="3600" b="1" dirty="0">
                <a:solidFill>
                  <a:srgbClr val="FFFF00"/>
                </a:solidFill>
                <a:effectLst>
                  <a:glow rad="127000">
                    <a:srgbClr val="000000"/>
                  </a:glow>
                </a:effectLst>
                <a:latin typeface="Kaiti SC" panose="02010600040101010101" pitchFamily="2" charset="-122"/>
                <a:ea typeface="Kaiti SC" panose="02010600040101010101" pitchFamily="2" charset="-122"/>
                <a:cs typeface="ＭＳ Ｐゴシック" charset="0"/>
              </a:rPr>
              <a:t>神啊</a:t>
            </a:r>
            <a:r>
              <a:rPr lang="zh-CN" altLang="en-US" sz="36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rPr>
              <a:t>！祢的宝座是永永远远的，</a:t>
            </a:r>
          </a:p>
          <a:p>
            <a:pPr defTabSz="457200"/>
            <a:r>
              <a:rPr lang="zh-CN" altLang="en-US" sz="36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rPr>
              <a:t>祢国的权杖，是公平的权杖。</a:t>
            </a:r>
          </a:p>
          <a:p>
            <a:pPr defTabSz="457200"/>
            <a:r>
              <a:rPr lang="en-US" altLang="zh-CN" sz="3600" b="1" baseline="30000"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rPr>
              <a:t>9</a:t>
            </a:r>
            <a:r>
              <a:rPr lang="en-US" altLang="zh-CN" sz="36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rPr>
              <a:t> </a:t>
            </a:r>
            <a:r>
              <a:rPr lang="zh-CN" altLang="en-US" sz="36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rPr>
              <a:t>祢喜爱公义，恨恶不法，</a:t>
            </a:r>
          </a:p>
          <a:p>
            <a:pPr defTabSz="457200"/>
            <a:r>
              <a:rPr lang="zh-CN" altLang="en-US" sz="36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rPr>
              <a:t>所以，　</a:t>
            </a:r>
            <a:r>
              <a:rPr lang="zh-CN" altLang="en-US" sz="3600" b="1" dirty="0">
                <a:solidFill>
                  <a:srgbClr val="FFFF00"/>
                </a:solidFill>
                <a:effectLst>
                  <a:glow rad="127000">
                    <a:srgbClr val="000000"/>
                  </a:glow>
                </a:effectLst>
                <a:latin typeface="Kaiti SC" panose="02010600040101010101" pitchFamily="2" charset="-122"/>
                <a:ea typeface="Kaiti SC" panose="02010600040101010101" pitchFamily="2" charset="-122"/>
                <a:cs typeface="ＭＳ Ｐゴシック" charset="0"/>
              </a:rPr>
              <a:t>神</a:t>
            </a:r>
            <a:r>
              <a:rPr lang="zh-CN" altLang="en-US" sz="36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rPr>
              <a:t>，就是你的　神，</a:t>
            </a:r>
          </a:p>
          <a:p>
            <a:pPr defTabSz="457200"/>
            <a:r>
              <a:rPr lang="zh-CN" altLang="en-US" sz="36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rPr>
              <a:t>用喜乐的油膏抹你，胜过膏抹你的同伴</a:t>
            </a:r>
            <a:r>
              <a:rPr lang="en-SG" sz="36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rPr>
              <a:t>.</a:t>
            </a:r>
            <a:r>
              <a:rPr lang="zh-CN" altLang="en-US" sz="36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rPr>
              <a:t>’”</a:t>
            </a:r>
            <a:br>
              <a:rPr lang="en-US" sz="36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rPr>
            </a:br>
            <a:endParaRPr lang="en-US" sz="36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Kaiti SC" panose="02010600040101010101" pitchFamily="2" charset="-122"/>
                <a:ea typeface="Kaiti SC" panose="02010600040101010101" pitchFamily="2" charset="-122"/>
                <a:cs typeface="ＭＳ Ｐゴシック" charset="0"/>
              </a:rPr>
              <a:t>“</a:t>
            </a:r>
            <a:r>
              <a:rPr lang="zh-CN" altLang="en-US" sz="3600" b="1" dirty="0">
                <a:effectLst>
                  <a:glow rad="127000">
                    <a:schemeClr val="tx1"/>
                  </a:glow>
                </a:effectLst>
                <a:latin typeface="Kaiti SC" panose="02010600040101010101" pitchFamily="2" charset="-122"/>
                <a:ea typeface="Kaiti SC" panose="02010600040101010101" pitchFamily="2" charset="-122"/>
                <a:cs typeface="ＭＳ Ｐゴシック" charset="0"/>
              </a:rPr>
              <a:t>但是论到儿子，却说：</a:t>
            </a:r>
            <a:endParaRPr lang="en-US" sz="3600" b="1" dirty="0">
              <a:effectLst>
                <a:glow rad="127000">
                  <a:schemeClr val="tx1"/>
                </a:glow>
              </a:effectLst>
              <a:latin typeface="Kaiti SC" panose="02010600040101010101" pitchFamily="2" charset="-122"/>
              <a:ea typeface="Kaiti SC" panose="02010600040101010101" pitchFamily="2" charset="-122"/>
              <a:cs typeface="ＭＳ Ｐゴシック" charset="0"/>
            </a:endParaRPr>
          </a:p>
        </p:txBody>
      </p:sp>
      <p:sp>
        <p:nvSpPr>
          <p:cNvPr id="6" name="Rectangle 5"/>
          <p:cNvSpPr/>
          <p:nvPr/>
        </p:nvSpPr>
        <p:spPr>
          <a:xfrm>
            <a:off x="4635960" y="6137282"/>
            <a:ext cx="4459117"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defTabSz="457200"/>
            <a:r>
              <a:rPr lang="en-US" sz="3600" b="1" dirty="0">
                <a:solidFill>
                  <a:srgbClr val="FFFFFF"/>
                </a:solidFill>
                <a:effectLst>
                  <a:glow rad="127000">
                    <a:srgbClr val="000000"/>
                  </a:glow>
                </a:effectLst>
                <a:latin typeface="Arial" charset="0"/>
                <a:ea typeface="ＭＳ Ｐゴシック" charset="0"/>
              </a:rPr>
              <a:t>(1:8-9 CNVS).</a:t>
            </a:r>
          </a:p>
        </p:txBody>
      </p:sp>
    </p:spTree>
    <p:extLst>
      <p:ext uri="{BB962C8B-B14F-4D97-AF65-F5344CB8AC3E}">
        <p14:creationId xmlns:p14="http://schemas.microsoft.com/office/powerpoint/2010/main" val="6622359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Kaiti SC" panose="02010600040101010101" pitchFamily="2" charset="-122"/>
                <a:ea typeface="Kaiti SC" panose="02010600040101010101" pitchFamily="2" charset="-122"/>
                <a:cs typeface="Arial" charset="0"/>
              </a:rPr>
              <a:t>希伯来书</a:t>
            </a:r>
            <a:r>
              <a:rPr lang="en-US" sz="8800" dirty="0">
                <a:solidFill>
                  <a:schemeClr val="bg1"/>
                </a:solidFill>
                <a:latin typeface="Kaiti SC" panose="02010600040101010101" pitchFamily="2" charset="-122"/>
                <a:ea typeface="Kaiti SC" panose="02010600040101010101" pitchFamily="2" charset="-122"/>
                <a:cs typeface="Arial" charset="0"/>
              </a:rPr>
              <a:t> 2</a:t>
            </a:r>
          </a:p>
        </p:txBody>
      </p:sp>
    </p:spTree>
    <p:extLst>
      <p:ext uri="{BB962C8B-B14F-4D97-AF65-F5344CB8AC3E}">
        <p14:creationId xmlns:p14="http://schemas.microsoft.com/office/powerpoint/2010/main" val="1590114079"/>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457200" eaLnBrk="1" fontAlgn="auto" hangingPunct="1">
                <a:spcBef>
                  <a:spcPts val="0"/>
                </a:spcBef>
                <a:spcAft>
                  <a:spcPts val="0"/>
                </a:spcAft>
              </a:pPr>
              <a:endParaRPr lang="en-US" sz="1800">
                <a:solidFill>
                  <a:srgbClr val="000000"/>
                </a:solidFill>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zh-CN" altLang="en-US" sz="8800" b="1" dirty="0">
                <a:solidFill>
                  <a:srgbClr val="FFFF00"/>
                </a:solidFill>
                <a:effectLst/>
                <a:latin typeface="Kaiti SC" panose="02010600040101010101" pitchFamily="2" charset="-122"/>
                <a:ea typeface="Kaiti SC" panose="02010600040101010101" pitchFamily="2" charset="-122"/>
                <a:cs typeface="ＭＳ Ｐゴシック" charset="0"/>
              </a:rPr>
              <a:t>警告</a:t>
            </a:r>
            <a:r>
              <a:rPr lang="en-US" sz="8800" b="1" dirty="0">
                <a:solidFill>
                  <a:srgbClr val="FFFF00"/>
                </a:solidFill>
                <a:effectLst/>
                <a:latin typeface="Kaiti SC" panose="02010600040101010101" pitchFamily="2" charset="-122"/>
                <a:ea typeface="Kaiti SC" panose="02010600040101010101" pitchFamily="2" charset="-122"/>
                <a:cs typeface="ＭＳ Ｐゴシック" charset="0"/>
              </a:rPr>
              <a:t> 1</a:t>
            </a:r>
          </a:p>
        </p:txBody>
      </p:sp>
      <p:sp>
        <p:nvSpPr>
          <p:cNvPr id="5" name="Rectangle 2"/>
          <p:cNvSpPr txBox="1">
            <a:spLocks noChangeArrowheads="1"/>
          </p:cNvSpPr>
          <p:nvPr/>
        </p:nvSpPr>
        <p:spPr bwMode="auto">
          <a:xfrm>
            <a:off x="156978" y="3158807"/>
            <a:ext cx="8747985"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000" b="1" dirty="0">
                <a:solidFill>
                  <a:srgbClr val="000000"/>
                </a:solidFill>
                <a:latin typeface="Kaiti SC" panose="02010600040101010101" pitchFamily="2" charset="-122"/>
                <a:ea typeface="Kaiti SC" panose="02010600040101010101" pitchFamily="2" charset="-122"/>
                <a:cs typeface="ＭＳ Ｐゴシック" charset="0"/>
              </a:rPr>
              <a:t>离弃耶稣将带来</a:t>
            </a:r>
            <a:r>
              <a:rPr lang="zh-CN" altLang="en-US" sz="6000" b="1" dirty="0">
                <a:solidFill>
                  <a:srgbClr val="800000"/>
                </a:solidFill>
                <a:latin typeface="Kaiti SC" panose="02010600040101010101" pitchFamily="2" charset="-122"/>
                <a:ea typeface="Kaiti SC" panose="02010600040101010101" pitchFamily="2" charset="-122"/>
                <a:cs typeface="ＭＳ Ｐゴシック" charset="0"/>
              </a:rPr>
              <a:t>管教</a:t>
            </a:r>
            <a:r>
              <a:rPr lang="zh-CN" altLang="en-US" sz="6000" b="1" dirty="0">
                <a:solidFill>
                  <a:srgbClr val="000000"/>
                </a:solidFill>
                <a:latin typeface="Arial" charset="0"/>
                <a:ea typeface="ＭＳ Ｐゴシック" charset="0"/>
                <a:cs typeface="ＭＳ Ｐゴシック" charset="0"/>
              </a:rPr>
              <a:t>。</a:t>
            </a:r>
            <a:r>
              <a:rPr lang="en-US" sz="6000" b="1" dirty="0">
                <a:solidFill>
                  <a:srgbClr val="000000"/>
                </a:solidFill>
                <a:latin typeface="Kaiti SC" panose="02010600040101010101" pitchFamily="2" charset="-122"/>
                <a:ea typeface="Kaiti SC" panose="02010600040101010101" pitchFamily="2" charset="-122"/>
                <a:cs typeface="ＭＳ Ｐゴシック" charset="0"/>
              </a:rPr>
              <a:t> </a:t>
            </a:r>
            <a:r>
              <a:rPr lang="en-US" sz="6000" b="1" dirty="0">
                <a:solidFill>
                  <a:srgbClr val="000000"/>
                </a:solidFill>
                <a:latin typeface="Arial" charset="0"/>
                <a:ea typeface="ＭＳ Ｐゴシック" charset="0"/>
                <a:cs typeface="ＭＳ Ｐゴシック" charset="0"/>
              </a:rPr>
              <a:t>(2:1-4)</a:t>
            </a:r>
          </a:p>
        </p:txBody>
      </p:sp>
    </p:spTree>
    <p:extLst>
      <p:ext uri="{BB962C8B-B14F-4D97-AF65-F5344CB8AC3E}">
        <p14:creationId xmlns:p14="http://schemas.microsoft.com/office/powerpoint/2010/main" val="1073772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203848" y="800878"/>
            <a:ext cx="5508104" cy="611898"/>
          </a:xfrm>
          <a:effectLst/>
        </p:spPr>
        <p:txBody>
          <a:bodyPr/>
          <a:lstStyle/>
          <a:p>
            <a:r>
              <a:rPr lang="zh-CN" altLang="en-US" sz="4000" b="1"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希伯来书 </a:t>
            </a:r>
            <a:r>
              <a:rPr lang="en-US" sz="4000" b="1"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2:1-2</a:t>
            </a:r>
            <a:r>
              <a:rPr lang="zh-CN" altLang="en-US" sz="4000" b="1"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 </a:t>
            </a:r>
            <a:r>
              <a:rPr lang="zh-CN" altLang="en-US" sz="3200" b="1"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a:t>
            </a:r>
            <a:r>
              <a:rPr lang="en-US" altLang="zh-CN" sz="3200" b="1"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CNVS</a:t>
            </a:r>
            <a:r>
              <a:rPr lang="zh-CN" altLang="en-US" sz="3200" b="1"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a:t>
            </a:r>
            <a:endParaRPr lang="en-US" sz="3200" b="1"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endParaRPr>
          </a:p>
        </p:txBody>
      </p:sp>
      <p:sp>
        <p:nvSpPr>
          <p:cNvPr id="4099" name="Rectangle 3"/>
          <p:cNvSpPr>
            <a:spLocks noGrp="1" noChangeArrowheads="1"/>
          </p:cNvSpPr>
          <p:nvPr>
            <p:ph idx="1"/>
          </p:nvPr>
        </p:nvSpPr>
        <p:spPr>
          <a:xfrm>
            <a:off x="914400" y="1752600"/>
            <a:ext cx="8122096" cy="4724400"/>
          </a:xfrm>
          <a:effectLst/>
        </p:spPr>
        <p:txBody>
          <a:bodyPr/>
          <a:lstStyle/>
          <a:p>
            <a:pPr marL="114300" lvl="1" indent="0">
              <a:buNone/>
            </a:pPr>
            <a:r>
              <a:rPr lang="en-US" sz="3200" b="1"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a:t>
            </a:r>
            <a:r>
              <a:rPr lang="zh-CN" altLang="en-US" sz="3200" b="1"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因此，我们必须更加密切注意所听过的道理，</a:t>
            </a:r>
            <a:r>
              <a:rPr lang="zh-CN" altLang="en-US" sz="3200" b="1" dirty="0">
                <a:solidFill>
                  <a:srgbClr val="FFFF00"/>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免得我们随流失去。 </a:t>
            </a:r>
            <a:endParaRPr lang="en-GB" altLang="zh-CN" sz="3200" b="1" dirty="0">
              <a:solidFill>
                <a:srgbClr val="FFFF00"/>
              </a:solidFill>
              <a:effectLst>
                <a:outerShdw blurRad="50800" dist="63500" dir="2700000" algn="tl" rotWithShape="0">
                  <a:srgbClr val="000000"/>
                </a:outerShdw>
              </a:effectLst>
              <a:latin typeface="Kaiti SC" panose="02010600040101010101" pitchFamily="2" charset="-122"/>
              <a:ea typeface="Kaiti SC" panose="02010600040101010101" pitchFamily="2" charset="-122"/>
            </a:endParaRPr>
          </a:p>
          <a:p>
            <a:pPr marL="114300" lvl="1" indent="0">
              <a:buNone/>
            </a:pPr>
            <a:endParaRPr lang="en-GB" altLang="zh-CN" sz="3200" b="1"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endParaRPr>
          </a:p>
          <a:p>
            <a:pPr marL="114300" lvl="1" indent="0">
              <a:buNone/>
            </a:pPr>
            <a:r>
              <a:rPr lang="en-US" altLang="zh-CN" sz="3200" b="1" baseline="30000"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2 </a:t>
            </a:r>
            <a:r>
              <a:rPr lang="zh-CN" altLang="en-US" sz="3200" b="1"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那透过天使所传讲的信息既然是确定的，所有干犯和不听从的，都受了应得的报应。</a:t>
            </a:r>
            <a:endParaRPr lang="en-US" altLang="zh-CN" sz="3200" b="1"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endParaRPr>
          </a:p>
          <a:p>
            <a:pPr marL="114300" lvl="1" indent="0">
              <a:buNone/>
            </a:pPr>
            <a:endParaRPr lang="en-US" altLang="zh-CN" sz="3200" b="1"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endParaRPr>
          </a:p>
          <a:p>
            <a:pPr marL="114300" lvl="1" indent="0">
              <a:buNone/>
            </a:pPr>
            <a:r>
              <a:rPr lang="en-US" altLang="zh-CN" sz="3200" b="1" baseline="30000"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3</a:t>
            </a:r>
            <a:r>
              <a:rPr lang="en-US" altLang="zh-CN" sz="3200" b="1"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 </a:t>
            </a:r>
            <a:r>
              <a:rPr lang="zh-CN" altLang="en-US" sz="3200" b="1"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如果我们忽略了这么大的救恩，怎么能逃罪呢？</a:t>
            </a:r>
            <a:r>
              <a:rPr lang="en-US" sz="3200" b="1"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a:t>
            </a:r>
            <a:endParaRPr lang="en-US" sz="3200" dirty="0">
              <a:solidFill>
                <a:srgbClr val="FFFFFF"/>
              </a:solidFill>
              <a:effectLst>
                <a:outerShdw blurRad="50800" dist="63500" dir="2700000" algn="tl" rotWithShape="0">
                  <a:srgbClr val="000000"/>
                </a:outerShdw>
              </a:effectLst>
              <a:latin typeface="Kaiti SC" panose="02010600040101010101" pitchFamily="2" charset="-122"/>
              <a:ea typeface="Kaiti SC" panose="02010600040101010101" pitchFamily="2" charset="-122"/>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4400" y="0"/>
            <a:ext cx="1611786" cy="1677956"/>
          </a:xfrm>
          <a:prstGeom prst="rect">
            <a:avLst/>
          </a:prstGeom>
        </p:spPr>
      </p:pic>
    </p:spTree>
    <p:extLst>
      <p:ext uri="{BB962C8B-B14F-4D97-AF65-F5344CB8AC3E}">
        <p14:creationId xmlns:p14="http://schemas.microsoft.com/office/powerpoint/2010/main" val="4257474528"/>
      </p:ext>
    </p:extLst>
  </p:cSld>
  <p:clrMapOvr>
    <a:overrideClrMapping bg1="dk2" tx1="lt1" bg2="dk1"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zh-CN" altLang="en-US" sz="4800" dirty="0">
                <a:solidFill>
                  <a:srgbClr val="FFFFFF"/>
                </a:solidFill>
                <a:effectLst>
                  <a:outerShdw blurRad="50800" dist="88900" dir="2700000" algn="tl" rotWithShape="0">
                    <a:srgbClr val="000000"/>
                  </a:outerShdw>
                </a:effectLst>
                <a:latin typeface="Kaiti SC" panose="02010600040101010101" pitchFamily="2" charset="-122"/>
                <a:ea typeface="Kaiti SC" panose="02010600040101010101" pitchFamily="2" charset="-122"/>
                <a:cs typeface="ＭＳ Ｐゴシック" charset="0"/>
              </a:rPr>
              <a:t>有人选择放弃</a:t>
            </a:r>
            <a:endParaRPr lang="en-US" sz="4800" b="1" dirty="0">
              <a:solidFill>
                <a:srgbClr val="FFFFFF"/>
              </a:solidFill>
              <a:effectLst>
                <a:outerShdw blurRad="50800" dist="88900" dir="2700000" algn="tl" rotWithShape="0">
                  <a:srgbClr val="000000"/>
                </a:outerShdw>
              </a:effectLst>
              <a:latin typeface="Kaiti SC" panose="02010600040101010101" pitchFamily="2" charset="-122"/>
              <a:ea typeface="Kaiti SC" panose="02010600040101010101" pitchFamily="2" charset="-122"/>
              <a:cs typeface="ＭＳ Ｐゴシック" charset="0"/>
            </a:endParaRPr>
          </a:p>
        </p:txBody>
      </p:sp>
      <p:pic>
        <p:nvPicPr>
          <p:cNvPr id="2" name="Picture 1" descr="very-tired-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052736"/>
            <a:ext cx="9168511" cy="6083577"/>
          </a:xfrm>
          <a:prstGeom prst="rect">
            <a:avLst/>
          </a:prstGeom>
        </p:spPr>
      </p:pic>
    </p:spTree>
    <p:extLst>
      <p:ext uri="{BB962C8B-B14F-4D97-AF65-F5344CB8AC3E}">
        <p14:creationId xmlns:p14="http://schemas.microsoft.com/office/powerpoint/2010/main" val="4252080206"/>
      </p:ext>
    </p:extLst>
  </p:cSld>
  <p:clrMapOvr>
    <a:overrideClrMapping bg1="dk2" tx1="lt1" bg2="dk1"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755904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Kaiti SC" panose="02010600040101010101" pitchFamily="2" charset="-122"/>
                <a:ea typeface="Kaiti SC" panose="02010600040101010101" pitchFamily="2" charset="-122"/>
                <a:cs typeface="ＭＳ Ｐゴシック" charset="0"/>
              </a:rPr>
              <a:t>III. </a:t>
            </a:r>
            <a:r>
              <a:rPr lang="zh-CN" altLang="en-US" sz="5400" b="1" dirty="0">
                <a:effectLst>
                  <a:glow rad="127000">
                    <a:schemeClr val="tx1"/>
                  </a:glow>
                </a:effectLst>
                <a:latin typeface="Kaiti SC" panose="02010600040101010101" pitchFamily="2" charset="-122"/>
                <a:ea typeface="Kaiti SC" panose="02010600040101010101" pitchFamily="2" charset="-122"/>
                <a:cs typeface="ＭＳ Ｐゴシック" charset="0"/>
              </a:rPr>
              <a:t>耶稣是一个值得统治的</a:t>
            </a:r>
            <a:r>
              <a:rPr lang="zh-CN" altLang="en-US" sz="5400" b="1" dirty="0">
                <a:solidFill>
                  <a:srgbClr val="FFFF00"/>
                </a:solidFill>
                <a:effectLst>
                  <a:glow rad="127000">
                    <a:schemeClr val="tx1"/>
                  </a:glow>
                </a:effectLst>
                <a:latin typeface="Kaiti SC" panose="02010600040101010101" pitchFamily="2" charset="-122"/>
                <a:ea typeface="Kaiti SC" panose="02010600040101010101" pitchFamily="2" charset="-122"/>
                <a:cs typeface="ＭＳ Ｐゴシック" charset="0"/>
              </a:rPr>
              <a:t>人</a:t>
            </a:r>
            <a:r>
              <a:rPr lang="en-US" sz="5400" b="1" dirty="0">
                <a:effectLst>
                  <a:glow rad="127000">
                    <a:schemeClr val="tx1"/>
                  </a:glow>
                </a:effectLst>
                <a:latin typeface="Kaiti SC" panose="02010600040101010101" pitchFamily="2" charset="-122"/>
                <a:ea typeface="Kaiti SC" panose="02010600040101010101" pitchFamily="2" charset="-122"/>
                <a:cs typeface="ＭＳ Ｐゴシック" charset="0"/>
              </a:rPr>
              <a:t>  (2:5-18) </a:t>
            </a:r>
          </a:p>
        </p:txBody>
      </p:sp>
    </p:spTree>
    <p:extLst>
      <p:ext uri="{BB962C8B-B14F-4D97-AF65-F5344CB8AC3E}">
        <p14:creationId xmlns:p14="http://schemas.microsoft.com/office/powerpoint/2010/main" val="2432833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 name="Title 1"/>
          <p:cNvSpPr txBox="1">
            <a:spLocks/>
          </p:cNvSpPr>
          <p:nvPr/>
        </p:nvSpPr>
        <p:spPr>
          <a:xfrm>
            <a:off x="4931757" y="-243408"/>
            <a:ext cx="4176747" cy="7488832"/>
          </a:xfrm>
          <a:prstGeom prst="rect">
            <a:avLst/>
          </a:prstGeom>
        </p:spPr>
        <p:txBody>
          <a:bodyPr vert="horz" lIns="91440" tIns="45720" rIns="91440" bIns="45720" rtlCol="0" anchor="ctr">
            <a:normAutofit/>
          </a:bodyPr>
          <a:lstStyle>
            <a:defPPr>
              <a:defRPr lang="en-US"/>
            </a:defPPr>
            <a:lvl1pPr>
              <a:spcBef>
                <a:spcPct val="0"/>
              </a:spcBef>
              <a:buNone/>
              <a:defRPr sz="3600" b="1">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mj-ea"/>
                <a:cs typeface="Arial"/>
              </a:defRPr>
            </a:lvl1pPr>
          </a:lstStyle>
          <a:p>
            <a:pPr defTabSz="457200" eaLnBrk="1" fontAlgn="auto" hangingPunct="1">
              <a:spcAft>
                <a:spcPts val="0"/>
              </a:spcAft>
            </a:pPr>
            <a:r>
              <a:rPr lang="en-US" sz="3200" dirty="0">
                <a:latin typeface="Kaiti SC" panose="02010600040101010101" pitchFamily="2" charset="-122"/>
                <a:ea typeface="Kaiti SC" panose="02010600040101010101" pitchFamily="2" charset="-122"/>
              </a:rPr>
              <a:t>“</a:t>
            </a:r>
            <a:r>
              <a:rPr lang="zh-CN" altLang="en-US" sz="3200" dirty="0">
                <a:latin typeface="Kaiti SC" panose="02010600040101010101" pitchFamily="2" charset="-122"/>
                <a:ea typeface="Kaiti SC" panose="02010600040101010101" pitchFamily="2" charset="-122"/>
              </a:rPr>
              <a:t>但是有人在圣经上某一处证实说：</a:t>
            </a:r>
            <a:endParaRPr lang="en-US" altLang="zh-CN" sz="3200" dirty="0">
              <a:latin typeface="Kaiti SC" panose="02010600040101010101" pitchFamily="2" charset="-122"/>
              <a:ea typeface="Kaiti SC" panose="02010600040101010101" pitchFamily="2" charset="-122"/>
            </a:endParaRPr>
          </a:p>
          <a:p>
            <a:pPr defTabSz="457200" eaLnBrk="1" fontAlgn="auto" hangingPunct="1">
              <a:spcAft>
                <a:spcPts val="0"/>
              </a:spcAft>
            </a:pPr>
            <a:r>
              <a:rPr lang="zh-CN" altLang="en-US" sz="3200" dirty="0">
                <a:latin typeface="Kaiti SC" panose="02010600040101010101" pitchFamily="2" charset="-122"/>
                <a:ea typeface="Kaiti SC" panose="02010600040101010101" pitchFamily="2" charset="-122"/>
              </a:rPr>
              <a:t>‘</a:t>
            </a:r>
            <a:r>
              <a:rPr lang="zh-CN" altLang="en-US" sz="3200" dirty="0">
                <a:solidFill>
                  <a:srgbClr val="FFFF00"/>
                </a:solidFill>
                <a:latin typeface="Kaiti SC" panose="02010600040101010101" pitchFamily="2" charset="-122"/>
                <a:ea typeface="Kaiti SC" panose="02010600040101010101" pitchFamily="2" charset="-122"/>
              </a:rPr>
              <a:t>人</a:t>
            </a:r>
            <a:r>
              <a:rPr lang="zh-CN" altLang="en-US" sz="3200" dirty="0">
                <a:latin typeface="Kaiti SC" panose="02010600040101010101" pitchFamily="2" charset="-122"/>
                <a:ea typeface="Kaiti SC" panose="02010600040101010101" pitchFamily="2" charset="-122"/>
              </a:rPr>
              <a:t>算什么，祢竟记念他？</a:t>
            </a:r>
            <a:r>
              <a:rPr lang="en-US" sz="3200" dirty="0">
                <a:latin typeface="Kaiti SC" panose="02010600040101010101" pitchFamily="2" charset="-122"/>
                <a:ea typeface="Kaiti SC" panose="02010600040101010101" pitchFamily="2" charset="-122"/>
              </a:rPr>
              <a:t> </a:t>
            </a:r>
            <a:r>
              <a:rPr lang="zh-CN" altLang="en-US" sz="3200" dirty="0">
                <a:solidFill>
                  <a:srgbClr val="FFFF00"/>
                </a:solidFill>
                <a:latin typeface="Kaiti SC" panose="02010600040101010101" pitchFamily="2" charset="-122"/>
                <a:ea typeface="Kaiti SC" panose="02010600040101010101" pitchFamily="2" charset="-122"/>
              </a:rPr>
              <a:t>世人</a:t>
            </a:r>
            <a:r>
              <a:rPr lang="zh-CN" altLang="en-US" sz="3200" dirty="0">
                <a:solidFill>
                  <a:schemeClr val="tx1"/>
                </a:solidFill>
                <a:latin typeface="Kaiti SC" panose="02010600040101010101" pitchFamily="2" charset="-122"/>
                <a:ea typeface="Kaiti SC" panose="02010600040101010101" pitchFamily="2" charset="-122"/>
              </a:rPr>
              <a:t>算什么，祢竟眷顾他？</a:t>
            </a:r>
            <a:endParaRPr lang="en-US" altLang="zh-CN" sz="3200" dirty="0">
              <a:solidFill>
                <a:schemeClr val="tx1"/>
              </a:solidFill>
              <a:latin typeface="Kaiti SC" panose="02010600040101010101" pitchFamily="2" charset="-122"/>
              <a:ea typeface="Kaiti SC" panose="02010600040101010101" pitchFamily="2" charset="-122"/>
            </a:endParaRPr>
          </a:p>
          <a:p>
            <a:pPr defTabSz="457200" eaLnBrk="1" fontAlgn="auto" hangingPunct="1">
              <a:spcAft>
                <a:spcPts val="0"/>
              </a:spcAft>
            </a:pPr>
            <a:endParaRPr lang="en-US" sz="3200" dirty="0">
              <a:latin typeface="Kaiti SC" panose="02010600040101010101" pitchFamily="2" charset="-122"/>
              <a:ea typeface="Kaiti SC" panose="02010600040101010101" pitchFamily="2" charset="-122"/>
            </a:endParaRPr>
          </a:p>
          <a:p>
            <a:pPr defTabSz="457200" eaLnBrk="1" fontAlgn="auto" hangingPunct="1">
              <a:spcAft>
                <a:spcPts val="0"/>
              </a:spcAft>
            </a:pPr>
            <a:r>
              <a:rPr lang="en-US" sz="3200" baseline="30000" dirty="0">
                <a:latin typeface="Kaiti SC" panose="02010600040101010101" pitchFamily="2" charset="-122"/>
                <a:ea typeface="Kaiti SC" panose="02010600040101010101" pitchFamily="2" charset="-122"/>
              </a:rPr>
              <a:t>7</a:t>
            </a:r>
            <a:r>
              <a:rPr lang="zh-CN" altLang="en-US" sz="3200" dirty="0">
                <a:latin typeface="Kaiti SC" panose="02010600040101010101" pitchFamily="2" charset="-122"/>
                <a:ea typeface="Kaiti SC" panose="02010600040101010101" pitchFamily="2" charset="-122"/>
              </a:rPr>
              <a:t>祢使</a:t>
            </a:r>
            <a:r>
              <a:rPr lang="zh-CN" altLang="en-US" sz="3200" dirty="0">
                <a:solidFill>
                  <a:srgbClr val="FFFF00"/>
                </a:solidFill>
                <a:latin typeface="Kaiti SC" panose="02010600040101010101" pitchFamily="2" charset="-122"/>
                <a:ea typeface="Kaiti SC" panose="02010600040101010101" pitchFamily="2" charset="-122"/>
              </a:rPr>
              <a:t>他</a:t>
            </a:r>
            <a:r>
              <a:rPr lang="zh-CN" altLang="en-US" sz="3200" dirty="0">
                <a:latin typeface="Kaiti SC" panose="02010600040101010101" pitchFamily="2" charset="-122"/>
                <a:ea typeface="Kaiti SC" panose="02010600040101010101" pitchFamily="2" charset="-122"/>
              </a:rPr>
              <a:t>暂时成了比天使卑微</a:t>
            </a:r>
            <a:r>
              <a:rPr lang="en-US" sz="3200" dirty="0">
                <a:latin typeface="Kaiti SC" panose="02010600040101010101" pitchFamily="2" charset="-122"/>
                <a:ea typeface="Kaiti SC" panose="02010600040101010101" pitchFamily="2" charset="-122"/>
              </a:rPr>
              <a:t> </a:t>
            </a:r>
            <a:r>
              <a:rPr lang="zh-CN" altLang="en-US" sz="3200" dirty="0">
                <a:latin typeface="Kaiti SC" panose="02010600040101010101" pitchFamily="2" charset="-122"/>
                <a:ea typeface="Kaiti SC" panose="02010600040101010101" pitchFamily="2" charset="-122"/>
              </a:rPr>
              <a:t>，却赐给他荣耀尊贵作冠冕，</a:t>
            </a:r>
            <a:endParaRPr lang="en-US" sz="3200" dirty="0">
              <a:latin typeface="Kaiti SC" panose="02010600040101010101" pitchFamily="2" charset="-122"/>
              <a:ea typeface="Kaiti SC" panose="02010600040101010101" pitchFamily="2" charset="-122"/>
            </a:endParaRPr>
          </a:p>
          <a:p>
            <a:pPr defTabSz="457200" eaLnBrk="1" fontAlgn="auto" hangingPunct="1">
              <a:spcAft>
                <a:spcPts val="0"/>
              </a:spcAft>
            </a:pPr>
            <a:endParaRPr lang="en-US" sz="3200" dirty="0">
              <a:latin typeface="Kaiti SC" panose="02010600040101010101" pitchFamily="2" charset="-122"/>
              <a:ea typeface="Kaiti SC" panose="02010600040101010101" pitchFamily="2" charset="-122"/>
            </a:endParaRPr>
          </a:p>
          <a:p>
            <a:pPr defTabSz="457200" eaLnBrk="1" fontAlgn="auto" hangingPunct="1">
              <a:spcAft>
                <a:spcPts val="0"/>
              </a:spcAft>
            </a:pPr>
            <a:r>
              <a:rPr lang="en-US" sz="3200" baseline="30000" dirty="0">
                <a:latin typeface="Kaiti SC" panose="02010600040101010101" pitchFamily="2" charset="-122"/>
                <a:ea typeface="Kaiti SC" panose="02010600040101010101" pitchFamily="2" charset="-122"/>
              </a:rPr>
              <a:t>8</a:t>
            </a:r>
            <a:r>
              <a:rPr lang="zh-CN" altLang="en-US" sz="3200" dirty="0">
                <a:latin typeface="Kaiti SC" panose="02010600040101010101" pitchFamily="2" charset="-122"/>
                <a:ea typeface="Kaiti SC" panose="02010600040101010101" pitchFamily="2" charset="-122"/>
              </a:rPr>
              <a:t>使万物都服在</a:t>
            </a:r>
            <a:r>
              <a:rPr lang="zh-CN" altLang="en-US" sz="3200" dirty="0">
                <a:solidFill>
                  <a:srgbClr val="FFFF00"/>
                </a:solidFill>
                <a:latin typeface="Kaiti SC" panose="02010600040101010101" pitchFamily="2" charset="-122"/>
                <a:ea typeface="Kaiti SC" panose="02010600040101010101" pitchFamily="2" charset="-122"/>
              </a:rPr>
              <a:t>他</a:t>
            </a:r>
            <a:r>
              <a:rPr lang="zh-CN" altLang="en-US" sz="3200" dirty="0">
                <a:latin typeface="Kaiti SC" panose="02010600040101010101" pitchFamily="2" charset="-122"/>
                <a:ea typeface="Kaiti SC" panose="02010600040101010101" pitchFamily="2" charset="-122"/>
              </a:rPr>
              <a:t>的脚下</a:t>
            </a:r>
            <a:r>
              <a:rPr lang="en-US" sz="3200" dirty="0">
                <a:latin typeface="Kaiti SC" panose="02010600040101010101" pitchFamily="2" charset="-122"/>
                <a:ea typeface="Kaiti SC" panose="02010600040101010101" pitchFamily="2" charset="-122"/>
              </a:rPr>
              <a:t> </a:t>
            </a:r>
            <a:r>
              <a:rPr lang="zh-CN" altLang="en-US" sz="3200" dirty="0">
                <a:latin typeface="Kaiti SC" panose="02010600040101010101" pitchFamily="2" charset="-122"/>
                <a:ea typeface="Kaiti SC" panose="02010600040101010101" pitchFamily="2" charset="-122"/>
              </a:rPr>
              <a:t>’”</a:t>
            </a:r>
            <a:r>
              <a:rPr lang="en-US" sz="3200" dirty="0">
                <a:latin typeface="Kaiti SC" panose="02010600040101010101" pitchFamily="2" charset="-122"/>
                <a:ea typeface="Kaiti SC" panose="02010600040101010101" pitchFamily="2" charset="-122"/>
              </a:rPr>
              <a:t> </a:t>
            </a:r>
            <a:br>
              <a:rPr lang="en-US" sz="3200" dirty="0">
                <a:latin typeface="Kaiti SC" panose="02010600040101010101" pitchFamily="2" charset="-122"/>
                <a:ea typeface="Kaiti SC" panose="02010600040101010101" pitchFamily="2" charset="-122"/>
              </a:rPr>
            </a:br>
            <a:r>
              <a:rPr lang="zh-CN" altLang="en-US" sz="3200" dirty="0">
                <a:latin typeface="Kaiti SC" panose="02010600040101010101" pitchFamily="2" charset="-122"/>
                <a:ea typeface="Kaiti SC" panose="02010600040101010101" pitchFamily="2" charset="-122"/>
              </a:rPr>
              <a:t>             </a:t>
            </a:r>
            <a:r>
              <a:rPr lang="en-US" sz="3200" dirty="0">
                <a:latin typeface="Kaiti SC" panose="02010600040101010101" pitchFamily="2" charset="-122"/>
                <a:ea typeface="Kaiti SC" panose="02010600040101010101" pitchFamily="2" charset="-122"/>
              </a:rPr>
              <a:t>(2:6-8a CNVS)</a:t>
            </a:r>
          </a:p>
        </p:txBody>
      </p:sp>
      <p:sp>
        <p:nvSpPr>
          <p:cNvPr id="4" name="Title 1"/>
          <p:cNvSpPr txBox="1">
            <a:spLocks/>
          </p:cNvSpPr>
          <p:nvPr/>
        </p:nvSpPr>
        <p:spPr>
          <a:xfrm>
            <a:off x="225958" y="258430"/>
            <a:ext cx="4346042" cy="6554946"/>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a:t>
            </a:r>
            <a:r>
              <a:rPr lang="zh-CN" alt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但是有人在经上某处郑重地见证说：</a:t>
            </a:r>
            <a:endParaRPr lang="en-US" altLang="zh-CN"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endParaRPr>
          </a:p>
          <a:p>
            <a:pPr algn="l" fontAlgn="auto">
              <a:spcAft>
                <a:spcPts val="0"/>
              </a:spcAft>
            </a:pPr>
            <a:r>
              <a:rPr lang="zh-CN" alt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a:t>
            </a:r>
            <a:r>
              <a:rPr lang="zh-CN" altLang="en-US" sz="3600" b="1" dirty="0">
                <a:solidFill>
                  <a:srgbClr val="FFFF00"/>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人</a:t>
            </a:r>
            <a:r>
              <a:rPr lang="zh-CN" alt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 算什么，祢竟然顾念他</a:t>
            </a:r>
            <a:r>
              <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 </a:t>
            </a:r>
            <a:r>
              <a:rPr lang="zh-CN" altLang="en-US" sz="3600" b="1" dirty="0">
                <a:solidFill>
                  <a:srgbClr val="FFFF00"/>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人之子</a:t>
            </a:r>
            <a:r>
              <a:rPr lang="zh-CN" alt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算什么，祢竟然照顾他</a:t>
            </a:r>
            <a:r>
              <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 </a:t>
            </a:r>
          </a:p>
          <a:p>
            <a:pPr algn="l" fontAlgn="auto">
              <a:spcAft>
                <a:spcPts val="0"/>
              </a:spcAft>
            </a:pPr>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endParaRPr>
          </a:p>
          <a:p>
            <a:pPr algn="l" fontAlgn="auto">
              <a:spcAft>
                <a:spcPts val="0"/>
              </a:spcAft>
            </a:pPr>
            <a:r>
              <a:rPr lang="en-US" sz="3600" b="1"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7</a:t>
            </a:r>
            <a:r>
              <a:rPr lang="zh-CN" alt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祢使</a:t>
            </a:r>
            <a:r>
              <a:rPr lang="zh-CN" altLang="en-US" sz="3600" b="1" dirty="0">
                <a:solidFill>
                  <a:srgbClr val="FFFF00"/>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他</a:t>
            </a:r>
            <a:r>
              <a:rPr lang="zh-CN" alt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暂时比天使低微，祢赐他荣耀和尊贵为冠冕</a:t>
            </a:r>
            <a:r>
              <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 </a:t>
            </a:r>
          </a:p>
          <a:p>
            <a:pPr algn="l" fontAlgn="auto">
              <a:spcAft>
                <a:spcPts val="0"/>
              </a:spcAft>
            </a:pPr>
            <a:r>
              <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	</a:t>
            </a:r>
          </a:p>
          <a:p>
            <a:pPr algn="l" fontAlgn="auto">
              <a:spcAft>
                <a:spcPts val="0"/>
              </a:spcAft>
            </a:pPr>
            <a:r>
              <a:rPr lang="en-US" sz="3600" b="1"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8</a:t>
            </a:r>
            <a:r>
              <a:rPr lang="zh-CN" alt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祢使万有都服从在</a:t>
            </a:r>
            <a:r>
              <a:rPr lang="zh-CN" altLang="en-US" sz="3600" b="1" dirty="0">
                <a:solidFill>
                  <a:srgbClr val="FFFF00"/>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他</a:t>
            </a:r>
            <a:r>
              <a:rPr lang="zh-CN" alt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的脚下</a:t>
            </a:r>
            <a:r>
              <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 </a:t>
            </a:r>
            <a:r>
              <a:rPr lang="zh-CN" alt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a:t>
            </a:r>
            <a:r>
              <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 </a:t>
            </a:r>
          </a:p>
          <a:p>
            <a:pPr algn="l" fontAlgn="auto">
              <a:spcAft>
                <a:spcPts val="0"/>
              </a:spcAft>
            </a:pPr>
            <a:r>
              <a:rPr lang="zh-CN" alt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              </a:t>
            </a:r>
            <a:r>
              <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(2:6-8a </a:t>
            </a:r>
            <a:r>
              <a:rPr lang="en-US" sz="35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CSBS</a:t>
            </a:r>
            <a:r>
              <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Kaiti SC" panose="02010600040101010101" pitchFamily="2" charset="-122"/>
                <a:ea typeface="Kaiti SC" panose="02010600040101010101" pitchFamily="2" charset="-122"/>
                <a:cs typeface="Arial"/>
              </a:rPr>
              <a:t>)</a:t>
            </a:r>
          </a:p>
        </p:txBody>
      </p:sp>
      <p:sp>
        <p:nvSpPr>
          <p:cNvPr id="2" name="Title 1"/>
          <p:cNvSpPr>
            <a:spLocks noGrp="1"/>
          </p:cNvSpPr>
          <p:nvPr>
            <p:ph type="title"/>
          </p:nvPr>
        </p:nvSpPr>
        <p:spPr>
          <a:xfrm>
            <a:off x="457200" y="-1139825"/>
            <a:ext cx="8229600" cy="1139825"/>
          </a:xfrm>
        </p:spPr>
        <p:txBody>
          <a:bodyPr/>
          <a:lstStyle/>
          <a:p>
            <a:r>
              <a:rPr lang="en-US" dirty="0">
                <a:solidFill>
                  <a:srgbClr val="FFFFFF"/>
                </a:solidFill>
              </a:rPr>
              <a:t>(2:6-8 NLT)</a:t>
            </a:r>
          </a:p>
        </p:txBody>
      </p:sp>
    </p:spTree>
    <p:extLst>
      <p:ext uri="{BB962C8B-B14F-4D97-AF65-F5344CB8AC3E}">
        <p14:creationId xmlns:p14="http://schemas.microsoft.com/office/powerpoint/2010/main" val="3266372936"/>
      </p:ext>
    </p:extLst>
  </p:cSld>
  <p:clrMapOvr>
    <a:overrideClrMapping bg1="dk2" tx1="lt1" bg2="dk1"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Kaiti SC" panose="02010600040101010101" pitchFamily="2" charset="-122"/>
                <a:ea typeface="Kaiti SC" panose="02010600040101010101" pitchFamily="2" charset="-122"/>
                <a:cs typeface="Arial" charset="0"/>
              </a:rPr>
              <a:t>希伯来书</a:t>
            </a:r>
            <a:r>
              <a:rPr lang="en-US" sz="8800" dirty="0">
                <a:solidFill>
                  <a:schemeClr val="bg1"/>
                </a:solidFill>
                <a:latin typeface="Kaiti SC" panose="02010600040101010101" pitchFamily="2" charset="-122"/>
                <a:ea typeface="Kaiti SC" panose="02010600040101010101" pitchFamily="2" charset="-122"/>
                <a:cs typeface="Arial" charset="0"/>
              </a:rPr>
              <a:t> 3</a:t>
            </a:r>
          </a:p>
        </p:txBody>
      </p:sp>
    </p:spTree>
    <p:extLst>
      <p:ext uri="{BB962C8B-B14F-4D97-AF65-F5344CB8AC3E}">
        <p14:creationId xmlns:p14="http://schemas.microsoft.com/office/powerpoint/2010/main" val="2631630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zh-CN" altLang="en-US" b="1" dirty="0"/>
              <a:t>他比摩西更伟大，所以不要在千禧年国度中失去迦南地</a:t>
            </a:r>
            <a:br>
              <a:rPr lang="en-US" altLang="zh-CN" b="1" dirty="0"/>
            </a:br>
            <a:r>
              <a:rPr lang="zh-CN" altLang="en-US" b="1" dirty="0"/>
              <a:t>（希伯来书 </a:t>
            </a:r>
            <a:r>
              <a:rPr lang="en-US" altLang="zh-CN" b="1" dirty="0"/>
              <a:t>3:1–4:13</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88210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heb 3 moses-parting-the-red-sea-rosencruz-sumer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0500"/>
            <a:ext cx="6372200" cy="4226893"/>
          </a:xfrm>
          <a:prstGeom prst="rect">
            <a:avLst/>
          </a:prstGeom>
        </p:spPr>
      </p:pic>
      <p:pic>
        <p:nvPicPr>
          <p:cNvPr id="5" name="Picture 4" descr="heb 3 Jesus Christ 2330527183_3a3a2fb3f0_o - Cop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81047" y="836712"/>
            <a:ext cx="4062954" cy="5157192"/>
          </a:xfrm>
          <a:prstGeom prst="rect">
            <a:avLst/>
          </a:prstGeom>
        </p:spPr>
      </p:pic>
      <p:sp>
        <p:nvSpPr>
          <p:cNvPr id="2" name="Title 1"/>
          <p:cNvSpPr>
            <a:spLocks noGrp="1"/>
          </p:cNvSpPr>
          <p:nvPr>
            <p:ph type="title"/>
          </p:nvPr>
        </p:nvSpPr>
        <p:spPr>
          <a:xfrm>
            <a:off x="-36512" y="-27383"/>
            <a:ext cx="9227368" cy="864096"/>
          </a:xfrm>
          <a:solidFill>
            <a:srgbClr val="000514"/>
          </a:solidFill>
        </p:spPr>
        <p:txBody>
          <a:bodyPr/>
          <a:lstStyle/>
          <a:p>
            <a:r>
              <a:rPr lang="zh-CN" altLang="en-US" sz="4800" dirty="0">
                <a:latin typeface="Kaiti SC" panose="02010600040101010101" pitchFamily="2" charset="-122"/>
                <a:ea typeface="Kaiti SC" panose="02010600040101010101" pitchFamily="2" charset="-122"/>
              </a:rPr>
              <a:t>比摩西更尊贵</a:t>
            </a:r>
            <a:r>
              <a:rPr lang="en-US" sz="4800" dirty="0">
                <a:solidFill>
                  <a:srgbClr val="FFFFFF"/>
                </a:solidFill>
                <a:latin typeface="Kaiti SC" panose="02010600040101010101" pitchFamily="2" charset="-122"/>
                <a:ea typeface="Kaiti SC" panose="02010600040101010101" pitchFamily="2" charset="-122"/>
              </a:rPr>
              <a:t> (3:1–4:7)</a:t>
            </a:r>
          </a:p>
        </p:txBody>
      </p:sp>
    </p:spTree>
    <p:extLst>
      <p:ext uri="{BB962C8B-B14F-4D97-AF65-F5344CB8AC3E}">
        <p14:creationId xmlns:p14="http://schemas.microsoft.com/office/powerpoint/2010/main" val="23518580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457200" eaLnBrk="1" fontAlgn="auto" hangingPunct="1">
                <a:spcBef>
                  <a:spcPts val="0"/>
                </a:spcBef>
                <a:spcAft>
                  <a:spcPts val="0"/>
                </a:spcAft>
              </a:pPr>
              <a:endParaRPr lang="en-US" sz="1800">
                <a:solidFill>
                  <a:srgbClr val="000000"/>
                </a:solidFill>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zh-CN" altLang="en-US" sz="8800" b="1" dirty="0">
                <a:solidFill>
                  <a:srgbClr val="FFFF00"/>
                </a:solidFill>
                <a:effectLst/>
                <a:latin typeface="Kaiti SC" panose="02010600040101010101" pitchFamily="2" charset="-122"/>
                <a:ea typeface="Kaiti SC" panose="02010600040101010101" pitchFamily="2" charset="-122"/>
                <a:cs typeface="ＭＳ Ｐゴシック" charset="0"/>
              </a:rPr>
              <a:t>警告</a:t>
            </a:r>
            <a:r>
              <a:rPr lang="en-US" sz="8800" b="1" dirty="0">
                <a:solidFill>
                  <a:srgbClr val="FFFF00"/>
                </a:solidFill>
                <a:effectLst/>
                <a:latin typeface="Kaiti SC" panose="02010600040101010101" pitchFamily="2" charset="-122"/>
                <a:ea typeface="Kaiti SC" panose="02010600040101010101" pitchFamily="2" charset="-122"/>
                <a:cs typeface="ＭＳ Ｐゴシック" charset="0"/>
              </a:rPr>
              <a:t> 2</a:t>
            </a: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000" b="1" dirty="0">
                <a:solidFill>
                  <a:srgbClr val="000000"/>
                </a:solidFill>
                <a:latin typeface="Kaiti SC" panose="02010600040101010101" pitchFamily="2" charset="-122"/>
                <a:ea typeface="Kaiti SC" panose="02010600040101010101" pitchFamily="2" charset="-122"/>
                <a:cs typeface="ＭＳ Ｐゴシック" charset="0"/>
              </a:rPr>
              <a:t>离弃耶稣</a:t>
            </a:r>
            <a:r>
              <a:rPr lang="zh-CN" altLang="en-US" sz="6000" b="1" dirty="0">
                <a:solidFill>
                  <a:srgbClr val="800000"/>
                </a:solidFill>
                <a:latin typeface="Kaiti SC" panose="02010600040101010101" pitchFamily="2" charset="-122"/>
                <a:ea typeface="Kaiti SC" panose="02010600040101010101" pitchFamily="2" charset="-122"/>
                <a:cs typeface="ＭＳ Ｐゴシック" charset="0"/>
              </a:rPr>
              <a:t>使我们丧失未来的统管权</a:t>
            </a:r>
            <a:r>
              <a:rPr lang="zh-CN" altLang="en-US" sz="6000" b="1" dirty="0">
                <a:solidFill>
                  <a:srgbClr val="000000"/>
                </a:solidFill>
                <a:latin typeface="Arial" charset="0"/>
                <a:ea typeface="ＭＳ Ｐゴシック" charset="0"/>
                <a:cs typeface="ＭＳ Ｐゴシック" charset="0"/>
              </a:rPr>
              <a:t>。</a:t>
            </a:r>
            <a:r>
              <a:rPr lang="en-US" sz="6000" b="1" dirty="0">
                <a:solidFill>
                  <a:srgbClr val="000000"/>
                </a:solidFill>
                <a:latin typeface="Arial" charset="0"/>
                <a:ea typeface="ＭＳ Ｐゴシック" charset="0"/>
              </a:rPr>
              <a:t>(3:7-19)</a:t>
            </a:r>
          </a:p>
        </p:txBody>
      </p:sp>
    </p:spTree>
    <p:extLst>
      <p:ext uri="{BB962C8B-B14F-4D97-AF65-F5344CB8AC3E}">
        <p14:creationId xmlns:p14="http://schemas.microsoft.com/office/powerpoint/2010/main" val="1422220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ko-KR" altLang="en-US" i="1" dirty="0" err="1">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希伯来书</a:t>
            </a:r>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3:12-14 (CNY)</a:t>
            </a: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ko-KR" altLang="en-US" sz="3200" dirty="0" err="1">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弟兄们，你们要小心，免得你们中间有人存着邪恶、不信的心，以致离弃了永活的</a:t>
            </a:r>
            <a:r>
              <a:rPr lang="ko-KR" alt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a:t>
            </a:r>
            <a:r>
              <a:rPr lang="ko-KR" altLang="en-US" sz="3200" dirty="0" err="1">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神</a:t>
            </a:r>
            <a:r>
              <a:rPr lang="ko-KR" alt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a:t>
            </a:r>
            <a:endParaRPr lang="en-US" altLang="ko-K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altLang="ko-K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13 </a:t>
            </a:r>
            <a:r>
              <a:rPr lang="ko-KR" altLang="en-US" sz="3200" dirty="0" err="1">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趁着还有叫作“今天</a:t>
            </a:r>
            <a:r>
              <a:rPr lang="ko-KR" alt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a:t>
            </a:r>
            <a:r>
              <a:rPr lang="ko-KR" altLang="en-US" sz="3200" dirty="0" err="1">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的时候，总要天天互相劝勉，免得你们中间有人受了罪恶的诱惑，心里就刚硬了</a:t>
            </a:r>
            <a:r>
              <a:rPr lang="ko-KR" alt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a:t>
            </a:r>
            <a:endParaRPr lang="en-US" altLang="ko-K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altLang="ko-K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14 </a:t>
            </a:r>
            <a:r>
              <a:rPr lang="ko-KR" altLang="en-US" sz="3200" dirty="0" err="1">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如果我们把起初的信念坚持到底</a:t>
            </a:r>
            <a:r>
              <a:rPr lang="ko-KR" alt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endParaRPr lang="en-US" altLang="ko-K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ko-KR" altLang="en-US" sz="3200" dirty="0" err="1">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就是有分于基督的人了</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p>
        </p:txBody>
      </p:sp>
    </p:spTree>
    <p:extLst>
      <p:ext uri="{BB962C8B-B14F-4D97-AF65-F5344CB8AC3E}">
        <p14:creationId xmlns:p14="http://schemas.microsoft.com/office/powerpoint/2010/main" val="158058954"/>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Kaiti SC" panose="02010600040101010101" pitchFamily="2" charset="-122"/>
                <a:ea typeface="Kaiti SC" panose="02010600040101010101" pitchFamily="2" charset="-122"/>
                <a:cs typeface="Arial" charset="0"/>
              </a:rPr>
              <a:t>希伯来书</a:t>
            </a:r>
            <a:r>
              <a:rPr lang="en-US" sz="8800" dirty="0">
                <a:solidFill>
                  <a:schemeClr val="bg1"/>
                </a:solidFill>
                <a:latin typeface="Kaiti SC" panose="02010600040101010101" pitchFamily="2" charset="-122"/>
                <a:ea typeface="Kaiti SC" panose="02010600040101010101" pitchFamily="2" charset="-122"/>
                <a:cs typeface="Arial" charset="0"/>
              </a:rPr>
              <a:t> 4</a:t>
            </a:r>
          </a:p>
        </p:txBody>
      </p:sp>
    </p:spTree>
    <p:extLst>
      <p:ext uri="{BB962C8B-B14F-4D97-AF65-F5344CB8AC3E}">
        <p14:creationId xmlns:p14="http://schemas.microsoft.com/office/powerpoint/2010/main" val="1153590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520" y="404664"/>
            <a:ext cx="9280267" cy="6480720"/>
          </a:xfrm>
          <a:prstGeom prst="rect">
            <a:avLst/>
          </a:prstGeom>
        </p:spPr>
      </p:pic>
      <p:sp>
        <p:nvSpPr>
          <p:cNvPr id="2" name="Title 1"/>
          <p:cNvSpPr>
            <a:spLocks noGrp="1"/>
          </p:cNvSpPr>
          <p:nvPr>
            <p:ph type="title"/>
          </p:nvPr>
        </p:nvSpPr>
        <p:spPr>
          <a:xfrm>
            <a:off x="-99755" y="0"/>
            <a:ext cx="9280267" cy="1988840"/>
          </a:xfrm>
          <a:solidFill>
            <a:srgbClr val="000514"/>
          </a:solidFill>
        </p:spPr>
        <p:txBody>
          <a:bodyPr/>
          <a:lstStyle/>
          <a:p>
            <a:pPr algn="l"/>
            <a:r>
              <a:rPr lang="en-US" sz="2400" b="1" dirty="0">
                <a:solidFill>
                  <a:schemeClr val="accent6">
                    <a:lumMod val="20000"/>
                    <a:lumOff val="80000"/>
                  </a:schemeClr>
                </a:solidFill>
                <a:latin typeface="Kaiti SC" panose="02010600040101010101" pitchFamily="2" charset="-122"/>
                <a:ea typeface="Kaiti SC" panose="02010600040101010101" pitchFamily="2" charset="-122"/>
              </a:rPr>
              <a:t>“</a:t>
            </a:r>
            <a:r>
              <a:rPr lang="zh-CN" altLang="en-US" sz="2400" dirty="0">
                <a:solidFill>
                  <a:schemeClr val="accent6">
                    <a:lumMod val="20000"/>
                    <a:lumOff val="80000"/>
                  </a:schemeClr>
                </a:solidFill>
                <a:latin typeface="Kaiti SC" panose="02010600040101010101" pitchFamily="2" charset="-122"/>
                <a:ea typeface="Kaiti SC" panose="02010600040101010101" pitchFamily="2" charset="-122"/>
              </a:rPr>
              <a:t>这样看来，为了　神的子民，必定另外有一个“安息日”的安息保留下来。 </a:t>
            </a:r>
            <a:r>
              <a:rPr lang="en-US" altLang="zh-CN" sz="1200" dirty="0">
                <a:solidFill>
                  <a:schemeClr val="accent6">
                    <a:lumMod val="20000"/>
                    <a:lumOff val="80000"/>
                  </a:schemeClr>
                </a:solidFill>
                <a:latin typeface="Kaiti SC" panose="02010600040101010101" pitchFamily="2" charset="-122"/>
                <a:ea typeface="Kaiti SC" panose="02010600040101010101" pitchFamily="2" charset="-122"/>
              </a:rPr>
              <a:t>10</a:t>
            </a:r>
            <a:r>
              <a:rPr lang="zh-CN" altLang="en-US" sz="2400" dirty="0">
                <a:solidFill>
                  <a:schemeClr val="accent6">
                    <a:lumMod val="20000"/>
                    <a:lumOff val="80000"/>
                  </a:schemeClr>
                </a:solidFill>
                <a:latin typeface="Kaiti SC" panose="02010600040101010101" pitchFamily="2" charset="-122"/>
                <a:ea typeface="Kaiti SC" panose="02010600040101010101" pitchFamily="2" charset="-122"/>
              </a:rPr>
              <a:t>因为那进入　神安息的人，就歇了自己的工作，好象　神歇了自己的工作一样。 </a:t>
            </a:r>
            <a:r>
              <a:rPr lang="en-US" altLang="zh-CN" sz="1200" dirty="0">
                <a:solidFill>
                  <a:schemeClr val="accent6">
                    <a:lumMod val="20000"/>
                    <a:lumOff val="80000"/>
                  </a:schemeClr>
                </a:solidFill>
                <a:latin typeface="Kaiti SC" panose="02010600040101010101" pitchFamily="2" charset="-122"/>
                <a:ea typeface="Kaiti SC" panose="02010600040101010101" pitchFamily="2" charset="-122"/>
              </a:rPr>
              <a:t>11 </a:t>
            </a:r>
            <a:r>
              <a:rPr lang="zh-CN" altLang="en-US" sz="2400" dirty="0">
                <a:solidFill>
                  <a:schemeClr val="accent6">
                    <a:lumMod val="20000"/>
                    <a:lumOff val="80000"/>
                  </a:schemeClr>
                </a:solidFill>
                <a:latin typeface="Kaiti SC" panose="02010600040101010101" pitchFamily="2" charset="-122"/>
                <a:ea typeface="Kaiti SC" panose="02010600040101010101" pitchFamily="2" charset="-122"/>
              </a:rPr>
              <a:t>所以，我们要竭力进入那安息，免得有人随着那不顺从的样子就跌倒了。</a:t>
            </a:r>
            <a:r>
              <a:rPr lang="en-US" sz="2400" b="1" dirty="0">
                <a:solidFill>
                  <a:schemeClr val="accent6">
                    <a:lumMod val="20000"/>
                    <a:lumOff val="80000"/>
                  </a:schemeClr>
                </a:solidFill>
                <a:latin typeface="Kaiti SC" panose="02010600040101010101" pitchFamily="2" charset="-122"/>
                <a:ea typeface="Kaiti SC" panose="02010600040101010101" pitchFamily="2" charset="-122"/>
              </a:rPr>
              <a:t>” </a:t>
            </a:r>
            <a:br>
              <a:rPr lang="en-US" sz="2400" b="1" dirty="0">
                <a:solidFill>
                  <a:schemeClr val="accent6">
                    <a:lumMod val="20000"/>
                    <a:lumOff val="80000"/>
                  </a:schemeClr>
                </a:solidFill>
                <a:latin typeface="Kaiti SC" panose="02010600040101010101" pitchFamily="2" charset="-122"/>
                <a:ea typeface="Kaiti SC" panose="02010600040101010101" pitchFamily="2" charset="-122"/>
              </a:rPr>
            </a:br>
            <a:r>
              <a:rPr lang="en-US" sz="2400" b="1" dirty="0">
                <a:solidFill>
                  <a:schemeClr val="accent6">
                    <a:lumMod val="20000"/>
                    <a:lumOff val="80000"/>
                  </a:schemeClr>
                </a:solidFill>
                <a:latin typeface="Kaiti SC" panose="02010600040101010101" pitchFamily="2" charset="-122"/>
                <a:ea typeface="Kaiti SC" panose="02010600040101010101" pitchFamily="2" charset="-122"/>
              </a:rPr>
              <a:t>							</a:t>
            </a:r>
            <a:r>
              <a:rPr lang="zh-CN" altLang="en-US" sz="2400" b="1" dirty="0">
                <a:solidFill>
                  <a:schemeClr val="accent6">
                    <a:lumMod val="20000"/>
                    <a:lumOff val="80000"/>
                  </a:schemeClr>
                </a:solidFill>
                <a:latin typeface="Kaiti SC" panose="02010600040101010101" pitchFamily="2" charset="-122"/>
                <a:ea typeface="Kaiti SC" panose="02010600040101010101" pitchFamily="2" charset="-122"/>
              </a:rPr>
              <a:t>          </a:t>
            </a:r>
            <a:r>
              <a:rPr lang="en-US" sz="2400" b="1" dirty="0">
                <a:solidFill>
                  <a:schemeClr val="accent6">
                    <a:lumMod val="20000"/>
                    <a:lumOff val="80000"/>
                  </a:schemeClr>
                </a:solidFill>
                <a:latin typeface="Kaiti SC" panose="02010600040101010101" pitchFamily="2" charset="-122"/>
                <a:ea typeface="Kaiti SC" panose="02010600040101010101" pitchFamily="2" charset="-122"/>
              </a:rPr>
              <a:t>(4:9-11 </a:t>
            </a:r>
            <a:r>
              <a:rPr lang="en-US" altLang="zh-CN" sz="2400" b="1" dirty="0">
                <a:solidFill>
                  <a:schemeClr val="accent6">
                    <a:lumMod val="20000"/>
                    <a:lumOff val="80000"/>
                  </a:schemeClr>
                </a:solidFill>
                <a:latin typeface="Kaiti SC" panose="02010600040101010101" pitchFamily="2" charset="-122"/>
                <a:ea typeface="Kaiti SC" panose="02010600040101010101" pitchFamily="2" charset="-122"/>
              </a:rPr>
              <a:t>CNVS</a:t>
            </a:r>
            <a:r>
              <a:rPr lang="en-US" sz="2400" b="1" dirty="0">
                <a:solidFill>
                  <a:schemeClr val="accent6">
                    <a:lumMod val="20000"/>
                    <a:lumOff val="80000"/>
                  </a:schemeClr>
                </a:solidFill>
                <a:latin typeface="Kaiti SC" panose="02010600040101010101" pitchFamily="2" charset="-122"/>
                <a:ea typeface="Kaiti SC" panose="02010600040101010101" pitchFamily="2" charset="-122"/>
              </a:rPr>
              <a:t>)</a:t>
            </a:r>
          </a:p>
        </p:txBody>
      </p:sp>
    </p:spTree>
    <p:extLst>
      <p:ext uri="{BB962C8B-B14F-4D97-AF65-F5344CB8AC3E}">
        <p14:creationId xmlns:p14="http://schemas.microsoft.com/office/powerpoint/2010/main" val="1988942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3333CC"/>
          </a:solidFill>
          <a:effectLst>
            <a:outerShdw blurRad="63500" dist="35921" dir="2700000" algn="ctr" rotWithShape="0">
              <a:schemeClr val="tx2">
                <a:alpha val="74998"/>
              </a:schemeClr>
            </a:outerShdw>
          </a:effectLst>
        </p:spPr>
        <p:txBody>
          <a:bodyPr anchor="ctr"/>
          <a:lstStyle/>
          <a:p>
            <a:pPr>
              <a:defRPr/>
            </a:pPr>
            <a:r>
              <a:rPr lang="zh-CN" altLang="en-US" sz="6600" b="1" dirty="0">
                <a:effectLst>
                  <a:glow rad="127000">
                    <a:schemeClr val="tx1"/>
                  </a:glow>
                </a:effectLst>
                <a:latin typeface="Kaiti SC" panose="02010600040101010101" pitchFamily="2" charset="-122"/>
                <a:ea typeface="Kaiti SC" panose="02010600040101010101" pitchFamily="2" charset="-122"/>
                <a:cs typeface="ＭＳ Ｐゴシック" charset="0"/>
              </a:rPr>
              <a:t>两种类型的产业</a:t>
            </a:r>
            <a:endParaRPr lang="en-US" sz="6600" b="1" dirty="0">
              <a:effectLst>
                <a:glow rad="127000">
                  <a:schemeClr val="tx1"/>
                </a:glow>
              </a:effectLst>
              <a:latin typeface="Kaiti SC" panose="02010600040101010101" pitchFamily="2" charset="-122"/>
              <a:ea typeface="Kaiti SC" panose="02010600040101010101" pitchFamily="2" charset="-122"/>
              <a:cs typeface="ＭＳ Ｐゴシック" charset="0"/>
            </a:endParaRPr>
          </a:p>
        </p:txBody>
      </p:sp>
      <p:sp>
        <p:nvSpPr>
          <p:cNvPr id="4" name="Rectangle 2"/>
          <p:cNvSpPr txBox="1">
            <a:spLocks noChangeArrowheads="1"/>
          </p:cNvSpPr>
          <p:nvPr/>
        </p:nvSpPr>
        <p:spPr bwMode="auto">
          <a:xfrm>
            <a:off x="0" y="1620498"/>
            <a:ext cx="9144000" cy="43719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dirty="0">
                <a:solidFill>
                  <a:srgbClr val="FFFFFF"/>
                </a:solidFill>
                <a:latin typeface="Kaiti SC" panose="02010600040101010101" pitchFamily="2" charset="-122"/>
                <a:ea typeface="Kaiti SC" panose="02010600040101010101" pitchFamily="2" charset="-122"/>
              </a:rPr>
              <a:t>即是儿女，就是继承人 </a:t>
            </a:r>
            <a:r>
              <a:rPr lang="mr-IN" altLang="zh-CN" sz="4800" dirty="0">
                <a:solidFill>
                  <a:srgbClr val="FFFFFF"/>
                </a:solidFill>
                <a:latin typeface="Kaiti SC" panose="02010600040101010101" pitchFamily="2" charset="-122"/>
                <a:ea typeface="Kaiti SC" panose="02010600040101010101" pitchFamily="2" charset="-122"/>
              </a:rPr>
              <a:t>–</a:t>
            </a:r>
            <a:r>
              <a:rPr lang="en-US" altLang="zh-CN" sz="4800" dirty="0">
                <a:solidFill>
                  <a:srgbClr val="FFFFFF"/>
                </a:solidFill>
                <a:latin typeface="Kaiti SC" panose="02010600040101010101" pitchFamily="2" charset="-122"/>
                <a:ea typeface="Kaiti SC" panose="02010600040101010101" pitchFamily="2" charset="-122"/>
              </a:rPr>
              <a:t> </a:t>
            </a:r>
            <a:r>
              <a:rPr lang="zh-CN" altLang="en-US" sz="4800" dirty="0">
                <a:solidFill>
                  <a:srgbClr val="FFFFFF"/>
                </a:solidFill>
                <a:latin typeface="Kaiti SC" panose="02010600040101010101" pitchFamily="2" charset="-122"/>
                <a:ea typeface="Kaiti SC" panose="02010600040101010101" pitchFamily="2" charset="-122"/>
              </a:rPr>
              <a:t>是</a:t>
            </a:r>
            <a:r>
              <a:rPr lang="zh-CN" altLang="en-US" sz="4800" dirty="0">
                <a:solidFill>
                  <a:srgbClr val="FFFF00"/>
                </a:solidFill>
                <a:latin typeface="Kaiti SC" panose="02010600040101010101" pitchFamily="2" charset="-122"/>
                <a:ea typeface="Kaiti SC" panose="02010600040101010101" pitchFamily="2" charset="-122"/>
              </a:rPr>
              <a:t>上帝的继承人</a:t>
            </a:r>
            <a:r>
              <a:rPr lang="zh-CN" altLang="en-US" sz="4800" dirty="0">
                <a:solidFill>
                  <a:srgbClr val="FFFFFF"/>
                </a:solidFill>
                <a:latin typeface="Kaiti SC" panose="02010600040101010101" pitchFamily="2" charset="-122"/>
                <a:ea typeface="Kaiti SC" panose="02010600040101010101" pitchFamily="2" charset="-122"/>
              </a:rPr>
              <a:t>和</a:t>
            </a:r>
            <a:r>
              <a:rPr lang="zh-CN" altLang="en-US" sz="4800" dirty="0">
                <a:solidFill>
                  <a:srgbClr val="FFFF00"/>
                </a:solidFill>
                <a:latin typeface="Kaiti SC" panose="02010600040101010101" pitchFamily="2" charset="-122"/>
                <a:ea typeface="Kaiti SC" panose="02010600040101010101" pitchFamily="2" charset="-122"/>
              </a:rPr>
              <a:t>基督的联合继承者</a:t>
            </a:r>
            <a:r>
              <a:rPr lang="zh-CN" altLang="en-US" sz="4800" dirty="0">
                <a:solidFill>
                  <a:srgbClr val="FFFFFF"/>
                </a:solidFill>
                <a:latin typeface="Kaiti SC" panose="02010600040101010101" pitchFamily="2" charset="-122"/>
                <a:ea typeface="Kaiti SC" panose="02010600040101010101" pitchFamily="2" charset="-122"/>
              </a:rPr>
              <a:t>，如果我们真的分享祂的痛苦，我们也必分享祂的荣耀。                （</a:t>
            </a:r>
            <a:r>
              <a:rPr lang="zh-CN" altLang="en-US" sz="4000" dirty="0">
                <a:solidFill>
                  <a:srgbClr val="FFFFFF"/>
                </a:solidFill>
                <a:latin typeface="Kaiti SC" panose="02010600040101010101" pitchFamily="2" charset="-122"/>
                <a:ea typeface="Kaiti SC" panose="02010600040101010101" pitchFamily="2" charset="-122"/>
              </a:rPr>
              <a:t>罗</a:t>
            </a:r>
            <a:r>
              <a:rPr lang="en-US" altLang="zh-CN" sz="4000" dirty="0">
                <a:solidFill>
                  <a:srgbClr val="FFFFFF"/>
                </a:solidFill>
                <a:latin typeface="Kaiti SC" panose="02010600040101010101" pitchFamily="2" charset="-122"/>
                <a:ea typeface="Kaiti SC" panose="02010600040101010101" pitchFamily="2" charset="-122"/>
              </a:rPr>
              <a:t>8:17</a:t>
            </a:r>
            <a:r>
              <a:rPr lang="en-US" altLang="zh-CN" sz="2800" dirty="0">
                <a:solidFill>
                  <a:srgbClr val="FFFFFF"/>
                </a:solidFill>
                <a:latin typeface="Kaiti SC" panose="02010600040101010101" pitchFamily="2" charset="-122"/>
                <a:ea typeface="Kaiti SC" panose="02010600040101010101" pitchFamily="2" charset="-122"/>
              </a:rPr>
              <a:t>CNVS</a:t>
            </a:r>
            <a:r>
              <a:rPr lang="zh-CN" altLang="en-US" sz="4000" dirty="0">
                <a:solidFill>
                  <a:srgbClr val="FFFFFF"/>
                </a:solidFill>
                <a:latin typeface="Kaiti SC" panose="02010600040101010101" pitchFamily="2" charset="-122"/>
                <a:ea typeface="Kaiti SC" panose="02010600040101010101" pitchFamily="2" charset="-122"/>
              </a:rPr>
              <a:t>）</a:t>
            </a:r>
            <a:endParaRPr lang="en-US" sz="40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endParaRPr>
          </a:p>
        </p:txBody>
      </p:sp>
      <p:sp>
        <p:nvSpPr>
          <p:cNvPr id="5" name="Rectangle 2"/>
          <p:cNvSpPr txBox="1">
            <a:spLocks noChangeArrowheads="1"/>
          </p:cNvSpPr>
          <p:nvPr/>
        </p:nvSpPr>
        <p:spPr bwMode="auto">
          <a:xfrm>
            <a:off x="198907" y="5711189"/>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rPr>
              <a:t>救恩</a:t>
            </a:r>
            <a:endParaRPr lang="en-US" sz="36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endParaRPr>
          </a:p>
        </p:txBody>
      </p:sp>
      <p:sp>
        <p:nvSpPr>
          <p:cNvPr id="6" name="Rectangle 2"/>
          <p:cNvSpPr txBox="1">
            <a:spLocks noChangeArrowheads="1"/>
          </p:cNvSpPr>
          <p:nvPr/>
        </p:nvSpPr>
        <p:spPr bwMode="auto">
          <a:xfrm>
            <a:off x="4712582" y="5711189"/>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rPr>
              <a:t>奖赏</a:t>
            </a:r>
            <a:endParaRPr lang="en-US" sz="3600" b="1" dirty="0">
              <a:solidFill>
                <a:srgbClr val="FFFFFF"/>
              </a:solidFill>
              <a:effectLst>
                <a:glow rad="127000">
                  <a:srgbClr val="000000"/>
                </a:glow>
              </a:effectLst>
              <a:latin typeface="Kaiti SC" panose="02010600040101010101" pitchFamily="2" charset="-122"/>
              <a:ea typeface="Kaiti SC" panose="02010600040101010101" pitchFamily="2" charset="-122"/>
              <a:cs typeface="ＭＳ Ｐゴシック" charset="0"/>
            </a:endParaRPr>
          </a:p>
        </p:txBody>
      </p:sp>
      <p:sp>
        <p:nvSpPr>
          <p:cNvPr id="7" name="Down Arrow 1"/>
          <p:cNvSpPr/>
          <p:nvPr/>
        </p:nvSpPr>
        <p:spPr bwMode="auto">
          <a:xfrm>
            <a:off x="1728961" y="3203200"/>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endParaRPr>
          </a:p>
        </p:txBody>
      </p:sp>
      <p:sp>
        <p:nvSpPr>
          <p:cNvPr id="8" name="Down Arrow 7"/>
          <p:cNvSpPr/>
          <p:nvPr/>
        </p:nvSpPr>
        <p:spPr bwMode="auto">
          <a:xfrm>
            <a:off x="5868144" y="3183860"/>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endParaRPr>
          </a:p>
        </p:txBody>
      </p:sp>
    </p:spTree>
    <p:extLst>
      <p:ext uri="{BB962C8B-B14F-4D97-AF65-F5344CB8AC3E}">
        <p14:creationId xmlns:p14="http://schemas.microsoft.com/office/powerpoint/2010/main" val="3122180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zh-CN" altLang="en-US" sz="4800" dirty="0">
                <a:solidFill>
                  <a:srgbClr val="FFFFFF"/>
                </a:solidFill>
                <a:effectLst>
                  <a:outerShdw blurRad="50800" dist="88900" dir="2700000" algn="tl" rotWithShape="0">
                    <a:srgbClr val="000000"/>
                  </a:outerShdw>
                </a:effectLst>
                <a:latin typeface="Kaiti SC" panose="02010600040101010101" pitchFamily="2" charset="-122"/>
                <a:ea typeface="Kaiti SC" panose="02010600040101010101" pitchFamily="2" charset="-122"/>
                <a:cs typeface="ＭＳ Ｐゴシック" charset="0"/>
              </a:rPr>
              <a:t>基督徒的生活是一场赛事</a:t>
            </a:r>
            <a:endParaRPr lang="en-US" sz="4800" b="1" dirty="0">
              <a:solidFill>
                <a:srgbClr val="FFFFFF"/>
              </a:solidFill>
              <a:effectLst>
                <a:outerShdw blurRad="50800" dist="88900" dir="2700000" algn="tl" rotWithShape="0">
                  <a:srgbClr val="000000"/>
                </a:outerShdw>
              </a:effectLst>
              <a:latin typeface="Kaiti SC" panose="02010600040101010101" pitchFamily="2" charset="-122"/>
              <a:ea typeface="Kaiti SC" panose="02010600040101010101" pitchFamily="2" charset="-122"/>
              <a:cs typeface="ＭＳ Ｐゴシック" charset="0"/>
            </a:endParaRPr>
          </a:p>
        </p:txBody>
      </p:sp>
      <p:pic>
        <p:nvPicPr>
          <p:cNvPr id="3" name="Picture 2" descr="tomtom-runner-gps-watch-1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7624" y="1124744"/>
            <a:ext cx="6689080" cy="4981230"/>
          </a:xfrm>
          <a:prstGeom prst="rect">
            <a:avLst/>
          </a:prstGeom>
        </p:spPr>
      </p:pic>
    </p:spTree>
    <p:extLst>
      <p:ext uri="{BB962C8B-B14F-4D97-AF65-F5344CB8AC3E}">
        <p14:creationId xmlns:p14="http://schemas.microsoft.com/office/powerpoint/2010/main" val="18314569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4980" y="-17512"/>
            <a:ext cx="4263524" cy="2582416"/>
          </a:xfrm>
          <a:solidFill>
            <a:srgbClr val="000514"/>
          </a:solidFill>
        </p:spPr>
        <p:txBody>
          <a:bodyPr/>
          <a:lstStyle/>
          <a:p>
            <a:r>
              <a:rPr lang="zh-CN" altLang="en-US" sz="3600" dirty="0">
                <a:solidFill>
                  <a:srgbClr val="FFFFFF"/>
                </a:solidFill>
                <a:latin typeface="Kaiti SC" panose="02010600040101010101" pitchFamily="2" charset="-122"/>
                <a:ea typeface="Kaiti SC" panose="02010600040101010101" pitchFamily="2" charset="-122"/>
              </a:rPr>
              <a:t>希伯来书第</a:t>
            </a:r>
            <a:r>
              <a:rPr lang="en-US" altLang="zh-CN" sz="3600" dirty="0">
                <a:solidFill>
                  <a:srgbClr val="FFFFFF"/>
                </a:solidFill>
                <a:latin typeface="Kaiti SC" panose="02010600040101010101" pitchFamily="2" charset="-122"/>
                <a:ea typeface="Kaiti SC" panose="02010600040101010101" pitchFamily="2" charset="-122"/>
              </a:rPr>
              <a:t>4</a:t>
            </a:r>
            <a:r>
              <a:rPr lang="zh-CN" altLang="en-US" sz="3600" dirty="0">
                <a:solidFill>
                  <a:srgbClr val="FFFFFF"/>
                </a:solidFill>
                <a:latin typeface="Kaiti SC" panose="02010600040101010101" pitchFamily="2" charset="-122"/>
                <a:ea typeface="Kaiti SC" panose="02010600040101010101" pitchFamily="2" charset="-122"/>
              </a:rPr>
              <a:t>章对</a:t>
            </a:r>
            <a:br>
              <a:rPr lang="en-US" altLang="zh-CN" sz="3600" dirty="0">
                <a:solidFill>
                  <a:srgbClr val="FFFFFF"/>
                </a:solidFill>
                <a:latin typeface="Kaiti SC" panose="02010600040101010101" pitchFamily="2" charset="-122"/>
                <a:ea typeface="Kaiti SC" panose="02010600040101010101" pitchFamily="2" charset="-122"/>
              </a:rPr>
            </a:br>
            <a:r>
              <a:rPr lang="zh-CN" altLang="en-US" sz="3600" dirty="0">
                <a:solidFill>
                  <a:srgbClr val="FFFFFF"/>
                </a:solidFill>
                <a:latin typeface="Kaiti SC" panose="02010600040101010101" pitchFamily="2" charset="-122"/>
                <a:ea typeface="Kaiti SC" panose="02010600040101010101" pitchFamily="2" charset="-122"/>
              </a:rPr>
              <a:t>支持将来千禧年安息的论据</a:t>
            </a:r>
            <a:endParaRPr lang="en-US" sz="3600" dirty="0">
              <a:solidFill>
                <a:srgbClr val="FFFFFF"/>
              </a:solidFill>
              <a:latin typeface="Kaiti SC" panose="02010600040101010101" pitchFamily="2" charset="-122"/>
              <a:ea typeface="Kaiti SC" panose="02010600040101010101" pitchFamily="2" charset="-122"/>
            </a:endParaRPr>
          </a:p>
        </p:txBody>
      </p:sp>
      <p:sp>
        <p:nvSpPr>
          <p:cNvPr id="8" name="Text Box 5"/>
          <p:cNvSpPr txBox="1">
            <a:spLocks noChangeArrowheads="1"/>
          </p:cNvSpPr>
          <p:nvPr/>
        </p:nvSpPr>
        <p:spPr bwMode="auto">
          <a:xfrm>
            <a:off x="8324816" y="15007"/>
            <a:ext cx="78368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a:ea typeface="ＭＳ Ｐゴシック" charset="0"/>
                <a:cs typeface="Arial"/>
              </a:rPr>
              <a:t>266i</a:t>
            </a: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l">
              <a:buFont typeface="+mj-lt"/>
              <a:buAutoNum type="arabicPeriod"/>
            </a:pPr>
            <a:r>
              <a:rPr lang="en-US" sz="2800" b="1" dirty="0" err="1">
                <a:solidFill>
                  <a:srgbClr val="FFFFFF"/>
                </a:solidFill>
                <a:effectLst>
                  <a:glow rad="177800">
                    <a:srgbClr val="DADADA">
                      <a:lumMod val="10000"/>
                    </a:srgbClr>
                  </a:glow>
                </a:effectLst>
                <a:latin typeface="Kaiti SC" panose="02010600040101010101" pitchFamily="2" charset="-122"/>
                <a:ea typeface="Kaiti SC" panose="02010600040101010101" pitchFamily="2" charset="-122"/>
              </a:rPr>
              <a:t>参照经文的上下文</a:t>
            </a:r>
            <a:endParaRPr lang="en-US" sz="2800" b="1" dirty="0">
              <a:solidFill>
                <a:srgbClr val="FFFFFF"/>
              </a:solidFill>
              <a:effectLst>
                <a:glow rad="177800">
                  <a:srgbClr val="DADADA">
                    <a:lumMod val="10000"/>
                  </a:srgbClr>
                </a:glow>
              </a:effectLst>
              <a:latin typeface="Kaiti SC" panose="02010600040101010101" pitchFamily="2" charset="-122"/>
              <a:ea typeface="Kaiti SC" panose="02010600040101010101" pitchFamily="2" charset="-122"/>
            </a:endParaRPr>
          </a:p>
          <a:p>
            <a:pPr marL="412750" indent="-412750" algn="l">
              <a:buFont typeface="+mj-lt"/>
              <a:buAutoNum type="arabicPeriod"/>
            </a:pPr>
            <a:r>
              <a:rPr lang="en-US" sz="2800" b="1" dirty="0" err="1">
                <a:solidFill>
                  <a:srgbClr val="FFFFFF"/>
                </a:solidFill>
                <a:effectLst>
                  <a:glow rad="177800">
                    <a:srgbClr val="DADADA">
                      <a:lumMod val="10000"/>
                    </a:srgbClr>
                  </a:glow>
                </a:effectLst>
                <a:latin typeface="Kaiti SC" panose="02010600040101010101" pitchFamily="2" charset="-122"/>
                <a:ea typeface="Kaiti SC" panose="02010600040101010101" pitchFamily="2" charset="-122"/>
              </a:rPr>
              <a:t>土地的应许</a:t>
            </a:r>
            <a:endParaRPr lang="en-US" sz="2800" b="1" dirty="0">
              <a:solidFill>
                <a:srgbClr val="FFFFFF"/>
              </a:solidFill>
              <a:effectLst>
                <a:glow rad="177800">
                  <a:srgbClr val="DADADA">
                    <a:lumMod val="10000"/>
                  </a:srgbClr>
                </a:glow>
              </a:effectLst>
              <a:latin typeface="Kaiti SC" panose="02010600040101010101" pitchFamily="2" charset="-122"/>
              <a:ea typeface="Kaiti SC" panose="02010600040101010101" pitchFamily="2" charset="-122"/>
            </a:endParaRPr>
          </a:p>
          <a:p>
            <a:pPr marL="412750" indent="-412750" algn="l">
              <a:buFont typeface="+mj-lt"/>
              <a:buAutoNum type="arabicPeriod"/>
            </a:pPr>
            <a:r>
              <a:rPr lang="en-US" sz="2800" b="1" dirty="0" err="1">
                <a:solidFill>
                  <a:srgbClr val="FFFFFF"/>
                </a:solidFill>
                <a:effectLst>
                  <a:glow rad="177800">
                    <a:srgbClr val="DADADA">
                      <a:lumMod val="10000"/>
                    </a:srgbClr>
                  </a:glow>
                </a:effectLst>
                <a:latin typeface="Kaiti SC" panose="02010600040101010101" pitchFamily="2" charset="-122"/>
                <a:ea typeface="Kaiti SC" panose="02010600040101010101" pitchFamily="2" charset="-122"/>
              </a:rPr>
              <a:t>其他经文</a:t>
            </a:r>
            <a:endParaRPr lang="en-US" sz="2800" b="1" dirty="0">
              <a:solidFill>
                <a:srgbClr val="FFFFFF"/>
              </a:solidFill>
              <a:effectLst>
                <a:glow rad="177800">
                  <a:srgbClr val="DADADA">
                    <a:lumMod val="10000"/>
                  </a:srgbClr>
                </a:glow>
              </a:effectLst>
              <a:latin typeface="Kaiti SC" panose="02010600040101010101" pitchFamily="2" charset="-122"/>
              <a:ea typeface="Kaiti SC" panose="02010600040101010101" pitchFamily="2" charset="-122"/>
            </a:endParaRPr>
          </a:p>
          <a:p>
            <a:pPr marL="412750" indent="-412750" algn="l">
              <a:buFont typeface="+mj-lt"/>
              <a:buAutoNum type="arabicPeriod"/>
            </a:pPr>
            <a:r>
              <a:rPr lang="en-US" sz="2800" b="1" dirty="0" err="1">
                <a:solidFill>
                  <a:srgbClr val="FFFFFF"/>
                </a:solidFill>
                <a:effectLst>
                  <a:glow rad="177800">
                    <a:srgbClr val="DADADA">
                      <a:lumMod val="10000"/>
                    </a:srgbClr>
                  </a:glow>
                </a:effectLst>
                <a:latin typeface="Kaiti SC" panose="02010600040101010101" pitchFamily="2" charset="-122"/>
                <a:ea typeface="Kaiti SC" panose="02010600040101010101" pitchFamily="2" charset="-122"/>
              </a:rPr>
              <a:t>额外的圣经参考</a:t>
            </a:r>
            <a:endParaRPr lang="en-US" sz="2800" b="1" dirty="0">
              <a:solidFill>
                <a:srgbClr val="FFFFFF"/>
              </a:solidFill>
              <a:effectLst>
                <a:glow rad="177800">
                  <a:srgbClr val="DADADA">
                    <a:lumMod val="10000"/>
                  </a:srgbClr>
                </a:glow>
              </a:effectLst>
              <a:latin typeface="Kaiti SC" panose="02010600040101010101" pitchFamily="2" charset="-122"/>
              <a:ea typeface="Kaiti SC" panose="02010600040101010101" pitchFamily="2" charset="-122"/>
            </a:endParaRPr>
          </a:p>
          <a:p>
            <a:pPr marL="412750" indent="-412750" algn="l">
              <a:buFont typeface="+mj-lt"/>
              <a:buAutoNum type="arabicPeriod"/>
            </a:pPr>
            <a:r>
              <a:rPr lang="en-US" sz="2800" b="1" dirty="0" err="1">
                <a:solidFill>
                  <a:srgbClr val="FFFFFF"/>
                </a:solidFill>
                <a:effectLst>
                  <a:glow rad="177800">
                    <a:srgbClr val="DADADA">
                      <a:lumMod val="10000"/>
                    </a:srgbClr>
                  </a:glow>
                </a:effectLst>
                <a:latin typeface="Kaiti SC" panose="02010600040101010101" pitchFamily="2" charset="-122"/>
                <a:ea typeface="Kaiti SC" panose="02010600040101010101" pitchFamily="2" charset="-122"/>
              </a:rPr>
              <a:t>希伯来书</a:t>
            </a:r>
            <a:r>
              <a:rPr lang="en-US" sz="2800" b="1" dirty="0">
                <a:solidFill>
                  <a:srgbClr val="FFFFFF"/>
                </a:solidFill>
                <a:effectLst>
                  <a:glow rad="177800">
                    <a:srgbClr val="DADADA">
                      <a:lumMod val="10000"/>
                    </a:srgbClr>
                  </a:glow>
                </a:effectLst>
                <a:latin typeface="Kaiti SC" panose="02010600040101010101" pitchFamily="2" charset="-122"/>
                <a:ea typeface="Kaiti SC" panose="02010600040101010101" pitchFamily="2" charset="-122"/>
              </a:rPr>
              <a:t> 4:8 </a:t>
            </a:r>
            <a:r>
              <a:rPr lang="en-US" sz="2800" b="1" dirty="0" err="1">
                <a:solidFill>
                  <a:srgbClr val="FFFFFF"/>
                </a:solidFill>
                <a:effectLst>
                  <a:glow rad="177800">
                    <a:srgbClr val="DADADA">
                      <a:lumMod val="10000"/>
                    </a:srgbClr>
                  </a:glow>
                </a:effectLst>
                <a:latin typeface="Kaiti SC" panose="02010600040101010101" pitchFamily="2" charset="-122"/>
                <a:ea typeface="Kaiti SC" panose="02010600040101010101" pitchFamily="2" charset="-122"/>
              </a:rPr>
              <a:t>的时期</a:t>
            </a:r>
            <a:endParaRPr lang="en-US" sz="2800" b="1" dirty="0">
              <a:solidFill>
                <a:srgbClr val="FFFFFF"/>
              </a:solidFill>
              <a:effectLst>
                <a:glow rad="177800">
                  <a:srgbClr val="DADADA">
                    <a:lumMod val="10000"/>
                  </a:srgbClr>
                </a:glow>
              </a:effectLst>
              <a:latin typeface="Kaiti SC" panose="02010600040101010101" pitchFamily="2" charset="-122"/>
              <a:ea typeface="Kaiti SC" panose="02010600040101010101" pitchFamily="2" charset="-122"/>
            </a:endParaRPr>
          </a:p>
          <a:p>
            <a:pPr marL="412750" indent="-412750" algn="l">
              <a:buFont typeface="+mj-lt"/>
              <a:buAutoNum type="arabicPeriod"/>
            </a:pPr>
            <a:r>
              <a:rPr lang="en-US" sz="2800" b="1" dirty="0" err="1">
                <a:solidFill>
                  <a:srgbClr val="FFFFFF"/>
                </a:solidFill>
                <a:effectLst>
                  <a:glow rad="177800">
                    <a:srgbClr val="DADADA">
                      <a:lumMod val="10000"/>
                    </a:srgbClr>
                  </a:glow>
                </a:effectLst>
                <a:latin typeface="Kaiti SC" panose="02010600040101010101" pitchFamily="2" charset="-122"/>
                <a:ea typeface="Kaiti SC" panose="02010600040101010101" pitchFamily="2" charset="-122"/>
              </a:rPr>
              <a:t>反对被拒绝</a:t>
            </a:r>
            <a:endParaRPr lang="en-US" sz="2800" b="1" dirty="0">
              <a:solidFill>
                <a:srgbClr val="FFFFFF"/>
              </a:solidFill>
              <a:effectLst>
                <a:glow rad="177800">
                  <a:srgbClr val="DADADA">
                    <a:lumMod val="10000"/>
                  </a:srgbClr>
                </a:glow>
              </a:effectLst>
              <a:latin typeface="Kaiti SC" panose="02010600040101010101" pitchFamily="2" charset="-122"/>
              <a:ea typeface="Kaiti SC" panose="02010600040101010101" pitchFamily="2" charset="-122"/>
            </a:endParaRPr>
          </a:p>
        </p:txBody>
      </p:sp>
      <p:pic>
        <p:nvPicPr>
          <p:cNvPr id="4" name="Picture 3"/>
          <p:cNvPicPr>
            <a:picLocks noChangeAspect="1"/>
          </p:cNvPicPr>
          <p:nvPr/>
        </p:nvPicPr>
        <p:blipFill>
          <a:blip r:embed="rId2"/>
          <a:stretch>
            <a:fillRect/>
          </a:stretch>
        </p:blipFill>
        <p:spPr>
          <a:xfrm>
            <a:off x="-81023" y="27384"/>
            <a:ext cx="4877554" cy="6858000"/>
          </a:xfrm>
          <a:prstGeom prst="rect">
            <a:avLst/>
          </a:prstGeom>
        </p:spPr>
      </p:pic>
      <p:sp>
        <p:nvSpPr>
          <p:cNvPr id="3" name="TextBox 2">
            <a:extLst>
              <a:ext uri="{FF2B5EF4-FFF2-40B4-BE49-F238E27FC236}">
                <a16:creationId xmlns:a16="http://schemas.microsoft.com/office/drawing/2014/main" id="{FD36800D-D374-814C-8F46-C55BA80804D9}"/>
              </a:ext>
            </a:extLst>
          </p:cNvPr>
          <p:cNvSpPr txBox="1"/>
          <p:nvPr/>
        </p:nvSpPr>
        <p:spPr>
          <a:xfrm>
            <a:off x="179512" y="44624"/>
            <a:ext cx="4392488" cy="461665"/>
          </a:xfrm>
          <a:prstGeom prst="rect">
            <a:avLst/>
          </a:prstGeom>
          <a:solidFill>
            <a:schemeClr val="tx1"/>
          </a:solidFill>
        </p:spPr>
        <p:txBody>
          <a:bodyPr wrap="square" rtlCol="0">
            <a:spAutoFit/>
          </a:bodyPr>
          <a:lstStyle/>
          <a:p>
            <a:pPr algn="ctr"/>
            <a:r>
              <a:rPr lang="zh-CN" altLang="en-US" dirty="0">
                <a:solidFill>
                  <a:srgbClr val="010101"/>
                </a:solidFill>
                <a:latin typeface="Kaiti SC" panose="02010600040101010101" pitchFamily="2" charset="-122"/>
                <a:ea typeface="Kaiti SC" panose="02010600040101010101" pitchFamily="2" charset="-122"/>
              </a:rPr>
              <a:t>以西结对千禧年土地的分配</a:t>
            </a:r>
            <a:endParaRPr lang="en-US" dirty="0">
              <a:solidFill>
                <a:srgbClr val="010101"/>
              </a:solidFill>
              <a:latin typeface="Kaiti SC" panose="02010600040101010101" pitchFamily="2" charset="-122"/>
              <a:ea typeface="Kaiti SC" panose="02010600040101010101" pitchFamily="2" charset="-122"/>
            </a:endParaRPr>
          </a:p>
        </p:txBody>
      </p:sp>
      <p:sp>
        <p:nvSpPr>
          <p:cNvPr id="5" name="TextBox 4">
            <a:extLst>
              <a:ext uri="{FF2B5EF4-FFF2-40B4-BE49-F238E27FC236}">
                <a16:creationId xmlns:a16="http://schemas.microsoft.com/office/drawing/2014/main" id="{13CD4D59-7165-7C48-9702-3239580378FC}"/>
              </a:ext>
            </a:extLst>
          </p:cNvPr>
          <p:cNvSpPr txBox="1"/>
          <p:nvPr/>
        </p:nvSpPr>
        <p:spPr>
          <a:xfrm>
            <a:off x="395536" y="1393612"/>
            <a:ext cx="1368152" cy="523220"/>
          </a:xfrm>
          <a:prstGeom prst="rect">
            <a:avLst/>
          </a:prstGeom>
          <a:solidFill>
            <a:srgbClr val="4D6EFF"/>
          </a:solidFill>
        </p:spPr>
        <p:txBody>
          <a:bodyPr wrap="square" rtlCol="0">
            <a:spAutoFit/>
          </a:bodyPr>
          <a:lstStyle/>
          <a:p>
            <a:pPr algn="ctr"/>
            <a:r>
              <a:rPr lang="zh-CN" altLang="en-US" sz="2800" dirty="0">
                <a:solidFill>
                  <a:srgbClr val="FFFF00"/>
                </a:solidFill>
                <a:latin typeface="Kaiti SC" panose="02010600040101010101" pitchFamily="2" charset="-122"/>
                <a:ea typeface="Kaiti SC" panose="02010600040101010101" pitchFamily="2" charset="-122"/>
              </a:rPr>
              <a:t>地中海</a:t>
            </a:r>
            <a:r>
              <a:rPr lang="zh-CN" altLang="en-US" sz="2800" dirty="0">
                <a:solidFill>
                  <a:srgbClr val="FFFF00"/>
                </a:solidFill>
              </a:rPr>
              <a:t>  </a:t>
            </a:r>
            <a:endParaRPr lang="en-US" sz="2800" dirty="0">
              <a:solidFill>
                <a:srgbClr val="FFFF00"/>
              </a:solidFill>
            </a:endParaRPr>
          </a:p>
        </p:txBody>
      </p:sp>
      <p:sp>
        <p:nvSpPr>
          <p:cNvPr id="7" name="TextBox 6">
            <a:extLst>
              <a:ext uri="{FF2B5EF4-FFF2-40B4-BE49-F238E27FC236}">
                <a16:creationId xmlns:a16="http://schemas.microsoft.com/office/drawing/2014/main" id="{D51FA6F1-7F15-9E43-A829-4FB4764C8615}"/>
              </a:ext>
            </a:extLst>
          </p:cNvPr>
          <p:cNvSpPr txBox="1"/>
          <p:nvPr/>
        </p:nvSpPr>
        <p:spPr>
          <a:xfrm>
            <a:off x="2597974" y="930206"/>
            <a:ext cx="364202" cy="307777"/>
          </a:xfrm>
          <a:prstGeom prst="rect">
            <a:avLst/>
          </a:prstGeom>
          <a:solidFill>
            <a:srgbClr val="FF0000"/>
          </a:solidFill>
        </p:spPr>
        <p:txBody>
          <a:bodyPr wrap="none" rtlCol="0">
            <a:spAutoFit/>
          </a:bodyPr>
          <a:lstStyle/>
          <a:p>
            <a:r>
              <a:rPr lang="zh-CN" altLang="en-US" sz="1400" b="1" dirty="0">
                <a:solidFill>
                  <a:srgbClr val="010101"/>
                </a:solidFill>
                <a:latin typeface="Kaiti SC" panose="02010600040101010101" pitchFamily="2" charset="-122"/>
                <a:ea typeface="Kaiti SC" panose="02010600040101010101" pitchFamily="2" charset="-122"/>
              </a:rPr>
              <a:t>但</a:t>
            </a:r>
            <a:endParaRPr lang="en-US" sz="1400" b="1" dirty="0">
              <a:solidFill>
                <a:srgbClr val="010101"/>
              </a:solidFill>
              <a:latin typeface="Kaiti SC" panose="02010600040101010101" pitchFamily="2" charset="-122"/>
              <a:ea typeface="Kaiti SC" panose="02010600040101010101" pitchFamily="2" charset="-122"/>
            </a:endParaRPr>
          </a:p>
        </p:txBody>
      </p:sp>
      <p:sp>
        <p:nvSpPr>
          <p:cNvPr id="9" name="TextBox 8">
            <a:extLst>
              <a:ext uri="{FF2B5EF4-FFF2-40B4-BE49-F238E27FC236}">
                <a16:creationId xmlns:a16="http://schemas.microsoft.com/office/drawing/2014/main" id="{BC7C7407-1BD1-C04F-97B0-E827B979FE84}"/>
              </a:ext>
            </a:extLst>
          </p:cNvPr>
          <p:cNvSpPr txBox="1"/>
          <p:nvPr/>
        </p:nvSpPr>
        <p:spPr>
          <a:xfrm>
            <a:off x="2411760" y="1412776"/>
            <a:ext cx="576063" cy="307777"/>
          </a:xfrm>
          <a:prstGeom prst="rect">
            <a:avLst/>
          </a:prstGeom>
          <a:solidFill>
            <a:schemeClr val="accent1">
              <a:lumMod val="60000"/>
              <a:lumOff val="40000"/>
            </a:schemeClr>
          </a:solidFill>
        </p:spPr>
        <p:txBody>
          <a:bodyPr wrap="square" rtlCol="0">
            <a:spAutoFit/>
          </a:bodyPr>
          <a:lstStyle/>
          <a:p>
            <a:r>
              <a:rPr lang="zh-CN" altLang="en-US" sz="1400" b="1" dirty="0">
                <a:solidFill>
                  <a:srgbClr val="010101"/>
                </a:solidFill>
                <a:latin typeface="Kaiti SC" panose="02010600040101010101" pitchFamily="2" charset="-122"/>
                <a:ea typeface="Kaiti SC" panose="02010600040101010101" pitchFamily="2" charset="-122"/>
              </a:rPr>
              <a:t>亚设</a:t>
            </a:r>
            <a:endParaRPr lang="en-US" sz="1400" b="1" dirty="0">
              <a:solidFill>
                <a:srgbClr val="010101"/>
              </a:solidFill>
              <a:latin typeface="Kaiti SC" panose="02010600040101010101" pitchFamily="2" charset="-122"/>
              <a:ea typeface="Kaiti SC" panose="02010600040101010101" pitchFamily="2" charset="-122"/>
            </a:endParaRPr>
          </a:p>
        </p:txBody>
      </p:sp>
      <p:sp>
        <p:nvSpPr>
          <p:cNvPr id="10" name="TextBox 9">
            <a:extLst>
              <a:ext uri="{FF2B5EF4-FFF2-40B4-BE49-F238E27FC236}">
                <a16:creationId xmlns:a16="http://schemas.microsoft.com/office/drawing/2014/main" id="{FBFF4B35-49C9-A347-A7C7-1C178293B561}"/>
              </a:ext>
            </a:extLst>
          </p:cNvPr>
          <p:cNvSpPr txBox="1"/>
          <p:nvPr/>
        </p:nvSpPr>
        <p:spPr>
          <a:xfrm>
            <a:off x="2195736" y="1916832"/>
            <a:ext cx="902811" cy="307777"/>
          </a:xfrm>
          <a:prstGeom prst="rect">
            <a:avLst/>
          </a:prstGeom>
          <a:solidFill>
            <a:srgbClr val="FFFF00"/>
          </a:solidFill>
        </p:spPr>
        <p:txBody>
          <a:bodyPr wrap="none" rtlCol="0">
            <a:spAutoFit/>
          </a:bodyPr>
          <a:lstStyle/>
          <a:p>
            <a:r>
              <a:rPr lang="zh-CN" altLang="en-US" sz="1400" b="1" dirty="0">
                <a:solidFill>
                  <a:srgbClr val="010101"/>
                </a:solidFill>
                <a:latin typeface="Kaiti SC" panose="02010600040101010101" pitchFamily="2" charset="-122"/>
                <a:ea typeface="Kaiti SC" panose="02010600040101010101" pitchFamily="2" charset="-122"/>
              </a:rPr>
              <a:t>拿弗他利</a:t>
            </a:r>
            <a:endParaRPr lang="en-US" sz="1400" b="1" dirty="0">
              <a:solidFill>
                <a:srgbClr val="010101"/>
              </a:solidFill>
              <a:latin typeface="Kaiti SC" panose="02010600040101010101" pitchFamily="2" charset="-122"/>
              <a:ea typeface="Kaiti SC" panose="02010600040101010101" pitchFamily="2" charset="-122"/>
            </a:endParaRPr>
          </a:p>
        </p:txBody>
      </p:sp>
      <p:sp>
        <p:nvSpPr>
          <p:cNvPr id="11" name="TextBox 10">
            <a:extLst>
              <a:ext uri="{FF2B5EF4-FFF2-40B4-BE49-F238E27FC236}">
                <a16:creationId xmlns:a16="http://schemas.microsoft.com/office/drawing/2014/main" id="{EA8B74B2-32A7-0944-B688-A931A9727CEE}"/>
              </a:ext>
            </a:extLst>
          </p:cNvPr>
          <p:cNvSpPr txBox="1"/>
          <p:nvPr/>
        </p:nvSpPr>
        <p:spPr>
          <a:xfrm>
            <a:off x="3203849" y="2420888"/>
            <a:ext cx="792088" cy="307777"/>
          </a:xfrm>
          <a:prstGeom prst="rect">
            <a:avLst/>
          </a:prstGeom>
          <a:solidFill>
            <a:srgbClr val="9FE356"/>
          </a:solidFill>
        </p:spPr>
        <p:txBody>
          <a:bodyPr wrap="square" rtlCol="0">
            <a:spAutoFit/>
          </a:bodyPr>
          <a:lstStyle/>
          <a:p>
            <a:r>
              <a:rPr lang="zh-CN" altLang="en-US" sz="1400" b="1" dirty="0">
                <a:solidFill>
                  <a:srgbClr val="010101"/>
                </a:solidFill>
                <a:latin typeface="Kaiti SC" panose="02010600040101010101" pitchFamily="2" charset="-122"/>
                <a:ea typeface="Kaiti SC" panose="02010600040101010101" pitchFamily="2" charset="-122"/>
              </a:rPr>
              <a:t>玛拿西  </a:t>
            </a:r>
            <a:endParaRPr lang="en-US" sz="1400" b="1" dirty="0">
              <a:solidFill>
                <a:srgbClr val="010101"/>
              </a:solidFill>
              <a:latin typeface="Kaiti SC" panose="02010600040101010101" pitchFamily="2" charset="-122"/>
              <a:ea typeface="Kaiti SC" panose="02010600040101010101" pitchFamily="2" charset="-122"/>
            </a:endParaRPr>
          </a:p>
        </p:txBody>
      </p:sp>
      <p:sp>
        <p:nvSpPr>
          <p:cNvPr id="12" name="TextBox 11">
            <a:extLst>
              <a:ext uri="{FF2B5EF4-FFF2-40B4-BE49-F238E27FC236}">
                <a16:creationId xmlns:a16="http://schemas.microsoft.com/office/drawing/2014/main" id="{BCD192C4-F26A-B245-9CA8-7A06966E43C6}"/>
              </a:ext>
            </a:extLst>
          </p:cNvPr>
          <p:cNvSpPr txBox="1"/>
          <p:nvPr/>
        </p:nvSpPr>
        <p:spPr>
          <a:xfrm>
            <a:off x="1731893" y="3023374"/>
            <a:ext cx="646331" cy="276999"/>
          </a:xfrm>
          <a:prstGeom prst="rect">
            <a:avLst/>
          </a:prstGeom>
          <a:solidFill>
            <a:srgbClr val="BABABA"/>
          </a:solidFill>
        </p:spPr>
        <p:txBody>
          <a:bodyPr wrap="none" rtlCol="0">
            <a:spAutoFit/>
          </a:bodyPr>
          <a:lstStyle/>
          <a:p>
            <a:r>
              <a:rPr lang="zh-CN" altLang="en-US" sz="1200" b="1" dirty="0">
                <a:solidFill>
                  <a:srgbClr val="010101"/>
                </a:solidFill>
                <a:latin typeface="Kaiti SC" panose="02010600040101010101" pitchFamily="2" charset="-122"/>
                <a:ea typeface="Kaiti SC" panose="02010600040101010101" pitchFamily="2" charset="-122"/>
              </a:rPr>
              <a:t>以法莲</a:t>
            </a:r>
            <a:endParaRPr lang="en-US" sz="1200" b="1" dirty="0">
              <a:solidFill>
                <a:srgbClr val="010101"/>
              </a:solidFill>
              <a:latin typeface="Kaiti SC" panose="02010600040101010101" pitchFamily="2" charset="-122"/>
              <a:ea typeface="Kaiti SC" panose="02010600040101010101" pitchFamily="2" charset="-122"/>
            </a:endParaRPr>
          </a:p>
        </p:txBody>
      </p:sp>
      <p:sp>
        <p:nvSpPr>
          <p:cNvPr id="13" name="TextBox 12">
            <a:extLst>
              <a:ext uri="{FF2B5EF4-FFF2-40B4-BE49-F238E27FC236}">
                <a16:creationId xmlns:a16="http://schemas.microsoft.com/office/drawing/2014/main" id="{DB4036F7-FAE6-8943-9DAC-E1FF50F7BB85}"/>
              </a:ext>
            </a:extLst>
          </p:cNvPr>
          <p:cNvSpPr txBox="1"/>
          <p:nvPr/>
        </p:nvSpPr>
        <p:spPr>
          <a:xfrm>
            <a:off x="1547664" y="3512041"/>
            <a:ext cx="633507" cy="307777"/>
          </a:xfrm>
          <a:prstGeom prst="rect">
            <a:avLst/>
          </a:prstGeom>
          <a:solidFill>
            <a:srgbClr val="FF9F2F"/>
          </a:solidFill>
        </p:spPr>
        <p:txBody>
          <a:bodyPr wrap="none" rtlCol="0">
            <a:spAutoFit/>
          </a:bodyPr>
          <a:lstStyle/>
          <a:p>
            <a:r>
              <a:rPr lang="zh-CN" altLang="en-US" sz="1400" b="1" dirty="0">
                <a:solidFill>
                  <a:srgbClr val="010101"/>
                </a:solidFill>
                <a:latin typeface="Kaiti SC" panose="02010600040101010101" pitchFamily="2" charset="-122"/>
                <a:ea typeface="Kaiti SC" panose="02010600040101010101" pitchFamily="2" charset="-122"/>
              </a:rPr>
              <a:t>流便  </a:t>
            </a:r>
            <a:endParaRPr lang="en-US" sz="1400" b="1" dirty="0">
              <a:solidFill>
                <a:srgbClr val="010101"/>
              </a:solidFill>
              <a:latin typeface="Kaiti SC" panose="02010600040101010101" pitchFamily="2" charset="-122"/>
              <a:ea typeface="Kaiti SC" panose="02010600040101010101" pitchFamily="2" charset="-122"/>
            </a:endParaRPr>
          </a:p>
        </p:txBody>
      </p:sp>
      <p:sp>
        <p:nvSpPr>
          <p:cNvPr id="14" name="TextBox 13">
            <a:extLst>
              <a:ext uri="{FF2B5EF4-FFF2-40B4-BE49-F238E27FC236}">
                <a16:creationId xmlns:a16="http://schemas.microsoft.com/office/drawing/2014/main" id="{99633E99-1505-CB41-B6B5-9790613A2A42}"/>
              </a:ext>
            </a:extLst>
          </p:cNvPr>
          <p:cNvSpPr txBox="1"/>
          <p:nvPr/>
        </p:nvSpPr>
        <p:spPr>
          <a:xfrm>
            <a:off x="1475656" y="4005064"/>
            <a:ext cx="543739" cy="307777"/>
          </a:xfrm>
          <a:prstGeom prst="rect">
            <a:avLst/>
          </a:prstGeom>
          <a:solidFill>
            <a:srgbClr val="5F8B8B"/>
          </a:solidFill>
        </p:spPr>
        <p:txBody>
          <a:bodyPr wrap="none" rtlCol="0">
            <a:spAutoFit/>
          </a:bodyPr>
          <a:lstStyle/>
          <a:p>
            <a:r>
              <a:rPr lang="zh-CN" altLang="en-US" sz="1400" b="1" dirty="0">
                <a:solidFill>
                  <a:srgbClr val="010101"/>
                </a:solidFill>
                <a:latin typeface="Kaiti SC" panose="02010600040101010101" pitchFamily="2" charset="-122"/>
                <a:ea typeface="Kaiti SC" panose="02010600040101010101" pitchFamily="2" charset="-122"/>
              </a:rPr>
              <a:t>犹大</a:t>
            </a:r>
            <a:endParaRPr lang="en-US" sz="1400" b="1" dirty="0">
              <a:solidFill>
                <a:srgbClr val="010101"/>
              </a:solidFill>
              <a:latin typeface="Kaiti SC" panose="02010600040101010101" pitchFamily="2" charset="-122"/>
              <a:ea typeface="Kaiti SC" panose="02010600040101010101" pitchFamily="2" charset="-122"/>
            </a:endParaRPr>
          </a:p>
        </p:txBody>
      </p:sp>
      <p:sp>
        <p:nvSpPr>
          <p:cNvPr id="15" name="TextBox 14">
            <a:extLst>
              <a:ext uri="{FF2B5EF4-FFF2-40B4-BE49-F238E27FC236}">
                <a16:creationId xmlns:a16="http://schemas.microsoft.com/office/drawing/2014/main" id="{FD115575-D9B8-714A-A4D0-4FAEA3DF8B92}"/>
              </a:ext>
            </a:extLst>
          </p:cNvPr>
          <p:cNvSpPr txBox="1"/>
          <p:nvPr/>
        </p:nvSpPr>
        <p:spPr>
          <a:xfrm>
            <a:off x="1013289" y="4895582"/>
            <a:ext cx="723275" cy="276999"/>
          </a:xfrm>
          <a:prstGeom prst="rect">
            <a:avLst/>
          </a:prstGeom>
          <a:solidFill>
            <a:schemeClr val="accent6">
              <a:lumMod val="50000"/>
            </a:schemeClr>
          </a:solidFill>
        </p:spPr>
        <p:txBody>
          <a:bodyPr wrap="none" rtlCol="0">
            <a:spAutoFit/>
          </a:bodyPr>
          <a:lstStyle/>
          <a:p>
            <a:r>
              <a:rPr lang="zh-CN" altLang="en-US" sz="1200" b="1" dirty="0">
                <a:latin typeface="Kaiti SC" panose="02010600040101010101" pitchFamily="2" charset="-122"/>
                <a:ea typeface="Kaiti SC" panose="02010600040101010101" pitchFamily="2" charset="-122"/>
              </a:rPr>
              <a:t>便雅悯  </a:t>
            </a:r>
            <a:endParaRPr lang="en-US" sz="1200" b="1" dirty="0">
              <a:latin typeface="Kaiti SC" panose="02010600040101010101" pitchFamily="2" charset="-122"/>
              <a:ea typeface="Kaiti SC" panose="02010600040101010101" pitchFamily="2" charset="-122"/>
            </a:endParaRPr>
          </a:p>
        </p:txBody>
      </p:sp>
      <p:sp>
        <p:nvSpPr>
          <p:cNvPr id="16" name="TextBox 15">
            <a:extLst>
              <a:ext uri="{FF2B5EF4-FFF2-40B4-BE49-F238E27FC236}">
                <a16:creationId xmlns:a16="http://schemas.microsoft.com/office/drawing/2014/main" id="{7F4275F3-9686-D24B-BCE6-3EA32D44E488}"/>
              </a:ext>
            </a:extLst>
          </p:cNvPr>
          <p:cNvSpPr txBox="1"/>
          <p:nvPr/>
        </p:nvSpPr>
        <p:spPr>
          <a:xfrm>
            <a:off x="611560" y="5240233"/>
            <a:ext cx="607859" cy="276999"/>
          </a:xfrm>
          <a:prstGeom prst="rect">
            <a:avLst/>
          </a:prstGeom>
          <a:solidFill>
            <a:srgbClr val="6D4735"/>
          </a:solidFill>
        </p:spPr>
        <p:txBody>
          <a:bodyPr wrap="none" rtlCol="0">
            <a:spAutoFit/>
          </a:bodyPr>
          <a:lstStyle/>
          <a:p>
            <a:r>
              <a:rPr lang="zh-CN" altLang="en-US" sz="1200" b="1" dirty="0">
                <a:latin typeface="Kaiti SC" panose="02010600040101010101" pitchFamily="2" charset="-122"/>
                <a:ea typeface="Kaiti SC" panose="02010600040101010101" pitchFamily="2" charset="-122"/>
              </a:rPr>
              <a:t>西缅   </a:t>
            </a:r>
            <a:endParaRPr lang="en-US" sz="1200" b="1" dirty="0">
              <a:latin typeface="Kaiti SC" panose="02010600040101010101" pitchFamily="2" charset="-122"/>
              <a:ea typeface="Kaiti SC" panose="02010600040101010101" pitchFamily="2" charset="-122"/>
            </a:endParaRPr>
          </a:p>
        </p:txBody>
      </p:sp>
      <p:sp>
        <p:nvSpPr>
          <p:cNvPr id="17" name="TextBox 16">
            <a:extLst>
              <a:ext uri="{FF2B5EF4-FFF2-40B4-BE49-F238E27FC236}">
                <a16:creationId xmlns:a16="http://schemas.microsoft.com/office/drawing/2014/main" id="{219985FE-3490-9341-A057-CBCE6BFF9121}"/>
              </a:ext>
            </a:extLst>
          </p:cNvPr>
          <p:cNvSpPr txBox="1"/>
          <p:nvPr/>
        </p:nvSpPr>
        <p:spPr>
          <a:xfrm>
            <a:off x="251519" y="5487035"/>
            <a:ext cx="761769" cy="253916"/>
          </a:xfrm>
          <a:prstGeom prst="rect">
            <a:avLst/>
          </a:prstGeom>
          <a:solidFill>
            <a:schemeClr val="accent4">
              <a:lumMod val="75000"/>
            </a:schemeClr>
          </a:solidFill>
        </p:spPr>
        <p:txBody>
          <a:bodyPr wrap="square" rtlCol="0">
            <a:spAutoFit/>
          </a:bodyPr>
          <a:lstStyle/>
          <a:p>
            <a:r>
              <a:rPr lang="zh-CN" altLang="en-US" sz="1050" b="1" dirty="0">
                <a:latin typeface="Kaiti SC" panose="02010600040101010101" pitchFamily="2" charset="-122"/>
                <a:ea typeface="Kaiti SC" panose="02010600040101010101" pitchFamily="2" charset="-122"/>
              </a:rPr>
              <a:t>以萨迦 </a:t>
            </a:r>
            <a:endParaRPr lang="en-US" sz="1050" b="1" dirty="0">
              <a:latin typeface="Kaiti SC" panose="02010600040101010101" pitchFamily="2" charset="-122"/>
              <a:ea typeface="Kaiti SC" panose="02010600040101010101" pitchFamily="2" charset="-122"/>
            </a:endParaRPr>
          </a:p>
        </p:txBody>
      </p:sp>
      <p:sp>
        <p:nvSpPr>
          <p:cNvPr id="18" name="TextBox 17">
            <a:extLst>
              <a:ext uri="{FF2B5EF4-FFF2-40B4-BE49-F238E27FC236}">
                <a16:creationId xmlns:a16="http://schemas.microsoft.com/office/drawing/2014/main" id="{10677A04-03EA-7C4C-AF9C-2EEB43513EB7}"/>
              </a:ext>
            </a:extLst>
          </p:cNvPr>
          <p:cNvSpPr txBox="1"/>
          <p:nvPr/>
        </p:nvSpPr>
        <p:spPr>
          <a:xfrm>
            <a:off x="569876" y="5772564"/>
            <a:ext cx="721673" cy="276999"/>
          </a:xfrm>
          <a:prstGeom prst="rect">
            <a:avLst/>
          </a:prstGeom>
          <a:solidFill>
            <a:srgbClr val="942D75"/>
          </a:solidFill>
        </p:spPr>
        <p:txBody>
          <a:bodyPr wrap="square" rtlCol="0">
            <a:spAutoFit/>
          </a:bodyPr>
          <a:lstStyle/>
          <a:p>
            <a:r>
              <a:rPr lang="zh-CN" altLang="en-US" sz="1200" b="1" dirty="0">
                <a:latin typeface="Kaiti SC" panose="02010600040101010101" pitchFamily="2" charset="-122"/>
                <a:ea typeface="Kaiti SC" panose="02010600040101010101" pitchFamily="2" charset="-122"/>
              </a:rPr>
              <a:t>西布伦   </a:t>
            </a:r>
            <a:endParaRPr lang="en-US" sz="1200" b="1" dirty="0">
              <a:latin typeface="Kaiti SC" panose="02010600040101010101" pitchFamily="2" charset="-122"/>
              <a:ea typeface="Kaiti SC" panose="02010600040101010101" pitchFamily="2" charset="-122"/>
            </a:endParaRPr>
          </a:p>
        </p:txBody>
      </p:sp>
      <p:sp>
        <p:nvSpPr>
          <p:cNvPr id="19" name="TextBox 18">
            <a:extLst>
              <a:ext uri="{FF2B5EF4-FFF2-40B4-BE49-F238E27FC236}">
                <a16:creationId xmlns:a16="http://schemas.microsoft.com/office/drawing/2014/main" id="{D0FB994E-BEDB-A049-9106-8EC8A97B663D}"/>
              </a:ext>
            </a:extLst>
          </p:cNvPr>
          <p:cNvSpPr txBox="1"/>
          <p:nvPr/>
        </p:nvSpPr>
        <p:spPr>
          <a:xfrm>
            <a:off x="911205" y="6062615"/>
            <a:ext cx="492443" cy="276999"/>
          </a:xfrm>
          <a:prstGeom prst="rect">
            <a:avLst/>
          </a:prstGeom>
          <a:solidFill>
            <a:srgbClr val="B14CFF"/>
          </a:solidFill>
        </p:spPr>
        <p:txBody>
          <a:bodyPr wrap="none" rtlCol="0">
            <a:spAutoFit/>
          </a:bodyPr>
          <a:lstStyle/>
          <a:p>
            <a:r>
              <a:rPr lang="zh-CN" altLang="en-US" sz="1200" b="1" dirty="0">
                <a:latin typeface="Kaiti SC" panose="02010600040101010101" pitchFamily="2" charset="-122"/>
                <a:ea typeface="Kaiti SC" panose="02010600040101010101" pitchFamily="2" charset="-122"/>
              </a:rPr>
              <a:t>迦得</a:t>
            </a:r>
            <a:endParaRPr lang="en-US" sz="1200" b="1" dirty="0">
              <a:latin typeface="Kaiti SC" panose="02010600040101010101" pitchFamily="2" charset="-122"/>
              <a:ea typeface="Kaiti SC" panose="02010600040101010101" pitchFamily="2" charset="-122"/>
            </a:endParaRPr>
          </a:p>
        </p:txBody>
      </p:sp>
      <p:sp>
        <p:nvSpPr>
          <p:cNvPr id="20" name="TextBox 19">
            <a:extLst>
              <a:ext uri="{FF2B5EF4-FFF2-40B4-BE49-F238E27FC236}">
                <a16:creationId xmlns:a16="http://schemas.microsoft.com/office/drawing/2014/main" id="{FF9F6234-86CD-4B45-B097-9A3CA8947EC3}"/>
              </a:ext>
            </a:extLst>
          </p:cNvPr>
          <p:cNvSpPr txBox="1"/>
          <p:nvPr/>
        </p:nvSpPr>
        <p:spPr>
          <a:xfrm>
            <a:off x="3424819" y="1943254"/>
            <a:ext cx="835485" cy="276999"/>
          </a:xfrm>
          <a:prstGeom prst="rect">
            <a:avLst/>
          </a:prstGeom>
          <a:solidFill>
            <a:srgbClr val="FFFF00"/>
          </a:solidFill>
        </p:spPr>
        <p:txBody>
          <a:bodyPr wrap="none" rtlCol="0">
            <a:spAutoFit/>
          </a:bodyPr>
          <a:lstStyle/>
          <a:p>
            <a:r>
              <a:rPr lang="zh-CN" altLang="en-US" sz="1200" dirty="0">
                <a:solidFill>
                  <a:schemeClr val="accent4">
                    <a:lumMod val="10000"/>
                  </a:schemeClr>
                </a:solidFill>
                <a:latin typeface="Kaiti SC" panose="02010600040101010101" pitchFamily="2" charset="-122"/>
                <a:ea typeface="Kaiti SC" panose="02010600040101010101" pitchFamily="2" charset="-122"/>
              </a:rPr>
              <a:t>大马士革</a:t>
            </a:r>
            <a:r>
              <a:rPr lang="zh-CN" altLang="en-US" sz="1100" dirty="0">
                <a:solidFill>
                  <a:schemeClr val="accent4">
                    <a:lumMod val="10000"/>
                  </a:schemeClr>
                </a:solidFill>
                <a:latin typeface="Kaiti SC" panose="02010600040101010101" pitchFamily="2" charset="-122"/>
                <a:ea typeface="Kaiti SC" panose="02010600040101010101" pitchFamily="2" charset="-122"/>
              </a:rPr>
              <a:t> </a:t>
            </a:r>
            <a:endParaRPr lang="en-US" sz="1100" dirty="0">
              <a:solidFill>
                <a:schemeClr val="accent4">
                  <a:lumMod val="10000"/>
                </a:schemeClr>
              </a:solidFill>
              <a:latin typeface="Kaiti SC" panose="02010600040101010101" pitchFamily="2" charset="-122"/>
              <a:ea typeface="Kaiti SC" panose="02010600040101010101" pitchFamily="2" charset="-122"/>
            </a:endParaRPr>
          </a:p>
        </p:txBody>
      </p:sp>
      <p:sp>
        <p:nvSpPr>
          <p:cNvPr id="21" name="TextBox 20">
            <a:extLst>
              <a:ext uri="{FF2B5EF4-FFF2-40B4-BE49-F238E27FC236}">
                <a16:creationId xmlns:a16="http://schemas.microsoft.com/office/drawing/2014/main" id="{D744FA19-9922-AE4C-AB0A-26353390FB17}"/>
              </a:ext>
            </a:extLst>
          </p:cNvPr>
          <p:cNvSpPr txBox="1"/>
          <p:nvPr/>
        </p:nvSpPr>
        <p:spPr>
          <a:xfrm>
            <a:off x="2915816" y="647110"/>
            <a:ext cx="678391" cy="261610"/>
          </a:xfrm>
          <a:prstGeom prst="rect">
            <a:avLst/>
          </a:prstGeom>
          <a:solidFill>
            <a:srgbClr val="8E8446"/>
          </a:solidFill>
        </p:spPr>
        <p:txBody>
          <a:bodyPr wrap="none" rtlCol="0">
            <a:spAutoFit/>
          </a:bodyPr>
          <a:lstStyle/>
          <a:p>
            <a:r>
              <a:rPr lang="zh-CN" altLang="en-US" sz="1100" dirty="0">
                <a:latin typeface="Kaiti SC" panose="02010600040101010101" pitchFamily="2" charset="-122"/>
                <a:ea typeface="Kaiti SC" panose="02010600040101010101" pitchFamily="2" charset="-122"/>
              </a:rPr>
              <a:t>哈马口  </a:t>
            </a:r>
            <a:endParaRPr lang="en-US" sz="1100" dirty="0">
              <a:latin typeface="Kaiti SC" panose="02010600040101010101" pitchFamily="2" charset="-122"/>
              <a:ea typeface="Kaiti SC" panose="02010600040101010101" pitchFamily="2" charset="-122"/>
            </a:endParaRPr>
          </a:p>
        </p:txBody>
      </p:sp>
      <p:sp>
        <p:nvSpPr>
          <p:cNvPr id="22" name="TextBox 21">
            <a:extLst>
              <a:ext uri="{FF2B5EF4-FFF2-40B4-BE49-F238E27FC236}">
                <a16:creationId xmlns:a16="http://schemas.microsoft.com/office/drawing/2014/main" id="{7E931BAD-DED3-4140-8EDF-559AC9AC788E}"/>
              </a:ext>
            </a:extLst>
          </p:cNvPr>
          <p:cNvSpPr txBox="1"/>
          <p:nvPr/>
        </p:nvSpPr>
        <p:spPr>
          <a:xfrm>
            <a:off x="4146629" y="590491"/>
            <a:ext cx="569387" cy="246221"/>
          </a:xfrm>
          <a:prstGeom prst="rect">
            <a:avLst/>
          </a:prstGeom>
          <a:solidFill>
            <a:srgbClr val="8E8446"/>
          </a:solidFill>
        </p:spPr>
        <p:txBody>
          <a:bodyPr wrap="none" rtlCol="0">
            <a:spAutoFit/>
          </a:bodyPr>
          <a:lstStyle/>
          <a:p>
            <a:r>
              <a:rPr lang="zh-CN" altLang="en-US" sz="1000" dirty="0">
                <a:latin typeface="Kaiti SC" panose="02010600040101010101" pitchFamily="2" charset="-122"/>
                <a:ea typeface="Kaiti SC" panose="02010600040101010101" pitchFamily="2" charset="-122"/>
              </a:rPr>
              <a:t>西达达</a:t>
            </a:r>
            <a:endParaRPr lang="en-US" sz="1000" dirty="0">
              <a:latin typeface="Kaiti SC" panose="02010600040101010101" pitchFamily="2" charset="-122"/>
              <a:ea typeface="Kaiti SC" panose="02010600040101010101" pitchFamily="2" charset="-122"/>
            </a:endParaRPr>
          </a:p>
        </p:txBody>
      </p:sp>
      <p:sp>
        <p:nvSpPr>
          <p:cNvPr id="23" name="TextBox 22">
            <a:extLst>
              <a:ext uri="{FF2B5EF4-FFF2-40B4-BE49-F238E27FC236}">
                <a16:creationId xmlns:a16="http://schemas.microsoft.com/office/drawing/2014/main" id="{5C33A7F7-3484-9C42-8B7D-4C084754FC56}"/>
              </a:ext>
            </a:extLst>
          </p:cNvPr>
          <p:cNvSpPr txBox="1"/>
          <p:nvPr/>
        </p:nvSpPr>
        <p:spPr>
          <a:xfrm>
            <a:off x="3205589" y="1268760"/>
            <a:ext cx="646331" cy="276999"/>
          </a:xfrm>
          <a:prstGeom prst="rect">
            <a:avLst/>
          </a:prstGeom>
          <a:solidFill>
            <a:schemeClr val="accent1">
              <a:lumMod val="40000"/>
              <a:lumOff val="60000"/>
            </a:schemeClr>
          </a:solidFill>
        </p:spPr>
        <p:txBody>
          <a:bodyPr wrap="none" rtlCol="0">
            <a:spAutoFit/>
          </a:bodyPr>
          <a:lstStyle/>
          <a:p>
            <a:r>
              <a:rPr lang="zh-CN" altLang="en-US" sz="1200" dirty="0">
                <a:solidFill>
                  <a:schemeClr val="accent4">
                    <a:lumMod val="10000"/>
                  </a:schemeClr>
                </a:solidFill>
                <a:latin typeface="Kaiti SC" panose="02010600040101010101" pitchFamily="2" charset="-122"/>
                <a:ea typeface="Kaiti SC" panose="02010600040101010101" pitchFamily="2" charset="-122"/>
              </a:rPr>
              <a:t>比罗他</a:t>
            </a:r>
            <a:endParaRPr lang="en-US" sz="1200" dirty="0">
              <a:solidFill>
                <a:schemeClr val="accent4">
                  <a:lumMod val="10000"/>
                </a:schemeClr>
              </a:solidFill>
              <a:latin typeface="Kaiti SC" panose="02010600040101010101" pitchFamily="2" charset="-122"/>
              <a:ea typeface="Kaiti SC" panose="02010600040101010101" pitchFamily="2" charset="-122"/>
            </a:endParaRPr>
          </a:p>
        </p:txBody>
      </p:sp>
      <p:sp>
        <p:nvSpPr>
          <p:cNvPr id="24" name="TextBox 23">
            <a:extLst>
              <a:ext uri="{FF2B5EF4-FFF2-40B4-BE49-F238E27FC236}">
                <a16:creationId xmlns:a16="http://schemas.microsoft.com/office/drawing/2014/main" id="{5E72DCDE-03D9-0145-9B61-7B7518C044C2}"/>
              </a:ext>
            </a:extLst>
          </p:cNvPr>
          <p:cNvSpPr txBox="1"/>
          <p:nvPr/>
        </p:nvSpPr>
        <p:spPr>
          <a:xfrm>
            <a:off x="3287469" y="3007985"/>
            <a:ext cx="492443" cy="276999"/>
          </a:xfrm>
          <a:prstGeom prst="rect">
            <a:avLst/>
          </a:prstGeom>
          <a:solidFill>
            <a:schemeClr val="accent4">
              <a:lumMod val="90000"/>
            </a:schemeClr>
          </a:solidFill>
        </p:spPr>
        <p:txBody>
          <a:bodyPr wrap="none" rtlCol="0">
            <a:spAutoFit/>
          </a:bodyPr>
          <a:lstStyle/>
          <a:p>
            <a:r>
              <a:rPr lang="zh-CN" altLang="en-US" sz="1200" dirty="0">
                <a:solidFill>
                  <a:schemeClr val="accent4">
                    <a:lumMod val="10000"/>
                  </a:schemeClr>
                </a:solidFill>
                <a:latin typeface="Kaiti SC" panose="02010600040101010101" pitchFamily="2" charset="-122"/>
                <a:ea typeface="Kaiti SC" panose="02010600040101010101" pitchFamily="2" charset="-122"/>
              </a:rPr>
              <a:t>浩兰</a:t>
            </a:r>
            <a:endParaRPr lang="en-US" sz="1200" dirty="0">
              <a:solidFill>
                <a:schemeClr val="accent4">
                  <a:lumMod val="10000"/>
                </a:schemeClr>
              </a:solidFill>
              <a:latin typeface="Kaiti SC" panose="02010600040101010101" pitchFamily="2" charset="-122"/>
              <a:ea typeface="Kaiti SC" panose="02010600040101010101" pitchFamily="2" charset="-122"/>
            </a:endParaRPr>
          </a:p>
        </p:txBody>
      </p:sp>
      <p:sp>
        <p:nvSpPr>
          <p:cNvPr id="25" name="TextBox 24">
            <a:extLst>
              <a:ext uri="{FF2B5EF4-FFF2-40B4-BE49-F238E27FC236}">
                <a16:creationId xmlns:a16="http://schemas.microsoft.com/office/drawing/2014/main" id="{3B4A39AC-02BD-0B45-8EA8-515BD933E009}"/>
              </a:ext>
            </a:extLst>
          </p:cNvPr>
          <p:cNvSpPr txBox="1"/>
          <p:nvPr/>
        </p:nvSpPr>
        <p:spPr>
          <a:xfrm>
            <a:off x="1741766" y="5767372"/>
            <a:ext cx="466794" cy="261610"/>
          </a:xfrm>
          <a:prstGeom prst="rect">
            <a:avLst/>
          </a:prstGeom>
          <a:solidFill>
            <a:srgbClr val="7030A0"/>
          </a:solidFill>
        </p:spPr>
        <p:txBody>
          <a:bodyPr wrap="none" rtlCol="0">
            <a:spAutoFit/>
          </a:bodyPr>
          <a:lstStyle/>
          <a:p>
            <a:r>
              <a:rPr lang="zh-CN" altLang="en-US" sz="1050" dirty="0">
                <a:latin typeface="Kaiti SC" panose="02010600040101010101" pitchFamily="2" charset="-122"/>
                <a:ea typeface="Kaiti SC" panose="02010600040101010101" pitchFamily="2" charset="-122"/>
              </a:rPr>
              <a:t>他玛</a:t>
            </a:r>
            <a:endParaRPr lang="en-US" sz="1050" dirty="0">
              <a:latin typeface="Kaiti SC" panose="02010600040101010101" pitchFamily="2" charset="-122"/>
              <a:ea typeface="Kaiti SC" panose="02010600040101010101" pitchFamily="2" charset="-122"/>
            </a:endParaRPr>
          </a:p>
        </p:txBody>
      </p:sp>
      <p:sp>
        <p:nvSpPr>
          <p:cNvPr id="26" name="TextBox 25">
            <a:extLst>
              <a:ext uri="{FF2B5EF4-FFF2-40B4-BE49-F238E27FC236}">
                <a16:creationId xmlns:a16="http://schemas.microsoft.com/office/drawing/2014/main" id="{EC1512BB-6494-664F-B5F4-AD8F5B75B965}"/>
              </a:ext>
            </a:extLst>
          </p:cNvPr>
          <p:cNvSpPr txBox="1"/>
          <p:nvPr/>
        </p:nvSpPr>
        <p:spPr>
          <a:xfrm>
            <a:off x="867797" y="6407750"/>
            <a:ext cx="607859" cy="261610"/>
          </a:xfrm>
          <a:prstGeom prst="rect">
            <a:avLst/>
          </a:prstGeom>
          <a:solidFill>
            <a:srgbClr val="8E8446"/>
          </a:solidFill>
        </p:spPr>
        <p:txBody>
          <a:bodyPr wrap="none" rtlCol="0">
            <a:spAutoFit/>
          </a:bodyPr>
          <a:lstStyle/>
          <a:p>
            <a:r>
              <a:rPr lang="zh-CN" altLang="en-US" sz="1100" dirty="0">
                <a:latin typeface="Kaiti SC" panose="02010600040101010101" pitchFamily="2" charset="-122"/>
                <a:ea typeface="Kaiti SC" panose="02010600040101010101" pitchFamily="2" charset="-122"/>
              </a:rPr>
              <a:t>加低斯</a:t>
            </a:r>
            <a:endParaRPr lang="en-US" sz="1100" dirty="0">
              <a:latin typeface="Kaiti SC" panose="02010600040101010101" pitchFamily="2" charset="-122"/>
              <a:ea typeface="Kaiti SC" panose="02010600040101010101" pitchFamily="2" charset="-122"/>
            </a:endParaRPr>
          </a:p>
        </p:txBody>
      </p:sp>
      <p:sp>
        <p:nvSpPr>
          <p:cNvPr id="27" name="TextBox 26">
            <a:extLst>
              <a:ext uri="{FF2B5EF4-FFF2-40B4-BE49-F238E27FC236}">
                <a16:creationId xmlns:a16="http://schemas.microsoft.com/office/drawing/2014/main" id="{3400AB5A-9EC3-C448-B58B-7E1AE41DB158}"/>
              </a:ext>
            </a:extLst>
          </p:cNvPr>
          <p:cNvSpPr txBox="1"/>
          <p:nvPr/>
        </p:nvSpPr>
        <p:spPr>
          <a:xfrm rot="2526959">
            <a:off x="-102282" y="5811328"/>
            <a:ext cx="764191" cy="230832"/>
          </a:xfrm>
          <a:prstGeom prst="rect">
            <a:avLst/>
          </a:prstGeom>
          <a:solidFill>
            <a:srgbClr val="8E8446"/>
          </a:solidFill>
        </p:spPr>
        <p:txBody>
          <a:bodyPr wrap="square" rtlCol="0">
            <a:spAutoFit/>
          </a:bodyPr>
          <a:lstStyle/>
          <a:p>
            <a:pPr algn="ctr"/>
            <a:r>
              <a:rPr lang="zh-CN" altLang="en-US" sz="900" dirty="0">
                <a:latin typeface="Kaiti SC" panose="02010600040101010101" pitchFamily="2" charset="-122"/>
                <a:ea typeface="Kaiti SC" panose="02010600040101010101" pitchFamily="2" charset="-122"/>
              </a:rPr>
              <a:t>埃及小溪</a:t>
            </a:r>
            <a:endParaRPr lang="en-US" sz="900" dirty="0">
              <a:latin typeface="Kaiti SC" panose="02010600040101010101" pitchFamily="2" charset="-122"/>
              <a:ea typeface="Kaiti SC" panose="02010600040101010101" pitchFamily="2" charset="-122"/>
            </a:endParaRPr>
          </a:p>
        </p:txBody>
      </p:sp>
      <p:sp>
        <p:nvSpPr>
          <p:cNvPr id="28" name="TextBox 27">
            <a:extLst>
              <a:ext uri="{FF2B5EF4-FFF2-40B4-BE49-F238E27FC236}">
                <a16:creationId xmlns:a16="http://schemas.microsoft.com/office/drawing/2014/main" id="{E0FF6BBD-409C-F344-A2BB-892894494024}"/>
              </a:ext>
            </a:extLst>
          </p:cNvPr>
          <p:cNvSpPr txBox="1"/>
          <p:nvPr/>
        </p:nvSpPr>
        <p:spPr>
          <a:xfrm>
            <a:off x="251520" y="6257893"/>
            <a:ext cx="328245" cy="217120"/>
          </a:xfrm>
          <a:prstGeom prst="rect">
            <a:avLst/>
          </a:prstGeom>
          <a:solidFill>
            <a:srgbClr val="8E8446"/>
          </a:solidFill>
        </p:spPr>
        <p:txBody>
          <a:bodyPr wrap="square" rtlCol="0">
            <a:spAutoFit/>
          </a:bodyPr>
          <a:lstStyle/>
          <a:p>
            <a:endParaRPr lang="en-US" sz="800" dirty="0"/>
          </a:p>
        </p:txBody>
      </p:sp>
      <p:sp>
        <p:nvSpPr>
          <p:cNvPr id="29" name="TextBox 28">
            <a:extLst>
              <a:ext uri="{FF2B5EF4-FFF2-40B4-BE49-F238E27FC236}">
                <a16:creationId xmlns:a16="http://schemas.microsoft.com/office/drawing/2014/main" id="{47F641E8-7308-3C44-AB63-29204E0D3C97}"/>
              </a:ext>
            </a:extLst>
          </p:cNvPr>
          <p:cNvSpPr txBox="1"/>
          <p:nvPr/>
        </p:nvSpPr>
        <p:spPr>
          <a:xfrm>
            <a:off x="3729390" y="4149080"/>
            <a:ext cx="338554" cy="276999"/>
          </a:xfrm>
          <a:prstGeom prst="rect">
            <a:avLst/>
          </a:prstGeom>
          <a:solidFill>
            <a:schemeClr val="tx1"/>
          </a:solidFill>
        </p:spPr>
        <p:txBody>
          <a:bodyPr wrap="none" rtlCol="0">
            <a:spAutoFit/>
          </a:bodyPr>
          <a:lstStyle/>
          <a:p>
            <a:r>
              <a:rPr lang="zh-CN" altLang="en-US" sz="1200" dirty="0">
                <a:solidFill>
                  <a:schemeClr val="accent4">
                    <a:lumMod val="10000"/>
                  </a:schemeClr>
                </a:solidFill>
                <a:latin typeface="Kaiti SC" panose="02010600040101010101" pitchFamily="2" charset="-122"/>
                <a:ea typeface="Kaiti SC" panose="02010600040101010101" pitchFamily="2" charset="-122"/>
              </a:rPr>
              <a:t>注</a:t>
            </a:r>
            <a:endParaRPr lang="en-US" sz="1200" dirty="0">
              <a:solidFill>
                <a:schemeClr val="accent4">
                  <a:lumMod val="10000"/>
                </a:schemeClr>
              </a:solidFill>
              <a:latin typeface="Kaiti SC" panose="02010600040101010101" pitchFamily="2" charset="-122"/>
              <a:ea typeface="Kaiti SC" panose="02010600040101010101" pitchFamily="2" charset="-122"/>
            </a:endParaRPr>
          </a:p>
        </p:txBody>
      </p:sp>
      <p:sp>
        <p:nvSpPr>
          <p:cNvPr id="30" name="TextBox 29">
            <a:extLst>
              <a:ext uri="{FF2B5EF4-FFF2-40B4-BE49-F238E27FC236}">
                <a16:creationId xmlns:a16="http://schemas.microsoft.com/office/drawing/2014/main" id="{B2E3FD03-6F1F-8F44-BC3D-BA2EFDDDA8A9}"/>
              </a:ext>
            </a:extLst>
          </p:cNvPr>
          <p:cNvSpPr txBox="1"/>
          <p:nvPr/>
        </p:nvSpPr>
        <p:spPr>
          <a:xfrm>
            <a:off x="3347864" y="4376137"/>
            <a:ext cx="1296144" cy="276999"/>
          </a:xfrm>
          <a:prstGeom prst="rect">
            <a:avLst/>
          </a:prstGeom>
          <a:solidFill>
            <a:schemeClr val="tx1"/>
          </a:solidFill>
        </p:spPr>
        <p:txBody>
          <a:bodyPr wrap="square" rtlCol="0">
            <a:spAutoFit/>
          </a:bodyPr>
          <a:lstStyle/>
          <a:p>
            <a:r>
              <a:rPr lang="zh-CN" altLang="en-US" sz="1200" dirty="0">
                <a:solidFill>
                  <a:schemeClr val="accent4">
                    <a:lumMod val="10000"/>
                  </a:schemeClr>
                </a:solidFill>
                <a:latin typeface="Kaiti SC" panose="02010600040101010101" pitchFamily="2" charset="-122"/>
                <a:ea typeface="Kaiti SC" panose="02010600040101010101" pitchFamily="2" charset="-122"/>
              </a:rPr>
              <a:t>耶路撒冷城     </a:t>
            </a:r>
            <a:endParaRPr lang="en-US" sz="1200" dirty="0">
              <a:solidFill>
                <a:schemeClr val="accent4">
                  <a:lumMod val="10000"/>
                </a:schemeClr>
              </a:solidFill>
              <a:latin typeface="Kaiti SC" panose="02010600040101010101" pitchFamily="2" charset="-122"/>
              <a:ea typeface="Kaiti SC" panose="02010600040101010101" pitchFamily="2" charset="-122"/>
            </a:endParaRPr>
          </a:p>
        </p:txBody>
      </p:sp>
      <p:sp>
        <p:nvSpPr>
          <p:cNvPr id="31" name="TextBox 30">
            <a:extLst>
              <a:ext uri="{FF2B5EF4-FFF2-40B4-BE49-F238E27FC236}">
                <a16:creationId xmlns:a16="http://schemas.microsoft.com/office/drawing/2014/main" id="{851A1515-B37B-3742-A1E5-5814ECCCEDA7}"/>
              </a:ext>
            </a:extLst>
          </p:cNvPr>
          <p:cNvSpPr txBox="1"/>
          <p:nvPr/>
        </p:nvSpPr>
        <p:spPr>
          <a:xfrm>
            <a:off x="3347864" y="4653136"/>
            <a:ext cx="1066318" cy="261610"/>
          </a:xfrm>
          <a:prstGeom prst="rect">
            <a:avLst/>
          </a:prstGeom>
          <a:solidFill>
            <a:schemeClr val="tx1"/>
          </a:solidFill>
        </p:spPr>
        <p:txBody>
          <a:bodyPr wrap="none" rtlCol="0">
            <a:spAutoFit/>
          </a:bodyPr>
          <a:lstStyle/>
          <a:p>
            <a:r>
              <a:rPr lang="zh-CN" altLang="en-US" sz="1100" dirty="0">
                <a:solidFill>
                  <a:schemeClr val="accent4">
                    <a:lumMod val="10000"/>
                  </a:schemeClr>
                </a:solidFill>
                <a:latin typeface="Kaiti SC" panose="02010600040101010101" pitchFamily="2" charset="-122"/>
                <a:ea typeface="Kaiti SC" panose="02010600040101010101" pitchFamily="2" charset="-122"/>
              </a:rPr>
              <a:t>利未人部分     </a:t>
            </a:r>
            <a:endParaRPr lang="en-US" sz="1100" dirty="0">
              <a:solidFill>
                <a:schemeClr val="accent4">
                  <a:lumMod val="10000"/>
                </a:schemeClr>
              </a:solidFill>
              <a:latin typeface="Kaiti SC" panose="02010600040101010101" pitchFamily="2" charset="-122"/>
              <a:ea typeface="Kaiti SC" panose="02010600040101010101" pitchFamily="2" charset="-122"/>
            </a:endParaRPr>
          </a:p>
        </p:txBody>
      </p:sp>
      <p:sp>
        <p:nvSpPr>
          <p:cNvPr id="32" name="TextBox 31">
            <a:extLst>
              <a:ext uri="{FF2B5EF4-FFF2-40B4-BE49-F238E27FC236}">
                <a16:creationId xmlns:a16="http://schemas.microsoft.com/office/drawing/2014/main" id="{F03753FC-0434-AA48-A7E2-192B8648BAEC}"/>
              </a:ext>
            </a:extLst>
          </p:cNvPr>
          <p:cNvSpPr txBox="1"/>
          <p:nvPr/>
        </p:nvSpPr>
        <p:spPr>
          <a:xfrm>
            <a:off x="3347864" y="4895582"/>
            <a:ext cx="1136850" cy="261610"/>
          </a:xfrm>
          <a:prstGeom prst="rect">
            <a:avLst/>
          </a:prstGeom>
          <a:solidFill>
            <a:schemeClr val="tx1"/>
          </a:solidFill>
        </p:spPr>
        <p:txBody>
          <a:bodyPr wrap="none" rtlCol="0">
            <a:spAutoFit/>
          </a:bodyPr>
          <a:lstStyle/>
          <a:p>
            <a:r>
              <a:rPr lang="zh-CN" altLang="en-US" sz="1100" dirty="0">
                <a:solidFill>
                  <a:schemeClr val="accent4">
                    <a:lumMod val="10000"/>
                  </a:schemeClr>
                </a:solidFill>
                <a:latin typeface="Kaiti SC" panose="02010600040101010101" pitchFamily="2" charset="-122"/>
                <a:ea typeface="Kaiti SC" panose="02010600040101010101" pitchFamily="2" charset="-122"/>
              </a:rPr>
              <a:t>王子的部分       </a:t>
            </a:r>
            <a:endParaRPr lang="en-US" sz="1100" dirty="0">
              <a:solidFill>
                <a:schemeClr val="accent4">
                  <a:lumMod val="10000"/>
                </a:schemeClr>
              </a:solidFill>
              <a:latin typeface="Kaiti SC" panose="02010600040101010101" pitchFamily="2" charset="-122"/>
              <a:ea typeface="Kaiti SC" panose="02010600040101010101" pitchFamily="2" charset="-122"/>
            </a:endParaRPr>
          </a:p>
        </p:txBody>
      </p:sp>
      <p:sp>
        <p:nvSpPr>
          <p:cNvPr id="33" name="TextBox 32">
            <a:extLst>
              <a:ext uri="{FF2B5EF4-FFF2-40B4-BE49-F238E27FC236}">
                <a16:creationId xmlns:a16="http://schemas.microsoft.com/office/drawing/2014/main" id="{EF7D9D1B-CEC6-8E48-AA28-D9E902A74B7C}"/>
              </a:ext>
            </a:extLst>
          </p:cNvPr>
          <p:cNvSpPr txBox="1"/>
          <p:nvPr/>
        </p:nvSpPr>
        <p:spPr>
          <a:xfrm>
            <a:off x="3385126" y="5157192"/>
            <a:ext cx="713657" cy="261610"/>
          </a:xfrm>
          <a:prstGeom prst="rect">
            <a:avLst/>
          </a:prstGeom>
          <a:solidFill>
            <a:schemeClr val="tx1"/>
          </a:solidFill>
        </p:spPr>
        <p:txBody>
          <a:bodyPr wrap="none" rtlCol="0">
            <a:spAutoFit/>
          </a:bodyPr>
          <a:lstStyle/>
          <a:p>
            <a:r>
              <a:rPr lang="zh-CN" altLang="en-US" sz="1100" dirty="0">
                <a:solidFill>
                  <a:schemeClr val="accent4">
                    <a:lumMod val="10000"/>
                  </a:schemeClr>
                </a:solidFill>
                <a:latin typeface="Kaiti SC" panose="02010600040101010101" pitchFamily="2" charset="-122"/>
                <a:ea typeface="Kaiti SC" panose="02010600040101010101" pitchFamily="2" charset="-122"/>
              </a:rPr>
              <a:t>圣所       </a:t>
            </a:r>
            <a:endParaRPr lang="en-US" sz="1100" dirty="0">
              <a:solidFill>
                <a:schemeClr val="accent4">
                  <a:lumMod val="10000"/>
                </a:schemeClr>
              </a:solidFill>
              <a:latin typeface="Kaiti SC" panose="02010600040101010101" pitchFamily="2" charset="-122"/>
              <a:ea typeface="Kaiti SC" panose="02010600040101010101" pitchFamily="2" charset="-122"/>
            </a:endParaRPr>
          </a:p>
        </p:txBody>
      </p:sp>
      <p:sp>
        <p:nvSpPr>
          <p:cNvPr id="34" name="TextBox 33">
            <a:extLst>
              <a:ext uri="{FF2B5EF4-FFF2-40B4-BE49-F238E27FC236}">
                <a16:creationId xmlns:a16="http://schemas.microsoft.com/office/drawing/2014/main" id="{7C74FA5B-5832-1540-A146-89C154EA6C8D}"/>
              </a:ext>
            </a:extLst>
          </p:cNvPr>
          <p:cNvSpPr txBox="1"/>
          <p:nvPr/>
        </p:nvSpPr>
        <p:spPr>
          <a:xfrm>
            <a:off x="3405788" y="5382911"/>
            <a:ext cx="1238220" cy="430887"/>
          </a:xfrm>
          <a:prstGeom prst="rect">
            <a:avLst/>
          </a:prstGeom>
          <a:solidFill>
            <a:schemeClr val="tx1"/>
          </a:solidFill>
        </p:spPr>
        <p:txBody>
          <a:bodyPr wrap="square" rtlCol="0">
            <a:spAutoFit/>
          </a:bodyPr>
          <a:lstStyle/>
          <a:p>
            <a:r>
              <a:rPr lang="zh-CN" altLang="en-US" sz="1100" dirty="0">
                <a:solidFill>
                  <a:schemeClr val="accent4">
                    <a:lumMod val="10000"/>
                  </a:schemeClr>
                </a:solidFill>
                <a:latin typeface="Kaiti SC" panose="02010600040101010101" pitchFamily="2" charset="-122"/>
                <a:ea typeface="Kaiti SC" panose="02010600040101010101" pitchFamily="2" charset="-122"/>
              </a:rPr>
              <a:t>祭司（撒督的             后裔）的部分</a:t>
            </a:r>
            <a:endParaRPr lang="en-US" sz="1100" dirty="0">
              <a:solidFill>
                <a:schemeClr val="accent4">
                  <a:lumMod val="10000"/>
                </a:schemeClr>
              </a:solidFill>
              <a:latin typeface="Kaiti SC" panose="02010600040101010101" pitchFamily="2" charset="-122"/>
              <a:ea typeface="Kaiti SC" panose="02010600040101010101" pitchFamily="2" charset="-122"/>
            </a:endParaRPr>
          </a:p>
        </p:txBody>
      </p:sp>
      <p:sp>
        <p:nvSpPr>
          <p:cNvPr id="35" name="TextBox 34">
            <a:extLst>
              <a:ext uri="{FF2B5EF4-FFF2-40B4-BE49-F238E27FC236}">
                <a16:creationId xmlns:a16="http://schemas.microsoft.com/office/drawing/2014/main" id="{F714B980-29E9-4D49-A7C6-7A3970F23D6D}"/>
              </a:ext>
            </a:extLst>
          </p:cNvPr>
          <p:cNvSpPr txBox="1"/>
          <p:nvPr/>
        </p:nvSpPr>
        <p:spPr>
          <a:xfrm>
            <a:off x="3419872" y="5877272"/>
            <a:ext cx="1172116" cy="430887"/>
          </a:xfrm>
          <a:prstGeom prst="rect">
            <a:avLst/>
          </a:prstGeom>
          <a:solidFill>
            <a:schemeClr val="tx1"/>
          </a:solidFill>
        </p:spPr>
        <p:txBody>
          <a:bodyPr wrap="none" rtlCol="0">
            <a:spAutoFit/>
          </a:bodyPr>
          <a:lstStyle/>
          <a:p>
            <a:r>
              <a:rPr lang="zh-CN" altLang="en-US" sz="1100" dirty="0">
                <a:solidFill>
                  <a:schemeClr val="accent4">
                    <a:lumMod val="10000"/>
                  </a:schemeClr>
                </a:solidFill>
                <a:latin typeface="Kaiti SC" panose="02010600040101010101" pitchFamily="2" charset="-122"/>
                <a:ea typeface="Kaiti SC" panose="02010600040101010101" pitchFamily="2" charset="-122"/>
              </a:rPr>
              <a:t>城市雇工用餐处</a:t>
            </a:r>
            <a:endParaRPr lang="en-US" altLang="zh-CN" sz="1100" dirty="0">
              <a:solidFill>
                <a:schemeClr val="accent4">
                  <a:lumMod val="10000"/>
                </a:schemeClr>
              </a:solidFill>
              <a:latin typeface="Kaiti SC" panose="02010600040101010101" pitchFamily="2" charset="-122"/>
              <a:ea typeface="Kaiti SC" panose="02010600040101010101" pitchFamily="2" charset="-122"/>
            </a:endParaRPr>
          </a:p>
          <a:p>
            <a:endParaRPr lang="en-US" sz="1100" dirty="0">
              <a:solidFill>
                <a:schemeClr val="accent4">
                  <a:lumMod val="10000"/>
                </a:schemeClr>
              </a:solidFill>
              <a:latin typeface="Kaiti SC" panose="02010600040101010101" pitchFamily="2" charset="-122"/>
              <a:ea typeface="Kaiti SC" panose="02010600040101010101" pitchFamily="2" charset="-122"/>
            </a:endParaRPr>
          </a:p>
        </p:txBody>
      </p:sp>
    </p:spTree>
    <p:extLst>
      <p:ext uri="{BB962C8B-B14F-4D97-AF65-F5344CB8AC3E}">
        <p14:creationId xmlns:p14="http://schemas.microsoft.com/office/powerpoint/2010/main" val="9373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697196"/>
          </a:xfrm>
          <a:prstGeom prst="rect">
            <a:avLst/>
          </a:prstGeom>
        </p:spPr>
      </p:pic>
      <p:sp>
        <p:nvSpPr>
          <p:cNvPr id="900098" name="Rectangle 2"/>
          <p:cNvSpPr>
            <a:spLocks noGrp="1" noChangeArrowheads="1"/>
          </p:cNvSpPr>
          <p:nvPr>
            <p:ph type="ctrTitle"/>
          </p:nvPr>
        </p:nvSpPr>
        <p:spPr>
          <a:xfrm>
            <a:off x="0" y="5437373"/>
            <a:ext cx="9144000" cy="1392288"/>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为什么要跟随耶稣，</a:t>
            </a: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作为我们与神之间的</a:t>
            </a:r>
            <a:r>
              <a:rPr lang="zh-CN" altLang="en-US" b="1" dirty="0">
                <a:solidFill>
                  <a:srgbClr val="FFFF00"/>
                </a:solidFill>
                <a:effectLst>
                  <a:glow rad="127000">
                    <a:schemeClr val="tx1"/>
                  </a:glow>
                </a:effectLst>
                <a:latin typeface="Arial" charset="0"/>
                <a:ea typeface="ＭＳ Ｐゴシック" charset="0"/>
                <a:cs typeface="ＭＳ Ｐゴシック" charset="0"/>
              </a:rPr>
              <a:t>中保</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57406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zh-CN" altLang="en-US" b="1" dirty="0"/>
              <a:t>他比犹太教的大祭司更伟大，所以要到他那里去</a:t>
            </a:r>
            <a:br>
              <a:rPr lang="en-US" altLang="zh-CN" b="1" dirty="0"/>
            </a:br>
            <a:r>
              <a:rPr lang="zh-CN" altLang="en-US" b="1" dirty="0"/>
              <a:t>（希伯来书 </a:t>
            </a:r>
            <a:r>
              <a:rPr lang="en-US" altLang="zh-CN" b="1" dirty="0"/>
              <a:t>4:14–6:20</a:t>
            </a:r>
            <a:r>
              <a:rPr lang="zh-CN" altLang="en-US" b="1" dirty="0"/>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88351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基督以大祭司的身份</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超越了犹太教</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希伯来书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239356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scenic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7" name="Text Box 3"/>
          <p:cNvSpPr txBox="1">
            <a:spLocks noChangeArrowheads="1"/>
          </p:cNvSpPr>
          <p:nvPr/>
        </p:nvSpPr>
        <p:spPr bwMode="auto">
          <a:xfrm>
            <a:off x="1600200" y="0"/>
            <a:ext cx="7543800" cy="5816977"/>
          </a:xfrm>
          <a:prstGeom prst="rect">
            <a:avLst/>
          </a:prstGeom>
          <a:noFill/>
          <a:ln w="12700">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zh-CN" altLang="en-US" sz="3600" b="1" dirty="0">
                <a:solidFill>
                  <a:srgbClr val="FFFFCC"/>
                </a:solidFill>
                <a:effectLst>
                  <a:outerShdw blurRad="63500" dist="63500" dir="2700000" algn="tl" rotWithShape="0">
                    <a:srgbClr val="000000"/>
                  </a:outerShdw>
                </a:effectLst>
                <a:latin typeface="Kaiti SC" panose="02010600040101010101" pitchFamily="2" charset="-122"/>
                <a:ea typeface="Kaiti SC" panose="02010600040101010101" pitchFamily="2" charset="-122"/>
                <a:cs typeface="Arial"/>
              </a:rPr>
              <a:t>“我们既然有一位伟大的、经过了众天的大祭司，就是　神的儿子耶稣，就应该坚持所宣认的信仰。 </a:t>
            </a:r>
            <a:r>
              <a:rPr lang="en-US" altLang="zh-CN" sz="3600" b="1" baseline="30000" dirty="0">
                <a:solidFill>
                  <a:srgbClr val="FFFFCC"/>
                </a:solidFill>
                <a:effectLst>
                  <a:outerShdw blurRad="63500" dist="63500" dir="2700000" algn="tl" rotWithShape="0">
                    <a:srgbClr val="000000"/>
                  </a:outerShdw>
                </a:effectLst>
                <a:latin typeface="Kaiti SC" panose="02010600040101010101" pitchFamily="2" charset="-122"/>
                <a:ea typeface="Kaiti SC" panose="02010600040101010101" pitchFamily="2" charset="-122"/>
                <a:cs typeface="Arial"/>
              </a:rPr>
              <a:t>15</a:t>
            </a:r>
            <a:r>
              <a:rPr lang="en-US" altLang="zh-CN" sz="3600" b="1" dirty="0">
                <a:solidFill>
                  <a:srgbClr val="FFFFCC"/>
                </a:solidFill>
                <a:effectLst>
                  <a:outerShdw blurRad="63500" dist="63500" dir="2700000" algn="tl" rotWithShape="0">
                    <a:srgbClr val="000000"/>
                  </a:outerShdw>
                </a:effectLst>
                <a:latin typeface="Kaiti SC" panose="02010600040101010101" pitchFamily="2" charset="-122"/>
                <a:ea typeface="Kaiti SC" panose="02010600040101010101" pitchFamily="2" charset="-122"/>
                <a:cs typeface="Arial"/>
              </a:rPr>
              <a:t> </a:t>
            </a:r>
            <a:r>
              <a:rPr lang="zh-CN" altLang="en-US" sz="3600" b="1" dirty="0">
                <a:solidFill>
                  <a:srgbClr val="FFFFCC"/>
                </a:solidFill>
                <a:effectLst>
                  <a:outerShdw blurRad="63500" dist="63500" dir="2700000" algn="tl" rotWithShape="0">
                    <a:srgbClr val="000000"/>
                  </a:outerShdw>
                </a:effectLst>
                <a:latin typeface="Kaiti SC" panose="02010600040101010101" pitchFamily="2" charset="-122"/>
                <a:ea typeface="Kaiti SC" panose="02010600040101010101" pitchFamily="2" charset="-122"/>
                <a:cs typeface="Arial"/>
              </a:rPr>
              <a:t>因为我们的大祭司并不是不能同情我们的软弱，祂像我们一样，也曾在各方面受过试探，只是祂没有犯罪。 </a:t>
            </a:r>
            <a:r>
              <a:rPr lang="en-US" altLang="zh-CN" sz="3600" b="1" baseline="30000" dirty="0">
                <a:solidFill>
                  <a:srgbClr val="FFFFCC"/>
                </a:solidFill>
                <a:effectLst>
                  <a:outerShdw blurRad="63500" dist="63500" dir="2700000" algn="tl" rotWithShape="0">
                    <a:srgbClr val="000000"/>
                  </a:outerShdw>
                </a:effectLst>
                <a:latin typeface="Kaiti SC" panose="02010600040101010101" pitchFamily="2" charset="-122"/>
                <a:ea typeface="Kaiti SC" panose="02010600040101010101" pitchFamily="2" charset="-122"/>
                <a:cs typeface="Arial"/>
              </a:rPr>
              <a:t>16</a:t>
            </a:r>
            <a:r>
              <a:rPr lang="en-US" altLang="zh-CN" sz="3600" b="1" dirty="0">
                <a:solidFill>
                  <a:srgbClr val="FFFFCC"/>
                </a:solidFill>
                <a:effectLst>
                  <a:outerShdw blurRad="63500" dist="63500" dir="2700000" algn="tl" rotWithShape="0">
                    <a:srgbClr val="000000"/>
                  </a:outerShdw>
                </a:effectLst>
                <a:latin typeface="Kaiti SC" panose="02010600040101010101" pitchFamily="2" charset="-122"/>
                <a:ea typeface="Kaiti SC" panose="02010600040101010101" pitchFamily="2" charset="-122"/>
                <a:cs typeface="Arial"/>
              </a:rPr>
              <a:t> </a:t>
            </a:r>
            <a:r>
              <a:rPr lang="zh-CN" altLang="en-US" sz="3600" b="1" dirty="0">
                <a:solidFill>
                  <a:srgbClr val="FFFFCC"/>
                </a:solidFill>
                <a:effectLst>
                  <a:outerShdw blurRad="63500" dist="63500" dir="2700000" algn="tl" rotWithShape="0">
                    <a:srgbClr val="000000"/>
                  </a:outerShdw>
                </a:effectLst>
                <a:latin typeface="Kaiti SC" panose="02010600040101010101" pitchFamily="2" charset="-122"/>
                <a:ea typeface="Kaiti SC" panose="02010600040101010101" pitchFamily="2" charset="-122"/>
                <a:cs typeface="Arial"/>
              </a:rPr>
              <a:t>所以，我们只管坦然无惧地来到施恩的宝座前，为的是要领受怜悯，得到恩惠，作为及时的帮助。”</a:t>
            </a:r>
            <a:endParaRPr lang="en-GB" sz="3600" b="1" dirty="0">
              <a:solidFill>
                <a:srgbClr val="FFFFCC"/>
              </a:solidFill>
              <a:effectLst>
                <a:outerShdw blurRad="63500" dist="63500" dir="2700000" algn="tl" rotWithShape="0">
                  <a:srgbClr val="000000"/>
                </a:outerShdw>
              </a:effectLst>
              <a:latin typeface="Kaiti SC" panose="02010600040101010101" pitchFamily="2" charset="-122"/>
              <a:ea typeface="Kaiti SC" panose="02010600040101010101" pitchFamily="2" charset="-122"/>
              <a:cs typeface="Arial"/>
            </a:endParaRPr>
          </a:p>
          <a:p>
            <a:pPr algn="r" eaLnBrk="1" hangingPunct="1">
              <a:spcBef>
                <a:spcPct val="50000"/>
              </a:spcBef>
              <a:defRPr/>
            </a:pPr>
            <a:r>
              <a:rPr lang="zh-CN" altLang="en-US" sz="3200" b="1" dirty="0">
                <a:solidFill>
                  <a:srgbClr val="FFFFCC"/>
                </a:solidFill>
                <a:effectLst>
                  <a:outerShdw blurRad="63500" dist="63500" dir="2700000" algn="tl" rotWithShape="0">
                    <a:srgbClr val="000000"/>
                  </a:outerShdw>
                </a:effectLst>
                <a:latin typeface="Kaiti SC" panose="02010600040101010101" pitchFamily="2" charset="-122"/>
                <a:ea typeface="Kaiti SC" panose="02010600040101010101" pitchFamily="2" charset="-122"/>
                <a:cs typeface="Arial"/>
              </a:rPr>
              <a:t>希伯来书 </a:t>
            </a:r>
            <a:r>
              <a:rPr lang="en-GB" sz="3200" b="1" dirty="0">
                <a:solidFill>
                  <a:srgbClr val="FFFFCC"/>
                </a:solidFill>
                <a:effectLst>
                  <a:outerShdw blurRad="63500" dist="63500" dir="2700000" algn="tl" rotWithShape="0">
                    <a:srgbClr val="000000"/>
                  </a:outerShdw>
                </a:effectLst>
                <a:latin typeface="Kaiti SC" panose="02010600040101010101" pitchFamily="2" charset="-122"/>
                <a:ea typeface="Kaiti SC" panose="02010600040101010101" pitchFamily="2" charset="-122"/>
                <a:cs typeface="Arial"/>
              </a:rPr>
              <a:t>4:15-16</a:t>
            </a:r>
            <a:r>
              <a:rPr lang="en-GB" b="1" dirty="0">
                <a:solidFill>
                  <a:srgbClr val="FFFFCC"/>
                </a:solidFill>
                <a:effectLst>
                  <a:outerShdw blurRad="63500" dist="63500" dir="2700000" algn="tl" rotWithShape="0">
                    <a:srgbClr val="000000"/>
                  </a:outerShdw>
                </a:effectLst>
                <a:latin typeface="Kaiti SC" panose="02010600040101010101" pitchFamily="2" charset="-122"/>
                <a:ea typeface="Kaiti SC" panose="02010600040101010101" pitchFamily="2" charset="-122"/>
                <a:cs typeface="Arial"/>
              </a:rPr>
              <a:t>CNVS</a:t>
            </a:r>
            <a:endParaRPr lang="en-US" b="1" dirty="0">
              <a:solidFill>
                <a:srgbClr val="FFFFCC"/>
              </a:solidFill>
              <a:effectLst>
                <a:outerShdw blurRad="63500" dist="63500" dir="2700000" algn="tl" rotWithShape="0">
                  <a:srgbClr val="000000"/>
                </a:outerShdw>
              </a:effectLst>
              <a:latin typeface="Kaiti SC" panose="02010600040101010101" pitchFamily="2" charset="-122"/>
              <a:ea typeface="Kaiti SC" panose="02010600040101010101" pitchFamily="2" charset="-122"/>
              <a:cs typeface="Arial"/>
            </a:endParaRPr>
          </a:p>
        </p:txBody>
      </p:sp>
      <p:sp>
        <p:nvSpPr>
          <p:cNvPr id="226309" name="Rectangle 5"/>
          <p:cNvSpPr>
            <a:spLocks noGrp="1" noChangeArrowheads="1"/>
          </p:cNvSpPr>
          <p:nvPr>
            <p:ph type="title" idx="4294967295"/>
          </p:nvPr>
        </p:nvSpPr>
        <p:spPr>
          <a:xfrm>
            <a:off x="2627784" y="6172200"/>
            <a:ext cx="3289176" cy="685800"/>
          </a:xfrm>
          <a:effectLst>
            <a:outerShdw blurRad="63500" dist="35921" dir="2700000" algn="ctr" rotWithShape="0">
              <a:srgbClr val="000000">
                <a:alpha val="74998"/>
              </a:srgbClr>
            </a:outerShdw>
          </a:effectLst>
        </p:spPr>
        <p:txBody>
          <a:bodyPr/>
          <a:lstStyle/>
          <a:p>
            <a:pPr eaLnBrk="1" hangingPunct="1">
              <a:defRPr/>
            </a:pPr>
            <a:r>
              <a:rPr lang="zh-CN" altLang="en-US" sz="3600" b="1" dirty="0">
                <a:effectLst>
                  <a:outerShdw blurRad="63500" dist="63500" dir="2700000" algn="tl" rotWithShape="0">
                    <a:srgbClr val="000000"/>
                  </a:outerShdw>
                </a:effectLst>
                <a:latin typeface="Kaiti SC" panose="02010600040101010101" pitchFamily="2" charset="-122"/>
                <a:ea typeface="Kaiti SC" panose="02010600040101010101" pitchFamily="2" charset="-122"/>
                <a:cs typeface="Arial"/>
              </a:rPr>
              <a:t>基督明白苦难       </a:t>
            </a:r>
            <a:endParaRPr lang="en-US" sz="3600" b="1" dirty="0">
              <a:effectLst>
                <a:outerShdw blurRad="63500" dist="63500" dir="2700000" algn="tl" rotWithShape="0">
                  <a:srgbClr val="000000"/>
                </a:outerShdw>
              </a:effectLst>
              <a:latin typeface="Kaiti SC" panose="02010600040101010101" pitchFamily="2" charset="-122"/>
              <a:ea typeface="Kaiti SC" panose="02010600040101010101" pitchFamily="2" charset="-122"/>
              <a:cs typeface="Arial"/>
            </a:endParaRPr>
          </a:p>
        </p:txBody>
      </p:sp>
    </p:spTree>
    <p:extLst>
      <p:ext uri="{BB962C8B-B14F-4D97-AF65-F5344CB8AC3E}">
        <p14:creationId xmlns:p14="http://schemas.microsoft.com/office/powerpoint/2010/main" val="1113377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6307"/>
                                        </p:tgtEl>
                                        <p:attrNameLst>
                                          <p:attrName>style.visibility</p:attrName>
                                        </p:attrNameLst>
                                      </p:cBhvr>
                                      <p:to>
                                        <p:strVal val="visible"/>
                                      </p:to>
                                    </p:set>
                                    <p:animEffect transition="in" filter="checkerboard(across)">
                                      <p:cBhvr>
                                        <p:cTn id="7" dur="500"/>
                                        <p:tgtEl>
                                          <p:spTgt spid="226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Kaiti SC" panose="02010600040101010101" pitchFamily="2" charset="-122"/>
                <a:ea typeface="Kaiti SC" panose="02010600040101010101" pitchFamily="2" charset="-122"/>
                <a:cs typeface="Arial" charset="0"/>
              </a:rPr>
              <a:t>希伯来书</a:t>
            </a:r>
            <a:r>
              <a:rPr lang="en-US" sz="8800" dirty="0">
                <a:solidFill>
                  <a:schemeClr val="bg1"/>
                </a:solidFill>
                <a:latin typeface="Kaiti SC" panose="02010600040101010101" pitchFamily="2" charset="-122"/>
                <a:ea typeface="Kaiti SC" panose="02010600040101010101" pitchFamily="2" charset="-122"/>
                <a:cs typeface="Arial" charset="0"/>
              </a:rPr>
              <a:t> 5</a:t>
            </a:r>
          </a:p>
        </p:txBody>
      </p:sp>
    </p:spTree>
    <p:extLst>
      <p:ext uri="{BB962C8B-B14F-4D97-AF65-F5344CB8AC3E}">
        <p14:creationId xmlns:p14="http://schemas.microsoft.com/office/powerpoint/2010/main" val="3152131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964946"/>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头巾：“归耶和华为圣”</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165452" y="274975"/>
            <a:ext cx="4815666" cy="4141473"/>
          </a:xfrm>
          <a:prstGeom prst="rect">
            <a:avLst/>
          </a:prstGeom>
        </p:spPr>
      </p:pic>
    </p:spTree>
    <p:extLst>
      <p:ext uri="{BB962C8B-B14F-4D97-AF65-F5344CB8AC3E}">
        <p14:creationId xmlns:p14="http://schemas.microsoft.com/office/powerpoint/2010/main" val="1383163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9476" y="71273"/>
            <a:ext cx="9036496" cy="708292"/>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赎罪日（利未记 </a:t>
            </a:r>
            <a:r>
              <a:rPr lang="en-US" altLang="zh-CN" sz="3600" b="1" dirty="0">
                <a:effectLst>
                  <a:glow rad="127000">
                    <a:schemeClr val="tx1"/>
                  </a:glow>
                </a:effectLst>
                <a:latin typeface="Arial" charset="0"/>
                <a:ea typeface="ＭＳ Ｐゴシック" charset="0"/>
                <a:cs typeface="ＭＳ Ｐゴシック" charset="0"/>
              </a:rPr>
              <a:t>16</a:t>
            </a:r>
            <a:r>
              <a:rPr lang="zh-CN" altLang="en-US" sz="3600" b="1" dirty="0">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824924"/>
            <a:ext cx="9189918" cy="6033076"/>
          </a:xfrm>
          <a:prstGeom prst="rect">
            <a:avLst/>
          </a:prstGeom>
        </p:spPr>
      </p:pic>
    </p:spTree>
    <p:extLst>
      <p:ext uri="{BB962C8B-B14F-4D97-AF65-F5344CB8AC3E}">
        <p14:creationId xmlns:p14="http://schemas.microsoft.com/office/powerpoint/2010/main" val="275841675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34" y="-11401"/>
            <a:ext cx="4663557" cy="686940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大祭司的要求</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074081" y="2050840"/>
            <a:ext cx="5073245"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marR="0" lvl="0" indent="-742950" algn="l" defTabSz="457200" rtl="0" eaLnBrk="0" fontAlgn="base" latinLnBrk="0" hangingPunct="0">
              <a:lnSpc>
                <a:spcPct val="100000"/>
              </a:lnSpc>
              <a:spcBef>
                <a:spcPct val="0"/>
              </a:spcBef>
              <a:spcAft>
                <a:spcPct val="0"/>
              </a:spcAft>
              <a:buClrTx/>
              <a:buSzTx/>
              <a:buFont typeface="+mj-lt"/>
              <a:buAutoNum type="arabicPeriod"/>
              <a:tabLst/>
              <a:defRPr/>
            </a:pPr>
            <a:r>
              <a:rPr kumimoji="0" lang="en-US" sz="4400" b="1" i="0" u="none" strike="noStrike" kern="120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男人</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742950" marR="0" lvl="0" indent="-742950" algn="l" defTabSz="457200" rtl="0" eaLnBrk="0" fontAlgn="base" latinLnBrk="0" hangingPunct="0">
              <a:lnSpc>
                <a:spcPct val="100000"/>
              </a:lnSpc>
              <a:spcBef>
                <a:spcPct val="0"/>
              </a:spcBef>
              <a:spcAft>
                <a:spcPct val="0"/>
              </a:spcAft>
              <a:buClrTx/>
              <a:buSzTx/>
              <a:buFont typeface="+mj-lt"/>
              <a:buAutoNum type="arabicPeriod"/>
              <a:tabLst/>
              <a:defRPr/>
            </a:pPr>
            <a:r>
              <a:rPr kumimoji="0" lang="en-US" sz="4400" b="1" i="0" u="none" strike="noStrike" kern="120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被神呼召</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9768590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5143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085988" y="133127"/>
            <a:ext cx="4058012" cy="6350843"/>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沒有人可以自己取得這大祭司的尊榮，只有像亞倫一樣，蒙</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神選召的才可以</a:t>
            </a:r>
            <a:r>
              <a:rPr lang="ko-KR" altLang="en-US"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(5:4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55992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zh-CN" altLang="en-US" sz="4800" dirty="0">
                <a:solidFill>
                  <a:srgbClr val="FFFFFF"/>
                </a:solidFill>
                <a:effectLst>
                  <a:outerShdw blurRad="50800" dist="88900" dir="2700000" algn="tl" rotWithShape="0">
                    <a:srgbClr val="000000"/>
                  </a:outerShdw>
                </a:effectLst>
                <a:latin typeface="Kaiti SC" panose="02010600040101010101" pitchFamily="2" charset="-122"/>
                <a:ea typeface="Kaiti SC" panose="02010600040101010101" pitchFamily="2" charset="-122"/>
                <a:cs typeface="ＭＳ Ｐゴシック" charset="0"/>
              </a:rPr>
              <a:t>有些人跑得很好，但</a:t>
            </a:r>
            <a:r>
              <a:rPr lang="en-US" altLang="zh-CN" sz="4800" dirty="0">
                <a:solidFill>
                  <a:srgbClr val="FFFFFF"/>
                </a:solidFill>
                <a:effectLst>
                  <a:outerShdw blurRad="50800" dist="88900" dir="2700000" algn="tl" rotWithShape="0">
                    <a:srgbClr val="000000"/>
                  </a:outerShdw>
                </a:effectLst>
                <a:latin typeface="Kaiti SC" panose="02010600040101010101" pitchFamily="2" charset="-122"/>
                <a:ea typeface="Kaiti SC" panose="02010600040101010101" pitchFamily="2" charset="-122"/>
                <a:cs typeface="ＭＳ Ｐゴシック" charset="0"/>
              </a:rPr>
              <a:t>…</a:t>
            </a:r>
            <a:endParaRPr lang="en-US" sz="4800" b="1" dirty="0">
              <a:solidFill>
                <a:srgbClr val="FFFFFF"/>
              </a:solidFill>
              <a:effectLst>
                <a:outerShdw blurRad="50800" dist="88900" dir="2700000" algn="tl" rotWithShape="0">
                  <a:srgbClr val="000000"/>
                </a:outerShdw>
              </a:effectLst>
              <a:latin typeface="Kaiti SC" panose="02010600040101010101" pitchFamily="2" charset="-122"/>
              <a:ea typeface="Kaiti SC" panose="02010600040101010101" pitchFamily="2" charset="-122"/>
              <a:cs typeface="ＭＳ Ｐゴシック" charset="0"/>
            </a:endParaRPr>
          </a:p>
        </p:txBody>
      </p:sp>
      <p:pic>
        <p:nvPicPr>
          <p:cNvPr id="2" name="Picture 1" descr="runner620_1921209b.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24744"/>
            <a:ext cx="9116018" cy="5704863"/>
          </a:xfrm>
          <a:prstGeom prst="rect">
            <a:avLst/>
          </a:prstGeom>
        </p:spPr>
      </p:pic>
    </p:spTree>
    <p:extLst>
      <p:ext uri="{BB962C8B-B14F-4D97-AF65-F5344CB8AC3E}">
        <p14:creationId xmlns:p14="http://schemas.microsoft.com/office/powerpoint/2010/main" val="142968730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6188"/>
            <a:ext cx="9144000" cy="70010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1528" y="692696"/>
            <a:ext cx="9036496" cy="1540718"/>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a:t>
            </a:r>
            <a:r>
              <a:rPr lang="ko-KR" altLang="en-US" sz="3200" b="1" dirty="0" err="1">
                <a:effectLst>
                  <a:glow rad="127000">
                    <a:schemeClr val="tx1"/>
                  </a:glow>
                </a:effectLst>
                <a:latin typeface="Arial" charset="0"/>
                <a:ea typeface="ＭＳ Ｐゴシック" charset="0"/>
                <a:cs typeface="ＭＳ Ｐゴシック" charset="0"/>
              </a:rPr>
              <a:t>照樣，基督也沒有自己爭取作大祭司的尊榮</a:t>
            </a:r>
            <a:r>
              <a:rPr lang="ko-KR" altLang="en-US" sz="3200" b="1" dirty="0">
                <a:effectLst>
                  <a:glow rad="127000">
                    <a:schemeClr val="tx1"/>
                  </a:glow>
                </a:effectLst>
                <a:latin typeface="Arial" charset="0"/>
                <a:ea typeface="ＭＳ Ｐゴシック" charset="0"/>
                <a:cs typeface="ＭＳ Ｐゴシック" charset="0"/>
              </a:rPr>
              <a:t>，</a:t>
            </a:r>
            <a:br>
              <a:rPr lang="en-US" altLang="ko-KR" sz="3200" b="1" dirty="0">
                <a:effectLst>
                  <a:glow rad="127000">
                    <a:schemeClr val="tx1"/>
                  </a:glow>
                </a:effectLst>
                <a:latin typeface="Arial" charset="0"/>
                <a:ea typeface="ＭＳ Ｐゴシック" charset="0"/>
                <a:cs typeface="ＭＳ Ｐゴシック" charset="0"/>
              </a:rPr>
            </a:br>
            <a:r>
              <a:rPr lang="ko-KR" altLang="en-US" sz="3200" b="1" dirty="0" err="1">
                <a:effectLst>
                  <a:glow rad="127000">
                    <a:schemeClr val="tx1"/>
                  </a:glow>
                </a:effectLst>
                <a:latin typeface="Arial" charset="0"/>
                <a:ea typeface="ＭＳ Ｐゴシック" charset="0"/>
                <a:cs typeface="ＭＳ Ｐゴシック" charset="0"/>
              </a:rPr>
              <a:t>而是曾經對他說</a:t>
            </a:r>
            <a:r>
              <a:rPr lang="ko-KR" altLang="en-US" sz="32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7504" y="5589240"/>
            <a:ext cx="9036496" cy="12687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fr-FR"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ko-KR" altLang="en-US" sz="3600" b="1" dirty="0" err="1">
                <a:solidFill>
                  <a:srgbClr val="FFFFFF"/>
                </a:solidFill>
                <a:effectLst>
                  <a:glow rad="127000">
                    <a:srgbClr val="000000"/>
                  </a:glow>
                </a:effectLst>
                <a:latin typeface="Arial" charset="0"/>
                <a:ea typeface="ＭＳ Ｐゴシック" charset="0"/>
                <a:cs typeface="ＭＳ Ｐゴシック" charset="0"/>
              </a:rPr>
              <a:t>你是我的兒子，我今日生了你</a:t>
            </a:r>
            <a:br>
              <a:rPr lang="ko-KR" altLang="en-US" sz="3600" b="1" dirty="0">
                <a:solidFill>
                  <a:srgbClr val="FFFFFF"/>
                </a:solidFill>
                <a:effectLst>
                  <a:glow rad="127000">
                    <a:srgbClr val="000000"/>
                  </a:glow>
                </a:effectLst>
                <a:latin typeface="Arial" charset="0"/>
                <a:ea typeface="ＭＳ Ｐゴシック" charset="0"/>
                <a:cs typeface="ＭＳ Ｐゴシック" charset="0"/>
              </a:rPr>
            </a:br>
            <a:r>
              <a:rPr lang="ko-KR" altLang="en-US" sz="3600" b="1" dirty="0" err="1">
                <a:solidFill>
                  <a:srgbClr val="FFFFFF"/>
                </a:solidFill>
                <a:effectLst>
                  <a:glow rad="127000">
                    <a:srgbClr val="000000"/>
                  </a:glow>
                </a:effectLst>
                <a:latin typeface="Arial" charset="0"/>
                <a:ea typeface="ＭＳ Ｐゴシック" charset="0"/>
                <a:cs typeface="ＭＳ Ｐゴシック" charset="0"/>
              </a:rPr>
              <a:t>的</a:t>
            </a:r>
            <a:r>
              <a:rPr lang="ko-KR" altLang="en-US" sz="36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3600" b="1" dirty="0" err="1">
                <a:solidFill>
                  <a:srgbClr val="FFFFFF"/>
                </a:solidFill>
                <a:effectLst>
                  <a:glow rad="127000">
                    <a:srgbClr val="000000"/>
                  </a:glow>
                </a:effectLst>
                <a:latin typeface="Arial" charset="0"/>
                <a:ea typeface="ＭＳ Ｐゴシック" charset="0"/>
                <a:cs typeface="ＭＳ Ｐゴシック" charset="0"/>
              </a:rPr>
              <a:t>神榮耀了他</a:t>
            </a:r>
            <a:r>
              <a:rPr lang="ko-KR" altLang="en-US" sz="3600" b="1" dirty="0">
                <a:solidFill>
                  <a:srgbClr val="FFFFFF"/>
                </a:solidFill>
                <a:effectLst>
                  <a:glow rad="127000">
                    <a:srgbClr val="000000"/>
                  </a:glow>
                </a:effectLst>
                <a:latin typeface="Arial" charset="0"/>
                <a:ea typeface="ＭＳ Ｐゴシック" charset="0"/>
                <a:cs typeface="ＭＳ Ｐゴシック" charset="0"/>
              </a:rPr>
              <a:t> </a:t>
            </a:r>
            <a:r>
              <a:rPr kumimoji="0" lang="fr-FR"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(5:5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846380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Kaiti SC" panose="02010600040101010101" pitchFamily="2" charset="-122"/>
                <a:ea typeface="Kaiti SC" panose="02010600040101010101" pitchFamily="2" charset="-122"/>
                <a:cs typeface="Arial" charset="0"/>
              </a:rPr>
              <a:t>希伯来书</a:t>
            </a:r>
            <a:r>
              <a:rPr lang="en-US" sz="8800" dirty="0">
                <a:solidFill>
                  <a:schemeClr val="bg1"/>
                </a:solidFill>
                <a:latin typeface="Kaiti SC" panose="02010600040101010101" pitchFamily="2" charset="-122"/>
                <a:ea typeface="Kaiti SC" panose="02010600040101010101" pitchFamily="2" charset="-122"/>
                <a:cs typeface="Arial" charset="0"/>
              </a:rPr>
              <a:t> 6</a:t>
            </a:r>
          </a:p>
        </p:txBody>
      </p:sp>
    </p:spTree>
    <p:extLst>
      <p:ext uri="{BB962C8B-B14F-4D97-AF65-F5344CB8AC3E}">
        <p14:creationId xmlns:p14="http://schemas.microsoft.com/office/powerpoint/2010/main" val="6246953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457200" eaLnBrk="1" fontAlgn="auto" hangingPunct="1">
                <a:spcBef>
                  <a:spcPts val="0"/>
                </a:spcBef>
                <a:spcAft>
                  <a:spcPts val="0"/>
                </a:spcAft>
              </a:pPr>
              <a:endParaRPr lang="en-US" sz="1800">
                <a:solidFill>
                  <a:srgbClr val="000000"/>
                </a:solidFill>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zh-CN" altLang="en-US" sz="8800" b="1" dirty="0">
                <a:solidFill>
                  <a:srgbClr val="FFFF00"/>
                </a:solidFill>
                <a:latin typeface="Kaiti SC" panose="02010600040101010101" pitchFamily="2" charset="-122"/>
                <a:ea typeface="Kaiti SC" panose="02010600040101010101" pitchFamily="2" charset="-122"/>
                <a:cs typeface="ＭＳ Ｐゴシック" charset="0"/>
              </a:rPr>
              <a:t>警告</a:t>
            </a:r>
            <a:r>
              <a:rPr lang="en-US" sz="8800" b="1" dirty="0">
                <a:solidFill>
                  <a:srgbClr val="FFFF00"/>
                </a:solidFill>
                <a:effectLst/>
                <a:latin typeface="Kaiti SC" panose="02010600040101010101" pitchFamily="2" charset="-122"/>
                <a:ea typeface="Kaiti SC" panose="02010600040101010101" pitchFamily="2" charset="-122"/>
                <a:cs typeface="ＭＳ Ｐゴシック" charset="0"/>
              </a:rPr>
              <a:t>3</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dirty="0">
                <a:solidFill>
                  <a:srgbClr val="000000"/>
                </a:solidFill>
                <a:latin typeface="Kaiti SC" panose="02010600040101010101" pitchFamily="2" charset="-122"/>
                <a:ea typeface="Kaiti SC" panose="02010600040101010101" pitchFamily="2" charset="-122"/>
                <a:cs typeface="ＭＳ Ｐゴシック" charset="0"/>
              </a:rPr>
              <a:t>拒绝基督可导致</a:t>
            </a:r>
            <a:r>
              <a:rPr lang="zh-CN" altLang="en-US" sz="5400" b="1" dirty="0">
                <a:solidFill>
                  <a:srgbClr val="800000"/>
                </a:solidFill>
                <a:latin typeface="Kaiti SC" panose="02010600040101010101" pitchFamily="2" charset="-122"/>
                <a:ea typeface="Kaiti SC" panose="02010600040101010101" pitchFamily="2" charset="-122"/>
                <a:cs typeface="ＭＳ Ｐゴシック" charset="0"/>
              </a:rPr>
              <a:t>肉体死亡</a:t>
            </a:r>
            <a:r>
              <a:rPr lang="zh-CN" altLang="en-US" sz="5400" b="1" dirty="0">
                <a:solidFill>
                  <a:schemeClr val="tx1"/>
                </a:solidFill>
                <a:latin typeface="Kaiti SC" panose="02010600040101010101" pitchFamily="2" charset="-122"/>
                <a:ea typeface="Kaiti SC" panose="02010600040101010101" pitchFamily="2" charset="-122"/>
                <a:cs typeface="ＭＳ Ｐゴシック" charset="0"/>
              </a:rPr>
              <a:t>。</a:t>
            </a:r>
            <a:r>
              <a:rPr lang="en-US" sz="5400" b="1" dirty="0">
                <a:solidFill>
                  <a:srgbClr val="800000"/>
                </a:solidFill>
                <a:latin typeface="Kaiti SC" panose="02010600040101010101" pitchFamily="2" charset="-122"/>
                <a:ea typeface="Kaiti SC" panose="02010600040101010101" pitchFamily="2" charset="-122"/>
                <a:cs typeface="ＭＳ Ｐゴシック" charset="0"/>
              </a:rPr>
              <a:t> </a:t>
            </a:r>
            <a:r>
              <a:rPr lang="en-US" sz="5400" b="1" dirty="0">
                <a:solidFill>
                  <a:srgbClr val="000000"/>
                </a:solidFill>
                <a:latin typeface="Arial" charset="0"/>
                <a:ea typeface="ＭＳ Ｐゴシック" charset="0"/>
                <a:cs typeface="ＭＳ Ｐゴシック" charset="0"/>
              </a:rPr>
              <a:t>(6:4-8)</a:t>
            </a:r>
          </a:p>
        </p:txBody>
      </p:sp>
    </p:spTree>
    <p:extLst>
      <p:ext uri="{BB962C8B-B14F-4D97-AF65-F5344CB8AC3E}">
        <p14:creationId xmlns:p14="http://schemas.microsoft.com/office/powerpoint/2010/main" val="1302334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zh-CN" altLang="en-US" dirty="0">
                <a:effectLst/>
                <a:latin typeface="Kaiti SC" panose="02010600040101010101" pitchFamily="2" charset="-122"/>
                <a:ea typeface="Kaiti SC" panose="02010600040101010101" pitchFamily="2" charset="-122"/>
                <a:cs typeface="Arial" charset="0"/>
              </a:rPr>
              <a:t>不可能的事 </a:t>
            </a:r>
            <a:r>
              <a:rPr lang="en-US" dirty="0">
                <a:effectLst/>
                <a:latin typeface="Kaiti SC" panose="02010600040101010101" pitchFamily="2" charset="-122"/>
                <a:ea typeface="Kaiti SC" panose="02010600040101010101" pitchFamily="2" charset="-122"/>
                <a:cs typeface="Arial" charset="0"/>
              </a:rPr>
              <a:t>(</a:t>
            </a:r>
            <a:r>
              <a:rPr lang="zh-CN" altLang="en-US" dirty="0">
                <a:effectLst/>
                <a:latin typeface="Kaiti SC" panose="02010600040101010101" pitchFamily="2" charset="-122"/>
                <a:ea typeface="Kaiti SC" panose="02010600040101010101" pitchFamily="2" charset="-122"/>
                <a:cs typeface="Arial" charset="0"/>
              </a:rPr>
              <a:t>希伯来书 </a:t>
            </a:r>
            <a:r>
              <a:rPr lang="en-US" dirty="0">
                <a:effectLst/>
                <a:latin typeface="Kaiti SC" panose="02010600040101010101" pitchFamily="2" charset="-122"/>
                <a:ea typeface="Kaiti SC" panose="02010600040101010101" pitchFamily="2" charset="-122"/>
                <a:cs typeface="Arial" charset="0"/>
              </a:rPr>
              <a:t>6:4-6 </a:t>
            </a:r>
            <a:r>
              <a:rPr lang="en-US" altLang="zh-CN" dirty="0">
                <a:effectLst/>
                <a:latin typeface="Kaiti SC" panose="02010600040101010101" pitchFamily="2" charset="-122"/>
                <a:ea typeface="Kaiti SC" panose="02010600040101010101" pitchFamily="2" charset="-122"/>
                <a:cs typeface="Arial" charset="0"/>
              </a:rPr>
              <a:t>CNVS</a:t>
            </a:r>
            <a:r>
              <a:rPr lang="en-US" dirty="0">
                <a:effectLst/>
                <a:latin typeface="Kaiti SC" panose="02010600040101010101" pitchFamily="2" charset="-122"/>
                <a:ea typeface="Kaiti SC" panose="02010600040101010101" pitchFamily="2" charset="-122"/>
                <a:cs typeface="Arial" charset="0"/>
              </a:rPr>
              <a:t>)</a:t>
            </a:r>
          </a:p>
        </p:txBody>
      </p:sp>
      <p:sp>
        <p:nvSpPr>
          <p:cNvPr id="5" name="Content Placeholder 2"/>
          <p:cNvSpPr txBox="1">
            <a:spLocks/>
          </p:cNvSpPr>
          <p:nvPr/>
        </p:nvSpPr>
        <p:spPr bwMode="auto">
          <a:xfrm>
            <a:off x="251520" y="1062912"/>
            <a:ext cx="9001000"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Clr>
                <a:srgbClr val="00FFFF"/>
              </a:buClr>
              <a:buSzPct val="70000"/>
            </a:pPr>
            <a:r>
              <a:rPr lang="zh-CN" altLang="en-US" sz="3600" b="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charset="0"/>
              </a:rPr>
              <a:t>因为那些曾经蒙了光照，尝过属天的恩赐的滋味，与圣灵有分， </a:t>
            </a:r>
            <a:r>
              <a:rPr lang="en-US" altLang="zh-CN" sz="3600" b="1" baseline="30000"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charset="0"/>
              </a:rPr>
              <a:t>5</a:t>
            </a:r>
            <a:r>
              <a:rPr lang="en-US" altLang="zh-CN" sz="3600" b="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charset="0"/>
              </a:rPr>
              <a:t> </a:t>
            </a:r>
            <a:r>
              <a:rPr lang="zh-CN" altLang="en-US" sz="3600" b="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charset="0"/>
              </a:rPr>
              <a:t>并且尝过　神美善的道和来世的权能的人， </a:t>
            </a:r>
            <a:r>
              <a:rPr lang="en-US" altLang="zh-CN" sz="3600" b="1" baseline="30000"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charset="0"/>
              </a:rPr>
              <a:t>6</a:t>
            </a:r>
            <a:r>
              <a:rPr lang="en-US" altLang="zh-CN" sz="3600" b="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charset="0"/>
              </a:rPr>
              <a:t> </a:t>
            </a:r>
            <a:r>
              <a:rPr lang="zh-CN" altLang="en-US" sz="3600" b="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charset="0"/>
              </a:rPr>
              <a:t>如果偏离了正道，就</a:t>
            </a:r>
            <a:r>
              <a:rPr lang="zh-CN" altLang="en-US" sz="3600" b="1" dirty="0">
                <a:solidFill>
                  <a:srgbClr val="FFFF00"/>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charset="0"/>
              </a:rPr>
              <a:t>不可能再使他们重新悔改了</a:t>
            </a:r>
            <a:r>
              <a:rPr lang="zh-CN" altLang="en-US" sz="3600" b="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charset="0"/>
              </a:rPr>
              <a:t>。因为他们亲自把　神的儿子再钉在十字架上，公然羞辱他。</a:t>
            </a:r>
            <a:endParaRPr lang="en-US" sz="3600" b="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charset="0"/>
            </a:endParaRPr>
          </a:p>
        </p:txBody>
      </p:sp>
    </p:spTree>
    <p:extLst>
      <p:ext uri="{BB962C8B-B14F-4D97-AF65-F5344CB8AC3E}">
        <p14:creationId xmlns:p14="http://schemas.microsoft.com/office/powerpoint/2010/main" val="1074037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896785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3"/>
            <a:ext cx="9036496" cy="819310"/>
          </a:xfrm>
          <a:effectLst>
            <a:outerShdw blurRad="63500" dist="35921" dir="2700000" algn="ctr" rotWithShape="0">
              <a:schemeClr val="tx2">
                <a:alpha val="74998"/>
              </a:schemeClr>
            </a:outerShdw>
          </a:effectLst>
        </p:spPr>
        <p:txBody>
          <a:bodyPr anchor="t"/>
          <a:lstStyle/>
          <a:p>
            <a:pPr>
              <a:defRPr/>
            </a:pPr>
            <a:r>
              <a:rPr lang="en-US" altLang="zh-CN" b="1" dirty="0">
                <a:effectLst>
                  <a:glow rad="127000">
                    <a:schemeClr val="tx1"/>
                  </a:glow>
                </a:effectLst>
                <a:latin typeface="Arial" charset="0"/>
                <a:ea typeface="ＭＳ Ｐゴシック" charset="0"/>
                <a:cs typeface="ＭＳ Ｐゴシック" charset="0"/>
              </a:rPr>
              <a:t>6:4-8</a:t>
            </a:r>
            <a:r>
              <a:rPr lang="zh-CN" altLang="en-US" b="1" dirty="0">
                <a:effectLst>
                  <a:glow rad="127000">
                    <a:schemeClr val="tx1"/>
                  </a:glow>
                </a:effectLst>
                <a:latin typeface="Arial" charset="0"/>
                <a:ea typeface="ＭＳ Ｐゴシック" charset="0"/>
                <a:cs typeface="ＭＳ Ｐゴシック" charset="0"/>
              </a:rPr>
              <a:t>中的危险是什么？</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7563" y="1141712"/>
            <a:ext cx="9036496" cy="5716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lvl="0" indent="-742950" algn="l" defTabSz="457200">
              <a:buFont typeface="+mj-lt"/>
              <a:buAutoNum type="arabicPeriod"/>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一个失去</a:t>
            </a:r>
            <a:r>
              <a:rPr lang="zh-CN" altLang="en-US" sz="3600" b="1" dirty="0">
                <a:solidFill>
                  <a:srgbClr val="FFFF00"/>
                </a:solidFill>
                <a:effectLst>
                  <a:glow rad="127000">
                    <a:srgbClr val="000000"/>
                  </a:glow>
                </a:effectLst>
                <a:latin typeface="Arial" charset="0"/>
                <a:ea typeface="ＭＳ Ｐゴシック" charset="0"/>
                <a:cs typeface="ＭＳ Ｐゴシック" charset="0"/>
              </a:rPr>
              <a:t>救恩</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的基督徒？</a:t>
            </a:r>
          </a:p>
          <a:p>
            <a:pPr marL="742950" lvl="0" indent="-742950" algn="l" defTabSz="457200">
              <a:buFont typeface="+mj-lt"/>
              <a:buAutoNum type="arabicPeriod"/>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一个</a:t>
            </a:r>
            <a:r>
              <a:rPr lang="zh-CN" altLang="en-US" sz="3600" b="1" dirty="0">
                <a:solidFill>
                  <a:srgbClr val="FFFF00"/>
                </a:solidFill>
                <a:effectLst>
                  <a:glow rad="127000">
                    <a:srgbClr val="000000"/>
                  </a:glow>
                </a:effectLst>
                <a:latin typeface="Arial" charset="0"/>
                <a:ea typeface="ＭＳ Ｐゴシック" charset="0"/>
                <a:cs typeface="ＭＳ Ｐゴシック" charset="0"/>
              </a:rPr>
              <a:t>假设的</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、不可能发生的情境？</a:t>
            </a:r>
          </a:p>
          <a:p>
            <a:pPr marL="742950" lvl="0" indent="-742950" algn="l" defTabSz="457200">
              <a:buFont typeface="+mj-lt"/>
              <a:buAutoNum type="arabicPeriod"/>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一个</a:t>
            </a:r>
            <a:r>
              <a:rPr lang="zh-CN" altLang="en-US" sz="3600" b="1" dirty="0">
                <a:solidFill>
                  <a:srgbClr val="FFFF00"/>
                </a:solidFill>
                <a:effectLst>
                  <a:glow rad="127000">
                    <a:srgbClr val="000000"/>
                  </a:glow>
                </a:effectLst>
                <a:latin typeface="Arial" charset="0"/>
                <a:ea typeface="ＭＳ Ｐゴシック" charset="0"/>
                <a:cs typeface="ＭＳ Ｐゴシック" charset="0"/>
              </a:rPr>
              <a:t>根本不真实</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的信仰，因此结果是下地狱？</a:t>
            </a:r>
          </a:p>
          <a:p>
            <a:pPr marL="742950" lvl="0" indent="-742950" algn="l" defTabSz="457200">
              <a:buFont typeface="+mj-lt"/>
              <a:buAutoNum type="arabicPeriod"/>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一个因</a:t>
            </a:r>
            <a:r>
              <a:rPr lang="zh-CN" altLang="en-US" sz="3600" b="1" dirty="0">
                <a:solidFill>
                  <a:srgbClr val="FFFF00"/>
                </a:solidFill>
                <a:effectLst>
                  <a:glow rad="127000">
                    <a:srgbClr val="000000"/>
                  </a:glow>
                </a:effectLst>
                <a:latin typeface="Arial" charset="0"/>
                <a:ea typeface="ＭＳ Ｐゴシック" charset="0"/>
                <a:cs typeface="ＭＳ Ｐゴシック" charset="0"/>
              </a:rPr>
              <a:t>死亡</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而被取消基督教服事资格，永远无法重新投入基督教承诺的基督徒，拥有最有力的证据。</a:t>
            </a:r>
          </a:p>
        </p:txBody>
      </p:sp>
    </p:spTree>
    <p:extLst>
      <p:ext uri="{BB962C8B-B14F-4D97-AF65-F5344CB8AC3E}">
        <p14:creationId xmlns:p14="http://schemas.microsoft.com/office/powerpoint/2010/main" val="2600730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b 5 tabernacle-priest-befor-the-ar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6387"/>
            <a:ext cx="8128000" cy="5701613"/>
          </a:xfrm>
          <a:prstGeom prst="rect">
            <a:avLst/>
          </a:prstGeom>
        </p:spPr>
      </p:pic>
      <p:pic>
        <p:nvPicPr>
          <p:cNvPr id="5" name="Picture 4" descr="Christ HighPrie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0840" y="1133470"/>
            <a:ext cx="4903161" cy="3672408"/>
          </a:xfrm>
          <a:prstGeom prst="rect">
            <a:avLst/>
          </a:prstGeom>
        </p:spPr>
      </p:pic>
      <p:pic>
        <p:nvPicPr>
          <p:cNvPr id="6" name="Picture 5" descr="heb 4 jesus_hands.30175555_st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03213" y="3212976"/>
            <a:ext cx="3117245" cy="3645024"/>
          </a:xfrm>
          <a:prstGeom prst="rect">
            <a:avLst/>
          </a:prstGeom>
        </p:spPr>
      </p:pic>
      <p:sp>
        <p:nvSpPr>
          <p:cNvPr id="2" name="Title 1"/>
          <p:cNvSpPr>
            <a:spLocks noGrp="1"/>
          </p:cNvSpPr>
          <p:nvPr>
            <p:ph type="title"/>
          </p:nvPr>
        </p:nvSpPr>
        <p:spPr>
          <a:xfrm>
            <a:off x="-36512" y="-27383"/>
            <a:ext cx="9227368" cy="1379520"/>
          </a:xfrm>
          <a:solidFill>
            <a:srgbClr val="000000"/>
          </a:solidFill>
        </p:spPr>
        <p:txBody>
          <a:bodyPr/>
          <a:lstStyle/>
          <a:p>
            <a:r>
              <a:rPr lang="zh-CN" altLang="en-US" dirty="0"/>
              <a:t>跟随一个比耶稣更低微的</a:t>
            </a:r>
            <a:r>
              <a:rPr lang="zh-CN" altLang="en-US" dirty="0">
                <a:solidFill>
                  <a:srgbClr val="FFFF00"/>
                </a:solidFill>
              </a:rPr>
              <a:t>中保</a:t>
            </a:r>
            <a:r>
              <a:rPr lang="zh-CN" altLang="en-US" dirty="0"/>
              <a:t>可能导致死亡</a:t>
            </a:r>
            <a:endParaRPr lang="en-US" dirty="0">
              <a:solidFill>
                <a:srgbClr val="FFFFFF"/>
              </a:solidFill>
            </a:endParaRPr>
          </a:p>
        </p:txBody>
      </p:sp>
      <p:sp>
        <p:nvSpPr>
          <p:cNvPr id="7" name="Title 1"/>
          <p:cNvSpPr txBox="1">
            <a:spLocks/>
          </p:cNvSpPr>
          <p:nvPr/>
        </p:nvSpPr>
        <p:spPr bwMode="auto">
          <a:xfrm>
            <a:off x="-106910" y="6164116"/>
            <a:ext cx="6272900" cy="693884"/>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128"/>
              </a:rPr>
              <a:t>4:14-6:20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128"/>
              </a:rPr>
              <a:t>的主要思想</a:t>
            </a:r>
          </a:p>
        </p:txBody>
      </p:sp>
    </p:spTree>
    <p:extLst>
      <p:ext uri="{BB962C8B-B14F-4D97-AF65-F5344CB8AC3E}">
        <p14:creationId xmlns:p14="http://schemas.microsoft.com/office/powerpoint/2010/main" val="181256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1199"/>
                                          </p:stCondLst>
                                        </p:cTn>
                                        <p:tgtEl>
                                          <p:spTgt spid="5"/>
                                        </p:tgtEl>
                                        <p:attrNameLst>
                                          <p:attrName>style.visibility</p:attrName>
                                        </p:attrNameLst>
                                      </p:cBhvr>
                                      <p:to>
                                        <p:strVal val="visible"/>
                                      </p:to>
                                    </p:set>
                                  </p:childTnLst>
                                </p:cTn>
                              </p:par>
                            </p:childTnLst>
                          </p:cTn>
                        </p:par>
                        <p:par>
                          <p:cTn id="7" fill="hold">
                            <p:stCondLst>
                              <p:cond delay="1200"/>
                            </p:stCondLst>
                            <p:childTnLst>
                              <p:par>
                                <p:cTn id="8" presetID="1" presetClass="entr" presetSubtype="0" fill="hold" nodeType="afterEffect">
                                  <p:stCondLst>
                                    <p:cond delay="0"/>
                                  </p:stCondLst>
                                  <p:childTnLst>
                                    <p:set>
                                      <p:cBhvr>
                                        <p:cTn id="9" dur="1" fill="hold">
                                          <p:stCondLst>
                                            <p:cond delay="11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Kaiti SC" panose="02010600040101010101" pitchFamily="2" charset="-122"/>
                <a:ea typeface="Kaiti SC" panose="02010600040101010101" pitchFamily="2" charset="-122"/>
                <a:cs typeface="Arial" charset="0"/>
              </a:rPr>
              <a:t>希伯来书</a:t>
            </a:r>
            <a:r>
              <a:rPr lang="en-US" sz="8800" dirty="0">
                <a:solidFill>
                  <a:schemeClr val="bg1"/>
                </a:solidFill>
                <a:latin typeface="Kaiti SC" panose="02010600040101010101" pitchFamily="2" charset="-122"/>
                <a:ea typeface="Kaiti SC" panose="02010600040101010101" pitchFamily="2" charset="-122"/>
                <a:cs typeface="Arial" charset="0"/>
              </a:rPr>
              <a:t> 7</a:t>
            </a:r>
          </a:p>
        </p:txBody>
      </p:sp>
    </p:spTree>
    <p:extLst>
      <p:ext uri="{BB962C8B-B14F-4D97-AF65-F5344CB8AC3E}">
        <p14:creationId xmlns:p14="http://schemas.microsoft.com/office/powerpoint/2010/main" val="3718435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zh-CN" altLang="en-US" b="1" dirty="0"/>
              <a:t>他作为麦基洗德祭司，比亚伯拉罕和利未更伟大，因此要跟随他</a:t>
            </a:r>
            <a:br>
              <a:rPr lang="en-US" altLang="zh-CN" b="1" dirty="0"/>
            </a:br>
            <a:r>
              <a:rPr lang="zh-CN" altLang="en-US" b="1" dirty="0"/>
              <a:t>（希伯来书 </a:t>
            </a:r>
            <a:r>
              <a:rPr lang="en-US" altLang="zh-CN" b="1" dirty="0"/>
              <a:t>7</a:t>
            </a:r>
            <a:r>
              <a:rPr lang="zh-CN" altLang="en-US" b="1" dirty="0"/>
              <a:t>章）。</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899906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95156"/>
            <a:ext cx="9144000" cy="732248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谁是真正的麦基洗德？</a:t>
            </a: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（创世纪 </a:t>
            </a:r>
            <a:r>
              <a:rPr lang="en-US" altLang="zh-CN" b="1" dirty="0">
                <a:effectLst>
                  <a:glow rad="127000">
                    <a:schemeClr val="tx1"/>
                  </a:glow>
                </a:effectLst>
                <a:latin typeface="Arial" charset="0"/>
                <a:ea typeface="ＭＳ Ｐゴシック" charset="0"/>
                <a:cs typeface="ＭＳ Ｐゴシック" charset="0"/>
              </a:rPr>
              <a:t>14</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2682142"/>
            <a:ext cx="9144000" cy="2345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公义之王</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耶路撒冷王</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参见</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诗篇</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76:2)</a:t>
            </a:r>
          </a:p>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至高神的祭司</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02624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277813"/>
            <a:ext cx="8686800" cy="1093787"/>
          </a:xfrm>
        </p:spPr>
        <p:txBody>
          <a:bodyPr/>
          <a:lstStyle/>
          <a:p>
            <a:pPr eaLnBrk="1" hangingPunct="1">
              <a:spcAft>
                <a:spcPts val="600"/>
              </a:spcAft>
            </a:pPr>
            <a:r>
              <a:rPr lang="en-AU" altLang="en-US" b="1" dirty="0" err="1">
                <a:solidFill>
                  <a:schemeClr val="tx1"/>
                </a:solidFill>
                <a:effectLst>
                  <a:outerShdw blurRad="38100" dist="38100" dir="2700000" algn="tl">
                    <a:srgbClr val="000000"/>
                  </a:outerShdw>
                </a:effectLst>
                <a:latin typeface="Kaiti SC" panose="02010600040101010101" pitchFamily="2" charset="-122"/>
                <a:ea typeface="Kaiti SC" panose="02010600040101010101" pitchFamily="2" charset="-122"/>
              </a:rPr>
              <a:t>基督为祭司</a:t>
            </a:r>
            <a:r>
              <a:rPr lang="zh-CN" altLang="en-US" dirty="0">
                <a:solidFill>
                  <a:schemeClr val="bg2"/>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 </a:t>
            </a:r>
            <a:r>
              <a:rPr lang="zh-CN" altLang="en-US" sz="2800" dirty="0">
                <a:solidFill>
                  <a:schemeClr val="tx1"/>
                </a:solidFill>
                <a:effectLst>
                  <a:outerShdw blurRad="50800" dist="63500" dir="2700000" algn="tl" rotWithShape="0">
                    <a:srgbClr val="000000"/>
                  </a:outerShdw>
                </a:effectLst>
                <a:latin typeface="Kaiti SC" panose="02010600040101010101" pitchFamily="2" charset="-122"/>
                <a:ea typeface="Kaiti SC" panose="02010600040101010101" pitchFamily="2" charset="-122"/>
              </a:rPr>
              <a:t>、</a:t>
            </a:r>
            <a:r>
              <a:rPr lang="en-AU" altLang="en-US" b="1" dirty="0" err="1">
                <a:solidFill>
                  <a:schemeClr val="tx1"/>
                </a:solidFill>
                <a:effectLst>
                  <a:outerShdw blurRad="38100" dist="38100" dir="2700000" algn="tl">
                    <a:srgbClr val="000000"/>
                  </a:outerShdw>
                </a:effectLst>
                <a:latin typeface="Kaiti SC" panose="02010600040101010101" pitchFamily="2" charset="-122"/>
                <a:ea typeface="Kaiti SC" panose="02010600040101010101" pitchFamily="2" charset="-122"/>
              </a:rPr>
              <a:t>先知</a:t>
            </a:r>
            <a:r>
              <a:rPr lang="zh-CN" altLang="en-US" b="1" dirty="0">
                <a:solidFill>
                  <a:schemeClr val="tx1"/>
                </a:solidFill>
                <a:effectLst>
                  <a:outerShdw blurRad="38100" dist="38100" dir="2700000" algn="tl">
                    <a:srgbClr val="000000"/>
                  </a:outerShdw>
                </a:effectLst>
                <a:latin typeface="Kaiti SC" panose="02010600040101010101" pitchFamily="2" charset="-122"/>
                <a:ea typeface="Kaiti SC" panose="02010600040101010101" pitchFamily="2" charset="-122"/>
              </a:rPr>
              <a:t>与君</a:t>
            </a:r>
            <a:r>
              <a:rPr lang="en-AU" altLang="en-US" b="1" dirty="0" err="1">
                <a:solidFill>
                  <a:schemeClr val="tx1"/>
                </a:solidFill>
                <a:effectLst>
                  <a:outerShdw blurRad="38100" dist="38100" dir="2700000" algn="tl">
                    <a:srgbClr val="000000"/>
                  </a:outerShdw>
                </a:effectLst>
                <a:latin typeface="Kaiti SC" panose="02010600040101010101" pitchFamily="2" charset="-122"/>
                <a:ea typeface="Kaiti SC" panose="02010600040101010101" pitchFamily="2" charset="-122"/>
              </a:rPr>
              <a:t>王</a:t>
            </a:r>
            <a:endParaRPr lang="en-US" altLang="en-US" b="1" dirty="0">
              <a:solidFill>
                <a:schemeClr val="tx1"/>
              </a:solidFill>
              <a:latin typeface="Kaiti SC" panose="02010600040101010101" pitchFamily="2" charset="-122"/>
              <a:ea typeface="Kaiti SC" panose="02010600040101010101" pitchFamily="2" charset="-122"/>
            </a:endParaRPr>
          </a:p>
        </p:txBody>
      </p:sp>
      <p:sp>
        <p:nvSpPr>
          <p:cNvPr id="55299" name="Oval 3"/>
          <p:cNvSpPr>
            <a:spLocks noChangeArrowheads="1"/>
          </p:cNvSpPr>
          <p:nvPr/>
        </p:nvSpPr>
        <p:spPr bwMode="auto">
          <a:xfrm>
            <a:off x="1143000" y="3505200"/>
            <a:ext cx="2362200" cy="2209800"/>
          </a:xfrm>
          <a:prstGeom prst="ellipse">
            <a:avLst/>
          </a:prstGeom>
          <a:solidFill>
            <a:schemeClr val="accent1">
              <a:alpha val="49019"/>
            </a:schemeClr>
          </a:solidFill>
          <a:ln w="9525">
            <a:solidFill>
              <a:schemeClr val="tx1"/>
            </a:solidFill>
            <a:round/>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endParaRPr>
          </a:p>
        </p:txBody>
      </p:sp>
      <p:sp>
        <p:nvSpPr>
          <p:cNvPr id="55300" name="Oval 4"/>
          <p:cNvSpPr>
            <a:spLocks noChangeArrowheads="1"/>
          </p:cNvSpPr>
          <p:nvPr/>
        </p:nvSpPr>
        <p:spPr bwMode="auto">
          <a:xfrm>
            <a:off x="3200400" y="3581400"/>
            <a:ext cx="2362200" cy="2286000"/>
          </a:xfrm>
          <a:prstGeom prst="ellipse">
            <a:avLst/>
          </a:prstGeom>
          <a:solidFill>
            <a:schemeClr val="accent1">
              <a:alpha val="34117"/>
            </a:schemeClr>
          </a:solidFill>
          <a:ln w="9525">
            <a:solidFill>
              <a:schemeClr val="tx1"/>
            </a:solidFill>
            <a:round/>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endParaRPr>
          </a:p>
        </p:txBody>
      </p:sp>
      <p:sp>
        <p:nvSpPr>
          <p:cNvPr id="55301" name="Oval 5"/>
          <p:cNvSpPr>
            <a:spLocks noChangeArrowheads="1"/>
          </p:cNvSpPr>
          <p:nvPr/>
        </p:nvSpPr>
        <p:spPr bwMode="auto">
          <a:xfrm>
            <a:off x="5257800" y="3581400"/>
            <a:ext cx="2362200" cy="2133600"/>
          </a:xfrm>
          <a:prstGeom prst="ellipse">
            <a:avLst/>
          </a:prstGeom>
          <a:solidFill>
            <a:schemeClr val="accent1">
              <a:alpha val="49019"/>
            </a:schemeClr>
          </a:solidFill>
          <a:ln w="9525">
            <a:solidFill>
              <a:schemeClr val="tx1"/>
            </a:solidFill>
            <a:round/>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itchFamily="34" charset="0"/>
              <a:ea typeface="MS PGothic" pitchFamily="34" charset="-128"/>
            </a:endParaRPr>
          </a:p>
        </p:txBody>
      </p:sp>
      <p:sp>
        <p:nvSpPr>
          <p:cNvPr id="55302" name="Text Box 6"/>
          <p:cNvSpPr txBox="1">
            <a:spLocks noChangeArrowheads="1"/>
          </p:cNvSpPr>
          <p:nvPr/>
        </p:nvSpPr>
        <p:spPr bwMode="auto">
          <a:xfrm>
            <a:off x="1797050" y="3765550"/>
            <a:ext cx="1000125" cy="579438"/>
          </a:xfrm>
          <a:prstGeom prst="rect">
            <a:avLst/>
          </a:prstGeom>
          <a:noFill/>
          <a:ln w="9525">
            <a:noFill/>
            <a:miter lim="800000"/>
            <a:headEnd/>
            <a:tailEnd/>
          </a:ln>
          <a:effectLst>
            <a:outerShdw blurRad="63500" dist="38099" dir="2700000" algn="ctr" rotWithShape="0">
              <a:srgbClr val="001D3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rPr>
              <a:t>祭司</a:t>
            </a:r>
            <a:endParaRPr kumimoji="0" lang="en-US" sz="3200" b="1"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SimSun" charset="0"/>
            </a:endParaRPr>
          </a:p>
        </p:txBody>
      </p:sp>
      <p:sp>
        <p:nvSpPr>
          <p:cNvPr id="55303" name="Oval 7"/>
          <p:cNvSpPr>
            <a:spLocks noChangeArrowheads="1"/>
          </p:cNvSpPr>
          <p:nvPr/>
        </p:nvSpPr>
        <p:spPr bwMode="auto">
          <a:xfrm>
            <a:off x="4419600" y="4419600"/>
            <a:ext cx="2057400" cy="2133600"/>
          </a:xfrm>
          <a:prstGeom prst="ellipse">
            <a:avLst/>
          </a:prstGeom>
          <a:solidFill>
            <a:schemeClr val="accent1">
              <a:alpha val="47058"/>
            </a:schemeClr>
          </a:solidFill>
          <a:ln w="28575">
            <a:solidFill>
              <a:schemeClr val="tx1"/>
            </a:solidFill>
            <a:round/>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1" u="none" strike="noStrike" kern="1200" cap="none" spc="0" normalizeH="0" baseline="0" noProof="0">
              <a:ln>
                <a:noFill/>
              </a:ln>
              <a:solidFill>
                <a:srgbClr val="FFFFFF"/>
              </a:solidFill>
              <a:effectLst/>
              <a:uLnTx/>
              <a:uFillTx/>
              <a:latin typeface="Arial" pitchFamily="34" charset="0"/>
              <a:ea typeface="MS PGothic" pitchFamily="34" charset="-128"/>
            </a:endParaRPr>
          </a:p>
        </p:txBody>
      </p:sp>
      <p:sp>
        <p:nvSpPr>
          <p:cNvPr id="55304" name="Rectangle 8"/>
          <p:cNvSpPr>
            <a:spLocks noChangeArrowheads="1"/>
          </p:cNvSpPr>
          <p:nvPr/>
        </p:nvSpPr>
        <p:spPr bwMode="auto">
          <a:xfrm>
            <a:off x="3875088" y="3765550"/>
            <a:ext cx="1000125" cy="579438"/>
          </a:xfrm>
          <a:prstGeom prst="rect">
            <a:avLst/>
          </a:prstGeom>
          <a:noFill/>
          <a:ln w="9525">
            <a:noFill/>
            <a:miter lim="800000"/>
            <a:headEnd/>
            <a:tailEnd/>
          </a:ln>
          <a:effectLst>
            <a:outerShdw blurRad="63500" dist="38099" dir="2700000" algn="ctr" rotWithShape="0">
              <a:srgbClr val="001D3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rPr>
              <a:t>先知</a:t>
            </a:r>
            <a:endParaRPr kumimoji="0" lang="en-US" sz="3200" b="1"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SimSun" charset="0"/>
            </a:endParaRPr>
          </a:p>
        </p:txBody>
      </p:sp>
      <p:sp>
        <p:nvSpPr>
          <p:cNvPr id="55305" name="Rectangle 9"/>
          <p:cNvSpPr>
            <a:spLocks noChangeArrowheads="1"/>
          </p:cNvSpPr>
          <p:nvPr/>
        </p:nvSpPr>
        <p:spPr bwMode="auto">
          <a:xfrm>
            <a:off x="5905500" y="3765550"/>
            <a:ext cx="1004888" cy="584200"/>
          </a:xfrm>
          <a:prstGeom prst="rect">
            <a:avLst/>
          </a:prstGeom>
          <a:noFill/>
          <a:ln w="9525">
            <a:noFill/>
            <a:miter lim="800000"/>
            <a:headEnd/>
            <a:tailEnd/>
          </a:ln>
          <a:effectLst>
            <a:outerShdw blurRad="63500" dist="38099" dir="2700000" algn="ctr" rotWithShape="0">
              <a:srgbClr val="001D3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rPr>
              <a:t>君</a:t>
            </a:r>
            <a:r>
              <a:rPr kumimoji="0" lang="en-AU"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rPr>
              <a:t>王</a:t>
            </a:r>
            <a:endParaRPr kumimoji="0" lang="en-US" sz="3200" b="1"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SimSun" charset="0"/>
            </a:endParaRPr>
          </a:p>
        </p:txBody>
      </p:sp>
      <p:grpSp>
        <p:nvGrpSpPr>
          <p:cNvPr id="2" name="Group 10"/>
          <p:cNvGrpSpPr>
            <a:grpSpLocks/>
          </p:cNvGrpSpPr>
          <p:nvPr/>
        </p:nvGrpSpPr>
        <p:grpSpPr bwMode="auto">
          <a:xfrm>
            <a:off x="5257800" y="4419600"/>
            <a:ext cx="304800" cy="685800"/>
            <a:chOff x="3312" y="2784"/>
            <a:chExt cx="192" cy="432"/>
          </a:xfrm>
        </p:grpSpPr>
        <p:sp>
          <p:nvSpPr>
            <p:cNvPr id="55307" name="Line 11"/>
            <p:cNvSpPr>
              <a:spLocks noChangeShapeType="1"/>
            </p:cNvSpPr>
            <p:nvPr/>
          </p:nvSpPr>
          <p:spPr bwMode="auto">
            <a:xfrm flipV="1">
              <a:off x="3312" y="2928"/>
              <a:ext cx="192" cy="0"/>
            </a:xfrm>
            <a:prstGeom prst="line">
              <a:avLst/>
            </a:prstGeom>
            <a:noFill/>
            <a:ln w="38100">
              <a:solidFill>
                <a:srgbClr val="FFFFFF"/>
              </a:solidFill>
              <a:round/>
              <a:headEnd/>
              <a:tailEnd/>
            </a:ln>
            <a:effectLst>
              <a:outerShdw blurRad="63500" dist="38099"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5308" name="Line 12"/>
            <p:cNvSpPr>
              <a:spLocks noChangeShapeType="1"/>
            </p:cNvSpPr>
            <p:nvPr/>
          </p:nvSpPr>
          <p:spPr bwMode="auto">
            <a:xfrm>
              <a:off x="3408" y="2784"/>
              <a:ext cx="0" cy="432"/>
            </a:xfrm>
            <a:prstGeom prst="line">
              <a:avLst/>
            </a:prstGeom>
            <a:noFill/>
            <a:ln w="38100">
              <a:solidFill>
                <a:schemeClr val="tx2"/>
              </a:solidFill>
              <a:round/>
              <a:headEnd/>
              <a:tailEnd/>
            </a:ln>
            <a:effectLst>
              <a:outerShdw blurRad="63500" dist="38099"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grpSp>
      <p:sp>
        <p:nvSpPr>
          <p:cNvPr id="55309" name="Rectangle 13"/>
          <p:cNvSpPr>
            <a:spLocks noChangeArrowheads="1"/>
          </p:cNvSpPr>
          <p:nvPr/>
        </p:nvSpPr>
        <p:spPr bwMode="auto">
          <a:xfrm>
            <a:off x="4648200" y="5105400"/>
            <a:ext cx="1606550" cy="14465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2200" b="1" i="0" u="none" strike="noStrike" kern="120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rPr>
              <a:t>照着</a:t>
            </a:r>
            <a:r>
              <a:rPr kumimoji="0" lang="ja-JP" altLang="en-US" sz="2200" b="1" i="0" u="none" strike="noStrike" kern="1200" cap="none" spc="0" normalizeH="0" baseline="0" noProof="0">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rPr>
              <a:t>麦基洗德</a:t>
            </a:r>
            <a:r>
              <a:rPr kumimoji="0" lang="en-AU" altLang="en-US" sz="2200" b="1" i="0" u="none" strike="noStrike" kern="120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rPr>
              <a:t>的体系为祭司</a:t>
            </a:r>
            <a:endParaRPr kumimoji="0" lang="en-AU" altLang="en-US" sz="2200" b="1"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ja-JP" sz="2200" b="1"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rPr>
              <a:t>(</a:t>
            </a:r>
            <a:r>
              <a:rPr kumimoji="0" lang="en-AU" altLang="en-US" sz="2200" b="1" i="0" u="none" strike="noStrike" kern="120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rPr>
              <a:t>来</a:t>
            </a:r>
            <a:r>
              <a:rPr kumimoji="0" lang="en-AU" altLang="ja-JP" sz="2200" b="1"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rPr>
              <a:t> 5:6</a:t>
            </a:r>
            <a:r>
              <a:rPr kumimoji="0" lang="en-AU" altLang="ja-JP" sz="2200" b="1" i="0" u="none" strike="noStrike" kern="1200" cap="none" spc="0" normalizeH="0" baseline="0" noProof="0" dirty="0">
                <a:ln>
                  <a:noFill/>
                </a:ln>
                <a:solidFill>
                  <a:srgbClr val="FFFFFF"/>
                </a:solidFill>
                <a:effectLst/>
                <a:uLnTx/>
                <a:uFillTx/>
                <a:latin typeface="SimSun" pitchFamily="2" charset="-122"/>
                <a:ea typeface="SimSun" pitchFamily="2" charset="-122"/>
              </a:rPr>
              <a:t>)</a:t>
            </a:r>
            <a:endParaRPr kumimoji="0" lang="en-US" altLang="en-US" sz="2200" b="1" i="1" u="none" strike="noStrike" kern="1200" cap="none" spc="0" normalizeH="0" baseline="0" noProof="0" dirty="0">
              <a:ln>
                <a:noFill/>
              </a:ln>
              <a:solidFill>
                <a:srgbClr val="FFFFFF"/>
              </a:solidFill>
              <a:effectLst/>
              <a:uLnTx/>
              <a:uFillTx/>
              <a:latin typeface="SimSun" pitchFamily="2" charset="-122"/>
              <a:ea typeface="SimSun" pitchFamily="2" charset="-122"/>
            </a:endParaRPr>
          </a:p>
        </p:txBody>
      </p:sp>
      <p:sp>
        <p:nvSpPr>
          <p:cNvPr id="55310" name="Line 14"/>
          <p:cNvSpPr>
            <a:spLocks noChangeShapeType="1"/>
          </p:cNvSpPr>
          <p:nvPr/>
        </p:nvSpPr>
        <p:spPr bwMode="auto">
          <a:xfrm>
            <a:off x="1066800" y="26670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itchFamily="34" charset="0"/>
              <a:ea typeface="MS PGothic" pitchFamily="34" charset="-128"/>
            </a:endParaRPr>
          </a:p>
        </p:txBody>
      </p:sp>
      <p:sp>
        <p:nvSpPr>
          <p:cNvPr id="55311" name="Line 15"/>
          <p:cNvSpPr>
            <a:spLocks noChangeShapeType="1"/>
          </p:cNvSpPr>
          <p:nvPr/>
        </p:nvSpPr>
        <p:spPr bwMode="auto">
          <a:xfrm>
            <a:off x="7620000" y="26670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itchFamily="34" charset="0"/>
              <a:ea typeface="MS PGothic" pitchFamily="34" charset="-128"/>
            </a:endParaRPr>
          </a:p>
        </p:txBody>
      </p:sp>
      <p:sp>
        <p:nvSpPr>
          <p:cNvPr id="55312" name="Line 16"/>
          <p:cNvSpPr>
            <a:spLocks noChangeShapeType="1"/>
          </p:cNvSpPr>
          <p:nvPr/>
        </p:nvSpPr>
        <p:spPr bwMode="auto">
          <a:xfrm>
            <a:off x="1295400" y="3505200"/>
            <a:ext cx="381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itchFamily="34" charset="0"/>
              <a:ea typeface="MS PGothic" pitchFamily="34" charset="-128"/>
            </a:endParaRPr>
          </a:p>
        </p:txBody>
      </p:sp>
      <p:sp>
        <p:nvSpPr>
          <p:cNvPr id="55313" name="Line 17"/>
          <p:cNvSpPr>
            <a:spLocks noChangeShapeType="1"/>
          </p:cNvSpPr>
          <p:nvPr/>
        </p:nvSpPr>
        <p:spPr bwMode="auto">
          <a:xfrm flipH="1">
            <a:off x="6934200" y="3429000"/>
            <a:ext cx="685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itchFamily="34" charset="0"/>
              <a:ea typeface="MS PGothic" pitchFamily="34" charset="-128"/>
            </a:endParaRPr>
          </a:p>
        </p:txBody>
      </p:sp>
      <p:sp>
        <p:nvSpPr>
          <p:cNvPr id="55314" name="Line 18"/>
          <p:cNvSpPr>
            <a:spLocks noChangeShapeType="1"/>
          </p:cNvSpPr>
          <p:nvPr/>
        </p:nvSpPr>
        <p:spPr bwMode="auto">
          <a:xfrm>
            <a:off x="4343400" y="2743200"/>
            <a:ext cx="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itchFamily="34" charset="0"/>
              <a:ea typeface="MS PGothic" pitchFamily="34" charset="-128"/>
            </a:endParaRPr>
          </a:p>
        </p:txBody>
      </p:sp>
      <p:sp>
        <p:nvSpPr>
          <p:cNvPr id="55315" name="Line 19"/>
          <p:cNvSpPr>
            <a:spLocks noChangeShapeType="1"/>
          </p:cNvSpPr>
          <p:nvPr/>
        </p:nvSpPr>
        <p:spPr bwMode="auto">
          <a:xfrm>
            <a:off x="1066800" y="2667000"/>
            <a:ext cx="29718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itchFamily="34" charset="0"/>
              <a:ea typeface="MS PGothic" pitchFamily="34" charset="-128"/>
            </a:endParaRPr>
          </a:p>
        </p:txBody>
      </p:sp>
      <p:sp>
        <p:nvSpPr>
          <p:cNvPr id="55316" name="Line 20"/>
          <p:cNvSpPr>
            <a:spLocks noChangeShapeType="1"/>
          </p:cNvSpPr>
          <p:nvPr/>
        </p:nvSpPr>
        <p:spPr bwMode="auto">
          <a:xfrm flipH="1">
            <a:off x="4648200" y="2667000"/>
            <a:ext cx="29718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itchFamily="34" charset="0"/>
              <a:ea typeface="MS PGothic" pitchFamily="34" charset="-128"/>
            </a:endParaRPr>
          </a:p>
        </p:txBody>
      </p:sp>
      <p:sp>
        <p:nvSpPr>
          <p:cNvPr id="269330" name="Text Box 21"/>
          <p:cNvSpPr txBox="1">
            <a:spLocks noChangeArrowheads="1"/>
          </p:cNvSpPr>
          <p:nvPr/>
        </p:nvSpPr>
        <p:spPr bwMode="auto">
          <a:xfrm>
            <a:off x="8229600" y="60325"/>
            <a:ext cx="828675"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ahoma" pitchFamily="34" charset="0"/>
                <a:ea typeface="MS PGothic" pitchFamily="34" charset="-128"/>
              </a:rPr>
              <a:t>266q</a:t>
            </a:r>
          </a:p>
        </p:txBody>
      </p:sp>
      <p:sp>
        <p:nvSpPr>
          <p:cNvPr id="55318" name="Text Box 22"/>
          <p:cNvSpPr txBox="1">
            <a:spLocks noChangeArrowheads="1"/>
          </p:cNvSpPr>
          <p:nvPr/>
        </p:nvSpPr>
        <p:spPr bwMode="auto">
          <a:xfrm>
            <a:off x="3919537" y="1276662"/>
            <a:ext cx="1000125" cy="579438"/>
          </a:xfrm>
          <a:prstGeom prst="rect">
            <a:avLst/>
          </a:prstGeom>
          <a:noFill/>
          <a:ln w="9525">
            <a:noFill/>
            <a:miter lim="800000"/>
            <a:headEnd/>
            <a:tailEnd/>
          </a:ln>
          <a:effectLst>
            <a:outerShdw blurRad="63500" dist="38099" dir="2700000" algn="ctr" rotWithShape="0">
              <a:srgbClr val="001D30">
                <a:alpha val="74998"/>
              </a:srgb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3200" b="1" i="0" u="none" strike="noStrike" kern="120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SimSun" charset="0"/>
              </a:rPr>
              <a:t>雅各</a:t>
            </a:r>
            <a:endParaRPr kumimoji="0" lang="en-US" sz="3200" b="0"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SimSun" charset="0"/>
            </a:endParaRPr>
          </a:p>
        </p:txBody>
      </p:sp>
      <p:grpSp>
        <p:nvGrpSpPr>
          <p:cNvPr id="269332" name="Group 23"/>
          <p:cNvGrpSpPr>
            <a:grpSpLocks/>
          </p:cNvGrpSpPr>
          <p:nvPr/>
        </p:nvGrpSpPr>
        <p:grpSpPr bwMode="auto">
          <a:xfrm>
            <a:off x="1063625" y="1676400"/>
            <a:ext cx="6553200" cy="533400"/>
            <a:chOff x="670" y="1056"/>
            <a:chExt cx="4128" cy="336"/>
          </a:xfrm>
        </p:grpSpPr>
        <p:sp>
          <p:nvSpPr>
            <p:cNvPr id="269339" name="Line 24"/>
            <p:cNvSpPr>
              <a:spLocks noChangeShapeType="1"/>
            </p:cNvSpPr>
            <p:nvPr/>
          </p:nvSpPr>
          <p:spPr bwMode="auto">
            <a:xfrm>
              <a:off x="3214" y="1056"/>
              <a:ext cx="158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itchFamily="34" charset="0"/>
                <a:ea typeface="MS PGothic" pitchFamily="34" charset="-128"/>
              </a:endParaRPr>
            </a:p>
          </p:txBody>
        </p:sp>
        <p:sp>
          <p:nvSpPr>
            <p:cNvPr id="269340" name="Line 25"/>
            <p:cNvSpPr>
              <a:spLocks noChangeShapeType="1"/>
            </p:cNvSpPr>
            <p:nvPr/>
          </p:nvSpPr>
          <p:spPr bwMode="auto">
            <a:xfrm flipH="1">
              <a:off x="670" y="1056"/>
              <a:ext cx="172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itchFamily="34" charset="0"/>
                <a:ea typeface="MS PGothic" pitchFamily="34" charset="-128"/>
              </a:endParaRPr>
            </a:p>
          </p:txBody>
        </p:sp>
        <p:sp>
          <p:nvSpPr>
            <p:cNvPr id="269341" name="Line 26"/>
            <p:cNvSpPr>
              <a:spLocks noChangeShapeType="1"/>
            </p:cNvSpPr>
            <p:nvPr/>
          </p:nvSpPr>
          <p:spPr bwMode="auto">
            <a:xfrm>
              <a:off x="670" y="1056"/>
              <a:ext cx="0" cy="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itchFamily="34" charset="0"/>
                <a:ea typeface="MS PGothic" pitchFamily="34" charset="-128"/>
              </a:endParaRPr>
            </a:p>
          </p:txBody>
        </p:sp>
        <p:sp>
          <p:nvSpPr>
            <p:cNvPr id="269342" name="Line 27"/>
            <p:cNvSpPr>
              <a:spLocks noChangeShapeType="1"/>
            </p:cNvSpPr>
            <p:nvPr/>
          </p:nvSpPr>
          <p:spPr bwMode="auto">
            <a:xfrm>
              <a:off x="2736" y="1200"/>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itchFamily="34" charset="0"/>
                <a:ea typeface="MS PGothic" pitchFamily="34" charset="-128"/>
              </a:endParaRPr>
            </a:p>
          </p:txBody>
        </p:sp>
        <p:sp>
          <p:nvSpPr>
            <p:cNvPr id="269343" name="Line 28"/>
            <p:cNvSpPr>
              <a:spLocks noChangeShapeType="1"/>
            </p:cNvSpPr>
            <p:nvPr/>
          </p:nvSpPr>
          <p:spPr bwMode="auto">
            <a:xfrm>
              <a:off x="4798" y="1056"/>
              <a:ext cx="0" cy="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itchFamily="34" charset="0"/>
                <a:ea typeface="MS PGothic" pitchFamily="34" charset="-128"/>
              </a:endParaRPr>
            </a:p>
          </p:txBody>
        </p:sp>
      </p:grpSp>
      <p:sp>
        <p:nvSpPr>
          <p:cNvPr id="55325" name="Text Box 29"/>
          <p:cNvSpPr txBox="1">
            <a:spLocks noChangeArrowheads="1"/>
          </p:cNvSpPr>
          <p:nvPr/>
        </p:nvSpPr>
        <p:spPr bwMode="auto">
          <a:xfrm>
            <a:off x="646113" y="2057400"/>
            <a:ext cx="1000125" cy="579438"/>
          </a:xfrm>
          <a:prstGeom prst="rect">
            <a:avLst/>
          </a:prstGeom>
          <a:noFill/>
          <a:ln w="9525">
            <a:noFill/>
            <a:miter lim="800000"/>
            <a:headEnd/>
            <a:tailEnd/>
          </a:ln>
          <a:effectLst>
            <a:outerShdw blurRad="63500" dist="38099" dir="2700000" algn="ctr" rotWithShape="0">
              <a:srgbClr val="001D30">
                <a:alpha val="74998"/>
              </a:srgb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3200" b="1" i="0" u="none" strike="noStrike" kern="120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SimSun" charset="0"/>
              </a:rPr>
              <a:t>利未</a:t>
            </a:r>
            <a:endParaRPr kumimoji="0" lang="en-US" sz="3200" b="0"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SimSun" charset="0"/>
            </a:endParaRPr>
          </a:p>
        </p:txBody>
      </p:sp>
      <p:sp>
        <p:nvSpPr>
          <p:cNvPr id="55326" name="Text Box 30"/>
          <p:cNvSpPr txBox="1">
            <a:spLocks noChangeArrowheads="1"/>
          </p:cNvSpPr>
          <p:nvPr/>
        </p:nvSpPr>
        <p:spPr bwMode="auto">
          <a:xfrm>
            <a:off x="3030538" y="2057400"/>
            <a:ext cx="2632075" cy="579438"/>
          </a:xfrm>
          <a:prstGeom prst="rect">
            <a:avLst/>
          </a:prstGeom>
          <a:noFill/>
          <a:ln w="9525">
            <a:noFill/>
            <a:miter lim="800000"/>
            <a:headEnd/>
            <a:tailEnd/>
          </a:ln>
          <a:effectLst>
            <a:outerShdw blurRad="63500" dist="38099" dir="2700000" algn="ctr" rotWithShape="0">
              <a:srgbClr val="001D30">
                <a:alpha val="74998"/>
              </a:srgb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3200" b="1" i="0" u="none" strike="noStrike" kern="120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SimSun" charset="0"/>
              </a:rPr>
              <a:t>其他十位儿子</a:t>
            </a:r>
            <a:endParaRPr kumimoji="0" lang="en-US" sz="3200" b="0"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SimSun" charset="0"/>
            </a:endParaRPr>
          </a:p>
        </p:txBody>
      </p:sp>
      <p:sp>
        <p:nvSpPr>
          <p:cNvPr id="55327" name="Text Box 31"/>
          <p:cNvSpPr txBox="1">
            <a:spLocks noChangeArrowheads="1"/>
          </p:cNvSpPr>
          <p:nvPr/>
        </p:nvSpPr>
        <p:spPr bwMode="auto">
          <a:xfrm>
            <a:off x="7045325" y="2057400"/>
            <a:ext cx="1000125" cy="579438"/>
          </a:xfrm>
          <a:prstGeom prst="rect">
            <a:avLst/>
          </a:prstGeom>
          <a:noFill/>
          <a:ln w="9525">
            <a:noFill/>
            <a:miter lim="800000"/>
            <a:headEnd/>
            <a:tailEnd/>
          </a:ln>
          <a:effectLst>
            <a:outerShdw blurRad="63500" dist="38099" dir="2700000" algn="ctr" rotWithShape="0">
              <a:srgbClr val="001D30">
                <a:alpha val="74998"/>
              </a:srgb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3200" b="1" i="0" u="none" strike="noStrike" kern="120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SimSun" charset="0"/>
              </a:rPr>
              <a:t>犹大</a:t>
            </a:r>
            <a:endParaRPr kumimoji="0" lang="en-US" sz="3200" b="0"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SimSun" charset="0"/>
            </a:endParaRPr>
          </a:p>
        </p:txBody>
      </p:sp>
      <p:sp>
        <p:nvSpPr>
          <p:cNvPr id="55328" name="Text Box 32"/>
          <p:cNvSpPr txBox="1">
            <a:spLocks noChangeArrowheads="1"/>
          </p:cNvSpPr>
          <p:nvPr/>
        </p:nvSpPr>
        <p:spPr bwMode="auto">
          <a:xfrm>
            <a:off x="665163" y="2895600"/>
            <a:ext cx="1000125" cy="579438"/>
          </a:xfrm>
          <a:prstGeom prst="rect">
            <a:avLst/>
          </a:prstGeom>
          <a:noFill/>
          <a:ln w="9525">
            <a:noFill/>
            <a:miter lim="800000"/>
            <a:headEnd/>
            <a:tailEnd/>
          </a:ln>
          <a:effectLst>
            <a:outerShdw blurRad="63500" dist="38099" dir="2700000" algn="ctr" rotWithShape="0">
              <a:srgbClr val="001D30">
                <a:alpha val="74998"/>
              </a:srgb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3200" b="1" i="0" u="none" strike="noStrike" kern="120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SimSun" charset="0"/>
              </a:rPr>
              <a:t>亚伦</a:t>
            </a:r>
            <a:endParaRPr kumimoji="0" lang="en-US" sz="3200" b="0"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SimSun" charset="0"/>
            </a:endParaRPr>
          </a:p>
        </p:txBody>
      </p:sp>
      <p:sp>
        <p:nvSpPr>
          <p:cNvPr id="55329" name="Text Box 33"/>
          <p:cNvSpPr txBox="1">
            <a:spLocks noChangeArrowheads="1"/>
          </p:cNvSpPr>
          <p:nvPr/>
        </p:nvSpPr>
        <p:spPr bwMode="auto">
          <a:xfrm>
            <a:off x="7064375" y="2895600"/>
            <a:ext cx="1000125" cy="579438"/>
          </a:xfrm>
          <a:prstGeom prst="rect">
            <a:avLst/>
          </a:prstGeom>
          <a:noFill/>
          <a:ln w="9525">
            <a:noFill/>
            <a:miter lim="800000"/>
            <a:headEnd/>
            <a:tailEnd/>
          </a:ln>
          <a:effectLst>
            <a:outerShdw blurRad="63500" dist="38099" dir="2700000" algn="ctr" rotWithShape="0">
              <a:srgbClr val="001D30">
                <a:alpha val="74998"/>
              </a:srgb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3200" b="1" i="0" u="none" strike="noStrike" kern="120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SimSun" charset="0"/>
              </a:rPr>
              <a:t>大卫</a:t>
            </a:r>
            <a:endParaRPr kumimoji="0" lang="en-US" sz="3200" b="0"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SimSun" charset="0"/>
            </a:endParaRPr>
          </a:p>
        </p:txBody>
      </p:sp>
      <p:sp>
        <p:nvSpPr>
          <p:cNvPr id="55330" name="Rectangle 34"/>
          <p:cNvSpPr>
            <a:spLocks noChangeArrowheads="1"/>
          </p:cNvSpPr>
          <p:nvPr/>
        </p:nvSpPr>
        <p:spPr bwMode="auto">
          <a:xfrm>
            <a:off x="76200" y="5791200"/>
            <a:ext cx="4572000" cy="1077218"/>
          </a:xfrm>
          <a:prstGeom prst="rect">
            <a:avLst/>
          </a:prstGeom>
          <a:noFill/>
          <a:ln w="9525">
            <a:noFill/>
            <a:miter lim="800000"/>
            <a:headEnd/>
            <a:tailEnd/>
          </a:ln>
          <a:effectLst>
            <a:outerShdw blurRad="63500" dist="38099" dir="2700000" algn="ctr" rotWithShape="0">
              <a:srgbClr val="001D30">
                <a:alpha val="74998"/>
              </a:srgb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3200" b="1" i="0" u="none" strike="noStrike" kern="120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rPr>
              <a:t>但是</a:t>
            </a:r>
            <a:r>
              <a:rPr kumimoji="0" lang="en-AU" alt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rPr>
              <a:t>基督</a:t>
            </a:r>
            <a:r>
              <a:rPr kumimoji="0" lang="en-AU" altLang="en-US" sz="3200" b="1" i="0" u="none" strike="noStrike" kern="120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rPr>
              <a:t>怎能即是</a:t>
            </a:r>
            <a:r>
              <a:rPr kumimoji="0" lang="en-AU" alt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rPr>
              <a:t>祭司</a:t>
            </a:r>
            <a:r>
              <a:rPr kumimoji="0" lang="zh-CN" altLang="en-US" sz="3200" b="1"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rPr>
              <a:t>又是君</a:t>
            </a:r>
            <a:r>
              <a:rPr kumimoji="0" lang="en-AU" alt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rPr>
              <a:t>王</a:t>
            </a:r>
            <a:r>
              <a:rPr kumimoji="0" lang="en-AU" altLang="en-US" sz="3200" b="1" i="0" u="none" strike="noStrike" kern="120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rPr>
              <a:t>呢</a:t>
            </a:r>
            <a:r>
              <a:rPr kumimoji="0" lang="en-AU" altLang="ja-JP" sz="3200" b="1"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rPr>
              <a:t>?</a:t>
            </a:r>
            <a:endParaRPr kumimoji="0" lang="en-US" altLang="en-US" sz="3200" b="1" i="0" u="none" strike="noStrike" kern="120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endParaRPr>
          </a:p>
        </p:txBody>
      </p:sp>
    </p:spTree>
    <p:extLst>
      <p:ext uri="{BB962C8B-B14F-4D97-AF65-F5344CB8AC3E}">
        <p14:creationId xmlns:p14="http://schemas.microsoft.com/office/powerpoint/2010/main" val="3365750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5310"/>
                                        </p:tgtEl>
                                        <p:attrNameLst>
                                          <p:attrName>style.visibility</p:attrName>
                                        </p:attrNameLst>
                                      </p:cBhvr>
                                      <p:to>
                                        <p:strVal val="visible"/>
                                      </p:to>
                                    </p:set>
                                    <p:animEffect transition="in" filter="plus(in)">
                                      <p:cBhvr>
                                        <p:cTn id="7" dur="1000"/>
                                        <p:tgtEl>
                                          <p:spTgt spid="55310"/>
                                        </p:tgtEl>
                                      </p:cBhvr>
                                    </p:animEffect>
                                  </p:childTnLst>
                                </p:cTn>
                              </p:par>
                            </p:childTnLst>
                          </p:cTn>
                        </p:par>
                        <p:par>
                          <p:cTn id="8" fill="hold" nodeType="afterGroup">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553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5312"/>
                                        </p:tgtEl>
                                        <p:attrNameLst>
                                          <p:attrName>style.visibility</p:attrName>
                                        </p:attrNameLst>
                                      </p:cBhvr>
                                      <p:to>
                                        <p:strVal val="visible"/>
                                      </p:to>
                                    </p:set>
                                    <p:animEffect transition="in" filter="wipe(up)">
                                      <p:cBhvr>
                                        <p:cTn id="15" dur="500"/>
                                        <p:tgtEl>
                                          <p:spTgt spid="55312"/>
                                        </p:tgtEl>
                                      </p:cBhvr>
                                    </p:animEffect>
                                  </p:childTnLst>
                                </p:cTn>
                              </p:par>
                            </p:childTnLst>
                          </p:cTn>
                        </p:par>
                        <p:par>
                          <p:cTn id="16" fill="hold" nodeType="afterGroup">
                            <p:stCondLst>
                              <p:cond delay="500"/>
                            </p:stCondLst>
                            <p:childTnLst>
                              <p:par>
                                <p:cTn id="17" presetID="13" presetClass="entr" presetSubtype="16" fill="hold" grpId="0" nodeType="afterEffect">
                                  <p:stCondLst>
                                    <p:cond delay="0"/>
                                  </p:stCondLst>
                                  <p:childTnLst>
                                    <p:set>
                                      <p:cBhvr>
                                        <p:cTn id="18" dur="1" fill="hold">
                                          <p:stCondLst>
                                            <p:cond delay="0"/>
                                          </p:stCondLst>
                                        </p:cTn>
                                        <p:tgtEl>
                                          <p:spTgt spid="55299"/>
                                        </p:tgtEl>
                                        <p:attrNameLst>
                                          <p:attrName>style.visibility</p:attrName>
                                        </p:attrNameLst>
                                      </p:cBhvr>
                                      <p:to>
                                        <p:strVal val="visible"/>
                                      </p:to>
                                    </p:set>
                                    <p:animEffect transition="in" filter="plus(in)">
                                      <p:cBhvr>
                                        <p:cTn id="19" dur="1000"/>
                                        <p:tgtEl>
                                          <p:spTgt spid="55299"/>
                                        </p:tgtEl>
                                      </p:cBhvr>
                                    </p:animEffect>
                                  </p:childTnLst>
                                </p:cTn>
                              </p:par>
                            </p:childTnLst>
                          </p:cTn>
                        </p:par>
                        <p:par>
                          <p:cTn id="20" fill="hold" nodeType="afterGroup">
                            <p:stCondLst>
                              <p:cond delay="1500"/>
                            </p:stCondLst>
                            <p:childTnLst>
                              <p:par>
                                <p:cTn id="21" presetID="13" presetClass="entr" presetSubtype="16" fill="hold" grpId="0" nodeType="afterEffect">
                                  <p:stCondLst>
                                    <p:cond delay="0"/>
                                  </p:stCondLst>
                                  <p:childTnLst>
                                    <p:set>
                                      <p:cBhvr>
                                        <p:cTn id="22" dur="1" fill="hold">
                                          <p:stCondLst>
                                            <p:cond delay="0"/>
                                          </p:stCondLst>
                                        </p:cTn>
                                        <p:tgtEl>
                                          <p:spTgt spid="55302"/>
                                        </p:tgtEl>
                                        <p:attrNameLst>
                                          <p:attrName>style.visibility</p:attrName>
                                        </p:attrNameLst>
                                      </p:cBhvr>
                                      <p:to>
                                        <p:strVal val="visible"/>
                                      </p:to>
                                    </p:set>
                                    <p:animEffect transition="in" filter="plus(in)">
                                      <p:cBhvr>
                                        <p:cTn id="23" dur="1000"/>
                                        <p:tgtEl>
                                          <p:spTgt spid="553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5314"/>
                                        </p:tgtEl>
                                        <p:attrNameLst>
                                          <p:attrName>style.visibility</p:attrName>
                                        </p:attrNameLst>
                                      </p:cBhvr>
                                      <p:to>
                                        <p:strVal val="visible"/>
                                      </p:to>
                                    </p:set>
                                    <p:animEffect transition="in" filter="wipe(up)">
                                      <p:cBhvr>
                                        <p:cTn id="28" dur="500"/>
                                        <p:tgtEl>
                                          <p:spTgt spid="553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5315"/>
                                        </p:tgtEl>
                                        <p:attrNameLst>
                                          <p:attrName>style.visibility</p:attrName>
                                        </p:attrNameLst>
                                      </p:cBhvr>
                                      <p:to>
                                        <p:strVal val="visible"/>
                                      </p:to>
                                    </p:set>
                                    <p:animEffect transition="in" filter="wipe(up)">
                                      <p:cBhvr>
                                        <p:cTn id="33" dur="500"/>
                                        <p:tgtEl>
                                          <p:spTgt spid="5531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5316"/>
                                        </p:tgtEl>
                                        <p:attrNameLst>
                                          <p:attrName>style.visibility</p:attrName>
                                        </p:attrNameLst>
                                      </p:cBhvr>
                                      <p:to>
                                        <p:strVal val="visible"/>
                                      </p:to>
                                    </p:set>
                                    <p:animEffect transition="in" filter="wipe(up)">
                                      <p:cBhvr>
                                        <p:cTn id="38" dur="500"/>
                                        <p:tgtEl>
                                          <p:spTgt spid="55316"/>
                                        </p:tgtEl>
                                      </p:cBhvr>
                                    </p:animEffect>
                                  </p:childTnLst>
                                </p:cTn>
                              </p:par>
                            </p:childTnLst>
                          </p:cTn>
                        </p:par>
                        <p:par>
                          <p:cTn id="39" fill="hold" nodeType="afterGroup">
                            <p:stCondLst>
                              <p:cond delay="500"/>
                            </p:stCondLst>
                            <p:childTnLst>
                              <p:par>
                                <p:cTn id="40" presetID="13" presetClass="entr" presetSubtype="16" fill="hold" grpId="0" nodeType="afterEffect">
                                  <p:stCondLst>
                                    <p:cond delay="0"/>
                                  </p:stCondLst>
                                  <p:childTnLst>
                                    <p:set>
                                      <p:cBhvr>
                                        <p:cTn id="41" dur="1" fill="hold">
                                          <p:stCondLst>
                                            <p:cond delay="0"/>
                                          </p:stCondLst>
                                        </p:cTn>
                                        <p:tgtEl>
                                          <p:spTgt spid="55300"/>
                                        </p:tgtEl>
                                        <p:attrNameLst>
                                          <p:attrName>style.visibility</p:attrName>
                                        </p:attrNameLst>
                                      </p:cBhvr>
                                      <p:to>
                                        <p:strVal val="visible"/>
                                      </p:to>
                                    </p:set>
                                    <p:animEffect transition="in" filter="plus(in)">
                                      <p:cBhvr>
                                        <p:cTn id="42" dur="1000"/>
                                        <p:tgtEl>
                                          <p:spTgt spid="55300"/>
                                        </p:tgtEl>
                                      </p:cBhvr>
                                    </p:animEffect>
                                  </p:childTnLst>
                                </p:cTn>
                              </p:par>
                              <p:par>
                                <p:cTn id="43" presetID="13" presetClass="entr" presetSubtype="16" fill="hold" grpId="0" nodeType="withEffect">
                                  <p:stCondLst>
                                    <p:cond delay="0"/>
                                  </p:stCondLst>
                                  <p:childTnLst>
                                    <p:set>
                                      <p:cBhvr>
                                        <p:cTn id="44" dur="1" fill="hold">
                                          <p:stCondLst>
                                            <p:cond delay="0"/>
                                          </p:stCondLst>
                                        </p:cTn>
                                        <p:tgtEl>
                                          <p:spTgt spid="55304"/>
                                        </p:tgtEl>
                                        <p:attrNameLst>
                                          <p:attrName>style.visibility</p:attrName>
                                        </p:attrNameLst>
                                      </p:cBhvr>
                                      <p:to>
                                        <p:strVal val="visible"/>
                                      </p:to>
                                    </p:set>
                                    <p:animEffect transition="in" filter="plus(in)">
                                      <p:cBhvr>
                                        <p:cTn id="45" dur="1000"/>
                                        <p:tgtEl>
                                          <p:spTgt spid="5530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3" presetClass="entr" presetSubtype="16" fill="hold" grpId="0" nodeType="clickEffect">
                                  <p:stCondLst>
                                    <p:cond delay="0"/>
                                  </p:stCondLst>
                                  <p:childTnLst>
                                    <p:set>
                                      <p:cBhvr>
                                        <p:cTn id="49" dur="1" fill="hold">
                                          <p:stCondLst>
                                            <p:cond delay="0"/>
                                          </p:stCondLst>
                                        </p:cTn>
                                        <p:tgtEl>
                                          <p:spTgt spid="55311"/>
                                        </p:tgtEl>
                                        <p:attrNameLst>
                                          <p:attrName>style.visibility</p:attrName>
                                        </p:attrNameLst>
                                      </p:cBhvr>
                                      <p:to>
                                        <p:strVal val="visible"/>
                                      </p:to>
                                    </p:set>
                                    <p:animEffect transition="in" filter="plus(in)">
                                      <p:cBhvr>
                                        <p:cTn id="50" dur="1000"/>
                                        <p:tgtEl>
                                          <p:spTgt spid="55311"/>
                                        </p:tgtEl>
                                      </p:cBhvr>
                                    </p:animEffect>
                                  </p:childTnLst>
                                </p:cTn>
                              </p:par>
                            </p:childTnLst>
                          </p:cTn>
                        </p:par>
                        <p:par>
                          <p:cTn id="51" fill="hold" nodeType="afterGroup">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55329"/>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55313"/>
                                        </p:tgtEl>
                                        <p:attrNameLst>
                                          <p:attrName>style.visibility</p:attrName>
                                        </p:attrNameLst>
                                      </p:cBhvr>
                                      <p:to>
                                        <p:strVal val="visible"/>
                                      </p:to>
                                    </p:set>
                                    <p:animEffect transition="in" filter="wipe(up)">
                                      <p:cBhvr>
                                        <p:cTn id="58" dur="500"/>
                                        <p:tgtEl>
                                          <p:spTgt spid="55313"/>
                                        </p:tgtEl>
                                      </p:cBhvr>
                                    </p:animEffect>
                                  </p:childTnLst>
                                </p:cTn>
                              </p:par>
                            </p:childTnLst>
                          </p:cTn>
                        </p:par>
                        <p:par>
                          <p:cTn id="59" fill="hold" nodeType="afterGroup">
                            <p:stCondLst>
                              <p:cond delay="500"/>
                            </p:stCondLst>
                            <p:childTnLst>
                              <p:par>
                                <p:cTn id="60" presetID="13" presetClass="entr" presetSubtype="16" fill="hold" grpId="0" nodeType="afterEffect">
                                  <p:stCondLst>
                                    <p:cond delay="0"/>
                                  </p:stCondLst>
                                  <p:childTnLst>
                                    <p:set>
                                      <p:cBhvr>
                                        <p:cTn id="61" dur="1" fill="hold">
                                          <p:stCondLst>
                                            <p:cond delay="0"/>
                                          </p:stCondLst>
                                        </p:cTn>
                                        <p:tgtEl>
                                          <p:spTgt spid="55301"/>
                                        </p:tgtEl>
                                        <p:attrNameLst>
                                          <p:attrName>style.visibility</p:attrName>
                                        </p:attrNameLst>
                                      </p:cBhvr>
                                      <p:to>
                                        <p:strVal val="visible"/>
                                      </p:to>
                                    </p:set>
                                    <p:animEffect transition="in" filter="plus(in)">
                                      <p:cBhvr>
                                        <p:cTn id="62" dur="1000"/>
                                        <p:tgtEl>
                                          <p:spTgt spid="55301"/>
                                        </p:tgtEl>
                                      </p:cBhvr>
                                    </p:animEffect>
                                  </p:childTnLst>
                                </p:cTn>
                              </p:par>
                              <p:par>
                                <p:cTn id="63" presetID="13" presetClass="entr" presetSubtype="16" fill="hold" grpId="0" nodeType="withEffect">
                                  <p:stCondLst>
                                    <p:cond delay="0"/>
                                  </p:stCondLst>
                                  <p:childTnLst>
                                    <p:set>
                                      <p:cBhvr>
                                        <p:cTn id="64" dur="1" fill="hold">
                                          <p:stCondLst>
                                            <p:cond delay="0"/>
                                          </p:stCondLst>
                                        </p:cTn>
                                        <p:tgtEl>
                                          <p:spTgt spid="55305"/>
                                        </p:tgtEl>
                                        <p:attrNameLst>
                                          <p:attrName>style.visibility</p:attrName>
                                        </p:attrNameLst>
                                      </p:cBhvr>
                                      <p:to>
                                        <p:strVal val="visible"/>
                                      </p:to>
                                    </p:set>
                                    <p:animEffect transition="in" filter="plus(in)">
                                      <p:cBhvr>
                                        <p:cTn id="65" dur="1000"/>
                                        <p:tgtEl>
                                          <p:spTgt spid="5530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5" presetClass="entr" presetSubtype="0" fill="hold" grpId="0" nodeType="clickEffect">
                                  <p:stCondLst>
                                    <p:cond delay="0"/>
                                  </p:stCondLst>
                                  <p:childTnLst>
                                    <p:set>
                                      <p:cBhvr>
                                        <p:cTn id="69" dur="1" fill="hold">
                                          <p:stCondLst>
                                            <p:cond delay="0"/>
                                          </p:stCondLst>
                                        </p:cTn>
                                        <p:tgtEl>
                                          <p:spTgt spid="55330"/>
                                        </p:tgtEl>
                                        <p:attrNameLst>
                                          <p:attrName>style.visibility</p:attrName>
                                        </p:attrNameLst>
                                      </p:cBhvr>
                                      <p:to>
                                        <p:strVal val="visible"/>
                                      </p:to>
                                    </p:set>
                                    <p:anim calcmode="lin" valueType="num">
                                      <p:cBhvr>
                                        <p:cTn id="70" dur="1000" fill="hold"/>
                                        <p:tgtEl>
                                          <p:spTgt spid="55330"/>
                                        </p:tgtEl>
                                        <p:attrNameLst>
                                          <p:attrName>ppt_w</p:attrName>
                                        </p:attrNameLst>
                                      </p:cBhvr>
                                      <p:tavLst>
                                        <p:tav tm="0">
                                          <p:val>
                                            <p:fltVal val="0"/>
                                          </p:val>
                                        </p:tav>
                                        <p:tav tm="100000">
                                          <p:val>
                                            <p:strVal val="#ppt_w"/>
                                          </p:val>
                                        </p:tav>
                                      </p:tavLst>
                                    </p:anim>
                                    <p:anim calcmode="lin" valueType="num">
                                      <p:cBhvr>
                                        <p:cTn id="71" dur="1000" fill="hold"/>
                                        <p:tgtEl>
                                          <p:spTgt spid="55330"/>
                                        </p:tgtEl>
                                        <p:attrNameLst>
                                          <p:attrName>ppt_h</p:attrName>
                                        </p:attrNameLst>
                                      </p:cBhvr>
                                      <p:tavLst>
                                        <p:tav tm="0">
                                          <p:val>
                                            <p:fltVal val="0"/>
                                          </p:val>
                                        </p:tav>
                                        <p:tav tm="100000">
                                          <p:val>
                                            <p:strVal val="#ppt_h"/>
                                          </p:val>
                                        </p:tav>
                                      </p:tavLst>
                                    </p:anim>
                                    <p:anim calcmode="lin" valueType="num">
                                      <p:cBhvr>
                                        <p:cTn id="72" dur="1000" fill="hold"/>
                                        <p:tgtEl>
                                          <p:spTgt spid="55330"/>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553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13" presetClass="entr" presetSubtype="16" fill="hold" grpId="1" nodeType="clickEffect">
                                  <p:stCondLst>
                                    <p:cond delay="0"/>
                                  </p:stCondLst>
                                  <p:childTnLst>
                                    <p:set>
                                      <p:cBhvr>
                                        <p:cTn id="77" dur="1" fill="hold">
                                          <p:stCondLst>
                                            <p:cond delay="0"/>
                                          </p:stCondLst>
                                        </p:cTn>
                                        <p:tgtEl>
                                          <p:spTgt spid="55303"/>
                                        </p:tgtEl>
                                        <p:attrNameLst>
                                          <p:attrName>style.visibility</p:attrName>
                                        </p:attrNameLst>
                                      </p:cBhvr>
                                      <p:to>
                                        <p:strVal val="visible"/>
                                      </p:to>
                                    </p:set>
                                    <p:animEffect transition="in" filter="plus(in)">
                                      <p:cBhvr>
                                        <p:cTn id="78" dur="1000"/>
                                        <p:tgtEl>
                                          <p:spTgt spid="55303"/>
                                        </p:tgtEl>
                                      </p:cBhvr>
                                    </p:animEffect>
                                  </p:childTnLst>
                                </p:cTn>
                              </p:par>
                              <p:par>
                                <p:cTn id="79" presetID="13" presetClass="entr" presetSubtype="16" fill="hold" grpId="0" nodeType="withEffect">
                                  <p:stCondLst>
                                    <p:cond delay="0"/>
                                  </p:stCondLst>
                                  <p:childTnLst>
                                    <p:set>
                                      <p:cBhvr>
                                        <p:cTn id="80" dur="1" fill="hold">
                                          <p:stCondLst>
                                            <p:cond delay="0"/>
                                          </p:stCondLst>
                                        </p:cTn>
                                        <p:tgtEl>
                                          <p:spTgt spid="55309"/>
                                        </p:tgtEl>
                                        <p:attrNameLst>
                                          <p:attrName>style.visibility</p:attrName>
                                        </p:attrNameLst>
                                      </p:cBhvr>
                                      <p:to>
                                        <p:strVal val="visible"/>
                                      </p:to>
                                    </p:set>
                                    <p:animEffect transition="in" filter="plus(in)">
                                      <p:cBhvr>
                                        <p:cTn id="81" dur="1000"/>
                                        <p:tgtEl>
                                          <p:spTgt spid="55309"/>
                                        </p:tgtEl>
                                      </p:cBhvr>
                                    </p:animEffect>
                                  </p:childTnLst>
                                </p:cTn>
                              </p:par>
                            </p:childTnLst>
                          </p:cTn>
                        </p:par>
                        <p:par>
                          <p:cTn id="82" fill="hold" nodeType="afterGroup">
                            <p:stCondLst>
                              <p:cond delay="1000"/>
                            </p:stCondLst>
                            <p:childTnLst>
                              <p:par>
                                <p:cTn id="83" presetID="8" presetClass="emph" presetSubtype="0" fill="hold" grpId="0" nodeType="afterEffect">
                                  <p:stCondLst>
                                    <p:cond delay="0"/>
                                  </p:stCondLst>
                                  <p:childTnLst>
                                    <p:animRot by="21600000">
                                      <p:cBhvr>
                                        <p:cTn id="84" dur="1000" fill="hold"/>
                                        <p:tgtEl>
                                          <p:spTgt spid="55303"/>
                                        </p:tgtEl>
                                        <p:attrNameLst>
                                          <p:attrName>r</p:attrName>
                                        </p:attrNameLst>
                                      </p:cBhvr>
                                    </p:animRot>
                                  </p:childTnLst>
                                </p:cTn>
                              </p:par>
                            </p:childTnLst>
                          </p:cTn>
                        </p:par>
                      </p:childTnLst>
                    </p:cTn>
                  </p:par>
                  <p:par>
                    <p:cTn id="85" fill="hold" nodeType="clickPar">
                      <p:stCondLst>
                        <p:cond delay="indefinite"/>
                      </p:stCondLst>
                      <p:childTnLst>
                        <p:par>
                          <p:cTn id="86" fill="hold" nodeType="withGroup">
                            <p:stCondLst>
                              <p:cond delay="0"/>
                            </p:stCondLst>
                            <p:childTnLst>
                              <p:par>
                                <p:cTn id="87" presetID="51" presetClass="entr" presetSubtype="0"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fade">
                                      <p:cBhvr>
                                        <p:cTn id="89" dur="770" decel="100000"/>
                                        <p:tgtEl>
                                          <p:spTgt spid="2"/>
                                        </p:tgtEl>
                                      </p:cBhvr>
                                    </p:animEffect>
                                    <p:animScale>
                                      <p:cBhvr>
                                        <p:cTn id="90" dur="770" decel="100000"/>
                                        <p:tgtEl>
                                          <p:spTgt spid="2"/>
                                        </p:tgtEl>
                                      </p:cBhvr>
                                      <p:from x="10000" y="10000"/>
                                      <p:to x="200000" y="450000"/>
                                    </p:animScale>
                                    <p:animScale>
                                      <p:cBhvr>
                                        <p:cTn id="91" dur="1230" accel="100000" fill="hold">
                                          <p:stCondLst>
                                            <p:cond delay="770"/>
                                          </p:stCondLst>
                                        </p:cTn>
                                        <p:tgtEl>
                                          <p:spTgt spid="2"/>
                                        </p:tgtEl>
                                      </p:cBhvr>
                                      <p:from x="200000" y="450000"/>
                                      <p:to x="100000" y="100000"/>
                                    </p:animScale>
                                    <p:set>
                                      <p:cBhvr>
                                        <p:cTn id="92" dur="770" fill="hold"/>
                                        <p:tgtEl>
                                          <p:spTgt spid="2"/>
                                        </p:tgtEl>
                                        <p:attrNameLst>
                                          <p:attrName>ppt_x</p:attrName>
                                        </p:attrNameLst>
                                      </p:cBhvr>
                                      <p:to>
                                        <p:strVal val="(0.5)"/>
                                      </p:to>
                                    </p:set>
                                    <p:anim from="(0.5)" to="(#ppt_x)" calcmode="lin" valueType="num">
                                      <p:cBhvr>
                                        <p:cTn id="93" dur="1230" accel="100000" fill="hold">
                                          <p:stCondLst>
                                            <p:cond delay="770"/>
                                          </p:stCondLst>
                                        </p:cTn>
                                        <p:tgtEl>
                                          <p:spTgt spid="2"/>
                                        </p:tgtEl>
                                        <p:attrNameLst>
                                          <p:attrName>ppt_x</p:attrName>
                                        </p:attrNameLst>
                                      </p:cBhvr>
                                    </p:anim>
                                    <p:set>
                                      <p:cBhvr>
                                        <p:cTn id="94" dur="770" fill="hold"/>
                                        <p:tgtEl>
                                          <p:spTgt spid="2"/>
                                        </p:tgtEl>
                                        <p:attrNameLst>
                                          <p:attrName>ppt_y</p:attrName>
                                        </p:attrNameLst>
                                      </p:cBhvr>
                                      <p:to>
                                        <p:strVal val="(#ppt_y+0.4)"/>
                                      </p:to>
                                    </p:set>
                                    <p:anim from="(#ppt_y+0.4)" to="(#ppt_y)" calcmode="lin" valueType="num">
                                      <p:cBhvr>
                                        <p:cTn id="95"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P spid="55300" grpId="0" animBg="1"/>
      <p:bldP spid="55301" grpId="0" animBg="1"/>
      <p:bldP spid="55302" grpId="0"/>
      <p:bldP spid="55303" grpId="0" animBg="1"/>
      <p:bldP spid="55303" grpId="1" animBg="1"/>
      <p:bldP spid="55304" grpId="0"/>
      <p:bldP spid="55305" grpId="0"/>
      <p:bldP spid="55309" grpId="0"/>
      <p:bldP spid="55310" grpId="0" animBg="1"/>
      <p:bldP spid="55311" grpId="0" animBg="1"/>
      <p:bldP spid="55312" grpId="0" animBg="1"/>
      <p:bldP spid="55313" grpId="0" animBg="1"/>
      <p:bldP spid="55314" grpId="0" animBg="1"/>
      <p:bldP spid="55315" grpId="0" animBg="1"/>
      <p:bldP spid="55316" grpId="0" animBg="1"/>
      <p:bldP spid="55328" grpId="0"/>
      <p:bldP spid="55329" grpId="0"/>
      <p:bldP spid="5533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40962" name="Rectangle 2"/>
          <p:cNvSpPr>
            <a:spLocks noGrp="1" noChangeArrowheads="1"/>
          </p:cNvSpPr>
          <p:nvPr>
            <p:ph type="ctrTitle" sz="quarter"/>
          </p:nvPr>
        </p:nvSpPr>
        <p:spPr>
          <a:xfrm>
            <a:off x="0" y="0"/>
            <a:ext cx="9144000" cy="980728"/>
          </a:xfrm>
          <a:solidFill>
            <a:srgbClr val="000000"/>
          </a:solidFill>
          <a:effectLst/>
        </p:spPr>
        <p:txBody>
          <a:bodyPr anchor="ctr"/>
          <a:lstStyle/>
          <a:p>
            <a:pPr eaLnBrk="1" hangingPunct="1"/>
            <a:r>
              <a:rPr lang="zh-CN" altLang="en-US" sz="4800" dirty="0">
                <a:solidFill>
                  <a:srgbClr val="FFFFFF"/>
                </a:solidFill>
                <a:effectLst>
                  <a:outerShdw blurRad="50800" dist="88900" dir="2700000" algn="tl" rotWithShape="0">
                    <a:srgbClr val="000000"/>
                  </a:outerShdw>
                </a:effectLst>
                <a:latin typeface="Kaiti SC" panose="02010600040101010101" pitchFamily="2" charset="-122"/>
                <a:ea typeface="Kaiti SC" panose="02010600040101010101" pitchFamily="2" charset="-122"/>
                <a:cs typeface="ＭＳ Ｐゴシック" charset="0"/>
              </a:rPr>
              <a:t>有些人却退出了基督徒的赛事</a:t>
            </a:r>
            <a:endParaRPr lang="en-US" sz="4800" b="1" dirty="0">
              <a:solidFill>
                <a:srgbClr val="FFFFFF"/>
              </a:solidFill>
              <a:effectLst>
                <a:outerShdw blurRad="50800" dist="88900" dir="2700000" algn="tl" rotWithShape="0">
                  <a:srgbClr val="000000"/>
                </a:outerShdw>
              </a:effectLst>
              <a:latin typeface="Kaiti SC" panose="02010600040101010101" pitchFamily="2" charset="-122"/>
              <a:ea typeface="Kaiti SC" panose="02010600040101010101" pitchFamily="2" charset="-122"/>
              <a:cs typeface="ＭＳ Ｐゴシック" charset="0"/>
            </a:endParaRPr>
          </a:p>
        </p:txBody>
      </p:sp>
    </p:spTree>
    <p:extLst>
      <p:ext uri="{BB962C8B-B14F-4D97-AF65-F5344CB8AC3E}">
        <p14:creationId xmlns:p14="http://schemas.microsoft.com/office/powerpoint/2010/main" val="4174204310"/>
      </p:ext>
    </p:extLst>
  </p:cSld>
  <p:clrMapOvr>
    <a:overrideClrMapping bg1="dk2" tx1="lt1" bg2="dk1"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Kaiti SC" panose="02010600040101010101" pitchFamily="2" charset="-122"/>
                <a:ea typeface="Kaiti SC" panose="02010600040101010101" pitchFamily="2" charset="-122"/>
                <a:cs typeface="Arial" charset="0"/>
              </a:rPr>
              <a:t>希伯来书</a:t>
            </a:r>
            <a:r>
              <a:rPr lang="en-US" sz="8800" dirty="0">
                <a:solidFill>
                  <a:schemeClr val="bg1"/>
                </a:solidFill>
                <a:latin typeface="Kaiti SC" panose="02010600040101010101" pitchFamily="2" charset="-122"/>
                <a:ea typeface="Kaiti SC" panose="02010600040101010101" pitchFamily="2" charset="-122"/>
                <a:cs typeface="Arial" charset="0"/>
              </a:rPr>
              <a:t> 8</a:t>
            </a:r>
          </a:p>
        </p:txBody>
      </p:sp>
    </p:spTree>
    <p:extLst>
      <p:ext uri="{BB962C8B-B14F-4D97-AF65-F5344CB8AC3E}">
        <p14:creationId xmlns:p14="http://schemas.microsoft.com/office/powerpoint/2010/main" val="265382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zh-CN" altLang="en-US" b="1" dirty="0"/>
              <a:t>他在新约中比旧约更伟大，</a:t>
            </a:r>
            <a:br>
              <a:rPr lang="en-US" altLang="zh-CN" b="1" dirty="0"/>
            </a:br>
            <a:r>
              <a:rPr lang="zh-CN" altLang="en-US" b="1" dirty="0"/>
              <a:t>所以要跟随他</a:t>
            </a:r>
            <a:br>
              <a:rPr lang="en-US" altLang="zh-CN" b="1" dirty="0"/>
            </a:br>
            <a:r>
              <a:rPr lang="zh-CN" altLang="en-US" b="1" dirty="0"/>
              <a:t>（希伯来书 </a:t>
            </a:r>
            <a:r>
              <a:rPr lang="en-US" altLang="zh-CN" b="1" dirty="0"/>
              <a:t>8</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352230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995936" y="3689648"/>
            <a:ext cx="2088232" cy="316835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pic>
        <p:nvPicPr>
          <p:cNvPr id="5" name="Picture 4" descr="heb 9 ark_of_covenan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67945" y="0"/>
            <a:ext cx="4716015" cy="3871480"/>
          </a:xfrm>
          <a:prstGeom prst="rect">
            <a:avLst/>
          </a:prstGeom>
        </p:spPr>
      </p:pic>
      <p:pic>
        <p:nvPicPr>
          <p:cNvPr id="3" name="Picture 2" descr="heb 9 golden_altar_of_incens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8" y="32786"/>
            <a:ext cx="4499004" cy="6858237"/>
          </a:xfrm>
          <a:prstGeom prst="rect">
            <a:avLst/>
          </a:prstGeom>
        </p:spPr>
      </p:pic>
      <p:pic>
        <p:nvPicPr>
          <p:cNvPr id="4" name="Picture 3" descr="heb 9 table-of-presence_sm.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69000" y="3190971"/>
            <a:ext cx="3175000" cy="3632200"/>
          </a:xfrm>
          <a:prstGeom prst="rect">
            <a:avLst/>
          </a:prstGeom>
        </p:spPr>
      </p:pic>
      <p:sp>
        <p:nvSpPr>
          <p:cNvPr id="112643" name="Rectangle 3"/>
          <p:cNvSpPr>
            <a:spLocks noRot="1" noChangeArrowheads="1"/>
          </p:cNvSpPr>
          <p:nvPr/>
        </p:nvSpPr>
        <p:spPr bwMode="auto">
          <a:xfrm>
            <a:off x="2476872" y="1977008"/>
            <a:ext cx="4687416" cy="4692352"/>
          </a:xfrm>
          <a:prstGeom prst="rect">
            <a:avLst/>
          </a:prstGeom>
          <a:noFill/>
          <a:ln w="9525">
            <a:noFill/>
            <a:miter lim="800000"/>
            <a:headEnd/>
            <a:tailEnd/>
          </a:ln>
          <a:effectLst/>
        </p:spPr>
        <p:txBody>
          <a:bodyPr lIns="91435" tIns="45718" rIns="91435" bIns="45718" anchor="ct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rPr>
              <a:t>“</a:t>
            </a:r>
            <a:r>
              <a:rPr kumimoji="0" lang="zh-CN" altLang="en-US" sz="44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rPr>
              <a:t>但是现在耶稣得了更尊贵的职分，正好像祂是更美的约的中保，这约是凭着更美的应许立的。</a:t>
            </a:r>
            <a:r>
              <a:rPr kumimoji="0" lang="zh-CN" altLang="en-US" sz="4400" b="1" i="1"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rPr>
              <a:t>”</a:t>
            </a:r>
            <a:endParaRPr kumimoji="0" lang="en-US" sz="4400" b="1" i="1"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endParaRPr>
          </a:p>
        </p:txBody>
      </p:sp>
      <p:sp>
        <p:nvSpPr>
          <p:cNvPr id="2" name="Title 1"/>
          <p:cNvSpPr>
            <a:spLocks noGrp="1"/>
          </p:cNvSpPr>
          <p:nvPr>
            <p:ph type="title" idx="4294967295"/>
          </p:nvPr>
        </p:nvSpPr>
        <p:spPr>
          <a:xfrm>
            <a:off x="457200" y="846138"/>
            <a:ext cx="8229600" cy="1143000"/>
          </a:xfrm>
        </p:spPr>
        <p:txBody>
          <a:bodyPr/>
          <a:lstStyle/>
          <a:p>
            <a:r>
              <a:rPr lang="zh-CN" altLang="en-US" sz="4000" dirty="0">
                <a:solidFill>
                  <a:srgbClr val="FFFFFF"/>
                </a:solidFill>
                <a:latin typeface="Kaiti SC" panose="02010600040101010101" pitchFamily="2" charset="-122"/>
                <a:ea typeface="Kaiti SC" panose="02010600040101010101" pitchFamily="2" charset="-122"/>
                <a:cs typeface="SimSun" charset="0"/>
              </a:rPr>
              <a:t>希伯来书</a:t>
            </a:r>
            <a:r>
              <a:rPr lang="en-US" sz="4000" dirty="0">
                <a:solidFill>
                  <a:srgbClr val="FFFFFF"/>
                </a:solidFill>
                <a:latin typeface="Kaiti SC" panose="02010600040101010101" pitchFamily="2" charset="-122"/>
                <a:ea typeface="Kaiti SC" panose="02010600040101010101" pitchFamily="2" charset="-122"/>
                <a:cs typeface="SimSun" charset="0"/>
              </a:rPr>
              <a:t>8:6</a:t>
            </a:r>
            <a:r>
              <a:rPr lang="zh-CN" altLang="en-US" sz="4000" dirty="0">
                <a:solidFill>
                  <a:srgbClr val="FFFFFF"/>
                </a:solidFill>
                <a:latin typeface="Kaiti SC" panose="02010600040101010101" pitchFamily="2" charset="-122"/>
                <a:ea typeface="Kaiti SC" panose="02010600040101010101" pitchFamily="2" charset="-122"/>
                <a:cs typeface="SimSun" charset="0"/>
              </a:rPr>
              <a:t> </a:t>
            </a:r>
            <a:r>
              <a:rPr lang="en-US" altLang="zh-CN" sz="2800" dirty="0">
                <a:solidFill>
                  <a:srgbClr val="FFFFFF"/>
                </a:solidFill>
                <a:latin typeface="Kaiti SC" panose="02010600040101010101" pitchFamily="2" charset="-122"/>
                <a:ea typeface="Kaiti SC" panose="02010600040101010101" pitchFamily="2" charset="-122"/>
                <a:cs typeface="SimSun" charset="0"/>
              </a:rPr>
              <a:t>CNVS</a:t>
            </a:r>
            <a:endParaRPr lang="en-US" sz="2800" dirty="0">
              <a:latin typeface="Kaiti SC" panose="02010600040101010101" pitchFamily="2" charset="-122"/>
              <a:ea typeface="Kaiti SC" panose="02010600040101010101" pitchFamily="2" charset="-122"/>
              <a:cs typeface="ＭＳ Ｐゴシック" charset="0"/>
            </a:endParaRPr>
          </a:p>
        </p:txBody>
      </p:sp>
    </p:spTree>
    <p:extLst>
      <p:ext uri="{BB962C8B-B14F-4D97-AF65-F5344CB8AC3E}">
        <p14:creationId xmlns:p14="http://schemas.microsoft.com/office/powerpoint/2010/main" val="3914313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1126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65"/>
        <p:cNvGrpSpPr/>
        <p:nvPr/>
      </p:nvGrpSpPr>
      <p:grpSpPr>
        <a:xfrm>
          <a:off x="0" y="0"/>
          <a:ext cx="0" cy="0"/>
          <a:chOff x="0" y="0"/>
          <a:chExt cx="0" cy="0"/>
        </a:xfrm>
      </p:grpSpPr>
      <p:sp>
        <p:nvSpPr>
          <p:cNvPr id="1666" name="Shape 1666"/>
          <p:cNvSpPr txBox="1">
            <a:spLocks noGrp="1"/>
          </p:cNvSpPr>
          <p:nvPr>
            <p:ph type="title"/>
          </p:nvPr>
        </p:nvSpPr>
        <p:spPr>
          <a:xfrm>
            <a:off x="301625" y="149895"/>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400" b="1" dirty="0" err="1">
                <a:solidFill>
                  <a:schemeClr val="dk1"/>
                </a:solidFill>
                <a:latin typeface="Kaiti SC" panose="02010600040101010101" pitchFamily="2" charset="-122"/>
                <a:ea typeface="Kaiti SC" panose="02010600040101010101" pitchFamily="2" charset="-122"/>
                <a:cs typeface="Arial"/>
                <a:sym typeface="Arial"/>
              </a:rPr>
              <a:t>新</a:t>
            </a:r>
            <a:r>
              <a:rPr lang="zh-CN" altLang="en-US" sz="4400" b="1" dirty="0">
                <a:solidFill>
                  <a:schemeClr val="dk1"/>
                </a:solidFill>
                <a:latin typeface="Kaiti SC" panose="02010600040101010101" pitchFamily="2" charset="-122"/>
                <a:ea typeface="Kaiti SC" panose="02010600040101010101" pitchFamily="2" charset="-122"/>
                <a:cs typeface="Arial"/>
                <a:sym typeface="Arial"/>
              </a:rPr>
              <a:t>的</a:t>
            </a:r>
            <a:r>
              <a:rPr lang="en-US" sz="4400" b="1" dirty="0" err="1">
                <a:solidFill>
                  <a:schemeClr val="dk1"/>
                </a:solidFill>
                <a:latin typeface="Kaiti SC" panose="02010600040101010101" pitchFamily="2" charset="-122"/>
                <a:ea typeface="Kaiti SC" panose="02010600040101010101" pitchFamily="2" charset="-122"/>
                <a:cs typeface="Arial"/>
                <a:sym typeface="Arial"/>
              </a:rPr>
              <a:t>约</a:t>
            </a:r>
            <a:r>
              <a:rPr lang="en-US" altLang="zh-CN" sz="3600" b="1" dirty="0" err="1">
                <a:solidFill>
                  <a:schemeClr val="dk1"/>
                </a:solidFill>
                <a:latin typeface="Kaiti SC" panose="02010600040101010101" pitchFamily="2" charset="-122"/>
                <a:ea typeface="Kaiti SC" panose="02010600040101010101" pitchFamily="2" charset="-122"/>
                <a:cs typeface="Arial"/>
                <a:sym typeface="Arial"/>
              </a:rPr>
              <a:t>CUSPSS</a:t>
            </a:r>
            <a:endParaRPr lang="en-US" sz="3600" b="1" dirty="0">
              <a:solidFill>
                <a:schemeClr val="dk1"/>
              </a:solidFill>
              <a:latin typeface="Kaiti SC" panose="02010600040101010101" pitchFamily="2" charset="-122"/>
              <a:ea typeface="Kaiti SC" panose="02010600040101010101" pitchFamily="2" charset="-122"/>
              <a:cs typeface="Arial"/>
              <a:sym typeface="Arial"/>
            </a:endParaRPr>
          </a:p>
        </p:txBody>
      </p:sp>
      <p:pic>
        <p:nvPicPr>
          <p:cNvPr id="1667" name="Shape 1667"/>
          <p:cNvPicPr preferRelativeResize="0"/>
          <p:nvPr/>
        </p:nvPicPr>
        <p:blipFill rotWithShape="1">
          <a:blip r:embed="rId3">
            <a:alphaModFix/>
          </a:blip>
          <a:srcRect/>
          <a:stretch/>
        </p:blipFill>
        <p:spPr>
          <a:xfrm>
            <a:off x="5368925" y="1600200"/>
            <a:ext cx="3243262" cy="4648199"/>
          </a:xfrm>
          <a:prstGeom prst="rect">
            <a:avLst/>
          </a:prstGeom>
          <a:noFill/>
          <a:ln w="101600" cap="flat" cmpd="sng">
            <a:solidFill>
              <a:schemeClr val="lt1"/>
            </a:solidFill>
            <a:prstDash val="solid"/>
            <a:miter/>
            <a:headEnd type="none" w="med" len="med"/>
            <a:tailEnd type="none" w="med" len="med"/>
          </a:ln>
        </p:spPr>
      </p:pic>
      <p:sp>
        <p:nvSpPr>
          <p:cNvPr id="1668" name="Shape 1668"/>
          <p:cNvSpPr txBox="1"/>
          <p:nvPr/>
        </p:nvSpPr>
        <p:spPr>
          <a:xfrm>
            <a:off x="3141662" y="836712"/>
            <a:ext cx="2854324"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660066"/>
              </a:buClr>
              <a:buSzPct val="25000"/>
              <a:buFont typeface="Arial"/>
              <a:buNone/>
              <a:tabLst/>
              <a:defRPr/>
            </a:pPr>
            <a:r>
              <a:rPr kumimoji="0" lang="en-US" sz="2800" b="1" i="0" u="none"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耶利米书</a:t>
            </a:r>
            <a:r>
              <a:rPr kumimoji="0" lang="en-US" sz="2800" b="1" i="0" u="none"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 31:31-34</a:t>
            </a:r>
          </a:p>
        </p:txBody>
      </p:sp>
      <p:sp>
        <p:nvSpPr>
          <p:cNvPr id="6" name="Shape 1669"/>
          <p:cNvSpPr txBox="1"/>
          <p:nvPr/>
        </p:nvSpPr>
        <p:spPr>
          <a:xfrm>
            <a:off x="166686" y="1438275"/>
            <a:ext cx="5056189" cy="5267324"/>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31</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耶和华说：“日子将到，我要</a:t>
            </a:r>
            <a:r>
              <a:rPr kumimoji="0" lang="en-US" sz="2800" b="1" i="0" u="none" strike="noStrike" kern="0" cap="none" spc="0" normalizeH="0" baseline="0" noProof="0" dirty="0">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与以色列家和犹大家</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另立新约</a:t>
            </a:r>
            <a:r>
              <a:rPr kumimoji="0" lang="en-US" altLang="zh-CN"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32</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不像我拉着他们祖宗的手，领他们出埃及地的时候，与他们所立的约。我虽作他们的丈夫，他们却背了我的约。”这是耶和华说的。</a:t>
            </a:r>
          </a:p>
          <a:p>
            <a:pPr marL="0" marR="0" lvl="0" indent="0" algn="l" defTabSz="914400" rtl="0" eaLnBrk="1" fontAlgn="auto" latinLnBrk="0" hangingPunct="1">
              <a:lnSpc>
                <a:spcPct val="100000"/>
              </a:lnSpc>
              <a:spcBef>
                <a:spcPts val="0"/>
              </a:spcBef>
              <a:spcAft>
                <a:spcPts val="0"/>
              </a:spcAft>
              <a:buClr>
                <a:srgbClr val="000000"/>
              </a:buClr>
              <a:buSzPct val="25000"/>
              <a:buFontTx/>
              <a:buNone/>
              <a:tabLst/>
              <a:defRPr/>
            </a:pPr>
            <a:r>
              <a:rPr kumimoji="0" 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33</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耶和华说：“那些日子以后，我与以色列家所立的约乃是这样：</a:t>
            </a:r>
          </a:p>
        </p:txBody>
      </p:sp>
    </p:spTree>
    <p:extLst>
      <p:ext uri="{BB962C8B-B14F-4D97-AF65-F5344CB8AC3E}">
        <p14:creationId xmlns:p14="http://schemas.microsoft.com/office/powerpoint/2010/main" val="1199530822"/>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65"/>
        <p:cNvGrpSpPr/>
        <p:nvPr/>
      </p:nvGrpSpPr>
      <p:grpSpPr>
        <a:xfrm>
          <a:off x="0" y="0"/>
          <a:ext cx="0" cy="0"/>
          <a:chOff x="0" y="0"/>
          <a:chExt cx="0" cy="0"/>
        </a:xfrm>
      </p:grpSpPr>
      <p:sp>
        <p:nvSpPr>
          <p:cNvPr id="1666" name="Shape 1666"/>
          <p:cNvSpPr txBox="1">
            <a:spLocks noGrp="1"/>
          </p:cNvSpPr>
          <p:nvPr>
            <p:ph type="title"/>
          </p:nvPr>
        </p:nvSpPr>
        <p:spPr>
          <a:xfrm>
            <a:off x="301625" y="149895"/>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400" b="1" dirty="0" err="1">
                <a:solidFill>
                  <a:schemeClr val="dk1"/>
                </a:solidFill>
                <a:latin typeface="Kaiti SC" panose="02010600040101010101" pitchFamily="2" charset="-122"/>
                <a:ea typeface="Kaiti SC" panose="02010600040101010101" pitchFamily="2" charset="-122"/>
                <a:cs typeface="Arial"/>
                <a:sym typeface="Arial"/>
              </a:rPr>
              <a:t>新</a:t>
            </a:r>
            <a:r>
              <a:rPr lang="zh-CN" altLang="en-US" sz="4400" b="1" dirty="0">
                <a:solidFill>
                  <a:schemeClr val="dk1"/>
                </a:solidFill>
                <a:latin typeface="Kaiti SC" panose="02010600040101010101" pitchFamily="2" charset="-122"/>
                <a:ea typeface="Kaiti SC" panose="02010600040101010101" pitchFamily="2" charset="-122"/>
                <a:cs typeface="Arial"/>
                <a:sym typeface="Arial"/>
              </a:rPr>
              <a:t>的</a:t>
            </a:r>
            <a:r>
              <a:rPr lang="en-US" sz="4400" b="1" dirty="0" err="1">
                <a:solidFill>
                  <a:schemeClr val="dk1"/>
                </a:solidFill>
                <a:latin typeface="Kaiti SC" panose="02010600040101010101" pitchFamily="2" charset="-122"/>
                <a:ea typeface="Kaiti SC" panose="02010600040101010101" pitchFamily="2" charset="-122"/>
                <a:cs typeface="Arial"/>
                <a:sym typeface="Arial"/>
              </a:rPr>
              <a:t>约</a:t>
            </a:r>
            <a:endParaRPr lang="en-US" sz="4400" b="1" dirty="0">
              <a:solidFill>
                <a:schemeClr val="dk1"/>
              </a:solidFill>
              <a:latin typeface="Kaiti SC" panose="02010600040101010101" pitchFamily="2" charset="-122"/>
              <a:ea typeface="Kaiti SC" panose="02010600040101010101" pitchFamily="2" charset="-122"/>
              <a:cs typeface="Arial"/>
              <a:sym typeface="Arial"/>
            </a:endParaRPr>
          </a:p>
        </p:txBody>
      </p:sp>
      <p:pic>
        <p:nvPicPr>
          <p:cNvPr id="1667" name="Shape 1667"/>
          <p:cNvPicPr preferRelativeResize="0"/>
          <p:nvPr/>
        </p:nvPicPr>
        <p:blipFill rotWithShape="1">
          <a:blip r:embed="rId3">
            <a:alphaModFix/>
          </a:blip>
          <a:srcRect/>
          <a:stretch/>
        </p:blipFill>
        <p:spPr>
          <a:xfrm>
            <a:off x="5368925" y="1600200"/>
            <a:ext cx="3243262" cy="4648199"/>
          </a:xfrm>
          <a:prstGeom prst="rect">
            <a:avLst/>
          </a:prstGeom>
          <a:noFill/>
          <a:ln w="101600" cap="flat" cmpd="sng">
            <a:solidFill>
              <a:schemeClr val="lt1"/>
            </a:solidFill>
            <a:prstDash val="solid"/>
            <a:miter/>
            <a:headEnd type="none" w="med" len="med"/>
            <a:tailEnd type="none" w="med" len="med"/>
          </a:ln>
        </p:spPr>
      </p:pic>
      <p:sp>
        <p:nvSpPr>
          <p:cNvPr id="1668" name="Shape 1668"/>
          <p:cNvSpPr txBox="1"/>
          <p:nvPr/>
        </p:nvSpPr>
        <p:spPr>
          <a:xfrm>
            <a:off x="3059832" y="747565"/>
            <a:ext cx="2952328"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660066"/>
              </a:buClr>
              <a:buSzPct val="25000"/>
              <a:buFont typeface="Arial"/>
              <a:buNone/>
              <a:tabLst/>
              <a:defRPr/>
            </a:pPr>
            <a:r>
              <a:rPr kumimoji="0" lang="en-US" sz="2800" b="1" i="0" u="none"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耶利米书</a:t>
            </a:r>
            <a:r>
              <a:rPr kumimoji="0" lang="en-US" sz="2800" b="1" i="0" u="none"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 31:31-34</a:t>
            </a:r>
          </a:p>
        </p:txBody>
      </p:sp>
      <p:sp>
        <p:nvSpPr>
          <p:cNvPr id="6" name="Shape 1669"/>
          <p:cNvSpPr txBox="1"/>
          <p:nvPr/>
        </p:nvSpPr>
        <p:spPr>
          <a:xfrm>
            <a:off x="119061" y="1690068"/>
            <a:ext cx="5291136" cy="5267324"/>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a:t>
            </a:r>
            <a:r>
              <a:rPr kumimoji="0" lang="en-US" altLang="zh-CN"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a:t>
            </a:r>
            <a:r>
              <a:rPr kumimoji="0" lang="zh-CN" alt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下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我要将我的</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律法放在他们里面</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，写在他们心上。</a:t>
            </a:r>
            <a:r>
              <a:rPr kumimoji="0" lang="en-US" sz="2800" b="1" i="0" u="none" strike="noStrike" kern="0" cap="none" spc="0" normalizeH="0" baseline="0" noProof="0" dirty="0" err="1">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我要作他们的</a:t>
            </a:r>
            <a:r>
              <a:rPr kumimoji="0" lang="zh-CN" altLang="en-US" sz="2800" b="1" i="0" u="none" strike="noStrike" kern="0" cap="none" spc="0" normalizeH="0" baseline="0" noProof="0" dirty="0">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神</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，他们要作我的子民</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3</a:t>
            </a:r>
            <a:r>
              <a:rPr kumimoji="0" lang="en-US" altLang="zh-CN"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4</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他们各人不再教导自己的邻舍和自己的弟兄说：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你该认识耶和华</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altLang="zh-CN"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因为他们从最小的到至大的</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都必认识我</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。我要</a:t>
            </a:r>
            <a:r>
              <a:rPr kumimoji="0" lang="en-US" sz="2800" b="1" i="0" u="none" strike="noStrike" kern="0" cap="none" spc="0" normalizeH="0" baseline="0" noProof="0" dirty="0" err="1">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赦免</a:t>
            </a:r>
            <a:r>
              <a:rPr kumimoji="0" lang="en-US" sz="2800" b="1" i="0" u="none" strike="noStrike" kern="0" cap="none" spc="0" normalizeH="0" baseline="0" noProof="0" dirty="0">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他们的罪孽，不再记念他们的罪恶</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这是耶和华说的</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US" sz="3200" b="1" i="0" u="none" strike="noStrike" kern="0" cap="none" spc="0" normalizeH="0" baseline="0" noProof="0" dirty="0">
              <a:ln>
                <a:noFill/>
              </a:ln>
              <a:solidFill>
                <a:srgbClr val="000000"/>
              </a:solidFill>
              <a:effectLst/>
              <a:uLnTx/>
              <a:uFillTx/>
              <a:latin typeface="Arial"/>
              <a:ea typeface="Arial"/>
              <a:cs typeface="Arial"/>
              <a:sym typeface="Arial"/>
              <a:rtl val="0"/>
            </a:endParaRPr>
          </a:p>
        </p:txBody>
      </p:sp>
    </p:spTree>
    <p:extLst>
      <p:ext uri="{BB962C8B-B14F-4D97-AF65-F5344CB8AC3E}">
        <p14:creationId xmlns:p14="http://schemas.microsoft.com/office/powerpoint/2010/main" val="3717839453"/>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Kaiti SC" panose="02010600040101010101" pitchFamily="2" charset="-122"/>
                <a:ea typeface="Kaiti SC" panose="02010600040101010101" pitchFamily="2" charset="-122"/>
                <a:cs typeface="Arial" charset="0"/>
              </a:rPr>
              <a:t>希伯来书</a:t>
            </a:r>
            <a:r>
              <a:rPr lang="en-US" sz="8800" dirty="0">
                <a:solidFill>
                  <a:schemeClr val="bg1"/>
                </a:solidFill>
                <a:latin typeface="Kaiti SC" panose="02010600040101010101" pitchFamily="2" charset="-122"/>
                <a:ea typeface="Kaiti SC" panose="02010600040101010101" pitchFamily="2" charset="-122"/>
                <a:cs typeface="Arial" charset="0"/>
              </a:rPr>
              <a:t> 9</a:t>
            </a:r>
          </a:p>
        </p:txBody>
      </p:sp>
    </p:spTree>
    <p:extLst>
      <p:ext uri="{BB962C8B-B14F-4D97-AF65-F5344CB8AC3E}">
        <p14:creationId xmlns:p14="http://schemas.microsoft.com/office/powerpoint/2010/main" val="22066241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zh-CN" altLang="en-US" b="1" dirty="0"/>
              <a:t>他通过自己的牺牲比会幕更伟大，所以要跟随他</a:t>
            </a:r>
            <a:br>
              <a:rPr lang="en-US" altLang="zh-CN" b="1" dirty="0"/>
            </a:br>
            <a:r>
              <a:rPr lang="zh-CN" altLang="en-US" b="1" dirty="0"/>
              <a:t>（希伯来书 </a:t>
            </a:r>
            <a:r>
              <a:rPr lang="en-US" altLang="zh-CN" b="1" dirty="0"/>
              <a:t>9:1–10:18</a:t>
            </a:r>
            <a:r>
              <a:rPr lang="zh-CN" altLang="en-US" b="1" dirty="0"/>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792368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06811"/>
            <a:ext cx="9143999" cy="1233714"/>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这两个问题需要我们思考。</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07"/>
            <a:ext cx="9130724" cy="3688955"/>
          </a:xfrm>
          <a:prstGeom prst="rect">
            <a:avLst/>
          </a:prstGeom>
        </p:spPr>
      </p:pic>
      <p:sp>
        <p:nvSpPr>
          <p:cNvPr id="5" name="Rectangle 2"/>
          <p:cNvSpPr txBox="1">
            <a:spLocks noChangeArrowheads="1"/>
          </p:cNvSpPr>
          <p:nvPr/>
        </p:nvSpPr>
        <p:spPr bwMode="auto">
          <a:xfrm>
            <a:off x="4377296" y="3673448"/>
            <a:ext cx="4753428" cy="1833363"/>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耶稣的死亡如何更好？</a:t>
            </a:r>
          </a:p>
        </p:txBody>
      </p:sp>
      <p:sp>
        <p:nvSpPr>
          <p:cNvPr id="4" name="Rectangle 2"/>
          <p:cNvSpPr txBox="1">
            <a:spLocks noChangeArrowheads="1"/>
          </p:cNvSpPr>
          <p:nvPr/>
        </p:nvSpPr>
        <p:spPr bwMode="auto">
          <a:xfrm>
            <a:off x="1" y="3673448"/>
            <a:ext cx="4753428" cy="1833363"/>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旧约的献祭有什么问题？</a:t>
            </a:r>
          </a:p>
        </p:txBody>
      </p:sp>
    </p:spTree>
    <p:extLst>
      <p:ext uri="{BB962C8B-B14F-4D97-AF65-F5344CB8AC3E}">
        <p14:creationId xmlns:p14="http://schemas.microsoft.com/office/powerpoint/2010/main" val="236947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225" y="-40649"/>
            <a:ext cx="9295863" cy="68986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旧约的祭祀有什么问题？</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6332427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lang="zh-CN" alt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基督的死亡为何比任何</a:t>
            </a:r>
            <a:r>
              <a:rPr lang="zh-CN" altLang="en-US"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祭品</a:t>
            </a:r>
            <a:r>
              <a:rPr lang="zh-CN" alt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更好？</a:t>
            </a:r>
            <a:endParaRPr lang="en-US" dirty="0"/>
          </a:p>
        </p:txBody>
      </p:sp>
    </p:spTree>
    <p:extLst>
      <p:ext uri="{BB962C8B-B14F-4D97-AF65-F5344CB8AC3E}">
        <p14:creationId xmlns:p14="http://schemas.microsoft.com/office/powerpoint/2010/main" val="3437622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sz="40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为什么要在基督的信仰上</a:t>
            </a:r>
            <a:r>
              <a:rPr lang="zh-CN" altLang="en-US" sz="4000" b="1" dirty="0">
                <a:solidFill>
                  <a:srgbClr val="FF0000"/>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毫不妥协</a:t>
            </a:r>
            <a:r>
              <a:rPr lang="en-US" sz="40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D9217A5-C312-8247-B17B-18525680401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希伯来书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224218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urch Worship Background JP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6433"/>
          </a:xfrm>
          <a:prstGeom prst="rect">
            <a:avLst/>
          </a:prstGeom>
        </p:spPr>
      </p:pic>
      <p:sp>
        <p:nvSpPr>
          <p:cNvPr id="114691" name="Rectangle 3"/>
          <p:cNvSpPr>
            <a:spLocks noRot="1" noChangeArrowheads="1"/>
          </p:cNvSpPr>
          <p:nvPr/>
        </p:nvSpPr>
        <p:spPr bwMode="auto">
          <a:xfrm>
            <a:off x="1403648" y="1772816"/>
            <a:ext cx="6055568" cy="4038600"/>
          </a:xfrm>
          <a:prstGeom prst="rect">
            <a:avLst/>
          </a:prstGeom>
          <a:noFill/>
          <a:ln w="9525">
            <a:noFill/>
            <a:miter lim="800000"/>
            <a:headEnd/>
            <a:tailEnd/>
          </a:ln>
          <a:effectLst/>
        </p:spPr>
        <p:txBody>
          <a:bodyPr lIns="91435" tIns="45718" rIns="91435" bIns="45718" anchor="ct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rPr>
              <a:t>“</a:t>
            </a:r>
            <a:r>
              <a:rPr kumimoji="0" lang="zh-CN" altLang="en-US"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rPr>
              <a:t>但基督已经来了，作了已经实现的美好事物的大祭司；祂经过更大</a:t>
            </a:r>
            <a:r>
              <a:rPr kumimoji="0" lang="zh-CN" altLang="en-US" sz="40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Kaiti SC" panose="02010600040101010101" pitchFamily="2" charset="-122"/>
                <a:ea typeface="Kaiti SC" panose="02010600040101010101" pitchFamily="2" charset="-122"/>
                <a:cs typeface="+mn-cs"/>
              </a:rPr>
              <a:t>、</a:t>
            </a:r>
            <a:r>
              <a:rPr kumimoji="0" lang="zh-CN" altLang="en-US"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rPr>
              <a:t>更完备的会幕</a:t>
            </a:r>
            <a: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rPr>
              <a:t>(</a:t>
            </a:r>
            <a:r>
              <a:rPr kumimoji="0" lang="zh-CN" altLang="en-US"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rPr>
              <a:t>不是人手所做的，也就是不是属于这被造的世界的</a:t>
            </a:r>
            <a: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rPr>
              <a:t>)</a:t>
            </a:r>
            <a:r>
              <a:rPr kumimoji="0" lang="zh-CN" altLang="en-US"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rPr>
              <a:t>。</a:t>
            </a:r>
            <a: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rPr>
              <a:t>”</a:t>
            </a:r>
            <a:br>
              <a:rPr kumimoji="0" lang="en-US" altLang="zh-CN" sz="40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rPr>
            </a:br>
            <a:endParaRPr kumimoji="0" lang="en-US" sz="40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Kaiti SC" panose="02010600040101010101" pitchFamily="2" charset="-122"/>
              <a:ea typeface="Kaiti SC" panose="02010600040101010101" pitchFamily="2" charset="-122"/>
              <a:cs typeface="SimSun" charset="0"/>
            </a:endParaRPr>
          </a:p>
        </p:txBody>
      </p:sp>
      <p:sp>
        <p:nvSpPr>
          <p:cNvPr id="2" name="Title 1"/>
          <p:cNvSpPr>
            <a:spLocks noGrp="1"/>
          </p:cNvSpPr>
          <p:nvPr>
            <p:ph type="title" idx="4294967295"/>
          </p:nvPr>
        </p:nvSpPr>
        <p:spPr>
          <a:xfrm>
            <a:off x="457200" y="630238"/>
            <a:ext cx="8229600" cy="1143000"/>
          </a:xfrm>
        </p:spPr>
        <p:txBody>
          <a:bodyPr/>
          <a:lstStyle/>
          <a:p>
            <a:r>
              <a:rPr lang="zh-CN" altLang="en-US" sz="4000" dirty="0">
                <a:solidFill>
                  <a:srgbClr val="FFFFFF"/>
                </a:solidFill>
                <a:latin typeface="Kaiti SC" panose="02010600040101010101" pitchFamily="2" charset="-122"/>
                <a:ea typeface="Kaiti SC" panose="02010600040101010101" pitchFamily="2" charset="-122"/>
                <a:cs typeface="SimSun" charset="0"/>
              </a:rPr>
              <a:t>希伯来</a:t>
            </a:r>
            <a:r>
              <a:rPr lang="en-US" sz="4000" dirty="0">
                <a:solidFill>
                  <a:srgbClr val="FFFFFF"/>
                </a:solidFill>
                <a:latin typeface="Kaiti SC" panose="02010600040101010101" pitchFamily="2" charset="-122"/>
                <a:ea typeface="Kaiti SC" panose="02010600040101010101" pitchFamily="2" charset="-122"/>
                <a:cs typeface="SimSun" charset="0"/>
              </a:rPr>
              <a:t> 9:11</a:t>
            </a:r>
            <a:r>
              <a:rPr lang="zh-CN" altLang="en-US" sz="3600" dirty="0">
                <a:solidFill>
                  <a:srgbClr val="FFFFFF"/>
                </a:solidFill>
                <a:latin typeface="Kaiti SC" panose="02010600040101010101" pitchFamily="2" charset="-122"/>
                <a:ea typeface="Kaiti SC" panose="02010600040101010101" pitchFamily="2" charset="-122"/>
                <a:cs typeface="SimSun" charset="0"/>
              </a:rPr>
              <a:t>（</a:t>
            </a:r>
            <a:r>
              <a:rPr lang="en-US" altLang="zh-CN" sz="3600" dirty="0">
                <a:solidFill>
                  <a:srgbClr val="FFFFFF"/>
                </a:solidFill>
                <a:latin typeface="Kaiti SC" panose="02010600040101010101" pitchFamily="2" charset="-122"/>
                <a:ea typeface="Kaiti SC" panose="02010600040101010101" pitchFamily="2" charset="-122"/>
                <a:cs typeface="SimSun" charset="0"/>
              </a:rPr>
              <a:t>CNVS</a:t>
            </a:r>
            <a:r>
              <a:rPr lang="zh-CN" altLang="en-US" sz="3600" dirty="0">
                <a:solidFill>
                  <a:srgbClr val="FFFFFF"/>
                </a:solidFill>
                <a:latin typeface="Kaiti SC" panose="02010600040101010101" pitchFamily="2" charset="-122"/>
                <a:ea typeface="Kaiti SC" panose="02010600040101010101" pitchFamily="2" charset="-122"/>
                <a:cs typeface="SimSun" charset="0"/>
              </a:rPr>
              <a:t>）</a:t>
            </a:r>
            <a:endParaRPr lang="en-US" sz="3600" dirty="0">
              <a:latin typeface="Kaiti SC" panose="02010600040101010101" pitchFamily="2" charset="-122"/>
              <a:ea typeface="Kaiti SC" panose="02010600040101010101" pitchFamily="2" charset="-122"/>
              <a:cs typeface="ＭＳ Ｐゴシック" charset="0"/>
            </a:endParaRPr>
          </a:p>
        </p:txBody>
      </p:sp>
    </p:spTree>
    <p:extLst>
      <p:ext uri="{BB962C8B-B14F-4D97-AF65-F5344CB8AC3E}">
        <p14:creationId xmlns:p14="http://schemas.microsoft.com/office/powerpoint/2010/main" val="20200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114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sz="40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为什么要在基督的信仰上</a:t>
            </a:r>
            <a:r>
              <a:rPr lang="zh-CN" altLang="en-US" sz="4000" b="1" dirty="0">
                <a:solidFill>
                  <a:srgbClr val="FF0000"/>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毫不妥协</a:t>
            </a:r>
            <a:r>
              <a:rPr lang="en-US" sz="40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D9217A5-C312-8247-B17B-18525680401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希伯来书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898330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125760" y="30348"/>
            <a:ext cx="9054752" cy="1349375"/>
          </a:xfrm>
          <a:effectLst/>
        </p:spPr>
        <p:txBody>
          <a:bodyPr/>
          <a:lstStyle/>
          <a:p>
            <a:pPr eaLnBrk="1" hangingPunct="1"/>
            <a:r>
              <a:rPr 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  </a:t>
            </a:r>
            <a:r>
              <a:rPr lang="zh-CN" alt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耶稣比任何人或事物</a:t>
            </a:r>
            <a:r>
              <a:rPr lang="zh-CN" altLang="en-US" sz="40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更好</a:t>
            </a:r>
            <a:r>
              <a:rPr 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t>
            </a:r>
            <a:br>
              <a:rPr 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(1:1–10:18)</a:t>
            </a:r>
            <a:r>
              <a:rPr lang="zh-CN" alt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t>
            </a:r>
            <a:endParaRPr lang="en-US" sz="40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p:txBody>
      </p:sp>
      <p:grpSp>
        <p:nvGrpSpPr>
          <p:cNvPr id="23" name="Group 22">
            <a:extLst>
              <a:ext uri="{FF2B5EF4-FFF2-40B4-BE49-F238E27FC236}">
                <a16:creationId xmlns:a16="http://schemas.microsoft.com/office/drawing/2014/main" id="{7628CE8B-807D-A647-8D19-ED2DFA1D2C18}"/>
              </a:ext>
            </a:extLst>
          </p:cNvPr>
          <p:cNvGrpSpPr/>
          <p:nvPr/>
        </p:nvGrpSpPr>
        <p:grpSpPr>
          <a:xfrm>
            <a:off x="0" y="1628800"/>
            <a:ext cx="3717695" cy="4531559"/>
            <a:chOff x="0" y="1899577"/>
            <a:chExt cx="3717695" cy="4531559"/>
          </a:xfrm>
        </p:grpSpPr>
        <p:grpSp>
          <p:nvGrpSpPr>
            <p:cNvPr id="19" name="Group 18">
              <a:extLst>
                <a:ext uri="{FF2B5EF4-FFF2-40B4-BE49-F238E27FC236}">
                  <a16:creationId xmlns:a16="http://schemas.microsoft.com/office/drawing/2014/main" id="{02492B17-2094-3D40-BB6D-ADE578414EAE}"/>
                </a:ext>
              </a:extLst>
            </p:cNvPr>
            <p:cNvGrpSpPr/>
            <p:nvPr/>
          </p:nvGrpSpPr>
          <p:grpSpPr>
            <a:xfrm>
              <a:off x="4067" y="1988840"/>
              <a:ext cx="3713628" cy="4442296"/>
              <a:chOff x="4067" y="1988840"/>
              <a:chExt cx="3713628" cy="4442296"/>
            </a:xfrm>
          </p:grpSpPr>
          <p:pic>
            <p:nvPicPr>
              <p:cNvPr id="3" name="Picture 2">
                <a:extLst>
                  <a:ext uri="{FF2B5EF4-FFF2-40B4-BE49-F238E27FC236}">
                    <a16:creationId xmlns:a16="http://schemas.microsoft.com/office/drawing/2014/main" id="{499D688F-DB78-1449-8DCE-C5AAA0B4074A}"/>
                  </a:ext>
                </a:extLst>
              </p:cNvPr>
              <p:cNvPicPr>
                <a:picLocks noChangeAspect="1"/>
              </p:cNvPicPr>
              <p:nvPr/>
            </p:nvPicPr>
            <p:blipFill rotWithShape="1">
              <a:blip r:embed="rId4"/>
              <a:srcRect r="58790"/>
              <a:stretch/>
            </p:blipFill>
            <p:spPr>
              <a:xfrm>
                <a:off x="4067" y="1988840"/>
                <a:ext cx="3713628" cy="4442296"/>
              </a:xfrm>
              <a:prstGeom prst="rect">
                <a:avLst/>
              </a:prstGeom>
            </p:spPr>
          </p:pic>
          <p:sp>
            <p:nvSpPr>
              <p:cNvPr id="4" name="Rectangle 3">
                <a:extLst>
                  <a:ext uri="{FF2B5EF4-FFF2-40B4-BE49-F238E27FC236}">
                    <a16:creationId xmlns:a16="http://schemas.microsoft.com/office/drawing/2014/main" id="{43AB926D-5675-E14C-B4A7-66CF591637BD}"/>
                  </a:ext>
                </a:extLst>
              </p:cNvPr>
              <p:cNvSpPr/>
              <p:nvPr/>
            </p:nvSpPr>
            <p:spPr bwMode="auto">
              <a:xfrm>
                <a:off x="1115616" y="2132856"/>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 name="Rectangle 9">
                <a:extLst>
                  <a:ext uri="{FF2B5EF4-FFF2-40B4-BE49-F238E27FC236}">
                    <a16:creationId xmlns:a16="http://schemas.microsoft.com/office/drawing/2014/main" id="{7DBC16BC-D535-8B44-BF71-B30CE09E5821}"/>
                  </a:ext>
                </a:extLst>
              </p:cNvPr>
              <p:cNvSpPr/>
              <p:nvPr/>
            </p:nvSpPr>
            <p:spPr bwMode="auto">
              <a:xfrm>
                <a:off x="1207894" y="5782067"/>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7" name="Rectangle 16">
                <a:extLst>
                  <a:ext uri="{FF2B5EF4-FFF2-40B4-BE49-F238E27FC236}">
                    <a16:creationId xmlns:a16="http://schemas.microsoft.com/office/drawing/2014/main" id="{F32E3F85-7C90-2E4C-8EB4-3D0587028741}"/>
                  </a:ext>
                </a:extLst>
              </p:cNvPr>
              <p:cNvSpPr/>
              <p:nvPr/>
            </p:nvSpPr>
            <p:spPr bwMode="auto">
              <a:xfrm>
                <a:off x="402552" y="3140968"/>
                <a:ext cx="294531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0" name="Rectangle 19">
                <a:extLst>
                  <a:ext uri="{FF2B5EF4-FFF2-40B4-BE49-F238E27FC236}">
                    <a16:creationId xmlns:a16="http://schemas.microsoft.com/office/drawing/2014/main" id="{AA9F2B39-C5A4-FA4E-8458-E7855446700E}"/>
                  </a:ext>
                </a:extLst>
              </p:cNvPr>
              <p:cNvSpPr/>
              <p:nvPr/>
            </p:nvSpPr>
            <p:spPr bwMode="auto">
              <a:xfrm>
                <a:off x="2267058" y="4574113"/>
                <a:ext cx="1440846"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6" name="Rectangle 3">
              <a:extLst>
                <a:ext uri="{FF2B5EF4-FFF2-40B4-BE49-F238E27FC236}">
                  <a16:creationId xmlns:a16="http://schemas.microsoft.com/office/drawing/2014/main" id="{902887B1-68FD-2444-B0F6-BC217917D206}"/>
                </a:ext>
              </a:extLst>
            </p:cNvPr>
            <p:cNvSpPr txBox="1">
              <a:spLocks noChangeArrowheads="1"/>
            </p:cNvSpPr>
            <p:nvPr/>
          </p:nvSpPr>
          <p:spPr bwMode="auto">
            <a:xfrm>
              <a:off x="0"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圣洁的神</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12" name="Rectangle 3">
              <a:extLst>
                <a:ext uri="{FF2B5EF4-FFF2-40B4-BE49-F238E27FC236}">
                  <a16:creationId xmlns:a16="http://schemas.microsoft.com/office/drawing/2014/main" id="{AAB26F60-6A5B-224E-A75D-0240DFD516E9}"/>
                </a:ext>
              </a:extLst>
            </p:cNvPr>
            <p:cNvSpPr txBox="1">
              <a:spLocks noChangeArrowheads="1"/>
            </p:cNvSpPr>
            <p:nvPr/>
          </p:nvSpPr>
          <p:spPr bwMode="auto">
            <a:xfrm>
              <a:off x="125760" y="3140968"/>
              <a:ext cx="3240360"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因着罪，我们与神隔离</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4" name="Rectangle 3">
              <a:extLst>
                <a:ext uri="{FF2B5EF4-FFF2-40B4-BE49-F238E27FC236}">
                  <a16:creationId xmlns:a16="http://schemas.microsoft.com/office/drawing/2014/main" id="{FF9D9513-5C72-284F-ABD0-9429BD1AE2EA}"/>
                </a:ext>
              </a:extLst>
            </p:cNvPr>
            <p:cNvSpPr txBox="1">
              <a:spLocks noChangeArrowheads="1"/>
            </p:cNvSpPr>
            <p:nvPr/>
          </p:nvSpPr>
          <p:spPr bwMode="auto">
            <a:xfrm>
              <a:off x="0"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罪人</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grpSp>
      <p:grpSp>
        <p:nvGrpSpPr>
          <p:cNvPr id="27" name="Group 26">
            <a:extLst>
              <a:ext uri="{FF2B5EF4-FFF2-40B4-BE49-F238E27FC236}">
                <a16:creationId xmlns:a16="http://schemas.microsoft.com/office/drawing/2014/main" id="{09B800E7-979A-ED4C-A7D9-264C171C3F7E}"/>
              </a:ext>
            </a:extLst>
          </p:cNvPr>
          <p:cNvGrpSpPr/>
          <p:nvPr/>
        </p:nvGrpSpPr>
        <p:grpSpPr>
          <a:xfrm>
            <a:off x="2843808" y="1628800"/>
            <a:ext cx="6324172" cy="4531559"/>
            <a:chOff x="2843808" y="1899577"/>
            <a:chExt cx="6324172" cy="4531559"/>
          </a:xfrm>
        </p:grpSpPr>
        <p:grpSp>
          <p:nvGrpSpPr>
            <p:cNvPr id="22" name="Group 21">
              <a:extLst>
                <a:ext uri="{FF2B5EF4-FFF2-40B4-BE49-F238E27FC236}">
                  <a16:creationId xmlns:a16="http://schemas.microsoft.com/office/drawing/2014/main" id="{142C5CCA-78C0-D844-BAC5-879017D4C4EE}"/>
                </a:ext>
              </a:extLst>
            </p:cNvPr>
            <p:cNvGrpSpPr/>
            <p:nvPr/>
          </p:nvGrpSpPr>
          <p:grpSpPr>
            <a:xfrm>
              <a:off x="3840507" y="1988840"/>
              <a:ext cx="5327473" cy="4442296"/>
              <a:chOff x="3840507" y="1988840"/>
              <a:chExt cx="5327473" cy="4442296"/>
            </a:xfrm>
          </p:grpSpPr>
          <p:pic>
            <p:nvPicPr>
              <p:cNvPr id="18" name="Picture 17">
                <a:extLst>
                  <a:ext uri="{FF2B5EF4-FFF2-40B4-BE49-F238E27FC236}">
                    <a16:creationId xmlns:a16="http://schemas.microsoft.com/office/drawing/2014/main" id="{B8908E74-6DCE-184E-AE99-371A4C3856C5}"/>
                  </a:ext>
                </a:extLst>
              </p:cNvPr>
              <p:cNvPicPr>
                <a:picLocks noChangeAspect="1"/>
              </p:cNvPicPr>
              <p:nvPr/>
            </p:nvPicPr>
            <p:blipFill rotWithShape="1">
              <a:blip r:embed="rId4"/>
              <a:srcRect l="41008"/>
              <a:stretch/>
            </p:blipFill>
            <p:spPr>
              <a:xfrm>
                <a:off x="3851919" y="1988840"/>
                <a:ext cx="5316061" cy="4442296"/>
              </a:xfrm>
              <a:prstGeom prst="rect">
                <a:avLst/>
              </a:prstGeom>
            </p:spPr>
          </p:pic>
          <p:sp>
            <p:nvSpPr>
              <p:cNvPr id="8" name="Rectangle 7">
                <a:extLst>
                  <a:ext uri="{FF2B5EF4-FFF2-40B4-BE49-F238E27FC236}">
                    <a16:creationId xmlns:a16="http://schemas.microsoft.com/office/drawing/2014/main" id="{122ED2F8-0A32-724B-B8F6-D7E825CA1B8F}"/>
                  </a:ext>
                </a:extLst>
              </p:cNvPr>
              <p:cNvSpPr/>
              <p:nvPr/>
            </p:nvSpPr>
            <p:spPr bwMode="auto">
              <a:xfrm>
                <a:off x="6012160" y="2060848"/>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8">
                <a:extLst>
                  <a:ext uri="{FF2B5EF4-FFF2-40B4-BE49-F238E27FC236}">
                    <a16:creationId xmlns:a16="http://schemas.microsoft.com/office/drawing/2014/main" id="{92EF8E1C-9700-6F48-93C0-E36D56172017}"/>
                  </a:ext>
                </a:extLst>
              </p:cNvPr>
              <p:cNvSpPr/>
              <p:nvPr/>
            </p:nvSpPr>
            <p:spPr bwMode="auto">
              <a:xfrm>
                <a:off x="4619587" y="3284984"/>
                <a:ext cx="1152128" cy="324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1" name="Rectangle 10">
                <a:extLst>
                  <a:ext uri="{FF2B5EF4-FFF2-40B4-BE49-F238E27FC236}">
                    <a16:creationId xmlns:a16="http://schemas.microsoft.com/office/drawing/2014/main" id="{D81624F7-4AEA-4446-8BB4-C76A723CE96C}"/>
                  </a:ext>
                </a:extLst>
              </p:cNvPr>
              <p:cNvSpPr/>
              <p:nvPr/>
            </p:nvSpPr>
            <p:spPr bwMode="auto">
              <a:xfrm>
                <a:off x="5888415" y="5589240"/>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5" name="Rectangle 14">
                <a:extLst>
                  <a:ext uri="{FF2B5EF4-FFF2-40B4-BE49-F238E27FC236}">
                    <a16:creationId xmlns:a16="http://schemas.microsoft.com/office/drawing/2014/main" id="{F74886A2-EB7B-6C49-8EFE-EB892F332550}"/>
                  </a:ext>
                </a:extLst>
              </p:cNvPr>
              <p:cNvSpPr/>
              <p:nvPr/>
            </p:nvSpPr>
            <p:spPr bwMode="auto">
              <a:xfrm>
                <a:off x="7280361" y="2845920"/>
                <a:ext cx="185957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6" name="Rectangle 15">
                <a:extLst>
                  <a:ext uri="{FF2B5EF4-FFF2-40B4-BE49-F238E27FC236}">
                    <a16:creationId xmlns:a16="http://schemas.microsoft.com/office/drawing/2014/main" id="{E8DB37B8-D521-C744-A2C8-4178EA63A529}"/>
                  </a:ext>
                </a:extLst>
              </p:cNvPr>
              <p:cNvSpPr/>
              <p:nvPr/>
            </p:nvSpPr>
            <p:spPr bwMode="auto">
              <a:xfrm>
                <a:off x="3840507" y="4437112"/>
                <a:ext cx="1163541"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4" name="Rectangle 3">
              <a:extLst>
                <a:ext uri="{FF2B5EF4-FFF2-40B4-BE49-F238E27FC236}">
                  <a16:creationId xmlns:a16="http://schemas.microsoft.com/office/drawing/2014/main" id="{8F7B8907-4C69-9646-9D66-A638CB7841EF}"/>
                </a:ext>
              </a:extLst>
            </p:cNvPr>
            <p:cNvSpPr txBox="1">
              <a:spLocks noChangeArrowheads="1"/>
            </p:cNvSpPr>
            <p:nvPr/>
          </p:nvSpPr>
          <p:spPr bwMode="auto">
            <a:xfrm>
              <a:off x="7280361" y="3131294"/>
              <a:ext cx="1859572" cy="932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神借着耶稣基督向我们伸手</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13" name="Rectangle 3">
              <a:extLst>
                <a:ext uri="{FF2B5EF4-FFF2-40B4-BE49-F238E27FC236}">
                  <a16:creationId xmlns:a16="http://schemas.microsoft.com/office/drawing/2014/main" id="{1CCE9E52-ACE3-404B-A452-264F20974E6B}"/>
                </a:ext>
              </a:extLst>
            </p:cNvPr>
            <p:cNvSpPr txBox="1">
              <a:spLocks noChangeArrowheads="1"/>
            </p:cNvSpPr>
            <p:nvPr/>
          </p:nvSpPr>
          <p:spPr bwMode="auto">
            <a:xfrm>
              <a:off x="2843808" y="4453769"/>
              <a:ext cx="2252266"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基督是我们与</a:t>
              </a:r>
              <a:endParaRPr kumimoji="0" lang="en-US" altLang="zh-CN"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神之间的桥梁</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5" name="Rectangle 3">
              <a:extLst>
                <a:ext uri="{FF2B5EF4-FFF2-40B4-BE49-F238E27FC236}">
                  <a16:creationId xmlns:a16="http://schemas.microsoft.com/office/drawing/2014/main" id="{1B1A7F23-9D2B-4743-9115-0A777BC6539D}"/>
                </a:ext>
              </a:extLst>
            </p:cNvPr>
            <p:cNvSpPr txBox="1">
              <a:spLocks noChangeArrowheads="1"/>
            </p:cNvSpPr>
            <p:nvPr/>
          </p:nvSpPr>
          <p:spPr bwMode="auto">
            <a:xfrm>
              <a:off x="4320331"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圣洁的神</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6" name="Rectangle 3">
              <a:extLst>
                <a:ext uri="{FF2B5EF4-FFF2-40B4-BE49-F238E27FC236}">
                  <a16:creationId xmlns:a16="http://schemas.microsoft.com/office/drawing/2014/main" id="{ADF064AF-CC3B-7F48-8E54-1B6D871F7A62}"/>
                </a:ext>
              </a:extLst>
            </p:cNvPr>
            <p:cNvSpPr txBox="1">
              <a:spLocks noChangeArrowheads="1"/>
            </p:cNvSpPr>
            <p:nvPr/>
          </p:nvSpPr>
          <p:spPr bwMode="auto">
            <a:xfrm>
              <a:off x="4320331"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罪人</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grpSp>
      <p:sp>
        <p:nvSpPr>
          <p:cNvPr id="28" name="Rectangle 2">
            <a:extLst>
              <a:ext uri="{FF2B5EF4-FFF2-40B4-BE49-F238E27FC236}">
                <a16:creationId xmlns:a16="http://schemas.microsoft.com/office/drawing/2014/main" id="{1782A474-DEC8-1F4D-B6B1-6DA6489364C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希伯来书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383103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Kaiti SC" panose="02010600040101010101" pitchFamily="2" charset="-122"/>
                <a:ea typeface="Kaiti SC" panose="02010600040101010101" pitchFamily="2" charset="-122"/>
                <a:cs typeface="Arial" charset="0"/>
              </a:rPr>
              <a:t>希伯来书</a:t>
            </a:r>
            <a:r>
              <a:rPr lang="en-US" sz="8800" dirty="0">
                <a:solidFill>
                  <a:schemeClr val="bg1"/>
                </a:solidFill>
                <a:latin typeface="Kaiti SC" panose="02010600040101010101" pitchFamily="2" charset="-122"/>
                <a:ea typeface="Kaiti SC" panose="02010600040101010101" pitchFamily="2" charset="-122"/>
                <a:cs typeface="Arial" charset="0"/>
              </a:rPr>
              <a:t> 10</a:t>
            </a:r>
          </a:p>
        </p:txBody>
      </p:sp>
    </p:spTree>
    <p:extLst>
      <p:ext uri="{BB962C8B-B14F-4D97-AF65-F5344CB8AC3E}">
        <p14:creationId xmlns:p14="http://schemas.microsoft.com/office/powerpoint/2010/main" val="2698554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507008"/>
          </a:xfrm>
          <a:effectLst>
            <a:outerShdw blurRad="63500" dist="35921" dir="2700000" algn="ctr" rotWithShape="0">
              <a:schemeClr val="tx2">
                <a:alpha val="74998"/>
              </a:schemeClr>
            </a:outerShdw>
          </a:effectLst>
        </p:spPr>
        <p:txBody>
          <a:bodyPr anchor="t"/>
          <a:lstStyle/>
          <a:p>
            <a:pPr marL="762000" indent="-749300">
              <a:defRPr/>
            </a:pPr>
            <a:r>
              <a:rPr lang="en-US" sz="4000" b="1" dirty="0">
                <a:effectLst>
                  <a:glow rad="127000">
                    <a:schemeClr val="tx1"/>
                  </a:glow>
                </a:effectLst>
                <a:latin typeface="Arial" charset="0"/>
                <a:ea typeface="ＭＳ Ｐゴシック" charset="0"/>
                <a:cs typeface="ＭＳ Ｐゴシック" charset="0"/>
              </a:rPr>
              <a:t>II. </a:t>
            </a:r>
            <a:r>
              <a:rPr lang="zh-CN" altLang="en-US" sz="4000" b="1" dirty="0">
                <a:effectLst>
                  <a:glow rad="127000">
                    <a:schemeClr val="tx1"/>
                  </a:glow>
                </a:effectLst>
                <a:latin typeface="Arial" charset="0"/>
                <a:ea typeface="ＭＳ Ｐゴシック" charset="0"/>
                <a:cs typeface="ＭＳ Ｐゴシック" charset="0"/>
              </a:rPr>
              <a:t>不要妥协，但要以信心</a:t>
            </a:r>
            <a:r>
              <a:rPr lang="zh-CN" altLang="en-US" sz="4000" b="1" dirty="0">
                <a:solidFill>
                  <a:srgbClr val="FFFF00"/>
                </a:solidFill>
                <a:effectLst>
                  <a:glow rad="127000">
                    <a:schemeClr val="tx1"/>
                  </a:glow>
                </a:effectLst>
                <a:latin typeface="Arial" charset="0"/>
                <a:ea typeface="ＭＳ Ｐゴシック" charset="0"/>
                <a:cs typeface="ＭＳ Ｐゴシック" charset="0"/>
              </a:rPr>
              <a:t>坚持</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(10:19–13:25)</a:t>
            </a:r>
            <a:r>
              <a:rPr lang="zh-CN" altLang="en-US"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38E00A71-F938-5846-961B-BBEFCC19E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1796876"/>
            <a:ext cx="5080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7C513D7-23A8-B946-AE4E-80E7996AE1D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希伯来书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117006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zh-CN" altLang="en-US" b="1" dirty="0"/>
              <a:t>顽固的不信甚至会杀死你</a:t>
            </a:r>
            <a:r>
              <a:rPr lang="en-US" altLang="zh-CN" b="1" dirty="0"/>
              <a:t>——</a:t>
            </a:r>
            <a:r>
              <a:rPr lang="zh-CN" altLang="en-US" b="1" dirty="0"/>
              <a:t>所以坚持下去</a:t>
            </a:r>
            <a:br>
              <a:rPr lang="en-US" altLang="zh-CN" b="1" dirty="0"/>
            </a:br>
            <a:r>
              <a:rPr lang="zh-CN" altLang="en-US" b="1" dirty="0"/>
              <a:t>（</a:t>
            </a:r>
            <a:r>
              <a:rPr lang="en-US" altLang="zh-CN" b="1" dirty="0"/>
              <a:t>10</a:t>
            </a:r>
            <a:r>
              <a:rPr lang="zh-CN" altLang="en-US" b="1" dirty="0"/>
              <a:t>：</a:t>
            </a:r>
            <a:r>
              <a:rPr lang="en-US" altLang="zh-CN" b="1" dirty="0"/>
              <a:t>19-39</a:t>
            </a:r>
            <a:r>
              <a:rPr lang="zh-CN" altLang="en-US" b="1" dirty="0"/>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216319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zh-CN" altLang="en-US" sz="8800" b="1" dirty="0">
                <a:solidFill>
                  <a:srgbClr val="FFFF00"/>
                </a:solidFill>
                <a:latin typeface="Kaiti SC" panose="02010600040101010101" pitchFamily="2" charset="-122"/>
                <a:ea typeface="Kaiti SC" panose="02010600040101010101" pitchFamily="2" charset="-122"/>
                <a:cs typeface="ＭＳ Ｐゴシック" charset="0"/>
              </a:rPr>
              <a:t>警告</a:t>
            </a:r>
            <a:r>
              <a:rPr lang="en-US" sz="8800" b="1" dirty="0">
                <a:solidFill>
                  <a:srgbClr val="FFFF00"/>
                </a:solidFill>
                <a:effectLst/>
                <a:latin typeface="Kaiti SC" panose="02010600040101010101" pitchFamily="2" charset="-122"/>
                <a:ea typeface="Kaiti SC" panose="02010600040101010101" pitchFamily="2" charset="-122"/>
                <a:cs typeface="ＭＳ Ｐゴシック" charset="0"/>
              </a:rPr>
              <a:t>4</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800" b="1" dirty="0">
                <a:solidFill>
                  <a:srgbClr val="000000"/>
                </a:solidFill>
                <a:latin typeface="Kaiti SC" panose="02010600040101010101" pitchFamily="2" charset="-122"/>
                <a:ea typeface="Kaiti SC" panose="02010600040101010101" pitchFamily="2" charset="-122"/>
                <a:cs typeface="ＭＳ Ｐゴシック" charset="0"/>
              </a:rPr>
              <a:t>故意犯罪</a:t>
            </a:r>
            <a:r>
              <a:rPr lang="zh-CN" altLang="en-US" sz="5800" b="1" dirty="0">
                <a:solidFill>
                  <a:srgbClr val="800000"/>
                </a:solidFill>
                <a:latin typeface="Kaiti SC" panose="02010600040101010101" pitchFamily="2" charset="-122"/>
                <a:ea typeface="Kaiti SC" panose="02010600040101010101" pitchFamily="2" charset="-122"/>
                <a:cs typeface="ＭＳ Ｐゴシック" charset="0"/>
              </a:rPr>
              <a:t>将导致肉身死亡</a:t>
            </a:r>
            <a:r>
              <a:rPr lang="zh-CN" altLang="en-US" sz="5400" b="1" dirty="0">
                <a:solidFill>
                  <a:srgbClr val="000000"/>
                </a:solidFill>
                <a:latin typeface="Arial" charset="0"/>
                <a:ea typeface="ＭＳ Ｐゴシック" charset="0"/>
                <a:cs typeface="ＭＳ Ｐゴシック" charset="0"/>
              </a:rPr>
              <a:t>。</a:t>
            </a:r>
            <a:r>
              <a:rPr lang="en-US" sz="5800" b="1" dirty="0">
                <a:solidFill>
                  <a:srgbClr val="000000"/>
                </a:solidFill>
                <a:latin typeface="Kaiti SC" panose="02010600040101010101" pitchFamily="2" charset="-122"/>
                <a:ea typeface="Kaiti SC" panose="02010600040101010101" pitchFamily="2" charset="-122"/>
                <a:cs typeface="ＭＳ Ｐゴシック" charset="0"/>
              </a:rPr>
              <a:t> </a:t>
            </a:r>
            <a:r>
              <a:rPr lang="en-US" sz="6000" b="1" dirty="0">
                <a:solidFill>
                  <a:srgbClr val="000000"/>
                </a:solidFill>
                <a:latin typeface="Arial" charset="0"/>
                <a:ea typeface="ＭＳ Ｐゴシック" charset="0"/>
                <a:cs typeface="ＭＳ Ｐゴシック" charset="0"/>
              </a:rPr>
              <a:t>(10:26-31)</a:t>
            </a:r>
          </a:p>
        </p:txBody>
      </p:sp>
    </p:spTree>
    <p:extLst>
      <p:ext uri="{BB962C8B-B14F-4D97-AF65-F5344CB8AC3E}">
        <p14:creationId xmlns:p14="http://schemas.microsoft.com/office/powerpoint/2010/main" val="41097460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06400"/>
            <a:ext cx="9144000" cy="60258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5714708" cy="6813937"/>
          </a:xfrm>
          <a:noFill/>
          <a:effectLst>
            <a:outerShdw blurRad="63500" dist="35921" dir="2700000" algn="ctr" rotWithShape="0">
              <a:schemeClr val="tx2">
                <a:alpha val="74998"/>
              </a:schemeClr>
            </a:outerShdw>
          </a:effectLst>
        </p:spPr>
        <p:txBody>
          <a:bodyPr anchor="t"/>
          <a:lstStyle/>
          <a:p>
            <a:pPr>
              <a:defRPr/>
            </a:pPr>
            <a:r>
              <a:rPr lang="ru-RU" b="1" dirty="0">
                <a:effectLst>
                  <a:glow rad="381000">
                    <a:schemeClr val="tx1"/>
                  </a:glow>
                </a:effectLst>
                <a:latin typeface="Kaiti SC" panose="02010600040101010101" pitchFamily="2" charset="-122"/>
                <a:ea typeface="Kaiti SC" panose="02010600040101010101" pitchFamily="2" charset="-122"/>
                <a:cs typeface="ＭＳ Ｐゴシック" charset="0"/>
              </a:rPr>
              <a:t>"</a:t>
            </a:r>
            <a:r>
              <a:rPr lang="en-US" b="1" dirty="0">
                <a:effectLst>
                  <a:glow rad="381000">
                    <a:schemeClr val="tx1"/>
                  </a:glow>
                </a:effectLst>
                <a:latin typeface="Kaiti SC" panose="02010600040101010101" pitchFamily="2" charset="-122"/>
                <a:ea typeface="Kaiti SC" panose="02010600040101010101" pitchFamily="2" charset="-122"/>
                <a:cs typeface="ＭＳ Ｐゴシック" charset="0"/>
              </a:rPr>
              <a:t>…</a:t>
            </a:r>
            <a:r>
              <a:rPr lang="zh-CN" altLang="en-US" b="1" dirty="0">
                <a:effectLst>
                  <a:glow rad="381000">
                    <a:schemeClr val="tx1"/>
                  </a:glow>
                </a:effectLst>
                <a:latin typeface="Kaiti SC" panose="02010600040101010101" pitchFamily="2" charset="-122"/>
                <a:ea typeface="Kaiti SC" panose="02010600040101010101" pitchFamily="2" charset="-122"/>
                <a:cs typeface="ＭＳ Ｐゴシック" charset="0"/>
              </a:rPr>
              <a:t>如果我们领受了真理的知识以后，还是故意犯罪，就再没有留下赎罪的祭品了； </a:t>
            </a:r>
            <a:r>
              <a:rPr lang="en-US" altLang="zh-CN" b="1" baseline="30000" dirty="0">
                <a:effectLst>
                  <a:glow rad="381000">
                    <a:schemeClr val="tx1"/>
                  </a:glow>
                </a:effectLst>
                <a:latin typeface="Kaiti SC" panose="02010600040101010101" pitchFamily="2" charset="-122"/>
                <a:ea typeface="Kaiti SC" panose="02010600040101010101" pitchFamily="2" charset="-122"/>
                <a:cs typeface="ＭＳ Ｐゴシック" charset="0"/>
              </a:rPr>
              <a:t>27</a:t>
            </a:r>
            <a:r>
              <a:rPr lang="en-US" altLang="zh-CN" b="1" dirty="0">
                <a:effectLst>
                  <a:glow rad="381000">
                    <a:schemeClr val="tx1"/>
                  </a:glow>
                </a:effectLst>
                <a:latin typeface="Kaiti SC" panose="02010600040101010101" pitchFamily="2" charset="-122"/>
                <a:ea typeface="Kaiti SC" panose="02010600040101010101" pitchFamily="2" charset="-122"/>
                <a:cs typeface="ＭＳ Ｐゴシック" charset="0"/>
              </a:rPr>
              <a:t> </a:t>
            </a:r>
            <a:r>
              <a:rPr lang="zh-CN" altLang="en-US" b="1" dirty="0">
                <a:effectLst>
                  <a:glow rad="381000">
                    <a:schemeClr val="tx1"/>
                  </a:glow>
                </a:effectLst>
                <a:latin typeface="Kaiti SC" panose="02010600040101010101" pitchFamily="2" charset="-122"/>
                <a:ea typeface="Kaiti SC" panose="02010600040101010101" pitchFamily="2" charset="-122"/>
                <a:cs typeface="ＭＳ Ｐゴシック" charset="0"/>
              </a:rPr>
              <a:t>只好恐惧地等待着审判，和那快要吞灭众仇敌的烈火。</a:t>
            </a:r>
            <a:r>
              <a:rPr lang="ru-RU" b="1" dirty="0">
                <a:effectLst>
                  <a:glow rad="381000">
                    <a:schemeClr val="tx1"/>
                  </a:glow>
                </a:effectLst>
                <a:latin typeface="Kaiti SC" panose="02010600040101010101" pitchFamily="2" charset="-122"/>
                <a:ea typeface="Kaiti SC" panose="02010600040101010101" pitchFamily="2" charset="-122"/>
                <a:cs typeface="ＭＳ Ｐゴシック" charset="0"/>
              </a:rPr>
              <a:t>"</a:t>
            </a:r>
            <a:r>
              <a:rPr lang="en-US" b="1" dirty="0">
                <a:effectLst>
                  <a:glow rad="381000">
                    <a:schemeClr val="tx1"/>
                  </a:glow>
                </a:effectLst>
                <a:latin typeface="Kaiti SC" panose="02010600040101010101" pitchFamily="2" charset="-122"/>
                <a:ea typeface="Kaiti SC" panose="02010600040101010101" pitchFamily="2" charset="-122"/>
                <a:cs typeface="ＭＳ Ｐゴシック" charset="0"/>
              </a:rPr>
              <a:t> </a:t>
            </a:r>
            <a:br>
              <a:rPr lang="en-US" b="1" dirty="0">
                <a:effectLst>
                  <a:glow rad="381000">
                    <a:schemeClr val="tx1"/>
                  </a:glow>
                </a:effectLst>
                <a:latin typeface="Kaiti SC" panose="02010600040101010101" pitchFamily="2" charset="-122"/>
                <a:ea typeface="Kaiti SC" panose="02010600040101010101" pitchFamily="2" charset="-122"/>
                <a:cs typeface="ＭＳ Ｐゴシック" charset="0"/>
              </a:rPr>
            </a:br>
            <a:r>
              <a:rPr lang="en-US" b="1" dirty="0">
                <a:effectLst>
                  <a:glow rad="381000">
                    <a:schemeClr val="tx1"/>
                  </a:glow>
                </a:effectLst>
                <a:latin typeface="Kaiti SC" panose="02010600040101010101" pitchFamily="2" charset="-122"/>
                <a:ea typeface="Kaiti SC" panose="02010600040101010101" pitchFamily="2" charset="-122"/>
                <a:cs typeface="ＭＳ Ｐゴシック" charset="0"/>
              </a:rPr>
              <a:t>(10:26-27 </a:t>
            </a:r>
            <a:r>
              <a:rPr lang="en-US" altLang="zh-CN" b="1" dirty="0">
                <a:effectLst>
                  <a:glow rad="381000">
                    <a:schemeClr val="tx1"/>
                  </a:glow>
                </a:effectLst>
                <a:latin typeface="Kaiti SC" panose="02010600040101010101" pitchFamily="2" charset="-122"/>
                <a:ea typeface="Kaiti SC" panose="02010600040101010101" pitchFamily="2" charset="-122"/>
                <a:cs typeface="ＭＳ Ｐゴシック" charset="0"/>
              </a:rPr>
              <a:t>CNVS</a:t>
            </a:r>
            <a:r>
              <a:rPr lang="en-US" b="1" dirty="0">
                <a:effectLst>
                  <a:glow rad="381000">
                    <a:schemeClr val="tx1"/>
                  </a:glow>
                </a:effectLst>
                <a:latin typeface="Kaiti SC" panose="02010600040101010101" pitchFamily="2" charset="-122"/>
                <a:ea typeface="Kaiti SC" panose="02010600040101010101" pitchFamily="2" charset="-122"/>
                <a:cs typeface="ＭＳ Ｐゴシック" charset="0"/>
              </a:rPr>
              <a:t>).</a:t>
            </a:r>
          </a:p>
        </p:txBody>
      </p:sp>
      <p:sp>
        <p:nvSpPr>
          <p:cNvPr id="5" name="Rectangle 2"/>
          <p:cNvSpPr txBox="1">
            <a:spLocks noChangeArrowheads="1"/>
          </p:cNvSpPr>
          <p:nvPr/>
        </p:nvSpPr>
        <p:spPr bwMode="auto">
          <a:xfrm rot="20895119">
            <a:off x="3828480" y="908053"/>
            <a:ext cx="5315520" cy="37700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000" b="1" dirty="0">
                <a:solidFill>
                  <a:srgbClr val="FFFFFF"/>
                </a:solidFill>
                <a:effectLst>
                  <a:glow rad="381000">
                    <a:srgbClr val="000000"/>
                  </a:glow>
                </a:effectLst>
                <a:latin typeface="Kaiti SC" panose="02010600040101010101" pitchFamily="2" charset="-122"/>
                <a:ea typeface="Kaiti SC" panose="02010600040101010101" pitchFamily="2" charset="-122"/>
                <a:cs typeface="ＭＳ Ｐゴシック" charset="0"/>
              </a:rPr>
              <a:t>这些人是</a:t>
            </a:r>
            <a:endParaRPr lang="en-US" altLang="zh-CN" sz="6000" b="1" dirty="0">
              <a:solidFill>
                <a:srgbClr val="FFFFFF"/>
              </a:solidFill>
              <a:effectLst>
                <a:glow rad="381000">
                  <a:srgbClr val="000000"/>
                </a:glow>
              </a:effectLst>
              <a:latin typeface="Kaiti SC" panose="02010600040101010101" pitchFamily="2" charset="-122"/>
              <a:ea typeface="Kaiti SC" panose="02010600040101010101" pitchFamily="2" charset="-122"/>
              <a:cs typeface="ＭＳ Ｐゴシック" charset="0"/>
            </a:endParaRPr>
          </a:p>
          <a:p>
            <a:pPr defTabSz="457200">
              <a:defRPr/>
            </a:pPr>
            <a:r>
              <a:rPr lang="zh-CN" altLang="en-US" sz="6000" b="1" dirty="0">
                <a:solidFill>
                  <a:srgbClr val="FFFF00"/>
                </a:solidFill>
                <a:effectLst>
                  <a:glow rad="381000">
                    <a:srgbClr val="000000"/>
                  </a:glow>
                </a:effectLst>
                <a:latin typeface="Kaiti SC" panose="02010600040101010101" pitchFamily="2" charset="-122"/>
                <a:ea typeface="Kaiti SC" panose="02010600040101010101" pitchFamily="2" charset="-122"/>
                <a:cs typeface="ＭＳ Ｐゴシック" charset="0"/>
              </a:rPr>
              <a:t>基督徒</a:t>
            </a:r>
            <a:r>
              <a:rPr lang="zh-CN" altLang="en-US" sz="6000" b="1" dirty="0">
                <a:solidFill>
                  <a:srgbClr val="FFFFFF"/>
                </a:solidFill>
                <a:effectLst>
                  <a:glow rad="381000">
                    <a:srgbClr val="000000"/>
                  </a:glow>
                </a:effectLst>
                <a:latin typeface="Kaiti SC" panose="02010600040101010101" pitchFamily="2" charset="-122"/>
                <a:ea typeface="Kaiti SC" panose="02010600040101010101" pitchFamily="2" charset="-122"/>
                <a:cs typeface="ＭＳ Ｐゴシック" charset="0"/>
              </a:rPr>
              <a:t>吗</a:t>
            </a:r>
            <a:r>
              <a:rPr lang="en-US" sz="6000" b="1" dirty="0">
                <a:solidFill>
                  <a:srgbClr val="FFFFFF"/>
                </a:solidFill>
                <a:effectLst>
                  <a:glow rad="381000">
                    <a:srgbClr val="000000"/>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rot="20895119">
            <a:off x="5241589" y="4200948"/>
            <a:ext cx="3573534" cy="11345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9600" b="1" dirty="0">
                <a:solidFill>
                  <a:srgbClr val="FFFFFF"/>
                </a:solidFill>
                <a:effectLst>
                  <a:glow rad="381000">
                    <a:srgbClr val="000000"/>
                  </a:glow>
                </a:effectLst>
                <a:latin typeface="Kaiti SC" panose="02010600040101010101" pitchFamily="2" charset="-122"/>
                <a:ea typeface="Kaiti SC" panose="02010600040101010101" pitchFamily="2" charset="-122"/>
                <a:cs typeface="ＭＳ Ｐゴシック" charset="0"/>
              </a:rPr>
              <a:t>是</a:t>
            </a:r>
            <a:r>
              <a:rPr lang="en-US" sz="9600" b="1" dirty="0">
                <a:solidFill>
                  <a:srgbClr val="FFFFFF"/>
                </a:solidFill>
                <a:effectLst>
                  <a:glow rad="381000">
                    <a:srgbClr val="000000"/>
                  </a:glow>
                </a:effectLst>
                <a:latin typeface="Kaiti SC" panose="02010600040101010101" pitchFamily="2" charset="-122"/>
                <a:ea typeface="Kaiti SC" panose="02010600040101010101" pitchFamily="2" charset="-122"/>
                <a:cs typeface="ＭＳ Ｐゴシック" charset="0"/>
              </a:rPr>
              <a:t>!</a:t>
            </a:r>
          </a:p>
        </p:txBody>
      </p:sp>
      <p:sp>
        <p:nvSpPr>
          <p:cNvPr id="7" name="Text Box 19"/>
          <p:cNvSpPr txBox="1">
            <a:spLocks noChangeArrowheads="1"/>
          </p:cNvSpPr>
          <p:nvPr/>
        </p:nvSpPr>
        <p:spPr bwMode="auto">
          <a:xfrm>
            <a:off x="8619059" y="60325"/>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latin typeface="Arial"/>
                <a:cs typeface="Arial"/>
              </a:rPr>
              <a:t>39</a:t>
            </a:r>
          </a:p>
        </p:txBody>
      </p:sp>
    </p:spTree>
    <p:extLst>
      <p:ext uri="{BB962C8B-B14F-4D97-AF65-F5344CB8AC3E}">
        <p14:creationId xmlns:p14="http://schemas.microsoft.com/office/powerpoint/2010/main" val="3632774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Jewish revolt against R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48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Rectangle 3"/>
          <p:cNvSpPr>
            <a:spLocks noGrp="1" noChangeArrowheads="1"/>
          </p:cNvSpPr>
          <p:nvPr>
            <p:ph type="ctrTitle"/>
          </p:nvPr>
        </p:nvSpPr>
        <p:spPr>
          <a:xfrm>
            <a:off x="0" y="0"/>
            <a:ext cx="7848600" cy="1447800"/>
          </a:xfr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sz="4800">
                <a:latin typeface="Kaiti SC" panose="02010600040101010101" pitchFamily="2" charset="-122"/>
                <a:ea typeface="Kaiti SC" panose="02010600040101010101" pitchFamily="2" charset="-122"/>
                <a:cs typeface="+mj-cs"/>
              </a:rPr>
              <a:t>居住在耶路撒冷的基督徒</a:t>
            </a:r>
            <a:br>
              <a:rPr lang="en-US" altLang="ja-JP" sz="4800" dirty="0">
                <a:latin typeface="Kaiti SC" panose="02010600040101010101" pitchFamily="2" charset="-122"/>
                <a:ea typeface="Kaiti SC" panose="02010600040101010101" pitchFamily="2" charset="-122"/>
                <a:cs typeface="+mj-cs"/>
              </a:rPr>
            </a:br>
            <a:r>
              <a:rPr lang="ja-JP" altLang="en-US" sz="4800">
                <a:latin typeface="Kaiti SC" panose="02010600040101010101" pitchFamily="2" charset="-122"/>
                <a:ea typeface="Kaiti SC" panose="02010600040101010101" pitchFamily="2" charset="-122"/>
                <a:cs typeface="+mj-cs"/>
              </a:rPr>
              <a:t>的遭遇又如何呢</a:t>
            </a:r>
            <a:r>
              <a:rPr lang="en-US" altLang="ja-JP" sz="4800" dirty="0">
                <a:latin typeface="Kaiti SC" panose="02010600040101010101" pitchFamily="2" charset="-122"/>
                <a:ea typeface="Kaiti SC" panose="02010600040101010101" pitchFamily="2" charset="-122"/>
                <a:cs typeface="+mj-cs"/>
              </a:rPr>
              <a:t>?</a:t>
            </a:r>
            <a:endParaRPr lang="en-US" sz="4800" dirty="0">
              <a:latin typeface="Kaiti SC" panose="02010600040101010101" pitchFamily="2" charset="-122"/>
              <a:ea typeface="Kaiti SC" panose="02010600040101010101" pitchFamily="2" charset="-122"/>
              <a:cs typeface="+mj-cs"/>
            </a:endParaRPr>
          </a:p>
        </p:txBody>
      </p:sp>
      <p:sp>
        <p:nvSpPr>
          <p:cNvPr id="181252" name="Rectangle 4"/>
          <p:cNvSpPr>
            <a:spLocks noGrp="1" noChangeArrowheads="1"/>
          </p:cNvSpPr>
          <p:nvPr>
            <p:ph type="subTitle" idx="1"/>
          </p:nvPr>
        </p:nvSpPr>
        <p:spPr>
          <a:xfrm>
            <a:off x="5029200" y="1600200"/>
            <a:ext cx="4114800" cy="914400"/>
          </a:xfrm>
        </p:spPr>
        <p:txBody>
          <a:bodyPr/>
          <a:lstStyle/>
          <a:p>
            <a:pPr eaLnBrk="1" hangingPunct="1"/>
            <a:r>
              <a:rPr lang="ja-JP" altLang="en-US" b="1">
                <a:latin typeface="Kaiti SC" panose="02010600040101010101" pitchFamily="2" charset="-122"/>
                <a:ea typeface="Kaiti SC" panose="02010600040101010101" pitchFamily="2" charset="-122"/>
                <a:cs typeface="HuaTianKaiTi" charset="0"/>
              </a:rPr>
              <a:t>一个启示告诉他们去</a:t>
            </a:r>
            <a:r>
              <a:rPr lang="ja-JP" altLang="en-US" b="1" u="sng">
                <a:latin typeface="Kaiti SC" panose="02010600040101010101" pitchFamily="2" charset="-122"/>
                <a:ea typeface="Kaiti SC" panose="02010600040101010101" pitchFamily="2" charset="-122"/>
                <a:cs typeface="HuaTianKaiTi" charset="0"/>
              </a:rPr>
              <a:t>备而拉</a:t>
            </a:r>
            <a:r>
              <a:rPr lang="ja-JP" altLang="en-US" b="1">
                <a:latin typeface="Kaiti SC" panose="02010600040101010101" pitchFamily="2" charset="-122"/>
                <a:ea typeface="Kaiti SC" panose="02010600040101010101" pitchFamily="2" charset="-122"/>
                <a:cs typeface="HuaTianKaiTi" charset="0"/>
              </a:rPr>
              <a:t>避难。</a:t>
            </a:r>
            <a:endParaRPr lang="en-US" b="1" dirty="0">
              <a:latin typeface="Kaiti SC" panose="02010600040101010101" pitchFamily="2" charset="-122"/>
              <a:ea typeface="Kaiti SC" panose="02010600040101010101" pitchFamily="2" charset="-122"/>
              <a:cs typeface="HuaTianKaiTi" charset="0"/>
            </a:endParaRPr>
          </a:p>
        </p:txBody>
      </p:sp>
      <p:sp>
        <p:nvSpPr>
          <p:cNvPr id="181253"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800">
              <a:solidFill>
                <a:srgbClr val="FFFFFF"/>
              </a:solidFill>
              <a:latin typeface="Garamond" charset="0"/>
              <a:ea typeface="ＭＳ Ｐゴシック" charset="0"/>
              <a:cs typeface="ＭＳ Ｐゴシック" charset="0"/>
            </a:endParaRPr>
          </a:p>
        </p:txBody>
      </p:sp>
      <p:sp>
        <p:nvSpPr>
          <p:cNvPr id="181254" name="Rectangle 6"/>
          <p:cNvSpPr>
            <a:spLocks noChangeArrowheads="1"/>
          </p:cNvSpPr>
          <p:nvPr/>
        </p:nvSpPr>
        <p:spPr bwMode="auto">
          <a:xfrm>
            <a:off x="2819400" y="2362200"/>
            <a:ext cx="1295400" cy="3810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1" hangingPunct="1">
              <a:spcBef>
                <a:spcPct val="20000"/>
              </a:spcBef>
              <a:buClr>
                <a:srgbClr val="FFCC00"/>
              </a:buClr>
              <a:buSzPct val="70000"/>
              <a:buFont typeface="Wingdings" charset="0"/>
              <a:buNone/>
            </a:pPr>
            <a:r>
              <a:rPr lang="ja-JP" altLang="en-US" sz="2000" b="1">
                <a:solidFill>
                  <a:srgbClr val="009900"/>
                </a:solidFill>
                <a:effectLst>
                  <a:outerShdw blurRad="38100" dist="38100" dir="2700000" algn="tl">
                    <a:srgbClr val="000000"/>
                  </a:outerShdw>
                </a:effectLst>
                <a:latin typeface="Kaiti SC" panose="02010600040101010101" pitchFamily="2" charset="-122"/>
                <a:ea typeface="Kaiti SC" panose="02010600040101010101" pitchFamily="2" charset="-122"/>
                <a:cs typeface="HuaTianKaiTi" charset="0"/>
              </a:rPr>
              <a:t>备而拉</a:t>
            </a:r>
            <a:endParaRPr lang="en-US" sz="2800" b="1" dirty="0">
              <a:solidFill>
                <a:srgbClr val="009900"/>
              </a:solidFill>
              <a:effectLst>
                <a:outerShdw blurRad="38100" dist="38100" dir="2700000" algn="tl">
                  <a:srgbClr val="000000"/>
                </a:outerShdw>
              </a:effectLst>
              <a:latin typeface="Kaiti SC" panose="02010600040101010101" pitchFamily="2" charset="-122"/>
              <a:ea typeface="Kaiti SC" panose="02010600040101010101" pitchFamily="2" charset="-122"/>
              <a:cs typeface="ＭＳ Ｐゴシック" charset="0"/>
            </a:endParaRPr>
          </a:p>
        </p:txBody>
      </p:sp>
      <p:sp>
        <p:nvSpPr>
          <p:cNvPr id="181255" name="Rectangle 7"/>
          <p:cNvSpPr>
            <a:spLocks noChangeArrowheads="1"/>
          </p:cNvSpPr>
          <p:nvPr/>
        </p:nvSpPr>
        <p:spPr bwMode="auto">
          <a:xfrm>
            <a:off x="990600" y="4572000"/>
            <a:ext cx="2057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rgbClr val="FFCC00"/>
              </a:buClr>
              <a:buSzPct val="70000"/>
              <a:buFont typeface="Wingdings" charset="0"/>
              <a:buNone/>
            </a:pPr>
            <a:r>
              <a:rPr lang="ja-JP" altLang="en-US" b="1">
                <a:solidFill>
                  <a:srgbClr val="FC2508"/>
                </a:solidFill>
                <a:effectLst>
                  <a:outerShdw blurRad="38100" dist="38100" dir="2700000" algn="tl">
                    <a:srgbClr val="000000"/>
                  </a:outerShdw>
                </a:effectLst>
                <a:latin typeface="HuaTianKaiTi" charset="0"/>
                <a:ea typeface="HuaTianKaiTi" charset="0"/>
                <a:cs typeface="HuaTianKaiTi" charset="0"/>
              </a:rPr>
              <a:t>耶路撒冷</a:t>
            </a:r>
            <a:endParaRPr lang="en-US" sz="2800" b="1">
              <a:solidFill>
                <a:srgbClr val="FF0000"/>
              </a:solidFill>
              <a:effectLst>
                <a:outerShdw blurRad="38100" dist="38100" dir="2700000" algn="tl">
                  <a:srgbClr val="000000"/>
                </a:outerShdw>
              </a:effectLst>
              <a:latin typeface="Garamond" charset="0"/>
              <a:ea typeface="ＭＳ Ｐゴシック" charset="0"/>
              <a:cs typeface="ＭＳ Ｐゴシック" charset="0"/>
            </a:endParaRPr>
          </a:p>
        </p:txBody>
      </p:sp>
      <p:sp>
        <p:nvSpPr>
          <p:cNvPr id="181256" name="Oval 8"/>
          <p:cNvSpPr>
            <a:spLocks noChangeArrowheads="1"/>
          </p:cNvSpPr>
          <p:nvPr/>
        </p:nvSpPr>
        <p:spPr bwMode="auto">
          <a:xfrm>
            <a:off x="2667000" y="47244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800">
              <a:solidFill>
                <a:srgbClr val="FFFFFF"/>
              </a:solidFill>
              <a:latin typeface="Garamond" charset="0"/>
              <a:ea typeface="ＭＳ Ｐゴシック" charset="0"/>
              <a:cs typeface="ＭＳ Ｐゴシック" charset="0"/>
            </a:endParaRPr>
          </a:p>
        </p:txBody>
      </p:sp>
      <p:pic>
        <p:nvPicPr>
          <p:cNvPr id="181257" name="Picture 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725738"/>
            <a:ext cx="9144000" cy="4132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40807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1252">
                                            <p:txEl>
                                              <p:pRg st="0" end="0"/>
                                            </p:txEl>
                                          </p:spTgt>
                                        </p:tgtEl>
                                        <p:attrNameLst>
                                          <p:attrName>style.visibility</p:attrName>
                                        </p:attrNameLst>
                                      </p:cBhvr>
                                      <p:to>
                                        <p:strVal val="visible"/>
                                      </p:to>
                                    </p:set>
                                    <p:animEffect transition="in" filter="fade">
                                      <p:cBhvr>
                                        <p:cTn id="7" dur="500"/>
                                        <p:tgtEl>
                                          <p:spTgt spid="1812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1253"/>
                                        </p:tgtEl>
                                        <p:attrNameLst>
                                          <p:attrName>style.visibility</p:attrName>
                                        </p:attrNameLst>
                                      </p:cBhvr>
                                      <p:to>
                                        <p:strVal val="visible"/>
                                      </p:to>
                                    </p:set>
                                    <p:animEffect transition="in" filter="wipe(down)">
                                      <p:cBhvr>
                                        <p:cTn id="12" dur="500"/>
                                        <p:tgtEl>
                                          <p:spTgt spid="181253"/>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181254"/>
                                        </p:tgtEl>
                                        <p:attrNameLst>
                                          <p:attrName>style.visibility</p:attrName>
                                        </p:attrNameLst>
                                      </p:cBhvr>
                                      <p:to>
                                        <p:strVal val="visible"/>
                                      </p:to>
                                    </p:set>
                                    <p:anim calcmode="lin" valueType="num">
                                      <p:cBhvr>
                                        <p:cTn id="16" dur="1000" fill="hold"/>
                                        <p:tgtEl>
                                          <p:spTgt spid="181254"/>
                                        </p:tgtEl>
                                        <p:attrNameLst>
                                          <p:attrName>ppt_w</p:attrName>
                                        </p:attrNameLst>
                                      </p:cBhvr>
                                      <p:tavLst>
                                        <p:tav tm="0">
                                          <p:val>
                                            <p:fltVal val="0"/>
                                          </p:val>
                                        </p:tav>
                                        <p:tav tm="100000">
                                          <p:val>
                                            <p:strVal val="#ppt_w"/>
                                          </p:val>
                                        </p:tav>
                                      </p:tavLst>
                                    </p:anim>
                                    <p:anim calcmode="lin" valueType="num">
                                      <p:cBhvr>
                                        <p:cTn id="17" dur="1000" fill="hold"/>
                                        <p:tgtEl>
                                          <p:spTgt spid="181254"/>
                                        </p:tgtEl>
                                        <p:attrNameLst>
                                          <p:attrName>ppt_h</p:attrName>
                                        </p:attrNameLst>
                                      </p:cBhvr>
                                      <p:tavLst>
                                        <p:tav tm="0">
                                          <p:val>
                                            <p:fltVal val="0"/>
                                          </p:val>
                                        </p:tav>
                                        <p:tav tm="100000">
                                          <p:val>
                                            <p:strVal val="#ppt_h"/>
                                          </p:val>
                                        </p:tav>
                                      </p:tavLst>
                                    </p:anim>
                                    <p:anim calcmode="lin" valueType="num">
                                      <p:cBhvr>
                                        <p:cTn id="18" dur="1000" fill="hold"/>
                                        <p:tgtEl>
                                          <p:spTgt spid="181254"/>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1812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181257"/>
                                        </p:tgtEl>
                                        <p:attrNameLst>
                                          <p:attrName>style.visibility</p:attrName>
                                        </p:attrNameLst>
                                      </p:cBhvr>
                                      <p:to>
                                        <p:strVal val="visible"/>
                                      </p:to>
                                    </p:set>
                                    <p:animEffect transition="in" filter="checkerboard(down)">
                                      <p:cBhvr>
                                        <p:cTn id="24" dur="500"/>
                                        <p:tgtEl>
                                          <p:spTgt spid="181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2" grpId="0" build="p" autoUpdateAnimBg="0"/>
      <p:bldP spid="181253" grpId="0" animBg="1"/>
      <p:bldP spid="181254"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4572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Kaiti SC" panose="02010600040101010101" pitchFamily="2" charset="-122"/>
                <a:ea typeface="Kaiti SC" panose="02010600040101010101" pitchFamily="2" charset="-122"/>
                <a:cs typeface="ＭＳ Ｐゴシック" charset="0"/>
              </a:rPr>
              <a:t>基督徒离开了耶路撒冷</a:t>
            </a:r>
            <a:endParaRPr lang="en-US" sz="5400" b="1" dirty="0">
              <a:effectLst>
                <a:glow rad="127000">
                  <a:schemeClr val="tx1"/>
                </a:glow>
              </a:effectLst>
              <a:latin typeface="Kaiti SC" panose="02010600040101010101" pitchFamily="2" charset="-122"/>
              <a:ea typeface="Kaiti SC" panose="02010600040101010101" pitchFamily="2" charset="-122"/>
              <a:cs typeface="ＭＳ Ｐゴシック" charset="0"/>
            </a:endParaRPr>
          </a:p>
        </p:txBody>
      </p:sp>
    </p:spTree>
    <p:extLst>
      <p:ext uri="{BB962C8B-B14F-4D97-AF65-F5344CB8AC3E}">
        <p14:creationId xmlns:p14="http://schemas.microsoft.com/office/powerpoint/2010/main" val="3940210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zh-CN" altLang="en-US" sz="9600" b="1" i="1" dirty="0">
                <a:solidFill>
                  <a:srgbClr val="FFFFFF"/>
                </a:solidFill>
                <a:effectLst>
                  <a:outerShdw blurRad="50800" dist="88900" dir="2700000" algn="tl" rotWithShape="0">
                    <a:srgbClr val="000000"/>
                  </a:outerShdw>
                </a:effectLst>
                <a:latin typeface="Kaiti SC" panose="02010600040101010101" pitchFamily="2" charset="-122"/>
                <a:ea typeface="Kaiti SC" panose="02010600040101010101" pitchFamily="2" charset="-122"/>
                <a:cs typeface="ＭＳ Ｐゴシック" charset="0"/>
              </a:rPr>
              <a:t>努力前行</a:t>
            </a:r>
            <a:r>
              <a:rPr lang="en-AU" sz="9600" b="1" i="1" dirty="0">
                <a:solidFill>
                  <a:srgbClr val="FFFFFF"/>
                </a:solidFill>
                <a:effectLst>
                  <a:outerShdw blurRad="50800" dist="88900" dir="2700000" algn="tl" rotWithShape="0">
                    <a:srgbClr val="000000"/>
                  </a:outerShdw>
                </a:effectLst>
                <a:latin typeface="Kaiti SC" panose="02010600040101010101" pitchFamily="2" charset="-122"/>
                <a:ea typeface="Kaiti SC" panose="02010600040101010101" pitchFamily="2" charset="-122"/>
                <a:cs typeface="ＭＳ Ｐゴシック" charset="0"/>
              </a:rPr>
              <a:t>!</a:t>
            </a:r>
            <a:endParaRPr lang="en-US" sz="9600" b="1" i="1" dirty="0">
              <a:solidFill>
                <a:srgbClr val="FFFFFF"/>
              </a:solidFill>
              <a:effectLst>
                <a:outerShdw blurRad="50800" dist="88900" dir="2700000" algn="tl" rotWithShape="0">
                  <a:srgbClr val="000000"/>
                </a:outerShdw>
              </a:effectLst>
              <a:latin typeface="Kaiti SC" panose="02010600040101010101" pitchFamily="2" charset="-122"/>
              <a:ea typeface="Kaiti SC" panose="02010600040101010101" pitchFamily="2" charset="-122"/>
              <a:cs typeface="ＭＳ Ｐゴシック" charset="0"/>
            </a:endParaRPr>
          </a:p>
        </p:txBody>
      </p:sp>
      <p:pic>
        <p:nvPicPr>
          <p:cNvPr id="3" name="Picture 2"/>
          <p:cNvPicPr>
            <a:picLocks noChangeAspect="1"/>
          </p:cNvPicPr>
          <p:nvPr/>
        </p:nvPicPr>
        <p:blipFill>
          <a:blip r:embed="rId4"/>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961937"/>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Kaiti SC" panose="02010600040101010101" pitchFamily="2" charset="-122"/>
                <a:ea typeface="Kaiti SC" panose="02010600040101010101" pitchFamily="2" charset="-122"/>
                <a:cs typeface="ＭＳ Ｐゴシック" charset="0"/>
              </a:rPr>
              <a:t>希伯来书的主要论点</a:t>
            </a:r>
            <a:endParaRPr kumimoji="0" lang="en-US" sz="44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Kaiti SC" panose="02010600040101010101" pitchFamily="2" charset="-122"/>
              <a:ea typeface="Kaiti SC" panose="02010600040101010101" pitchFamily="2" charset="-122"/>
              <a:cs typeface="ＭＳ Ｐゴシック" charset="0"/>
            </a:endParaRPr>
          </a:p>
        </p:txBody>
      </p:sp>
    </p:spTree>
    <p:extLst>
      <p:ext uri="{BB962C8B-B14F-4D97-AF65-F5344CB8AC3E}">
        <p14:creationId xmlns:p14="http://schemas.microsoft.com/office/powerpoint/2010/main" val="347361450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5" descr="persecution"/>
          <p:cNvPicPr>
            <a:picLocks noChangeAspect="1" noChangeArrowheads="1"/>
          </p:cNvPicPr>
          <p:nvPr/>
        </p:nvPicPr>
        <p:blipFill>
          <a:blip r:embed="rId2">
            <a:lum bright="-26000"/>
            <a:extLst>
              <a:ext uri="{28A0092B-C50C-407E-A947-70E740481C1C}">
                <a14:useLocalDpi xmlns:a14="http://schemas.microsoft.com/office/drawing/2010/main" val="0"/>
              </a:ext>
            </a:extLst>
          </a:blip>
          <a:srcRect/>
          <a:stretch>
            <a:fillRect/>
          </a:stretch>
        </p:blipFill>
        <p:spPr bwMode="auto">
          <a:xfrm>
            <a:off x="61268" y="1270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868362"/>
          </a:xfrm>
          <a:solidFill>
            <a:schemeClr val="bg2"/>
          </a:solidFill>
          <a:ln>
            <a:solidFill>
              <a:schemeClr val="tx1"/>
            </a:solidFill>
          </a:ln>
        </p:spPr>
        <p:txBody>
          <a:bodyPr/>
          <a:lstStyle/>
          <a:p>
            <a:pPr eaLnBrk="1" hangingPunct="1">
              <a:defRPr/>
            </a:pPr>
            <a:r>
              <a:rPr lang="en-US" dirty="0" err="1">
                <a:effectLst>
                  <a:outerShdw blurRad="38100" dist="38100" dir="2700000" algn="tl">
                    <a:srgbClr val="FFFFFF"/>
                  </a:outerShdw>
                </a:effectLst>
                <a:latin typeface="Kaiti SC" panose="02010600040101010101" pitchFamily="2" charset="-122"/>
                <a:ea typeface="Kaiti SC" panose="02010600040101010101" pitchFamily="2" charset="-122"/>
                <a:cs typeface="ＭＳ Ｐゴシック" charset="0"/>
              </a:rPr>
              <a:t>烈</a:t>
            </a:r>
            <a:r>
              <a:rPr lang="en-US" dirty="0">
                <a:effectLst>
                  <a:outerShdw blurRad="38100" dist="38100" dir="2700000" algn="tl">
                    <a:srgbClr val="FFFFFF"/>
                  </a:outerShdw>
                </a:effectLst>
                <a:latin typeface="Kaiti SC" panose="02010600040101010101" pitchFamily="2" charset="-122"/>
                <a:ea typeface="Kaiti SC" panose="02010600040101010101" pitchFamily="2" charset="-122"/>
                <a:cs typeface="ＭＳ Ｐゴシック" charset="0"/>
              </a:rPr>
              <a:t> </a:t>
            </a:r>
            <a:r>
              <a:rPr lang="en-US" dirty="0" err="1">
                <a:effectLst>
                  <a:outerShdw blurRad="38100" dist="38100" dir="2700000" algn="tl">
                    <a:srgbClr val="FFFFFF"/>
                  </a:outerShdw>
                </a:effectLst>
                <a:latin typeface="Kaiti SC" panose="02010600040101010101" pitchFamily="2" charset="-122"/>
                <a:ea typeface="Kaiti SC" panose="02010600040101010101" pitchFamily="2" charset="-122"/>
                <a:cs typeface="ＭＳ Ｐゴシック" charset="0"/>
              </a:rPr>
              <a:t>火</a:t>
            </a:r>
            <a:endParaRPr lang="en-US" dirty="0">
              <a:effectLst>
                <a:outerShdw blurRad="38100" dist="38100" dir="2700000" algn="tl">
                  <a:srgbClr val="FFFFFF"/>
                </a:outerShdw>
              </a:effectLst>
              <a:latin typeface="Kaiti SC" panose="02010600040101010101" pitchFamily="2" charset="-122"/>
              <a:ea typeface="Kaiti SC" panose="02010600040101010101" pitchFamily="2" charset="-122"/>
              <a:cs typeface="Arial" charset="0"/>
            </a:endParaRPr>
          </a:p>
        </p:txBody>
      </p:sp>
      <p:sp>
        <p:nvSpPr>
          <p:cNvPr id="5" name="Content Placeholder 2"/>
          <p:cNvSpPr txBox="1">
            <a:spLocks/>
          </p:cNvSpPr>
          <p:nvPr/>
        </p:nvSpPr>
        <p:spPr bwMode="auto">
          <a:xfrm>
            <a:off x="762000" y="1676400"/>
            <a:ext cx="8229600" cy="35052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Clr>
                <a:srgbClr val="00FFFF"/>
              </a:buClr>
              <a:buSzPct val="70000"/>
            </a:pPr>
            <a:r>
              <a:rPr lang="en-US" altLang="en-US" sz="4000" baseline="30000"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pitchFamily="34" charset="0"/>
              </a:rPr>
              <a:t> </a:t>
            </a:r>
            <a:r>
              <a:rPr lang="en-US" altLang="zh-CN" sz="4000" b="1" baseline="30000" dirty="0">
                <a:latin typeface="Kaiti SC" panose="02010600040101010101" pitchFamily="2" charset="-122"/>
                <a:ea typeface="Kaiti SC" panose="02010600040101010101" pitchFamily="2" charset="-122"/>
              </a:rPr>
              <a:t>26 </a:t>
            </a:r>
            <a:r>
              <a:rPr lang="zh-CN" altLang="en-US" sz="4000" b="1" dirty="0">
                <a:latin typeface="Kaiti SC" panose="02010600040101010101" pitchFamily="2" charset="-122"/>
                <a:ea typeface="Kaiti SC" panose="02010600040101010101" pitchFamily="2" charset="-122"/>
              </a:rPr>
              <a:t>如果我们领受了真理的知识以后，还是故意犯罪，就再没有留下赎罪的祭品了；</a:t>
            </a:r>
            <a:r>
              <a:rPr lang="en-US" altLang="zh-CN" sz="4000" b="1" baseline="30000" dirty="0">
                <a:latin typeface="Kaiti SC" panose="02010600040101010101" pitchFamily="2" charset="-122"/>
                <a:ea typeface="Kaiti SC" panose="02010600040101010101" pitchFamily="2" charset="-122"/>
              </a:rPr>
              <a:t>27 </a:t>
            </a:r>
            <a:r>
              <a:rPr lang="zh-CN" altLang="en-US" sz="4000" b="1" dirty="0">
                <a:latin typeface="Kaiti SC" panose="02010600040101010101" pitchFamily="2" charset="-122"/>
                <a:ea typeface="Kaiti SC" panose="02010600040101010101" pitchFamily="2" charset="-122"/>
              </a:rPr>
              <a:t>只好恐惧地等待着审判，和那快要吞灭众仇敌的烈火。</a:t>
            </a:r>
            <a:r>
              <a:rPr lang="en-US" altLang="ja-JP" sz="4000" b="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pitchFamily="34" charset="0"/>
              </a:rPr>
              <a:t> </a:t>
            </a:r>
          </a:p>
          <a:p>
            <a:pPr>
              <a:spcBef>
                <a:spcPct val="20000"/>
              </a:spcBef>
              <a:buClr>
                <a:srgbClr val="00FFFF"/>
              </a:buClr>
              <a:buSzPct val="70000"/>
            </a:pPr>
            <a:r>
              <a:rPr lang="zh-CN" altLang="en-US" sz="4000" b="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pitchFamily="34" charset="0"/>
              </a:rPr>
              <a:t>                 </a:t>
            </a:r>
            <a:r>
              <a:rPr lang="en-US" altLang="en-US" sz="4000" b="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pitchFamily="34" charset="0"/>
              </a:rPr>
              <a:t>(</a:t>
            </a:r>
            <a:r>
              <a:rPr lang="zh-CN" altLang="en-US" sz="4000" b="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pitchFamily="34" charset="0"/>
              </a:rPr>
              <a:t>希伯来书</a:t>
            </a:r>
            <a:r>
              <a:rPr lang="en-US" altLang="ja-JP" sz="4000" b="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pitchFamily="34" charset="0"/>
              </a:rPr>
              <a:t> 10:26-27CNVS</a:t>
            </a:r>
            <a:r>
              <a:rPr lang="zh-CN" altLang="en-US" sz="4000"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pitchFamily="34" charset="0"/>
              </a:rPr>
              <a:t>）</a:t>
            </a:r>
            <a:endParaRPr lang="en-US" altLang="en-US" sz="4000"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cs typeface="Arial" pitchFamily="34" charset="0"/>
            </a:endParaRPr>
          </a:p>
        </p:txBody>
      </p:sp>
      <p:sp>
        <p:nvSpPr>
          <p:cNvPr id="7" name="Title 1"/>
          <p:cNvSpPr txBox="1">
            <a:spLocks/>
          </p:cNvSpPr>
          <p:nvPr/>
        </p:nvSpPr>
        <p:spPr bwMode="auto">
          <a:xfrm>
            <a:off x="76200" y="5257800"/>
            <a:ext cx="3733800" cy="1143000"/>
          </a:xfrm>
          <a:prstGeom prst="rect">
            <a:avLst/>
          </a:prstGeom>
          <a:noFill/>
          <a:ln w="9525">
            <a:noFill/>
            <a:miter lim="800000"/>
            <a:headEnd/>
            <a:tailEnd/>
          </a:ln>
          <a:effectLst/>
        </p:spPr>
        <p:txBody>
          <a:bodyPr anchor="ctr"/>
          <a:lstStyle>
            <a:defPPr>
              <a:defRPr lang="en-US"/>
            </a:defPPr>
            <a:lvl1pPr algn="ctr" defTabSz="914400" eaLnBrk="0" fontAlgn="base" hangingPunct="0">
              <a:spcBef>
                <a:spcPct val="0"/>
              </a:spcBef>
              <a:spcAft>
                <a:spcPct val="0"/>
              </a:spcAft>
              <a:defRPr sz="4000" b="1">
                <a:solidFill>
                  <a:srgbClr val="DDDDDD"/>
                </a:solidFill>
                <a:effectLst>
                  <a:glow rad="355600">
                    <a:srgbClr val="FF0000"/>
                  </a:glow>
                  <a:outerShdw blurRad="38100" dist="38100" dir="2700000" algn="tl">
                    <a:srgbClr val="000000"/>
                  </a:outerShdw>
                </a:effectLst>
                <a:latin typeface="Arial" charset="0"/>
                <a:ea typeface="ＭＳ Ｐゴシック" charset="0"/>
                <a:cs typeface="Arial"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zh-CN" altLang="en-US" dirty="0">
                <a:latin typeface="Kaiti SC" panose="02010600040101010101" pitchFamily="2" charset="-122"/>
                <a:ea typeface="Kaiti SC" panose="02010600040101010101" pitchFamily="2" charset="-122"/>
              </a:rPr>
              <a:t>地狱的</a:t>
            </a:r>
            <a:r>
              <a:rPr lang="en-US" altLang="en-US" dirty="0" err="1">
                <a:latin typeface="Kaiti SC" panose="02010600040101010101" pitchFamily="2" charset="-122"/>
                <a:ea typeface="Kaiti SC" panose="02010600040101010101" pitchFamily="2" charset="-122"/>
              </a:rPr>
              <a:t>烈火</a:t>
            </a:r>
            <a:r>
              <a:rPr lang="en-US" altLang="ja-JP" dirty="0">
                <a:latin typeface="Kaiti SC" panose="02010600040101010101" pitchFamily="2" charset="-122"/>
                <a:ea typeface="Kaiti SC" panose="02010600040101010101" pitchFamily="2" charset="-122"/>
              </a:rPr>
              <a:t>?</a:t>
            </a:r>
            <a:endParaRPr lang="en-US" altLang="en-US" dirty="0">
              <a:latin typeface="Kaiti SC" panose="02010600040101010101" pitchFamily="2" charset="-122"/>
              <a:ea typeface="Kaiti SC" panose="02010600040101010101" pitchFamily="2" charset="-122"/>
            </a:endParaRPr>
          </a:p>
        </p:txBody>
      </p:sp>
      <p:sp>
        <p:nvSpPr>
          <p:cNvPr id="8" name="Title 1"/>
          <p:cNvSpPr txBox="1">
            <a:spLocks/>
          </p:cNvSpPr>
          <p:nvPr/>
        </p:nvSpPr>
        <p:spPr bwMode="auto">
          <a:xfrm>
            <a:off x="3733800" y="5334000"/>
            <a:ext cx="5410200" cy="1143000"/>
          </a:xfrm>
          <a:prstGeom prst="rect">
            <a:avLst/>
          </a:prstGeom>
          <a:noFill/>
          <a:ln w="9525">
            <a:noFill/>
            <a:miter lim="800000"/>
            <a:headEnd/>
            <a:tailEnd/>
          </a:ln>
          <a:effectLst/>
        </p:spPr>
        <p:txBody>
          <a:bodyPr anchor="ctr"/>
          <a:lstStyle>
            <a:defPPr>
              <a:defRPr lang="en-US"/>
            </a:defPPr>
            <a:lvl1pPr algn="ctr" defTabSz="914400" eaLnBrk="0" fontAlgn="base" hangingPunct="0">
              <a:spcBef>
                <a:spcPct val="0"/>
              </a:spcBef>
              <a:spcAft>
                <a:spcPct val="0"/>
              </a:spcAft>
              <a:defRPr sz="4000" b="1">
                <a:solidFill>
                  <a:srgbClr val="DDDDDD"/>
                </a:solidFill>
                <a:effectLst>
                  <a:glow rad="355600">
                    <a:srgbClr val="FF0000"/>
                  </a:glow>
                  <a:outerShdw blurRad="38100" dist="38100" dir="2700000" algn="tl">
                    <a:srgbClr val="000000"/>
                  </a:outerShdw>
                </a:effectLst>
                <a:latin typeface="Arial" charset="0"/>
                <a:ea typeface="ＭＳ Ｐゴシック" charset="0"/>
                <a:cs typeface="Arial"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zh-CN" altLang="en-US" dirty="0">
                <a:latin typeface="Kaiti SC" panose="02010600040101010101" pitchFamily="2" charset="-122"/>
                <a:ea typeface="Kaiti SC" panose="02010600040101010101" pitchFamily="2" charset="-122"/>
              </a:rPr>
              <a:t>不</a:t>
            </a:r>
            <a:r>
              <a:rPr lang="en-US" altLang="ja-JP" dirty="0">
                <a:latin typeface="Kaiti SC" panose="02010600040101010101" pitchFamily="2" charset="-122"/>
                <a:ea typeface="Kaiti SC" panose="02010600040101010101" pitchFamily="2" charset="-122"/>
              </a:rPr>
              <a:t>, </a:t>
            </a:r>
            <a:r>
              <a:rPr lang="zh-CN" altLang="en-US" dirty="0">
                <a:latin typeface="Kaiti SC" panose="02010600040101010101" pitchFamily="2" charset="-122"/>
                <a:ea typeface="Kaiti SC" panose="02010600040101010101" pitchFamily="2" charset="-122"/>
              </a:rPr>
              <a:t>来之耶路撒冷的</a:t>
            </a:r>
            <a:endParaRPr lang="en-US" altLang="zh-CN" dirty="0">
              <a:latin typeface="Kaiti SC" panose="02010600040101010101" pitchFamily="2" charset="-122"/>
              <a:ea typeface="Kaiti SC" panose="02010600040101010101" pitchFamily="2" charset="-122"/>
            </a:endParaRPr>
          </a:p>
          <a:p>
            <a:r>
              <a:rPr lang="en-US" altLang="en-US" dirty="0" err="1">
                <a:latin typeface="Kaiti SC" panose="02010600040101010101" pitchFamily="2" charset="-122"/>
                <a:ea typeface="Kaiti SC" panose="02010600040101010101" pitchFamily="2" charset="-122"/>
              </a:rPr>
              <a:t>烈火</a:t>
            </a:r>
            <a:r>
              <a:rPr lang="en-US" altLang="ja-JP" dirty="0">
                <a:latin typeface="Kaiti SC" panose="02010600040101010101" pitchFamily="2" charset="-122"/>
                <a:ea typeface="Kaiti SC" panose="02010600040101010101" pitchFamily="2" charset="-122"/>
              </a:rPr>
              <a:t>!</a:t>
            </a:r>
            <a:endParaRPr lang="en-US" altLang="en-US" dirty="0">
              <a:latin typeface="Kaiti SC" panose="02010600040101010101" pitchFamily="2" charset="-122"/>
              <a:ea typeface="Kaiti SC" panose="02010600040101010101" pitchFamily="2" charset="-122"/>
            </a:endParaRPr>
          </a:p>
        </p:txBody>
      </p:sp>
    </p:spTree>
    <p:extLst>
      <p:ext uri="{BB962C8B-B14F-4D97-AF65-F5344CB8AC3E}">
        <p14:creationId xmlns:p14="http://schemas.microsoft.com/office/powerpoint/2010/main" val="2486505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8608" y="783432"/>
            <a:ext cx="3462487" cy="6074567"/>
          </a:xfrm>
          <a:noFill/>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Kaiti SC" panose="02010600040101010101" pitchFamily="2" charset="-122"/>
                <a:ea typeface="Kaiti SC" panose="02010600040101010101" pitchFamily="2" charset="-122"/>
                <a:cs typeface="ＭＳ Ｐゴシック" charset="0"/>
              </a:rPr>
              <a:t>“</a:t>
            </a:r>
            <a:r>
              <a:rPr lang="zh-CN" altLang="en-US" sz="3600" b="1" dirty="0">
                <a:effectLst>
                  <a:glow rad="127000">
                    <a:schemeClr val="tx1"/>
                  </a:glow>
                </a:effectLst>
                <a:latin typeface="Kaiti SC" panose="02010600040101010101" pitchFamily="2" charset="-122"/>
                <a:ea typeface="Kaiti SC" panose="02010600040101010101" pitchFamily="2" charset="-122"/>
                <a:cs typeface="ＭＳ Ｐゴシック" charset="0"/>
              </a:rPr>
              <a:t>任何人若拒绝遵循摩西的律法，凭两三个人的见证就不得怜恤而被处死。</a:t>
            </a:r>
            <a:r>
              <a:rPr lang="ru-RU" sz="3600" b="1" dirty="0">
                <a:effectLst>
                  <a:glow rad="127000">
                    <a:schemeClr val="tx1"/>
                  </a:glow>
                </a:effectLst>
                <a:latin typeface="Kaiti SC" panose="02010600040101010101" pitchFamily="2" charset="-122"/>
                <a:ea typeface="Kaiti SC" panose="02010600040101010101" pitchFamily="2" charset="-122"/>
                <a:cs typeface="ＭＳ Ｐゴシック" charset="0"/>
              </a:rPr>
              <a:t>”</a:t>
            </a:r>
            <a:r>
              <a:rPr lang="en-US" sz="3600" b="1" dirty="0">
                <a:effectLst>
                  <a:glow rad="127000">
                    <a:schemeClr val="tx1"/>
                  </a:glow>
                </a:effectLst>
                <a:latin typeface="Kaiti SC" panose="02010600040101010101" pitchFamily="2" charset="-122"/>
                <a:ea typeface="Kaiti SC" panose="02010600040101010101" pitchFamily="2" charset="-122"/>
                <a:cs typeface="ＭＳ Ｐゴシック" charset="0"/>
              </a:rPr>
              <a:t> </a:t>
            </a:r>
            <a:br>
              <a:rPr lang="en-US" sz="3600" b="1" dirty="0">
                <a:effectLst>
                  <a:glow rad="127000">
                    <a:schemeClr val="tx1"/>
                  </a:glow>
                </a:effectLst>
                <a:latin typeface="Kaiti SC" panose="02010600040101010101" pitchFamily="2" charset="-122"/>
                <a:ea typeface="Kaiti SC" panose="02010600040101010101" pitchFamily="2" charset="-122"/>
                <a:cs typeface="ＭＳ Ｐゴシック" charset="0"/>
              </a:rPr>
            </a:br>
            <a:r>
              <a:rPr lang="en-US" sz="3600" b="1" dirty="0">
                <a:effectLst>
                  <a:glow rad="127000">
                    <a:schemeClr val="tx1"/>
                  </a:glow>
                </a:effectLst>
                <a:latin typeface="Kaiti SC" panose="02010600040101010101" pitchFamily="2" charset="-122"/>
                <a:ea typeface="Kaiti SC" panose="02010600040101010101" pitchFamily="2" charset="-122"/>
                <a:cs typeface="ＭＳ Ｐゴシック" charset="0"/>
              </a:rPr>
              <a:t>(</a:t>
            </a:r>
            <a:r>
              <a:rPr lang="zh-CN" altLang="en-US" sz="3600" b="1" dirty="0">
                <a:effectLst>
                  <a:glow rad="127000">
                    <a:schemeClr val="tx1"/>
                  </a:glow>
                </a:effectLst>
                <a:latin typeface="Kaiti SC" panose="02010600040101010101" pitchFamily="2" charset="-122"/>
                <a:ea typeface="Kaiti SC" panose="02010600040101010101" pitchFamily="2" charset="-122"/>
                <a:cs typeface="ＭＳ Ｐゴシック" charset="0"/>
              </a:rPr>
              <a:t>希伯来书</a:t>
            </a:r>
            <a:r>
              <a:rPr lang="en-US" sz="3600" b="1" dirty="0">
                <a:effectLst>
                  <a:glow rad="127000">
                    <a:schemeClr val="tx1"/>
                  </a:glow>
                </a:effectLst>
                <a:latin typeface="Kaiti SC" panose="02010600040101010101" pitchFamily="2" charset="-122"/>
                <a:ea typeface="Kaiti SC" panose="02010600040101010101" pitchFamily="2" charset="-122"/>
                <a:cs typeface="ＭＳ Ｐゴシック" charset="0"/>
              </a:rPr>
              <a:t>10:28; </a:t>
            </a:r>
            <a:r>
              <a:rPr lang="zh-CN" altLang="en-US" sz="3600" b="1" dirty="0">
                <a:effectLst>
                  <a:glow rad="127000">
                    <a:schemeClr val="tx1"/>
                  </a:glow>
                </a:effectLst>
                <a:latin typeface="Kaiti SC" panose="02010600040101010101" pitchFamily="2" charset="-122"/>
                <a:ea typeface="Kaiti SC" panose="02010600040101010101" pitchFamily="2" charset="-122"/>
                <a:cs typeface="ＭＳ Ｐゴシック" charset="0"/>
              </a:rPr>
              <a:t>民数记</a:t>
            </a:r>
            <a:r>
              <a:rPr lang="en-US" sz="3600" b="1" dirty="0">
                <a:effectLst>
                  <a:glow rad="127000">
                    <a:schemeClr val="tx1"/>
                  </a:glow>
                </a:effectLst>
                <a:latin typeface="Kaiti SC" panose="02010600040101010101" pitchFamily="2" charset="-122"/>
                <a:ea typeface="Kaiti SC" panose="02010600040101010101" pitchFamily="2" charset="-122"/>
                <a:cs typeface="ＭＳ Ｐゴシック" charset="0"/>
              </a:rPr>
              <a:t> 15:30-36)</a:t>
            </a:r>
          </a:p>
        </p:txBody>
      </p:sp>
      <p:pic>
        <p:nvPicPr>
          <p:cNvPr id="2" name="Picture 1"/>
          <p:cNvPicPr>
            <a:picLocks noChangeAspect="1"/>
          </p:cNvPicPr>
          <p:nvPr/>
        </p:nvPicPr>
        <p:blipFill>
          <a:blip r:embed="rId3"/>
          <a:stretch>
            <a:fillRect/>
          </a:stretch>
        </p:blipFill>
        <p:spPr>
          <a:xfrm>
            <a:off x="3771095" y="0"/>
            <a:ext cx="5372905" cy="6858000"/>
          </a:xfrm>
          <a:prstGeom prst="rect">
            <a:avLst/>
          </a:prstGeom>
        </p:spPr>
      </p:pic>
    </p:spTree>
    <p:extLst>
      <p:ext uri="{BB962C8B-B14F-4D97-AF65-F5344CB8AC3E}">
        <p14:creationId xmlns:p14="http://schemas.microsoft.com/office/powerpoint/2010/main" val="2273081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900098"/>
                                        </p:tgtEl>
                                        <p:attrNameLst>
                                          <p:attrName>style.visibility</p:attrName>
                                        </p:attrNameLst>
                                      </p:cBhvr>
                                      <p:to>
                                        <p:strVal val="visible"/>
                                      </p:to>
                                    </p:set>
                                    <p:animEffect transition="in" filter="blinds(horizontal)">
                                      <p:cBhvr>
                                        <p:cTn id="9"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92303" y="0"/>
            <a:ext cx="481801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37433"/>
            <a:ext cx="4592304" cy="6423412"/>
          </a:xfrm>
          <a:noFill/>
          <a:effectLst>
            <a:outerShdw blurRad="63500" dist="35921" dir="2700000" algn="ctr" rotWithShape="0">
              <a:schemeClr val="tx2">
                <a:alpha val="74998"/>
              </a:schemeClr>
            </a:outerShdw>
          </a:effectLst>
        </p:spPr>
        <p:txBody>
          <a:bodyPr anchor="t"/>
          <a:lstStyle/>
          <a:p>
            <a:pPr>
              <a:defRPr/>
            </a:pPr>
            <a:br>
              <a:rPr lang="en-US" altLang="zh-CN" sz="3600" b="1" dirty="0">
                <a:effectLst>
                  <a:glow rad="127000">
                    <a:schemeClr val="tx1"/>
                  </a:glow>
                </a:effectLst>
                <a:latin typeface="Kaiti SC" panose="02010600040101010101" pitchFamily="2" charset="-122"/>
                <a:ea typeface="Kaiti SC" panose="02010600040101010101" pitchFamily="2" charset="-122"/>
                <a:cs typeface="ＭＳ Ｐゴシック" charset="0"/>
              </a:rPr>
            </a:br>
            <a:r>
              <a:rPr lang="zh-CN" altLang="en-US" sz="3600" b="1" dirty="0">
                <a:effectLst>
                  <a:glow rad="127000">
                    <a:schemeClr val="tx1"/>
                  </a:glow>
                </a:effectLst>
                <a:latin typeface="Kaiti SC" panose="02010600040101010101" pitchFamily="2" charset="-122"/>
                <a:ea typeface="Kaiti SC" panose="02010600040101010101" pitchFamily="2" charset="-122"/>
                <a:cs typeface="ＭＳ Ｐゴシック" charset="0"/>
              </a:rPr>
              <a:t>“何况是践踏　神的儿子，把那使他成圣的立约的血当作俗物，又侮辱施恩的圣灵的人，你们想想，他不是应该受更严厉的刑罚吗？”</a:t>
            </a:r>
            <a:r>
              <a:rPr lang="en-US" sz="3600" b="1" dirty="0">
                <a:effectLst>
                  <a:glow rad="127000">
                    <a:schemeClr val="tx1"/>
                  </a:glow>
                </a:effectLst>
                <a:latin typeface="Kaiti SC" panose="02010600040101010101" pitchFamily="2" charset="-122"/>
                <a:ea typeface="Kaiti SC" panose="02010600040101010101" pitchFamily="2" charset="-122"/>
                <a:cs typeface="ＭＳ Ｐゴシック" charset="0"/>
              </a:rPr>
              <a:t> </a:t>
            </a:r>
            <a:br>
              <a:rPr lang="en-US" sz="3600" b="1" dirty="0">
                <a:effectLst>
                  <a:glow rad="127000">
                    <a:schemeClr val="tx1"/>
                  </a:glow>
                </a:effectLst>
                <a:latin typeface="Kaiti SC" panose="02010600040101010101" pitchFamily="2" charset="-122"/>
                <a:ea typeface="Kaiti SC" panose="02010600040101010101" pitchFamily="2" charset="-122"/>
                <a:cs typeface="ＭＳ Ｐゴシック" charset="0"/>
              </a:rPr>
            </a:br>
            <a:r>
              <a:rPr lang="en-US" sz="3600" b="1" dirty="0">
                <a:effectLst>
                  <a:glow rad="127000">
                    <a:schemeClr val="tx1"/>
                  </a:glow>
                </a:effectLst>
                <a:latin typeface="Kaiti SC" panose="02010600040101010101" pitchFamily="2" charset="-122"/>
                <a:ea typeface="Kaiti SC" panose="02010600040101010101" pitchFamily="2" charset="-122"/>
                <a:cs typeface="ＭＳ Ｐゴシック" charset="0"/>
              </a:rPr>
              <a:t>(10:29 </a:t>
            </a:r>
            <a:r>
              <a:rPr lang="en-US" altLang="zh-CN" sz="3600" b="1" dirty="0">
                <a:effectLst>
                  <a:glow rad="127000">
                    <a:schemeClr val="tx1"/>
                  </a:glow>
                </a:effectLst>
                <a:latin typeface="Kaiti SC" panose="02010600040101010101" pitchFamily="2" charset="-122"/>
                <a:ea typeface="Kaiti SC" panose="02010600040101010101" pitchFamily="2" charset="-122"/>
                <a:cs typeface="ＭＳ Ｐゴシック" charset="0"/>
              </a:rPr>
              <a:t>CNVS</a:t>
            </a:r>
            <a:r>
              <a:rPr lang="en-US" sz="3600" b="1" dirty="0">
                <a:effectLst>
                  <a:glow rad="127000">
                    <a:schemeClr val="tx1"/>
                  </a:glow>
                </a:effectLst>
                <a:latin typeface="Kaiti SC" panose="02010600040101010101" pitchFamily="2" charset="-122"/>
                <a:ea typeface="Kaiti SC" panose="02010600040101010101" pitchFamily="2" charset="-122"/>
                <a:cs typeface="ＭＳ Ｐゴシック" charset="0"/>
              </a:rPr>
              <a:t>)</a:t>
            </a:r>
          </a:p>
        </p:txBody>
      </p:sp>
    </p:spTree>
    <p:extLst>
      <p:ext uri="{BB962C8B-B14F-4D97-AF65-F5344CB8AC3E}">
        <p14:creationId xmlns:p14="http://schemas.microsoft.com/office/powerpoint/2010/main" val="54147870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0033" name="Group 2"/>
          <p:cNvGrpSpPr>
            <a:grpSpLocks/>
          </p:cNvGrpSpPr>
          <p:nvPr/>
        </p:nvGrpSpPr>
        <p:grpSpPr bwMode="auto">
          <a:xfrm>
            <a:off x="-152400" y="0"/>
            <a:ext cx="9372600" cy="7543800"/>
            <a:chOff x="432" y="-192"/>
            <a:chExt cx="5904" cy="4752"/>
          </a:xfrm>
        </p:grpSpPr>
        <p:pic>
          <p:nvPicPr>
            <p:cNvPr id="300035" name="Picture 3" descr="Siege Lef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2" y="-192"/>
              <a:ext cx="3020" cy="4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0036" name="Picture 4" descr="Siege Righ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39" y="-192"/>
              <a:ext cx="3597" cy="4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7829" name="Rectangle 5"/>
          <p:cNvSpPr>
            <a:spLocks noGrp="1" noRot="1" noChangeArrowheads="1"/>
          </p:cNvSpPr>
          <p:nvPr>
            <p:ph type="title"/>
          </p:nvPr>
        </p:nvSpPr>
        <p:spPr>
          <a:xfrm>
            <a:off x="533400" y="4495800"/>
            <a:ext cx="6172200" cy="2362200"/>
          </a:xfrm>
          <a:effectLst>
            <a:outerShdw blurRad="63500" dist="38099" dir="2700000" algn="ctr" rotWithShape="0">
              <a:schemeClr val="hlink">
                <a:alpha val="74997"/>
              </a:schemeClr>
            </a:outerShdw>
          </a:effectLst>
        </p:spPr>
        <p:txBody>
          <a:bodyPr/>
          <a:lstStyle/>
          <a:p>
            <a:pPr eaLnBrk="1" hangingPunct="1">
              <a:defRPr/>
            </a:pPr>
            <a:r>
              <a:rPr lang="ja-JP" altLang="en-US" sz="5400">
                <a:solidFill>
                  <a:srgbClr val="FC2508"/>
                </a:solidFill>
                <a:latin typeface="Kaiti SC" panose="02010600040101010101" pitchFamily="2" charset="-122"/>
                <a:ea typeface="Kaiti SC" panose="02010600040101010101" pitchFamily="2" charset="-122"/>
                <a:cs typeface="HuaTianKaiTi" charset="0"/>
              </a:rPr>
              <a:t>安多尼亚城堡</a:t>
            </a:r>
            <a:br>
              <a:rPr lang="en-US" altLang="ja-JP" sz="5400" dirty="0">
                <a:solidFill>
                  <a:schemeClr val="tx1"/>
                </a:solidFill>
                <a:latin typeface="Kaiti SC" panose="02010600040101010101" pitchFamily="2" charset="-122"/>
                <a:ea typeface="Kaiti SC" panose="02010600040101010101" pitchFamily="2" charset="-122"/>
                <a:cs typeface="HuaTianKaiTi" charset="0"/>
              </a:rPr>
            </a:br>
            <a:r>
              <a:rPr lang="ja-JP" altLang="en-US" sz="5400">
                <a:solidFill>
                  <a:srgbClr val="663300"/>
                </a:solidFill>
                <a:latin typeface="Kaiti SC" panose="02010600040101010101" pitchFamily="2" charset="-122"/>
                <a:ea typeface="Kaiti SC" panose="02010600040101010101" pitchFamily="2" charset="-122"/>
                <a:cs typeface="HuaTianKaiTi" charset="0"/>
              </a:rPr>
              <a:t>被摧毁，夷为平地</a:t>
            </a:r>
            <a:endParaRPr lang="en-US" sz="5400" dirty="0">
              <a:solidFill>
                <a:srgbClr val="663300"/>
              </a:solidFill>
              <a:latin typeface="Kaiti SC" panose="02010600040101010101" pitchFamily="2" charset="-122"/>
              <a:ea typeface="Kaiti SC" panose="02010600040101010101" pitchFamily="2" charset="-122"/>
              <a:cs typeface="HuaTianKaiTi" charset="0"/>
            </a:endParaRPr>
          </a:p>
        </p:txBody>
      </p:sp>
    </p:spTree>
    <p:extLst>
      <p:ext uri="{BB962C8B-B14F-4D97-AF65-F5344CB8AC3E}">
        <p14:creationId xmlns:p14="http://schemas.microsoft.com/office/powerpoint/2010/main" val="41583028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48064" y="3307730"/>
            <a:ext cx="4191000" cy="364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7199" y="2305000"/>
            <a:ext cx="5275263"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3"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79877" name="Rectangle 5"/>
          <p:cNvSpPr>
            <a:spLocks noGrp="1" noRot="1" noChangeArrowheads="1"/>
          </p:cNvSpPr>
          <p:nvPr>
            <p:ph type="title"/>
          </p:nvPr>
        </p:nvSpPr>
        <p:spPr>
          <a:xfrm>
            <a:off x="2133600" y="2204864"/>
            <a:ext cx="7010400" cy="1143000"/>
          </a:xfrm>
          <a:solidFill>
            <a:srgbClr val="0000FF"/>
          </a:solidFill>
          <a:effectLst>
            <a:outerShdw blurRad="63500" dist="38099" dir="2700000" algn="ctr" rotWithShape="0">
              <a:schemeClr val="hlink">
                <a:alpha val="74997"/>
              </a:schemeClr>
            </a:outerShdw>
          </a:effectLst>
        </p:spPr>
        <p:txBody>
          <a:bodyPr/>
          <a:lstStyle/>
          <a:p>
            <a:pPr eaLnBrk="1" hangingPunct="1">
              <a:defRPr/>
            </a:pPr>
            <a:r>
              <a:rPr lang="ja-JP" altLang="en-US" sz="6000">
                <a:solidFill>
                  <a:srgbClr val="FFFFFF"/>
                </a:solidFill>
                <a:latin typeface="Kaiti SC" panose="02010600040101010101" pitchFamily="2" charset="-122"/>
                <a:ea typeface="Kaiti SC" panose="02010600040101010101" pitchFamily="2" charset="-122"/>
                <a:cs typeface="HuaTianKaiTi" charset="0"/>
              </a:rPr>
              <a:t>殿宇被袭击</a:t>
            </a:r>
            <a:endParaRPr lang="en-US" sz="6000" dirty="0">
              <a:solidFill>
                <a:srgbClr val="FFFFFF"/>
              </a:solidFill>
              <a:latin typeface="Kaiti SC" panose="02010600040101010101" pitchFamily="2" charset="-122"/>
              <a:ea typeface="Kaiti SC" panose="02010600040101010101" pitchFamily="2" charset="-122"/>
              <a:cs typeface="HuaTianKaiTi" charset="0"/>
            </a:endParaRPr>
          </a:p>
        </p:txBody>
      </p:sp>
    </p:spTree>
    <p:extLst>
      <p:ext uri="{BB962C8B-B14F-4D97-AF65-F5344CB8AC3E}">
        <p14:creationId xmlns:p14="http://schemas.microsoft.com/office/powerpoint/2010/main" val="2586734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5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2" descr="JEWOT007"/>
          <p:cNvPicPr>
            <a:picLocks noChangeAspect="1" noChangeArrowheads="1"/>
          </p:cNvPicPr>
          <p:nvPr/>
        </p:nvPicPr>
        <p:blipFill>
          <a:blip r:embed="rId3">
            <a:lum bright="-38000"/>
            <a:extLst>
              <a:ext uri="{28A0092B-C50C-407E-A947-70E740481C1C}">
                <a14:useLocalDpi xmlns:a14="http://schemas.microsoft.com/office/drawing/2010/main" val="0"/>
              </a:ext>
            </a:extLst>
          </a:blip>
          <a:srcRect/>
          <a:stretch>
            <a:fillRect/>
          </a:stretch>
        </p:blipFill>
        <p:spPr bwMode="auto">
          <a:xfrm>
            <a:off x="-457200" y="0"/>
            <a:ext cx="102108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ctangle 3"/>
          <p:cNvSpPr>
            <a:spLocks noRot="1" noChangeArrowheads="1"/>
          </p:cNvSpPr>
          <p:nvPr/>
        </p:nvSpPr>
        <p:spPr bwMode="auto">
          <a:xfrm>
            <a:off x="1447800" y="1600200"/>
            <a:ext cx="6705600" cy="33528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lnSpc>
                <a:spcPct val="130000"/>
              </a:lnSpc>
            </a:pPr>
            <a:r>
              <a:rPr lang="en-US" altLang="zh-CN" sz="3600" b="1" i="1" baseline="30000"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rPr>
              <a:t>13 </a:t>
            </a:r>
            <a:r>
              <a:rPr lang="ja-JP" altLang="en-US" sz="3600" b="1">
                <a:solidFill>
                  <a:srgbClr val="DDDDDD"/>
                </a:solidFill>
                <a:effectLst>
                  <a:outerShdw blurRad="38100" dist="38100" dir="2700000" algn="tl">
                    <a:srgbClr val="000000"/>
                  </a:outerShdw>
                </a:effectLst>
                <a:latin typeface="Kaiti SC" panose="02010600040101010101" pitchFamily="2" charset="-122"/>
                <a:ea typeface="Kaiti SC" panose="02010600040101010101" pitchFamily="2" charset="-122"/>
              </a:rPr>
              <a:t>神既然说到</a:t>
            </a:r>
            <a:r>
              <a:rPr lang="en-US" altLang="ja-JP" sz="3600" b="1" dirty="0">
                <a:solidFill>
                  <a:srgbClr val="DDDDDD"/>
                </a:solidFill>
                <a:effectLst>
                  <a:outerShdw blurRad="38100" dist="38100" dir="2700000" algn="tl">
                    <a:srgbClr val="000000"/>
                  </a:outerShdw>
                </a:effectLst>
                <a:latin typeface="Kaiti SC" panose="02010600040101010101" pitchFamily="2" charset="-122"/>
                <a:ea typeface="Kaiti SC" panose="02010600040101010101" pitchFamily="2" charset="-122"/>
              </a:rPr>
              <a:t>“</a:t>
            </a:r>
            <a:r>
              <a:rPr lang="ja-JP" altLang="en-US" sz="3600" b="1">
                <a:solidFill>
                  <a:srgbClr val="DDDDDD"/>
                </a:solidFill>
                <a:effectLst>
                  <a:outerShdw blurRad="38100" dist="38100" dir="2700000" algn="tl">
                    <a:srgbClr val="000000"/>
                  </a:outerShdw>
                </a:effectLst>
                <a:latin typeface="Kaiti SC" panose="02010600040101010101" pitchFamily="2" charset="-122"/>
                <a:ea typeface="Kaiti SC" panose="02010600040101010101" pitchFamily="2" charset="-122"/>
              </a:rPr>
              <a:t>新</a:t>
            </a:r>
            <a:r>
              <a:rPr lang="en-US" altLang="ja-JP" sz="3600" b="1" dirty="0">
                <a:solidFill>
                  <a:srgbClr val="DDDDDD"/>
                </a:solidFill>
                <a:effectLst>
                  <a:outerShdw blurRad="38100" dist="38100" dir="2700000" algn="tl">
                    <a:srgbClr val="000000"/>
                  </a:outerShdw>
                </a:effectLst>
                <a:latin typeface="Kaiti SC" panose="02010600040101010101" pitchFamily="2" charset="-122"/>
                <a:ea typeface="Kaiti SC" panose="02010600040101010101" pitchFamily="2" charset="-122"/>
              </a:rPr>
              <a:t>”</a:t>
            </a:r>
            <a:r>
              <a:rPr lang="ja-JP" altLang="en-US" sz="3600" b="1">
                <a:solidFill>
                  <a:srgbClr val="DDDDDD"/>
                </a:solidFill>
                <a:effectLst>
                  <a:outerShdw blurRad="38100" dist="38100" dir="2700000" algn="tl">
                    <a:srgbClr val="000000"/>
                  </a:outerShdw>
                </a:effectLst>
                <a:latin typeface="Kaiti SC" panose="02010600040101010101" pitchFamily="2" charset="-122"/>
                <a:ea typeface="Kaiti SC" panose="02010600040101010101" pitchFamily="2" charset="-122"/>
              </a:rPr>
              <a:t>的约，</a:t>
            </a:r>
            <a:br>
              <a:rPr lang="en-US" altLang="ja-JP" sz="3600" b="1" dirty="0">
                <a:solidFill>
                  <a:srgbClr val="DDDDDD"/>
                </a:solidFill>
                <a:effectLst>
                  <a:outerShdw blurRad="38100" dist="38100" dir="2700000" algn="tl">
                    <a:srgbClr val="000000"/>
                  </a:outerShdw>
                </a:effectLst>
                <a:latin typeface="Kaiti SC" panose="02010600040101010101" pitchFamily="2" charset="-122"/>
                <a:ea typeface="Kaiti SC" panose="02010600040101010101" pitchFamily="2" charset="-122"/>
              </a:rPr>
            </a:br>
            <a:r>
              <a:rPr lang="ja-JP" altLang="en-US" sz="3600" b="1">
                <a:solidFill>
                  <a:srgbClr val="DDDDDD"/>
                </a:solidFill>
                <a:effectLst>
                  <a:outerShdw blurRad="38100" dist="38100" dir="2700000" algn="tl">
                    <a:srgbClr val="000000"/>
                  </a:outerShdw>
                </a:effectLst>
                <a:latin typeface="Kaiti SC" panose="02010600040101010101" pitchFamily="2" charset="-122"/>
                <a:ea typeface="Kaiti SC" panose="02010600040101010101" pitchFamily="2" charset="-122"/>
              </a:rPr>
              <a:t>就是把前约当作旧的了；</a:t>
            </a:r>
            <a:br>
              <a:rPr lang="en-US" altLang="ja-JP" sz="3600" b="1" dirty="0">
                <a:solidFill>
                  <a:srgbClr val="DDDDDD"/>
                </a:solidFill>
                <a:effectLst>
                  <a:outerShdw blurRad="38100" dist="38100" dir="2700000" algn="tl">
                    <a:srgbClr val="000000"/>
                  </a:outerShdw>
                </a:effectLst>
                <a:latin typeface="Kaiti SC" panose="02010600040101010101" pitchFamily="2" charset="-122"/>
                <a:ea typeface="Kaiti SC" panose="02010600040101010101" pitchFamily="2" charset="-122"/>
              </a:rPr>
            </a:br>
            <a:r>
              <a:rPr lang="ja-JP" altLang="en-US" sz="3600" b="1">
                <a:solidFill>
                  <a:srgbClr val="DDDDDD"/>
                </a:solidFill>
                <a:effectLst>
                  <a:outerShdw blurRad="38100" dist="38100" dir="2700000" algn="tl">
                    <a:srgbClr val="000000"/>
                  </a:outerShdw>
                </a:effectLst>
                <a:latin typeface="Kaiti SC" panose="02010600040101010101" pitchFamily="2" charset="-122"/>
                <a:ea typeface="Kaiti SC" panose="02010600040101010101" pitchFamily="2" charset="-122"/>
              </a:rPr>
              <a:t>那变成陈旧衰老的，</a:t>
            </a:r>
            <a:br>
              <a:rPr lang="en-US" altLang="ja-JP" sz="3600" b="1" dirty="0">
                <a:solidFill>
                  <a:srgbClr val="DDDDDD"/>
                </a:solidFill>
                <a:effectLst>
                  <a:outerShdw blurRad="38100" dist="38100" dir="2700000" algn="tl">
                    <a:srgbClr val="000000"/>
                  </a:outerShdw>
                </a:effectLst>
                <a:latin typeface="Kaiti SC" panose="02010600040101010101" pitchFamily="2" charset="-122"/>
                <a:ea typeface="Kaiti SC" panose="02010600040101010101" pitchFamily="2" charset="-122"/>
              </a:rPr>
            </a:br>
            <a:r>
              <a:rPr lang="ja-JP" altLang="en-US" sz="3600" b="1">
                <a:solidFill>
                  <a:srgbClr val="DDDDDD"/>
                </a:solidFill>
                <a:effectLst>
                  <a:outerShdw blurRad="38100" dist="38100" dir="2700000" algn="tl">
                    <a:srgbClr val="000000"/>
                  </a:outerShdw>
                </a:effectLst>
                <a:latin typeface="Kaiti SC" panose="02010600040101010101" pitchFamily="2" charset="-122"/>
                <a:ea typeface="Kaiti SC" panose="02010600040101010101" pitchFamily="2" charset="-122"/>
              </a:rPr>
              <a:t>就快要消逝了。</a:t>
            </a:r>
            <a:br>
              <a:rPr lang="en-US" altLang="zh-CN" sz="3600" b="1" i="1" baseline="30000"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rPr>
            </a:br>
            <a:endParaRPr lang="en-US" altLang="en-US" sz="3600" b="1" i="1" baseline="30000"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endParaRPr>
          </a:p>
        </p:txBody>
      </p:sp>
      <p:sp>
        <p:nvSpPr>
          <p:cNvPr id="83972" name="Rectangle 4"/>
          <p:cNvSpPr>
            <a:spLocks noRot="1" noChangeArrowheads="1"/>
          </p:cNvSpPr>
          <p:nvPr/>
        </p:nvSpPr>
        <p:spPr bwMode="auto">
          <a:xfrm>
            <a:off x="381000" y="4724400"/>
            <a:ext cx="2286000" cy="10668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lnSpc>
                <a:spcPct val="130000"/>
              </a:lnSpc>
            </a:pPr>
            <a:r>
              <a:rPr lang="ja-JP" altLang="en-US" sz="2800" b="1">
                <a:solidFill>
                  <a:srgbClr val="D3CE00"/>
                </a:solidFill>
                <a:effectLst>
                  <a:outerShdw blurRad="38100" dist="38100" dir="2700000" algn="tl">
                    <a:srgbClr val="000000"/>
                  </a:outerShdw>
                </a:effectLst>
                <a:latin typeface="Kaiti SC" panose="02010600040101010101" pitchFamily="2" charset="-122"/>
                <a:ea typeface="Kaiti SC" panose="02010600040101010101" pitchFamily="2" charset="-122"/>
              </a:rPr>
              <a:t>过时</a:t>
            </a:r>
            <a:br>
              <a:rPr lang="en-US" altLang="zh-CN" sz="2800" b="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rPr>
            </a:br>
            <a:r>
              <a:rPr lang="ja-JP" altLang="en-US" sz="2800" b="1">
                <a:solidFill>
                  <a:srgbClr val="DDDDDD"/>
                </a:solidFill>
                <a:effectLst>
                  <a:outerShdw blurRad="38100" dist="38100" dir="2700000" algn="tl">
                    <a:srgbClr val="000000"/>
                  </a:outerShdw>
                </a:effectLst>
                <a:latin typeface="Kaiti SC" panose="02010600040101010101" pitchFamily="2" charset="-122"/>
                <a:ea typeface="Kaiti SC" panose="02010600040101010101" pitchFamily="2" charset="-122"/>
              </a:rPr>
              <a:t>主后</a:t>
            </a:r>
            <a:r>
              <a:rPr lang="en-US" altLang="zh-CN" sz="2800" b="1" i="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rPr>
              <a:t> 33</a:t>
            </a:r>
            <a:endParaRPr lang="en-US" altLang="en-US" sz="2800" b="1" i="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endParaRPr>
          </a:p>
        </p:txBody>
      </p:sp>
      <p:sp>
        <p:nvSpPr>
          <p:cNvPr id="83973" name="Rectangle 5"/>
          <p:cNvSpPr>
            <a:spLocks noRot="1" noChangeArrowheads="1"/>
          </p:cNvSpPr>
          <p:nvPr/>
        </p:nvSpPr>
        <p:spPr bwMode="auto">
          <a:xfrm>
            <a:off x="2667000" y="4724400"/>
            <a:ext cx="3962400" cy="10668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lnSpc>
                <a:spcPct val="130000"/>
              </a:lnSpc>
            </a:pPr>
            <a:r>
              <a:rPr lang="ja-JP" altLang="en-US" sz="2800" b="1">
                <a:solidFill>
                  <a:srgbClr val="D3CE00"/>
                </a:solidFill>
                <a:effectLst>
                  <a:outerShdw blurRad="38100" dist="38100" dir="2700000" algn="tl">
                    <a:srgbClr val="000000"/>
                  </a:outerShdw>
                </a:effectLst>
                <a:latin typeface="Kaiti SC" panose="02010600040101010101" pitchFamily="2" charset="-122"/>
                <a:ea typeface="Kaiti SC" panose="02010600040101010101" pitchFamily="2" charset="-122"/>
              </a:rPr>
              <a:t>希伯来书，其著作写于</a:t>
            </a:r>
            <a:br>
              <a:rPr lang="en-US" altLang="zh-CN" sz="2800" b="1" i="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rPr>
            </a:br>
            <a:r>
              <a:rPr lang="ja-JP" altLang="en-US" sz="2800" b="1">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rPr>
              <a:t>主后</a:t>
            </a:r>
            <a:r>
              <a:rPr lang="en-US" altLang="zh-CN" sz="2800" b="1" i="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rPr>
              <a:t> 67-68</a:t>
            </a:r>
            <a:endParaRPr lang="en-US" altLang="en-US" sz="2800" b="1" i="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endParaRPr>
          </a:p>
        </p:txBody>
      </p:sp>
      <p:sp>
        <p:nvSpPr>
          <p:cNvPr id="83974" name="Rectangle 6"/>
          <p:cNvSpPr>
            <a:spLocks noRot="1" noChangeArrowheads="1"/>
          </p:cNvSpPr>
          <p:nvPr/>
        </p:nvSpPr>
        <p:spPr bwMode="auto">
          <a:xfrm>
            <a:off x="6629400" y="4724400"/>
            <a:ext cx="2743200" cy="10668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lnSpc>
                <a:spcPct val="130000"/>
              </a:lnSpc>
            </a:pPr>
            <a:r>
              <a:rPr lang="ja-JP" altLang="en-US" sz="2800" b="1">
                <a:solidFill>
                  <a:srgbClr val="D3CE00"/>
                </a:solidFill>
                <a:effectLst>
                  <a:outerShdw blurRad="38100" dist="38100" dir="2700000" algn="tl">
                    <a:srgbClr val="000000"/>
                  </a:outerShdw>
                </a:effectLst>
                <a:latin typeface="Kaiti SC" panose="02010600040101010101" pitchFamily="2" charset="-122"/>
                <a:ea typeface="Kaiti SC" panose="02010600040101010101" pitchFamily="2" charset="-122"/>
              </a:rPr>
              <a:t>失踪于</a:t>
            </a:r>
            <a:br>
              <a:rPr lang="en-US" altLang="zh-CN" sz="2800" b="1" i="1" dirty="0">
                <a:solidFill>
                  <a:srgbClr val="D3CE00"/>
                </a:solidFill>
                <a:effectLst>
                  <a:outerShdw blurRad="38100" dist="38100" dir="2700000" algn="tl">
                    <a:srgbClr val="000000"/>
                  </a:outerShdw>
                </a:effectLst>
                <a:latin typeface="Kaiti SC" panose="02010600040101010101" pitchFamily="2" charset="-122"/>
                <a:ea typeface="Kaiti SC" panose="02010600040101010101" pitchFamily="2" charset="-122"/>
              </a:rPr>
            </a:br>
            <a:r>
              <a:rPr lang="ja-JP" altLang="en-US" sz="2800" b="1">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rPr>
              <a:t>主后</a:t>
            </a:r>
            <a:r>
              <a:rPr lang="en-US" altLang="zh-CN" sz="2800" b="1" i="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rPr>
              <a:t> 70</a:t>
            </a:r>
            <a:endParaRPr lang="en-US" altLang="en-US" sz="2800" b="1" i="1" dirty="0">
              <a:solidFill>
                <a:srgbClr val="FFFFFF"/>
              </a:solidFill>
              <a:effectLst>
                <a:outerShdw blurRad="38100" dist="38100" dir="2700000" algn="tl">
                  <a:srgbClr val="000000"/>
                </a:outerShdw>
              </a:effectLst>
              <a:latin typeface="Kaiti SC" panose="02010600040101010101" pitchFamily="2" charset="-122"/>
              <a:ea typeface="Kaiti SC" panose="02010600040101010101" pitchFamily="2" charset="-122"/>
            </a:endParaRPr>
          </a:p>
        </p:txBody>
      </p:sp>
      <p:sp>
        <p:nvSpPr>
          <p:cNvPr id="83975" name="AutoShape 7"/>
          <p:cNvSpPr>
            <a:spLocks noChangeArrowheads="1"/>
          </p:cNvSpPr>
          <p:nvPr/>
        </p:nvSpPr>
        <p:spPr bwMode="auto">
          <a:xfrm>
            <a:off x="2438400" y="5257800"/>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w="9525">
            <a:solidFill>
              <a:srgbClr val="003300"/>
            </a:solidFill>
            <a:miter lim="800000"/>
            <a:headEnd/>
            <a:tailEnd/>
          </a:ln>
        </p:spPr>
        <p:txBody>
          <a:bodyPr wrap="none" anchor="ctr"/>
          <a:lstStyle/>
          <a:p>
            <a:endParaRPr lang="en-GB">
              <a:solidFill>
                <a:srgbClr val="FFFFFF"/>
              </a:solidFill>
            </a:endParaRPr>
          </a:p>
        </p:txBody>
      </p:sp>
      <p:sp>
        <p:nvSpPr>
          <p:cNvPr id="83976" name="AutoShape 8"/>
          <p:cNvSpPr>
            <a:spLocks noChangeArrowheads="1"/>
          </p:cNvSpPr>
          <p:nvPr/>
        </p:nvSpPr>
        <p:spPr bwMode="auto">
          <a:xfrm>
            <a:off x="6096000" y="5257800"/>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w="9525">
            <a:solidFill>
              <a:schemeClr val="bg2"/>
            </a:solidFill>
            <a:miter lim="800000"/>
            <a:headEnd/>
            <a:tailEnd/>
          </a:ln>
        </p:spPr>
        <p:txBody>
          <a:bodyPr wrap="none" anchor="ctr"/>
          <a:lstStyle/>
          <a:p>
            <a:endParaRPr lang="en-GB">
              <a:solidFill>
                <a:srgbClr val="FFFFFF"/>
              </a:solidFill>
            </a:endParaRPr>
          </a:p>
        </p:txBody>
      </p:sp>
      <p:sp>
        <p:nvSpPr>
          <p:cNvPr id="83977" name="Rectangle 9"/>
          <p:cNvSpPr>
            <a:spLocks noGrp="1" noRot="1" noChangeArrowheads="1"/>
          </p:cNvSpPr>
          <p:nvPr>
            <p:ph type="title" idx="4294967295"/>
          </p:nvPr>
        </p:nvSpPr>
        <p:spPr>
          <a:xfrm>
            <a:off x="685800" y="685800"/>
            <a:ext cx="8229600" cy="685800"/>
          </a:xfrm>
        </p:spPr>
        <p:txBody>
          <a:bodyPr anchor="t"/>
          <a:lstStyle/>
          <a:p>
            <a:pPr eaLnBrk="1" hangingPunct="1"/>
            <a:r>
              <a:rPr lang="ja-JP" altLang="en-US" sz="4800" u="sng">
                <a:solidFill>
                  <a:srgbClr val="D3CE00"/>
                </a:solidFill>
                <a:latin typeface="Kaiti SC" panose="02010600040101010101" pitchFamily="2" charset="-122"/>
                <a:ea typeface="Kaiti SC" panose="02010600040101010101" pitchFamily="2" charset="-122"/>
              </a:rPr>
              <a:t>希伯来书</a:t>
            </a:r>
            <a:r>
              <a:rPr lang="en-US" altLang="zh-CN" sz="4800" u="sng" dirty="0">
                <a:solidFill>
                  <a:srgbClr val="D3CE00"/>
                </a:solidFill>
                <a:latin typeface="Kaiti SC" panose="02010600040101010101" pitchFamily="2" charset="-122"/>
                <a:ea typeface="Kaiti SC" panose="02010600040101010101" pitchFamily="2" charset="-122"/>
              </a:rPr>
              <a:t> 8:13</a:t>
            </a:r>
            <a:r>
              <a:rPr lang="zh-CN" altLang="en-US" sz="4800" u="sng" dirty="0">
                <a:solidFill>
                  <a:srgbClr val="D3CE00"/>
                </a:solidFill>
                <a:latin typeface="Kaiti SC" panose="02010600040101010101" pitchFamily="2" charset="-122"/>
                <a:ea typeface="Kaiti SC" panose="02010600040101010101" pitchFamily="2" charset="-122"/>
              </a:rPr>
              <a:t> </a:t>
            </a:r>
            <a:r>
              <a:rPr lang="en-US" altLang="zh-CN" sz="3600" u="sng" dirty="0">
                <a:solidFill>
                  <a:srgbClr val="D3CE00"/>
                </a:solidFill>
                <a:latin typeface="Kaiti SC" panose="02010600040101010101" pitchFamily="2" charset="-122"/>
                <a:ea typeface="Kaiti SC" panose="02010600040101010101" pitchFamily="2" charset="-122"/>
              </a:rPr>
              <a:t>CNVS</a:t>
            </a:r>
            <a:endParaRPr lang="en-US" altLang="en-US" sz="3600" u="sng" dirty="0">
              <a:solidFill>
                <a:srgbClr val="D3CE00"/>
              </a:solidFill>
              <a:latin typeface="Kaiti SC" panose="02010600040101010101" pitchFamily="2" charset="-122"/>
              <a:ea typeface="Kaiti SC" panose="02010600040101010101" pitchFamily="2" charset="-122"/>
            </a:endParaRPr>
          </a:p>
        </p:txBody>
      </p:sp>
    </p:spTree>
    <p:extLst>
      <p:ext uri="{BB962C8B-B14F-4D97-AF65-F5344CB8AC3E}">
        <p14:creationId xmlns:p14="http://schemas.microsoft.com/office/powerpoint/2010/main" val="4120480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839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3975"/>
                                        </p:tgtEl>
                                        <p:attrNameLst>
                                          <p:attrName>style.visibility</p:attrName>
                                        </p:attrNameLst>
                                      </p:cBhvr>
                                      <p:to>
                                        <p:strVal val="visible"/>
                                      </p:to>
                                    </p:set>
                                    <p:animEffect transition="in" filter="wipe(down)">
                                      <p:cBhvr>
                                        <p:cTn id="11" dur="500"/>
                                        <p:tgtEl>
                                          <p:spTgt spid="83975"/>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iterate type="wd">
                                    <p:tmAbs val="300"/>
                                  </p:iterate>
                                  <p:childTnLst>
                                    <p:set>
                                      <p:cBhvr>
                                        <p:cTn id="14" dur="1" fill="hold">
                                          <p:stCondLst>
                                            <p:cond delay="299"/>
                                          </p:stCondLst>
                                        </p:cTn>
                                        <p:tgtEl>
                                          <p:spTgt spid="839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3976"/>
                                        </p:tgtEl>
                                        <p:attrNameLst>
                                          <p:attrName>style.visibility</p:attrName>
                                        </p:attrNameLst>
                                      </p:cBhvr>
                                      <p:to>
                                        <p:strVal val="visible"/>
                                      </p:to>
                                    </p:set>
                                    <p:animEffect transition="in" filter="wipe(down)">
                                      <p:cBhvr>
                                        <p:cTn id="19" dur="500"/>
                                        <p:tgtEl>
                                          <p:spTgt spid="83976"/>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iterate type="wd">
                                    <p:tmAbs val="300"/>
                                  </p:iterate>
                                  <p:childTnLst>
                                    <p:set>
                                      <p:cBhvr>
                                        <p:cTn id="22"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Kaiti SC" panose="02010600040101010101" pitchFamily="2" charset="-122"/>
                <a:ea typeface="Kaiti SC" panose="02010600040101010101" pitchFamily="2" charset="-122"/>
                <a:cs typeface="Arial" charset="0"/>
              </a:rPr>
              <a:t>希伯来书</a:t>
            </a:r>
            <a:r>
              <a:rPr lang="en-US" sz="8800" dirty="0">
                <a:solidFill>
                  <a:schemeClr val="bg1"/>
                </a:solidFill>
                <a:latin typeface="Kaiti SC" panose="02010600040101010101" pitchFamily="2" charset="-122"/>
                <a:ea typeface="Kaiti SC" panose="02010600040101010101" pitchFamily="2" charset="-122"/>
                <a:cs typeface="Arial" charset="0"/>
              </a:rPr>
              <a:t> 11</a:t>
            </a:r>
          </a:p>
        </p:txBody>
      </p:sp>
    </p:spTree>
    <p:extLst>
      <p:ext uri="{BB962C8B-B14F-4D97-AF65-F5344CB8AC3E}">
        <p14:creationId xmlns:p14="http://schemas.microsoft.com/office/powerpoint/2010/main" val="2288040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zh-CN" altLang="en-US" sz="4000" b="1" dirty="0"/>
              <a:t>在你之前，还有许多人忠心忍耐，给你们留下了榜样</a:t>
            </a:r>
            <a:r>
              <a:rPr lang="en-US" altLang="zh-CN" sz="4000" b="1" dirty="0"/>
              <a:t>——</a:t>
            </a:r>
            <a:r>
              <a:rPr lang="zh-CN" altLang="en-US" sz="4000" b="1" dirty="0"/>
              <a:t>所以要继续前行</a:t>
            </a:r>
            <a:br>
              <a:rPr lang="en-US" altLang="zh-CN" sz="4000" b="1" dirty="0"/>
            </a:br>
            <a:r>
              <a:rPr lang="zh-CN" altLang="en-US" sz="4000" b="1" dirty="0"/>
              <a:t>（</a:t>
            </a:r>
            <a:r>
              <a:rPr lang="en-US" altLang="zh-CN" sz="4000" b="1" dirty="0"/>
              <a:t>11:1–12:3</a:t>
            </a:r>
            <a:r>
              <a:rPr lang="zh-CN" altLang="en-US" sz="4000" b="1" dirty="0"/>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871545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4136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HALL OF FAME</a:t>
            </a:r>
          </a:p>
        </p:txBody>
      </p:sp>
      <p:pic>
        <p:nvPicPr>
          <p:cNvPr id="2" name="Picture 1"/>
          <p:cNvPicPr>
            <a:picLocks noChangeAspect="1"/>
          </p:cNvPicPr>
          <p:nvPr/>
        </p:nvPicPr>
        <p:blipFill>
          <a:blip r:embed="rId3"/>
          <a:stretch>
            <a:fillRect/>
          </a:stretch>
        </p:blipFill>
        <p:spPr>
          <a:xfrm>
            <a:off x="-1" y="36452"/>
            <a:ext cx="9101713" cy="3224291"/>
          </a:xfrm>
          <a:prstGeom prst="rect">
            <a:avLst/>
          </a:prstGeom>
        </p:spPr>
      </p:pic>
      <p:pic>
        <p:nvPicPr>
          <p:cNvPr id="3" name="Picture 2"/>
          <p:cNvPicPr>
            <a:picLocks noChangeAspect="1"/>
          </p:cNvPicPr>
          <p:nvPr/>
        </p:nvPicPr>
        <p:blipFill>
          <a:blip r:embed="rId4"/>
          <a:stretch>
            <a:fillRect/>
          </a:stretch>
        </p:blipFill>
        <p:spPr>
          <a:xfrm>
            <a:off x="-60497" y="3515068"/>
            <a:ext cx="9144000" cy="3414156"/>
          </a:xfrm>
          <a:prstGeom prst="rect">
            <a:avLst/>
          </a:prstGeom>
        </p:spPr>
      </p:pic>
      <p:sp>
        <p:nvSpPr>
          <p:cNvPr id="4" name="TextBox 3">
            <a:extLst>
              <a:ext uri="{FF2B5EF4-FFF2-40B4-BE49-F238E27FC236}">
                <a16:creationId xmlns:a16="http://schemas.microsoft.com/office/drawing/2014/main" id="{ED923566-27E0-A441-801F-FAE3553426BF}"/>
              </a:ext>
            </a:extLst>
          </p:cNvPr>
          <p:cNvSpPr txBox="1"/>
          <p:nvPr/>
        </p:nvSpPr>
        <p:spPr>
          <a:xfrm>
            <a:off x="539552" y="4007386"/>
            <a:ext cx="8136904" cy="861774"/>
          </a:xfrm>
          <a:prstGeom prst="rect">
            <a:avLst/>
          </a:prstGeom>
          <a:solidFill>
            <a:srgbClr val="BABABA"/>
          </a:solidFill>
        </p:spPr>
        <p:txBody>
          <a:bodyPr wrap="square" rtlCol="0">
            <a:spAutoFit/>
          </a:bodyPr>
          <a:lstStyle/>
          <a:p>
            <a:pPr algn="ctr"/>
            <a:r>
              <a:rPr lang="zh-CN" altLang="en-US" sz="5000" b="1" dirty="0">
                <a:latin typeface="Kaiti SC" panose="02010600040101010101" pitchFamily="2" charset="-122"/>
                <a:ea typeface="Kaiti SC" panose="02010600040101010101" pitchFamily="2" charset="-122"/>
              </a:rPr>
              <a:t>信  心  英  雄  榜</a:t>
            </a:r>
            <a:endParaRPr lang="en-US" sz="5000" b="1" dirty="0">
              <a:latin typeface="Kaiti SC" panose="02010600040101010101" pitchFamily="2" charset="-122"/>
              <a:ea typeface="Kaiti SC" panose="02010600040101010101" pitchFamily="2" charset="-122"/>
            </a:endParaRPr>
          </a:p>
        </p:txBody>
      </p:sp>
      <p:sp>
        <p:nvSpPr>
          <p:cNvPr id="5" name="TextBox 4">
            <a:extLst>
              <a:ext uri="{FF2B5EF4-FFF2-40B4-BE49-F238E27FC236}">
                <a16:creationId xmlns:a16="http://schemas.microsoft.com/office/drawing/2014/main" id="{35A3F1B2-A64B-8D49-A30A-98EF9F243D99}"/>
              </a:ext>
            </a:extLst>
          </p:cNvPr>
          <p:cNvSpPr txBox="1"/>
          <p:nvPr/>
        </p:nvSpPr>
        <p:spPr>
          <a:xfrm>
            <a:off x="4135690" y="5157192"/>
            <a:ext cx="3460646" cy="707886"/>
          </a:xfrm>
          <a:prstGeom prst="rect">
            <a:avLst/>
          </a:prstGeom>
          <a:solidFill>
            <a:srgbClr val="696969"/>
          </a:solidFill>
        </p:spPr>
        <p:txBody>
          <a:bodyPr wrap="square" rtlCol="0">
            <a:spAutoFit/>
          </a:bodyPr>
          <a:lstStyle/>
          <a:p>
            <a:pPr algn="ctr"/>
            <a:r>
              <a:rPr lang="zh-CN" altLang="en-US" sz="4000" dirty="0">
                <a:solidFill>
                  <a:srgbClr val="BABABA"/>
                </a:solidFill>
                <a:latin typeface="Kaiti SC" panose="02010600040101010101" pitchFamily="2" charset="-122"/>
                <a:ea typeface="Kaiti SC" panose="02010600040101010101" pitchFamily="2" charset="-122"/>
              </a:rPr>
              <a:t>希伯来书 </a:t>
            </a:r>
            <a:r>
              <a:rPr lang="en-US" altLang="zh-CN" sz="4000" dirty="0">
                <a:solidFill>
                  <a:srgbClr val="BABABA"/>
                </a:solidFill>
                <a:latin typeface="Kaiti SC" panose="02010600040101010101" pitchFamily="2" charset="-122"/>
                <a:ea typeface="Kaiti SC" panose="02010600040101010101" pitchFamily="2" charset="-122"/>
              </a:rPr>
              <a:t>11</a:t>
            </a:r>
            <a:endParaRPr lang="en-US" sz="4000" dirty="0">
              <a:solidFill>
                <a:srgbClr val="BABABA"/>
              </a:solidFill>
              <a:latin typeface="Kaiti SC" panose="02010600040101010101" pitchFamily="2" charset="-122"/>
              <a:ea typeface="Kaiti SC" panose="02010600040101010101" pitchFamily="2" charset="-122"/>
            </a:endParaRPr>
          </a:p>
        </p:txBody>
      </p:sp>
      <p:sp>
        <p:nvSpPr>
          <p:cNvPr id="6" name="文本框 5">
            <a:extLst>
              <a:ext uri="{FF2B5EF4-FFF2-40B4-BE49-F238E27FC236}">
                <a16:creationId xmlns:a16="http://schemas.microsoft.com/office/drawing/2014/main" id="{3224D63E-0DEE-A468-DD44-248B4EDBE703}"/>
              </a:ext>
            </a:extLst>
          </p:cNvPr>
          <p:cNvSpPr txBox="1"/>
          <p:nvPr/>
        </p:nvSpPr>
        <p:spPr>
          <a:xfrm>
            <a:off x="1043608" y="6021288"/>
            <a:ext cx="543739" cy="307777"/>
          </a:xfrm>
          <a:prstGeom prst="rect">
            <a:avLst/>
          </a:prstGeom>
          <a:noFill/>
        </p:spPr>
        <p:txBody>
          <a:bodyPr wrap="none" rtlCol="0">
            <a:spAutoFit/>
          </a:bodyPr>
          <a:lstStyle/>
          <a:p>
            <a:r>
              <a:rPr kumimoji="1" lang="zh-CN" altLang="en-US" sz="1400" dirty="0"/>
              <a:t>以撒</a:t>
            </a:r>
          </a:p>
        </p:txBody>
      </p:sp>
      <p:sp>
        <p:nvSpPr>
          <p:cNvPr id="7" name="文本框 6">
            <a:extLst>
              <a:ext uri="{FF2B5EF4-FFF2-40B4-BE49-F238E27FC236}">
                <a16:creationId xmlns:a16="http://schemas.microsoft.com/office/drawing/2014/main" id="{A27A0BDE-2A2C-D5D6-F360-92321538A40A}"/>
              </a:ext>
            </a:extLst>
          </p:cNvPr>
          <p:cNvSpPr txBox="1"/>
          <p:nvPr/>
        </p:nvSpPr>
        <p:spPr>
          <a:xfrm>
            <a:off x="2627784" y="6141942"/>
            <a:ext cx="902811" cy="307777"/>
          </a:xfrm>
          <a:prstGeom prst="rect">
            <a:avLst/>
          </a:prstGeom>
          <a:noFill/>
        </p:spPr>
        <p:txBody>
          <a:bodyPr wrap="none" rtlCol="0">
            <a:spAutoFit/>
          </a:bodyPr>
          <a:lstStyle/>
          <a:p>
            <a:r>
              <a:rPr kumimoji="1" lang="zh-CN" altLang="en-US" sz="1400" dirty="0"/>
              <a:t>亚伯拉罕</a:t>
            </a:r>
          </a:p>
        </p:txBody>
      </p:sp>
      <p:sp>
        <p:nvSpPr>
          <p:cNvPr id="8" name="文本框 7">
            <a:extLst>
              <a:ext uri="{FF2B5EF4-FFF2-40B4-BE49-F238E27FC236}">
                <a16:creationId xmlns:a16="http://schemas.microsoft.com/office/drawing/2014/main" id="{CEDF3B0F-FAE4-8CD5-6494-330E1C28042A}"/>
              </a:ext>
            </a:extLst>
          </p:cNvPr>
          <p:cNvSpPr txBox="1"/>
          <p:nvPr/>
        </p:nvSpPr>
        <p:spPr>
          <a:xfrm>
            <a:off x="4427984" y="6247309"/>
            <a:ext cx="543739" cy="307777"/>
          </a:xfrm>
          <a:prstGeom prst="rect">
            <a:avLst/>
          </a:prstGeom>
          <a:noFill/>
        </p:spPr>
        <p:txBody>
          <a:bodyPr wrap="none" rtlCol="0">
            <a:spAutoFit/>
          </a:bodyPr>
          <a:lstStyle/>
          <a:p>
            <a:r>
              <a:rPr kumimoji="1" lang="zh-CN" altLang="en-US" sz="1400" dirty="0"/>
              <a:t>诺亚</a:t>
            </a:r>
          </a:p>
        </p:txBody>
      </p:sp>
      <p:sp>
        <p:nvSpPr>
          <p:cNvPr id="9" name="文本框 8">
            <a:extLst>
              <a:ext uri="{FF2B5EF4-FFF2-40B4-BE49-F238E27FC236}">
                <a16:creationId xmlns:a16="http://schemas.microsoft.com/office/drawing/2014/main" id="{3E4E0CCF-0098-9675-E8E1-C03386B8F08C}"/>
              </a:ext>
            </a:extLst>
          </p:cNvPr>
          <p:cNvSpPr txBox="1"/>
          <p:nvPr/>
        </p:nvSpPr>
        <p:spPr>
          <a:xfrm>
            <a:off x="5871773" y="6439814"/>
            <a:ext cx="543739" cy="307777"/>
          </a:xfrm>
          <a:prstGeom prst="rect">
            <a:avLst/>
          </a:prstGeom>
          <a:noFill/>
        </p:spPr>
        <p:txBody>
          <a:bodyPr wrap="none" rtlCol="0">
            <a:spAutoFit/>
          </a:bodyPr>
          <a:lstStyle/>
          <a:p>
            <a:r>
              <a:rPr kumimoji="1" lang="zh-CN" altLang="en-US" sz="1400" dirty="0"/>
              <a:t>以诺</a:t>
            </a:r>
          </a:p>
        </p:txBody>
      </p:sp>
      <p:sp>
        <p:nvSpPr>
          <p:cNvPr id="10" name="文本框 9">
            <a:extLst>
              <a:ext uri="{FF2B5EF4-FFF2-40B4-BE49-F238E27FC236}">
                <a16:creationId xmlns:a16="http://schemas.microsoft.com/office/drawing/2014/main" id="{531585F9-C963-D1BC-3AA9-37883ACA7733}"/>
              </a:ext>
            </a:extLst>
          </p:cNvPr>
          <p:cNvSpPr txBox="1"/>
          <p:nvPr/>
        </p:nvSpPr>
        <p:spPr>
          <a:xfrm>
            <a:off x="7354063" y="6555317"/>
            <a:ext cx="543739" cy="307777"/>
          </a:xfrm>
          <a:prstGeom prst="rect">
            <a:avLst/>
          </a:prstGeom>
          <a:noFill/>
        </p:spPr>
        <p:txBody>
          <a:bodyPr wrap="none" rtlCol="0">
            <a:spAutoFit/>
          </a:bodyPr>
          <a:lstStyle/>
          <a:p>
            <a:r>
              <a:rPr kumimoji="1" lang="zh-CN" altLang="en-US" sz="1400" dirty="0"/>
              <a:t>亚伯</a:t>
            </a:r>
          </a:p>
        </p:txBody>
      </p:sp>
    </p:spTree>
    <p:extLst>
      <p:ext uri="{BB962C8B-B14F-4D97-AF65-F5344CB8AC3E}">
        <p14:creationId xmlns:p14="http://schemas.microsoft.com/office/powerpoint/2010/main" val="7364033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a:stretch/>
        </p:blipFill>
        <p:spPr>
          <a:xfrm>
            <a:off x="0" y="0"/>
            <a:ext cx="9144000" cy="6858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sz="4800" b="1" dirty="0">
                <a:solidFill>
                  <a:srgbClr val="FFFF00"/>
                </a:solidFill>
                <a:latin typeface="Kaiti SC" panose="02010600040101010101" pitchFamily="2" charset="-122"/>
                <a:ea typeface="Kaiti SC" panose="02010600040101010101" pitchFamily="2" charset="-122"/>
              </a:rPr>
              <a:t>“</a:t>
            </a:r>
            <a:r>
              <a:rPr lang="zh-CN" altLang="en-US" sz="4800" b="1" dirty="0">
                <a:solidFill>
                  <a:srgbClr val="FFFF00"/>
                </a:solidFill>
                <a:latin typeface="Kaiti SC" panose="02010600040101010101" pitchFamily="2" charset="-122"/>
                <a:ea typeface="Kaiti SC" panose="02010600040101010101" pitchFamily="2" charset="-122"/>
              </a:rPr>
              <a:t>因着信</a:t>
            </a:r>
            <a:r>
              <a:rPr lang="en-US" sz="4800" b="1" dirty="0">
                <a:solidFill>
                  <a:srgbClr val="FFFF00"/>
                </a:solidFill>
                <a:latin typeface="Kaiti SC" panose="02010600040101010101" pitchFamily="2" charset="-122"/>
                <a:ea typeface="Kaiti SC" panose="02010600040101010101" pitchFamily="2" charset="-122"/>
              </a:rPr>
              <a:t>…” (</a:t>
            </a:r>
            <a:r>
              <a:rPr lang="zh-CN" altLang="en-US" sz="4800" b="1" dirty="0">
                <a:solidFill>
                  <a:srgbClr val="FFFF00"/>
                </a:solidFill>
                <a:latin typeface="Kaiti SC" panose="02010600040101010101" pitchFamily="2" charset="-122"/>
                <a:ea typeface="Kaiti SC" panose="02010600040101010101" pitchFamily="2" charset="-122"/>
              </a:rPr>
              <a:t>希伯来书</a:t>
            </a:r>
            <a:r>
              <a:rPr lang="en-US" sz="4800" b="1" dirty="0">
                <a:solidFill>
                  <a:srgbClr val="FFFF00"/>
                </a:solidFill>
                <a:latin typeface="Kaiti SC" panose="02010600040101010101" pitchFamily="2" charset="-122"/>
                <a:ea typeface="Kaiti SC" panose="02010600040101010101" pitchFamily="2" charset="-122"/>
              </a:rPr>
              <a:t>11)</a:t>
            </a:r>
          </a:p>
        </p:txBody>
      </p:sp>
      <p:sp>
        <p:nvSpPr>
          <p:cNvPr id="5" name="Title 1"/>
          <p:cNvSpPr txBox="1">
            <a:spLocks/>
          </p:cNvSpPr>
          <p:nvPr/>
        </p:nvSpPr>
        <p:spPr bwMode="auto">
          <a:xfrm>
            <a:off x="0" y="-27384"/>
            <a:ext cx="9144000" cy="158417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r>
              <a:rPr lang="en-US" sz="3600" b="1" dirty="0">
                <a:effectLst>
                  <a:glow rad="127000">
                    <a:srgbClr val="000000">
                      <a:alpha val="96000"/>
                    </a:srgbClr>
                  </a:glow>
                </a:effectLst>
                <a:latin typeface="Kaiti SC" panose="02010600040101010101" pitchFamily="2" charset="-122"/>
                <a:ea typeface="Kaiti SC" panose="02010600040101010101" pitchFamily="2" charset="-122"/>
              </a:rPr>
              <a:t>“</a:t>
            </a:r>
            <a:r>
              <a:rPr lang="zh-CN" altLang="en-US" sz="3600" b="1" dirty="0">
                <a:solidFill>
                  <a:srgbClr val="FFFF00"/>
                </a:solidFill>
                <a:effectLst>
                  <a:glow rad="127000">
                    <a:srgbClr val="000000">
                      <a:alpha val="96000"/>
                    </a:srgbClr>
                  </a:glow>
                </a:effectLst>
                <a:latin typeface="Kaiti SC" panose="02010600040101010101" pitchFamily="2" charset="-122"/>
                <a:ea typeface="Kaiti SC" panose="02010600040101010101" pitchFamily="2" charset="-122"/>
              </a:rPr>
              <a:t>信</a:t>
            </a:r>
            <a:r>
              <a:rPr lang="zh-CN" altLang="en-US" sz="3600" b="1" dirty="0">
                <a:solidFill>
                  <a:schemeClr val="bg1"/>
                </a:solidFill>
                <a:effectLst>
                  <a:glow rad="127000">
                    <a:srgbClr val="000000">
                      <a:alpha val="96000"/>
                    </a:srgbClr>
                  </a:glow>
                </a:effectLst>
                <a:latin typeface="Kaiti SC" panose="02010600040101010101" pitchFamily="2" charset="-122"/>
                <a:ea typeface="Kaiti SC" panose="02010600040101010101" pitchFamily="2" charset="-122"/>
              </a:rPr>
              <a:t>就是对所盼望的事的把握，是还没有看见的事的明证。</a:t>
            </a:r>
            <a:r>
              <a:rPr lang="en-US" sz="3600" b="1" dirty="0">
                <a:effectLst>
                  <a:glow rad="127000">
                    <a:srgbClr val="000000">
                      <a:alpha val="96000"/>
                    </a:srgbClr>
                  </a:glow>
                </a:effectLst>
                <a:latin typeface="Kaiti SC" panose="02010600040101010101" pitchFamily="2" charset="-122"/>
                <a:ea typeface="Kaiti SC" panose="02010600040101010101" pitchFamily="2" charset="-122"/>
              </a:rPr>
              <a:t>” (</a:t>
            </a:r>
            <a:r>
              <a:rPr lang="zh-CN" altLang="en-US" sz="3600" b="1" dirty="0">
                <a:effectLst>
                  <a:glow rad="127000">
                    <a:srgbClr val="000000">
                      <a:alpha val="96000"/>
                    </a:srgbClr>
                  </a:glow>
                </a:effectLst>
                <a:latin typeface="Kaiti SC" panose="02010600040101010101" pitchFamily="2" charset="-122"/>
                <a:ea typeface="Kaiti SC" panose="02010600040101010101" pitchFamily="2" charset="-122"/>
              </a:rPr>
              <a:t>来</a:t>
            </a:r>
            <a:r>
              <a:rPr lang="en-US" sz="3600" b="1" dirty="0">
                <a:effectLst>
                  <a:glow rad="127000">
                    <a:srgbClr val="000000">
                      <a:alpha val="96000"/>
                    </a:srgbClr>
                  </a:glow>
                </a:effectLst>
                <a:latin typeface="Kaiti SC" panose="02010600040101010101" pitchFamily="2" charset="-122"/>
                <a:ea typeface="Kaiti SC" panose="02010600040101010101" pitchFamily="2" charset="-122"/>
              </a:rPr>
              <a:t> 11:1 </a:t>
            </a:r>
            <a:r>
              <a:rPr lang="en-US" altLang="zh-CN" sz="3600" b="1" dirty="0">
                <a:effectLst>
                  <a:glow rad="127000">
                    <a:srgbClr val="000000">
                      <a:alpha val="96000"/>
                    </a:srgbClr>
                  </a:glow>
                </a:effectLst>
                <a:latin typeface="Kaiti SC" panose="02010600040101010101" pitchFamily="2" charset="-122"/>
                <a:ea typeface="Kaiti SC" panose="02010600040101010101" pitchFamily="2" charset="-122"/>
              </a:rPr>
              <a:t>CNVS</a:t>
            </a:r>
            <a:r>
              <a:rPr lang="en-US" sz="3600" b="1" dirty="0">
                <a:effectLst>
                  <a:glow rad="127000">
                    <a:srgbClr val="000000">
                      <a:alpha val="96000"/>
                    </a:srgbClr>
                  </a:glow>
                </a:effectLst>
                <a:latin typeface="Kaiti SC" panose="02010600040101010101" pitchFamily="2" charset="-122"/>
                <a:ea typeface="Kaiti SC" panose="02010600040101010101" pitchFamily="2" charset="-122"/>
              </a:rPr>
              <a:t>)</a:t>
            </a:r>
          </a:p>
        </p:txBody>
      </p:sp>
    </p:spTree>
    <p:extLst>
      <p:ext uri="{BB962C8B-B14F-4D97-AF65-F5344CB8AC3E}">
        <p14:creationId xmlns:p14="http://schemas.microsoft.com/office/powerpoint/2010/main" val="423663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4338" name="Picture 2" descr="ISSCO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1585714"/>
            <a:ext cx="23622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Rectangle 3"/>
          <p:cNvSpPr>
            <a:spLocks noGrp="1" noChangeArrowheads="1"/>
          </p:cNvSpPr>
          <p:nvPr>
            <p:ph type="ctrTitle" sz="quarter"/>
          </p:nvPr>
        </p:nvSpPr>
        <p:spPr>
          <a:xfrm>
            <a:off x="65112" y="930424"/>
            <a:ext cx="7315200" cy="1349375"/>
          </a:xfrm>
          <a:effectLst/>
        </p:spPr>
        <p:txBody>
          <a:bodyPr/>
          <a:lstStyle/>
          <a:p>
            <a:pPr eaLnBrk="1" hangingPunct="1"/>
            <a:r>
              <a:rPr lang="zh-TW" altLang="en-US" sz="9600" dirty="0">
                <a:solidFill>
                  <a:schemeClr val="tx1"/>
                </a:solidFill>
                <a:effectLst>
                  <a:outerShdw blurRad="44450" dist="88900" dir="2700000" algn="tl" rotWithShape="0">
                    <a:srgbClr val="000000">
                      <a:alpha val="92000"/>
                    </a:srgbClr>
                  </a:outerShdw>
                  <a:reflection stA="50000" endPos="75000" dir="5400000" sy="-100000" algn="bl" rotWithShape="0"/>
                </a:effectLst>
                <a:latin typeface="Kaiti SC" panose="02010600040101010101" pitchFamily="2" charset="-122"/>
                <a:ea typeface="Kaiti SC" panose="02010600040101010101" pitchFamily="2" charset="-122"/>
                <a:cs typeface="ＭＳ Ｐゴシック" charset="0"/>
              </a:rPr>
              <a:t>希伯来</a:t>
            </a:r>
            <a:r>
              <a:rPr lang="zh-CN" altLang="en-US" sz="9600" dirty="0">
                <a:solidFill>
                  <a:schemeClr val="tx1"/>
                </a:solidFill>
                <a:effectLst>
                  <a:outerShdw blurRad="44450" dist="88900" dir="2700000" algn="tl" rotWithShape="0">
                    <a:srgbClr val="000000">
                      <a:alpha val="92000"/>
                    </a:srgbClr>
                  </a:outerShdw>
                  <a:reflection stA="50000" endPos="75000" dir="5400000" sy="-100000" algn="bl" rotWithShape="0"/>
                </a:effectLst>
                <a:latin typeface="Kaiti SC" panose="02010600040101010101" pitchFamily="2" charset="-122"/>
                <a:ea typeface="Kaiti SC" panose="02010600040101010101" pitchFamily="2" charset="-122"/>
                <a:cs typeface="ＭＳ Ｐゴシック" charset="0"/>
              </a:rPr>
              <a:t>书</a:t>
            </a:r>
            <a:endParaRPr lang="en-US" sz="9600" dirty="0">
              <a:solidFill>
                <a:schemeClr val="tx1"/>
              </a:solidFill>
              <a:effectLst>
                <a:outerShdw blurRad="44450" dist="88900" dir="2700000" algn="tl" rotWithShape="0">
                  <a:srgbClr val="000000">
                    <a:alpha val="92000"/>
                  </a:srgbClr>
                </a:outerShdw>
                <a:reflection stA="50000" endPos="75000" dir="5400000" sy="-100000" algn="bl" rotWithShape="0"/>
              </a:effectLst>
              <a:latin typeface="Kaiti SC" panose="02010600040101010101" pitchFamily="2" charset="-122"/>
              <a:ea typeface="Kaiti SC" panose="02010600040101010101" pitchFamily="2" charset="-122"/>
              <a:cs typeface="ＭＳ Ｐゴシック" charset="0"/>
            </a:endParaRPr>
          </a:p>
        </p:txBody>
      </p:sp>
      <p:pic>
        <p:nvPicPr>
          <p:cNvPr id="14341" name="Picture 5" descr="j022938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199" y="3284984"/>
            <a:ext cx="5612257" cy="3333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2" name="Text Box 6"/>
          <p:cNvSpPr txBox="1">
            <a:spLocks noChangeArrowheads="1"/>
          </p:cNvSpPr>
          <p:nvPr/>
        </p:nvSpPr>
        <p:spPr bwMode="auto">
          <a:xfrm>
            <a:off x="2274146" y="3558148"/>
            <a:ext cx="3247486" cy="646327"/>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600" b="1" dirty="0">
                <a:solidFill>
                  <a:srgbClr val="0068AE"/>
                </a:solidFill>
                <a:effectLst>
                  <a:outerShdw blurRad="38100" dist="38100" dir="2700000" algn="tl">
                    <a:srgbClr val="000000"/>
                  </a:outerShdw>
                </a:effectLst>
                <a:latin typeface="Kaiti SC" panose="02010600040101010101" pitchFamily="2" charset="-122"/>
                <a:ea typeface="Kaiti SC" panose="02010600040101010101" pitchFamily="2" charset="-122"/>
              </a:rPr>
              <a:t>作者</a:t>
            </a:r>
            <a:r>
              <a:rPr lang="en-US" sz="3600" b="1" dirty="0">
                <a:solidFill>
                  <a:srgbClr val="0068AE"/>
                </a:solidFill>
                <a:effectLst>
                  <a:outerShdw blurRad="38100" dist="38100" dir="2700000" algn="tl">
                    <a:srgbClr val="000000"/>
                  </a:outerShdw>
                </a:effectLst>
                <a:latin typeface="Kaiti SC" panose="02010600040101010101" pitchFamily="2" charset="-122"/>
                <a:ea typeface="Kaiti SC" panose="02010600040101010101" pitchFamily="2" charset="-122"/>
              </a:rPr>
              <a:t> </a:t>
            </a:r>
          </a:p>
        </p:txBody>
      </p:sp>
      <p:sp>
        <p:nvSpPr>
          <p:cNvPr id="14344" name="Text Box 8"/>
          <p:cNvSpPr txBox="1">
            <a:spLocks noChangeArrowheads="1"/>
          </p:cNvSpPr>
          <p:nvPr/>
        </p:nvSpPr>
        <p:spPr bwMode="auto">
          <a:xfrm>
            <a:off x="2274146" y="5082775"/>
            <a:ext cx="3418407" cy="646327"/>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600" b="1" dirty="0">
                <a:solidFill>
                  <a:srgbClr val="0068AE"/>
                </a:solidFill>
                <a:effectLst>
                  <a:outerShdw blurRad="38100" dist="38100" dir="2700000" algn="tl">
                    <a:srgbClr val="000000"/>
                  </a:outerShdw>
                </a:effectLst>
                <a:latin typeface="Kaiti SC" panose="02010600040101010101" pitchFamily="2" charset="-122"/>
                <a:ea typeface="Kaiti SC" panose="02010600040101010101" pitchFamily="2" charset="-122"/>
              </a:rPr>
              <a:t>收信地点</a:t>
            </a:r>
            <a:endParaRPr lang="en-US" sz="3600" b="1" dirty="0">
              <a:solidFill>
                <a:srgbClr val="0068AE"/>
              </a:solidFill>
              <a:effectLst>
                <a:outerShdw blurRad="38100" dist="38100" dir="2700000" algn="tl">
                  <a:srgbClr val="000000"/>
                </a:outerShdw>
              </a:effectLst>
              <a:latin typeface="Kaiti SC" panose="02010600040101010101" pitchFamily="2" charset="-122"/>
              <a:ea typeface="Kaiti SC" panose="02010600040101010101" pitchFamily="2" charset="-122"/>
            </a:endParaRPr>
          </a:p>
        </p:txBody>
      </p:sp>
      <p:sp>
        <p:nvSpPr>
          <p:cNvPr id="14345" name="Text Box 9"/>
          <p:cNvSpPr txBox="1">
            <a:spLocks noChangeArrowheads="1"/>
          </p:cNvSpPr>
          <p:nvPr/>
        </p:nvSpPr>
        <p:spPr bwMode="auto">
          <a:xfrm>
            <a:off x="2274146" y="4066357"/>
            <a:ext cx="3247486" cy="646327"/>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600" b="1" dirty="0">
                <a:solidFill>
                  <a:srgbClr val="0068AE"/>
                </a:solidFill>
                <a:effectLst>
                  <a:outerShdw blurRad="38100" dist="38100" dir="2700000" algn="tl">
                    <a:srgbClr val="000000"/>
                  </a:outerShdw>
                </a:effectLst>
                <a:latin typeface="Kaiti SC" panose="02010600040101010101" pitchFamily="2" charset="-122"/>
                <a:ea typeface="Kaiti SC" panose="02010600040101010101" pitchFamily="2" charset="-122"/>
              </a:rPr>
              <a:t>收信人</a:t>
            </a:r>
            <a:endParaRPr lang="en-US" sz="3600" b="1" dirty="0">
              <a:solidFill>
                <a:srgbClr val="0068AE"/>
              </a:solidFill>
              <a:effectLst>
                <a:outerShdw blurRad="38100" dist="38100" dir="2700000" algn="tl">
                  <a:srgbClr val="000000"/>
                </a:outerShdw>
              </a:effectLst>
              <a:latin typeface="Kaiti SC" panose="02010600040101010101" pitchFamily="2" charset="-122"/>
              <a:ea typeface="Kaiti SC" panose="02010600040101010101" pitchFamily="2" charset="-122"/>
            </a:endParaRPr>
          </a:p>
        </p:txBody>
      </p:sp>
      <p:sp>
        <p:nvSpPr>
          <p:cNvPr id="14346" name="Text Box 10"/>
          <p:cNvSpPr txBox="1">
            <a:spLocks noChangeArrowheads="1"/>
          </p:cNvSpPr>
          <p:nvPr/>
        </p:nvSpPr>
        <p:spPr bwMode="auto">
          <a:xfrm>
            <a:off x="2274146" y="4574566"/>
            <a:ext cx="2392884" cy="646327"/>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600" b="1" dirty="0">
                <a:solidFill>
                  <a:srgbClr val="0068AE"/>
                </a:solidFill>
                <a:effectLst>
                  <a:outerShdw blurRad="38100" dist="38100" dir="2700000" algn="tl">
                    <a:srgbClr val="000000"/>
                  </a:outerShdw>
                </a:effectLst>
                <a:latin typeface="Kaiti SC" panose="02010600040101010101" pitchFamily="2" charset="-122"/>
                <a:ea typeface="Kaiti SC" panose="02010600040101010101" pitchFamily="2" charset="-122"/>
              </a:rPr>
              <a:t>写信地点</a:t>
            </a:r>
            <a:endParaRPr lang="en-US" sz="3600" b="1" dirty="0">
              <a:solidFill>
                <a:srgbClr val="0068AE"/>
              </a:solidFill>
              <a:effectLst>
                <a:outerShdw blurRad="38100" dist="38100" dir="2700000" algn="tl">
                  <a:srgbClr val="000000"/>
                </a:outerShdw>
              </a:effectLst>
              <a:latin typeface="Kaiti SC" panose="02010600040101010101" pitchFamily="2" charset="-122"/>
              <a:ea typeface="Kaiti SC" panose="02010600040101010101" pitchFamily="2" charset="-122"/>
            </a:endParaRPr>
          </a:p>
        </p:txBody>
      </p:sp>
      <p:sp>
        <p:nvSpPr>
          <p:cNvPr id="14347" name="Text Box 11"/>
          <p:cNvSpPr txBox="1">
            <a:spLocks noChangeArrowheads="1"/>
          </p:cNvSpPr>
          <p:nvPr/>
        </p:nvSpPr>
        <p:spPr bwMode="auto">
          <a:xfrm>
            <a:off x="1259632" y="5590985"/>
            <a:ext cx="3818307" cy="830993"/>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4800" b="1" dirty="0">
                <a:solidFill>
                  <a:srgbClr val="FF0000"/>
                </a:solidFill>
                <a:effectLst>
                  <a:outerShdw blurRad="38100" dist="38100" dir="2700000" algn="tl">
                    <a:srgbClr val="000000"/>
                  </a:outerShdw>
                </a:effectLst>
                <a:latin typeface="Kaiti SC" panose="02010600040101010101" pitchFamily="2" charset="-122"/>
                <a:ea typeface="Kaiti SC" panose="02010600040101010101" pitchFamily="2" charset="-122"/>
              </a:rPr>
              <a:t>不得而知</a:t>
            </a:r>
            <a:endParaRPr lang="en-US" sz="4800" b="1" dirty="0">
              <a:solidFill>
                <a:srgbClr val="FF0000"/>
              </a:solidFill>
              <a:effectLst>
                <a:outerShdw blurRad="38100" dist="38100" dir="2700000" algn="tl">
                  <a:srgbClr val="000000"/>
                </a:outerShdw>
              </a:effectLst>
              <a:latin typeface="Kaiti SC" panose="02010600040101010101" pitchFamily="2" charset="-122"/>
              <a:ea typeface="Kaiti SC" panose="02010600040101010101" pitchFamily="2" charset="-122"/>
            </a:endParaRPr>
          </a:p>
        </p:txBody>
      </p:sp>
      <p:sp>
        <p:nvSpPr>
          <p:cNvPr id="14" name="Text Box 5"/>
          <p:cNvSpPr txBox="1">
            <a:spLocks noChangeArrowheads="1"/>
          </p:cNvSpPr>
          <p:nvPr/>
        </p:nvSpPr>
        <p:spPr bwMode="auto">
          <a:xfrm>
            <a:off x="8316416" y="60325"/>
            <a:ext cx="697992" cy="707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a:solidFill>
                  <a:srgbClr val="FFFFFF"/>
                </a:solidFill>
                <a:latin typeface="Arial"/>
                <a:cs typeface="Arial"/>
              </a:rPr>
              <a:t>256-</a:t>
            </a:r>
            <a:br>
              <a:rPr lang="en-US" sz="2000" b="1" dirty="0">
                <a:solidFill>
                  <a:srgbClr val="FFFFFF"/>
                </a:solidFill>
                <a:latin typeface="Arial"/>
                <a:cs typeface="Arial"/>
              </a:rPr>
            </a:br>
            <a:r>
              <a:rPr lang="en-US" sz="2000" b="1" dirty="0">
                <a:solidFill>
                  <a:srgbClr val="FFFFFF"/>
                </a:solidFill>
                <a:latin typeface="Arial"/>
                <a:cs typeface="Arial"/>
              </a:rPr>
              <a:t>257</a:t>
            </a:r>
          </a:p>
        </p:txBody>
      </p:sp>
    </p:spTree>
    <p:extLst>
      <p:ext uri="{BB962C8B-B14F-4D97-AF65-F5344CB8AC3E}">
        <p14:creationId xmlns:p14="http://schemas.microsoft.com/office/powerpoint/2010/main" val="345231248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3000"/>
                                        <p:tgtEl>
                                          <p:spTgt spid="14341"/>
                                        </p:tgtEl>
                                      </p:cBhvr>
                                    </p:animEffect>
                                  </p:childTnLst>
                                </p:cTn>
                              </p:par>
                            </p:childTnLst>
                          </p:cTn>
                        </p:par>
                        <p:par>
                          <p:cTn id="8" fill="hold" nodeType="afterGroup">
                            <p:stCondLst>
                              <p:cond delay="3000"/>
                            </p:stCondLst>
                            <p:childTnLst>
                              <p:par>
                                <p:cTn id="9" presetID="29" presetClass="entr" presetSubtype="0" fill="hold" grpId="0" nodeType="after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p:cTn id="11" dur="1000" fill="hold"/>
                                        <p:tgtEl>
                                          <p:spTgt spid="14342"/>
                                        </p:tgtEl>
                                        <p:attrNameLst>
                                          <p:attrName>ppt_x</p:attrName>
                                        </p:attrNameLst>
                                      </p:cBhvr>
                                      <p:tavLst>
                                        <p:tav tm="0">
                                          <p:val>
                                            <p:strVal val="#ppt_x-.2"/>
                                          </p:val>
                                        </p:tav>
                                        <p:tav tm="100000">
                                          <p:val>
                                            <p:strVal val="#ppt_x"/>
                                          </p:val>
                                        </p:tav>
                                      </p:tavLst>
                                    </p:anim>
                                    <p:anim calcmode="lin" valueType="num">
                                      <p:cBhvr>
                                        <p:cTn id="12"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4342"/>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14345"/>
                                        </p:tgtEl>
                                        <p:attrNameLst>
                                          <p:attrName>style.visibility</p:attrName>
                                        </p:attrNameLst>
                                      </p:cBhvr>
                                      <p:to>
                                        <p:strVal val="visible"/>
                                      </p:to>
                                    </p:set>
                                    <p:anim calcmode="lin" valueType="num">
                                      <p:cBhvr>
                                        <p:cTn id="16" dur="1000" fill="hold"/>
                                        <p:tgtEl>
                                          <p:spTgt spid="14345"/>
                                        </p:tgtEl>
                                        <p:attrNameLst>
                                          <p:attrName>ppt_x</p:attrName>
                                        </p:attrNameLst>
                                      </p:cBhvr>
                                      <p:tavLst>
                                        <p:tav tm="0">
                                          <p:val>
                                            <p:strVal val="#ppt_x-.2"/>
                                          </p:val>
                                        </p:tav>
                                        <p:tav tm="100000">
                                          <p:val>
                                            <p:strVal val="#ppt_x"/>
                                          </p:val>
                                        </p:tav>
                                      </p:tavLst>
                                    </p:anim>
                                    <p:anim calcmode="lin" valueType="num">
                                      <p:cBhvr>
                                        <p:cTn id="17" dur="1000" fill="hold"/>
                                        <p:tgtEl>
                                          <p:spTgt spid="14345"/>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4345"/>
                                        </p:tgtEl>
                                      </p:cBhvr>
                                    </p:animEffect>
                                  </p:childTnLst>
                                </p:cTn>
                              </p:par>
                              <p:par>
                                <p:cTn id="19" presetID="29" presetClass="entr" presetSubtype="0" fill="hold" grpId="0" nodeType="withEffect">
                                  <p:stCondLst>
                                    <p:cond delay="0"/>
                                  </p:stCondLst>
                                  <p:childTnLst>
                                    <p:set>
                                      <p:cBhvr>
                                        <p:cTn id="20" dur="1" fill="hold">
                                          <p:stCondLst>
                                            <p:cond delay="0"/>
                                          </p:stCondLst>
                                        </p:cTn>
                                        <p:tgtEl>
                                          <p:spTgt spid="14346"/>
                                        </p:tgtEl>
                                        <p:attrNameLst>
                                          <p:attrName>style.visibility</p:attrName>
                                        </p:attrNameLst>
                                      </p:cBhvr>
                                      <p:to>
                                        <p:strVal val="visible"/>
                                      </p:to>
                                    </p:set>
                                    <p:anim calcmode="lin" valueType="num">
                                      <p:cBhvr>
                                        <p:cTn id="21" dur="1000" fill="hold"/>
                                        <p:tgtEl>
                                          <p:spTgt spid="14346"/>
                                        </p:tgtEl>
                                        <p:attrNameLst>
                                          <p:attrName>ppt_x</p:attrName>
                                        </p:attrNameLst>
                                      </p:cBhvr>
                                      <p:tavLst>
                                        <p:tav tm="0">
                                          <p:val>
                                            <p:strVal val="#ppt_x-.2"/>
                                          </p:val>
                                        </p:tav>
                                        <p:tav tm="100000">
                                          <p:val>
                                            <p:strVal val="#ppt_x"/>
                                          </p:val>
                                        </p:tav>
                                      </p:tavLst>
                                    </p:anim>
                                    <p:anim calcmode="lin" valueType="num">
                                      <p:cBhvr>
                                        <p:cTn id="22" dur="1000" fill="hold"/>
                                        <p:tgtEl>
                                          <p:spTgt spid="1434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346"/>
                                        </p:tgtEl>
                                      </p:cBhvr>
                                    </p:animEffect>
                                  </p:childTnLst>
                                </p:cTn>
                              </p:par>
                            </p:childTnLst>
                          </p:cTn>
                        </p:par>
                        <p:par>
                          <p:cTn id="24" fill="hold" nodeType="afterGroup">
                            <p:stCondLst>
                              <p:cond delay="4000"/>
                            </p:stCondLst>
                            <p:childTnLst>
                              <p:par>
                                <p:cTn id="25" presetID="50" presetClass="entr" presetSubtype="0" decel="100000" fill="hold" grpId="1" nodeType="afterEffect">
                                  <p:stCondLst>
                                    <p:cond delay="0"/>
                                  </p:stCondLst>
                                  <p:iterate type="lt">
                                    <p:tmPct val="0"/>
                                  </p:iterate>
                                  <p:childTnLst>
                                    <p:set>
                                      <p:cBhvr>
                                        <p:cTn id="26" dur="1" fill="hold">
                                          <p:stCondLst>
                                            <p:cond delay="0"/>
                                          </p:stCondLst>
                                        </p:cTn>
                                        <p:tgtEl>
                                          <p:spTgt spid="14347"/>
                                        </p:tgtEl>
                                        <p:attrNameLst>
                                          <p:attrName>style.visibility</p:attrName>
                                        </p:attrNameLst>
                                      </p:cBhvr>
                                      <p:to>
                                        <p:strVal val="visible"/>
                                      </p:to>
                                    </p:set>
                                    <p:anim calcmode="lin" valueType="num">
                                      <p:cBhvr>
                                        <p:cTn id="27" dur="1000" fill="hold"/>
                                        <p:tgtEl>
                                          <p:spTgt spid="14347"/>
                                        </p:tgtEl>
                                        <p:attrNameLst>
                                          <p:attrName>ppt_w</p:attrName>
                                        </p:attrNameLst>
                                      </p:cBhvr>
                                      <p:tavLst>
                                        <p:tav tm="0">
                                          <p:val>
                                            <p:strVal val="#ppt_w+.3"/>
                                          </p:val>
                                        </p:tav>
                                        <p:tav tm="100000">
                                          <p:val>
                                            <p:strVal val="#ppt_w"/>
                                          </p:val>
                                        </p:tav>
                                      </p:tavLst>
                                    </p:anim>
                                    <p:anim calcmode="lin" valueType="num">
                                      <p:cBhvr>
                                        <p:cTn id="28" dur="1000" fill="hold"/>
                                        <p:tgtEl>
                                          <p:spTgt spid="14347"/>
                                        </p:tgtEl>
                                        <p:attrNameLst>
                                          <p:attrName>ppt_h</p:attrName>
                                        </p:attrNameLst>
                                      </p:cBhvr>
                                      <p:tavLst>
                                        <p:tav tm="0">
                                          <p:val>
                                            <p:strVal val="#ppt_h"/>
                                          </p:val>
                                        </p:tav>
                                        <p:tav tm="100000">
                                          <p:val>
                                            <p:strVal val="#ppt_h"/>
                                          </p:val>
                                        </p:tav>
                                      </p:tavLst>
                                    </p:anim>
                                    <p:animEffect transition="in" filter="fade">
                                      <p:cBhvr>
                                        <p:cTn id="29" dur="1000"/>
                                        <p:tgtEl>
                                          <p:spTgt spid="14347"/>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4344"/>
                                        </p:tgtEl>
                                        <p:attrNameLst>
                                          <p:attrName>style.visibility</p:attrName>
                                        </p:attrNameLst>
                                      </p:cBhvr>
                                      <p:to>
                                        <p:strVal val="visible"/>
                                      </p:to>
                                    </p:set>
                                    <p:anim calcmode="lin" valueType="num">
                                      <p:cBhvr>
                                        <p:cTn id="32" dur="1000" fill="hold"/>
                                        <p:tgtEl>
                                          <p:spTgt spid="14344"/>
                                        </p:tgtEl>
                                        <p:attrNameLst>
                                          <p:attrName>ppt_x</p:attrName>
                                        </p:attrNameLst>
                                      </p:cBhvr>
                                      <p:tavLst>
                                        <p:tav tm="0">
                                          <p:val>
                                            <p:strVal val="#ppt_x-.2"/>
                                          </p:val>
                                        </p:tav>
                                        <p:tav tm="100000">
                                          <p:val>
                                            <p:strVal val="#ppt_x"/>
                                          </p:val>
                                        </p:tav>
                                      </p:tavLst>
                                    </p:anim>
                                    <p:anim calcmode="lin" valueType="num">
                                      <p:cBhvr>
                                        <p:cTn id="33" dur="1000" fill="hold"/>
                                        <p:tgtEl>
                                          <p:spTgt spid="1434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344"/>
                                        </p:tgtEl>
                                      </p:cBhvr>
                                    </p:animEffect>
                                  </p:childTnLst>
                                </p:cTn>
                              </p:par>
                            </p:childTnLst>
                          </p:cTn>
                        </p:par>
                        <p:par>
                          <p:cTn id="35" fill="hold" nodeType="afterGroup">
                            <p:stCondLst>
                              <p:cond delay="5000"/>
                            </p:stCondLst>
                            <p:childTnLst>
                              <p:par>
                                <p:cTn id="36" presetID="8" presetClass="emph" presetSubtype="0" fill="hold" grpId="0" nodeType="afterEffect">
                                  <p:stCondLst>
                                    <p:cond delay="0"/>
                                  </p:stCondLst>
                                  <p:iterate type="lt">
                                    <p:tmPct val="0"/>
                                  </p:iterate>
                                  <p:childTnLst>
                                    <p:animRot by="21600000">
                                      <p:cBhvr>
                                        <p:cTn id="37" dur="2000" fill="hold"/>
                                        <p:tgtEl>
                                          <p:spTgt spid="143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4" grpId="0"/>
      <p:bldP spid="14345" grpId="0"/>
      <p:bldP spid="14346" grpId="0"/>
      <p:bldP spid="14347" grpId="0"/>
      <p:bldP spid="14347"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41" y="44624"/>
            <a:ext cx="9264861" cy="6813376"/>
          </a:xfrm>
          <a:prstGeom prst="rect">
            <a:avLst/>
          </a:prstGeom>
        </p:spPr>
      </p:pic>
      <p:sp>
        <p:nvSpPr>
          <p:cNvPr id="5" name="Title 1"/>
          <p:cNvSpPr txBox="1">
            <a:spLocks/>
          </p:cNvSpPr>
          <p:nvPr/>
        </p:nvSpPr>
        <p:spPr bwMode="auto">
          <a:xfrm>
            <a:off x="0" y="4382421"/>
            <a:ext cx="9144000" cy="19268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r>
              <a:rPr lang="en-US" sz="3200" b="1" dirty="0">
                <a:effectLst>
                  <a:glow rad="127000">
                    <a:srgbClr val="000000">
                      <a:alpha val="96000"/>
                    </a:srgbClr>
                  </a:glow>
                </a:effectLst>
                <a:latin typeface="Kaiti SC" panose="02010600040101010101" pitchFamily="2" charset="-122"/>
                <a:ea typeface="Kaiti SC" panose="02010600040101010101" pitchFamily="2" charset="-122"/>
              </a:rPr>
              <a:t>“</a:t>
            </a:r>
            <a:r>
              <a:rPr lang="zh-CN" altLang="en-US" sz="3200" b="1" dirty="0">
                <a:effectLst>
                  <a:glow rad="127000">
                    <a:srgbClr val="000000">
                      <a:alpha val="96000"/>
                    </a:srgbClr>
                  </a:glow>
                </a:effectLst>
                <a:latin typeface="Kaiti SC" panose="02010600040101010101" pitchFamily="2" charset="-122"/>
                <a:ea typeface="Kaiti SC" panose="02010600040101010101" pitchFamily="2" charset="-122"/>
              </a:rPr>
              <a:t>没有</a:t>
            </a:r>
            <a:r>
              <a:rPr lang="zh-CN" altLang="en-US" sz="3200" b="1" dirty="0">
                <a:solidFill>
                  <a:srgbClr val="FFFF00"/>
                </a:solidFill>
                <a:effectLst>
                  <a:glow rad="127000">
                    <a:srgbClr val="000000">
                      <a:alpha val="96000"/>
                    </a:srgbClr>
                  </a:glow>
                </a:effectLst>
                <a:latin typeface="Kaiti SC" panose="02010600040101010101" pitchFamily="2" charset="-122"/>
                <a:ea typeface="Kaiti SC" panose="02010600040101010101" pitchFamily="2" charset="-122"/>
              </a:rPr>
              <a:t>信</a:t>
            </a:r>
            <a:r>
              <a:rPr lang="zh-CN" altLang="en-US" sz="3200" b="1" dirty="0">
                <a:effectLst>
                  <a:glow rad="127000">
                    <a:srgbClr val="000000">
                      <a:alpha val="96000"/>
                    </a:srgbClr>
                  </a:glow>
                </a:effectLst>
                <a:latin typeface="Kaiti SC" panose="02010600040101010101" pitchFamily="2" charset="-122"/>
                <a:ea typeface="Kaiti SC" panose="02010600040101010101" pitchFamily="2" charset="-122"/>
              </a:rPr>
              <a:t>，就不能得到　神的喜悦；因为来到　神面前的人，必须信　神存在，并且信他会赏赐那些寻求他的人。</a:t>
            </a:r>
            <a:r>
              <a:rPr lang="en-US" sz="3200" b="1" dirty="0">
                <a:effectLst>
                  <a:glow rad="127000">
                    <a:srgbClr val="000000">
                      <a:alpha val="96000"/>
                    </a:srgbClr>
                  </a:glow>
                </a:effectLst>
                <a:latin typeface="Kaiti SC" panose="02010600040101010101" pitchFamily="2" charset="-122"/>
                <a:ea typeface="Kaiti SC" panose="02010600040101010101" pitchFamily="2" charset="-122"/>
              </a:rPr>
              <a:t>” </a:t>
            </a:r>
            <a:br>
              <a:rPr lang="en-US" sz="3200" b="1" dirty="0">
                <a:effectLst>
                  <a:glow rad="127000">
                    <a:srgbClr val="000000">
                      <a:alpha val="96000"/>
                    </a:srgbClr>
                  </a:glow>
                </a:effectLst>
                <a:latin typeface="Kaiti SC" panose="02010600040101010101" pitchFamily="2" charset="-122"/>
                <a:ea typeface="Kaiti SC" panose="02010600040101010101" pitchFamily="2" charset="-122"/>
              </a:rPr>
            </a:br>
            <a:r>
              <a:rPr lang="en-US" sz="3200" b="1" dirty="0">
                <a:effectLst>
                  <a:glow rad="127000">
                    <a:srgbClr val="000000">
                      <a:alpha val="96000"/>
                    </a:srgbClr>
                  </a:glow>
                </a:effectLst>
                <a:latin typeface="Kaiti SC" panose="02010600040101010101" pitchFamily="2" charset="-122"/>
                <a:ea typeface="Kaiti SC" panose="02010600040101010101" pitchFamily="2" charset="-122"/>
              </a:rPr>
              <a:t>(</a:t>
            </a:r>
            <a:r>
              <a:rPr lang="zh-CN" altLang="en-US" sz="3200" b="1" dirty="0">
                <a:effectLst>
                  <a:glow rad="127000">
                    <a:srgbClr val="000000">
                      <a:alpha val="96000"/>
                    </a:srgbClr>
                  </a:glow>
                </a:effectLst>
                <a:latin typeface="Kaiti SC" panose="02010600040101010101" pitchFamily="2" charset="-122"/>
                <a:ea typeface="Kaiti SC" panose="02010600040101010101" pitchFamily="2" charset="-122"/>
              </a:rPr>
              <a:t>来</a:t>
            </a:r>
            <a:r>
              <a:rPr lang="en-US" sz="3200" b="1" dirty="0">
                <a:effectLst>
                  <a:glow rad="127000">
                    <a:srgbClr val="000000">
                      <a:alpha val="96000"/>
                    </a:srgbClr>
                  </a:glow>
                </a:effectLst>
                <a:latin typeface="Kaiti SC" panose="02010600040101010101" pitchFamily="2" charset="-122"/>
                <a:ea typeface="Kaiti SC" panose="02010600040101010101" pitchFamily="2" charset="-122"/>
              </a:rPr>
              <a:t> 11:6 </a:t>
            </a:r>
            <a:r>
              <a:rPr lang="en-US" altLang="zh-CN" sz="3200" b="1" dirty="0">
                <a:effectLst>
                  <a:glow rad="127000">
                    <a:srgbClr val="000000">
                      <a:alpha val="96000"/>
                    </a:srgbClr>
                  </a:glow>
                </a:effectLst>
                <a:latin typeface="Kaiti SC" panose="02010600040101010101" pitchFamily="2" charset="-122"/>
                <a:ea typeface="Kaiti SC" panose="02010600040101010101" pitchFamily="2" charset="-122"/>
              </a:rPr>
              <a:t>CNVS</a:t>
            </a:r>
            <a:r>
              <a:rPr lang="en-US" sz="3200" b="1" dirty="0">
                <a:effectLst>
                  <a:glow rad="127000">
                    <a:srgbClr val="000000">
                      <a:alpha val="96000"/>
                    </a:srgbClr>
                  </a:glow>
                </a:effectLst>
                <a:latin typeface="Kaiti SC" panose="02010600040101010101" pitchFamily="2" charset="-122"/>
                <a:ea typeface="Kaiti SC" panose="02010600040101010101" pitchFamily="2" charset="-122"/>
              </a:rPr>
              <a:t>)</a:t>
            </a:r>
          </a:p>
        </p:txBody>
      </p:sp>
      <p:sp>
        <p:nvSpPr>
          <p:cNvPr id="2" name="Title 1"/>
          <p:cNvSpPr>
            <a:spLocks noGrp="1"/>
          </p:cNvSpPr>
          <p:nvPr>
            <p:ph type="ctrTitle"/>
          </p:nvPr>
        </p:nvSpPr>
        <p:spPr>
          <a:xfrm>
            <a:off x="685800" y="-1355881"/>
            <a:ext cx="7772400" cy="1470025"/>
          </a:xfrm>
        </p:spPr>
        <p:txBody>
          <a:bodyPr/>
          <a:lstStyle/>
          <a:p>
            <a:r>
              <a:rPr lang="en-US" dirty="0"/>
              <a:t>Hebrews</a:t>
            </a:r>
            <a:r>
              <a:rPr lang="en-US" baseline="0" dirty="0"/>
              <a:t> 11:6</a:t>
            </a:r>
            <a:endParaRPr lang="en-US" dirty="0"/>
          </a:p>
        </p:txBody>
      </p:sp>
    </p:spTree>
    <p:extLst>
      <p:ext uri="{BB962C8B-B14F-4D97-AF65-F5344CB8AC3E}">
        <p14:creationId xmlns:p14="http://schemas.microsoft.com/office/powerpoint/2010/main" val="3466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en 6 Noah &amp; So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solidFill>
                  <a:srgbClr val="FFFF00"/>
                </a:solidFill>
                <a:latin typeface="Kaiti SC" panose="02010600040101010101" pitchFamily="2" charset="-122"/>
                <a:ea typeface="Kaiti SC" panose="02010600040101010101" pitchFamily="2" charset="-122"/>
              </a:rPr>
              <a:t>“</a:t>
            </a:r>
            <a:r>
              <a:rPr lang="zh-CN" altLang="en-US" b="1" dirty="0">
                <a:solidFill>
                  <a:srgbClr val="FFFF00"/>
                </a:solidFill>
                <a:latin typeface="Kaiti SC" panose="02010600040101010101" pitchFamily="2" charset="-122"/>
                <a:ea typeface="Kaiti SC" panose="02010600040101010101" pitchFamily="2" charset="-122"/>
              </a:rPr>
              <a:t>因着信</a:t>
            </a:r>
            <a:r>
              <a:rPr lang="en-US" b="1" dirty="0">
                <a:solidFill>
                  <a:srgbClr val="FFFF00"/>
                </a:solidFill>
                <a:latin typeface="Kaiti SC" panose="02010600040101010101" pitchFamily="2" charset="-122"/>
                <a:ea typeface="Kaiti SC" panose="02010600040101010101" pitchFamily="2" charset="-122"/>
              </a:rPr>
              <a:t>…” (</a:t>
            </a:r>
            <a:r>
              <a:rPr lang="zh-CN" altLang="en-US" b="1" dirty="0">
                <a:solidFill>
                  <a:srgbClr val="FFFF00"/>
                </a:solidFill>
                <a:latin typeface="Kaiti SC" panose="02010600040101010101" pitchFamily="2" charset="-122"/>
                <a:ea typeface="Kaiti SC" panose="02010600040101010101" pitchFamily="2" charset="-122"/>
              </a:rPr>
              <a:t>希伯来书 </a:t>
            </a:r>
            <a:r>
              <a:rPr lang="en-US" b="1" dirty="0">
                <a:solidFill>
                  <a:srgbClr val="FFFF00"/>
                </a:solidFill>
                <a:latin typeface="Kaiti SC" panose="02010600040101010101" pitchFamily="2" charset="-122"/>
                <a:ea typeface="Kaiti SC" panose="02010600040101010101" pitchFamily="2" charset="-122"/>
              </a:rPr>
              <a:t>11)</a:t>
            </a:r>
          </a:p>
        </p:txBody>
      </p:sp>
      <p:sp>
        <p:nvSpPr>
          <p:cNvPr id="5" name="Title 1"/>
          <p:cNvSpPr txBox="1">
            <a:spLocks/>
          </p:cNvSpPr>
          <p:nvPr/>
        </p:nvSpPr>
        <p:spPr bwMode="auto">
          <a:xfrm>
            <a:off x="148733" y="3506073"/>
            <a:ext cx="8889442" cy="25922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r>
              <a:rPr lang="en-US" sz="3200" spc="-100" dirty="0">
                <a:effectLst>
                  <a:glow rad="127000">
                    <a:srgbClr val="000000">
                      <a:alpha val="96000"/>
                    </a:srgbClr>
                  </a:glow>
                </a:effectLst>
                <a:latin typeface="Kaiti SC" panose="02010600040101010101" pitchFamily="2" charset="-122"/>
                <a:ea typeface="Kaiti SC" panose="02010600040101010101" pitchFamily="2" charset="-122"/>
              </a:rPr>
              <a:t>“</a:t>
            </a:r>
            <a:r>
              <a:rPr lang="zh-CN" altLang="en-US" sz="3200" spc="-100" dirty="0">
                <a:effectLst>
                  <a:glow rad="127000">
                    <a:srgbClr val="000000">
                      <a:alpha val="96000"/>
                    </a:srgbClr>
                  </a:glow>
                </a:effectLst>
                <a:latin typeface="Kaiti SC" panose="02010600040101010101" pitchFamily="2" charset="-122"/>
                <a:ea typeface="Kaiti SC" panose="02010600040101010101" pitchFamily="2" charset="-122"/>
              </a:rPr>
              <a:t> 因着</a:t>
            </a:r>
            <a:r>
              <a:rPr lang="zh-CN" altLang="en-US" sz="3200" spc="-100" dirty="0">
                <a:solidFill>
                  <a:srgbClr val="FFFF00"/>
                </a:solidFill>
                <a:effectLst>
                  <a:glow rad="127000">
                    <a:srgbClr val="000000">
                      <a:alpha val="96000"/>
                    </a:srgbClr>
                  </a:glow>
                </a:effectLst>
                <a:latin typeface="Kaiti SC" panose="02010600040101010101" pitchFamily="2" charset="-122"/>
                <a:ea typeface="Kaiti SC" panose="02010600040101010101" pitchFamily="2" charset="-122"/>
              </a:rPr>
              <a:t>信</a:t>
            </a:r>
            <a:r>
              <a:rPr lang="zh-CN" altLang="en-US" sz="3200" spc="-100" dirty="0">
                <a:effectLst>
                  <a:glow rad="127000">
                    <a:srgbClr val="000000">
                      <a:alpha val="96000"/>
                    </a:srgbClr>
                  </a:glow>
                </a:effectLst>
                <a:latin typeface="Kaiti SC" panose="02010600040101010101" pitchFamily="2" charset="-122"/>
                <a:ea typeface="Kaiti SC" panose="02010600040101010101" pitchFamily="2" charset="-122"/>
              </a:rPr>
              <a:t>，挪亚在还没有看见的事上，得了　神的警告，就动了敬畏的心，做了一艘方舟，使他全家得救。借着这</a:t>
            </a:r>
            <a:r>
              <a:rPr lang="zh-CN" altLang="en-US" sz="3200" spc="-100" dirty="0">
                <a:solidFill>
                  <a:srgbClr val="FFFF00"/>
                </a:solidFill>
                <a:effectLst>
                  <a:glow rad="127000">
                    <a:srgbClr val="000000">
                      <a:alpha val="96000"/>
                    </a:srgbClr>
                  </a:glow>
                </a:effectLst>
                <a:latin typeface="Kaiti SC" panose="02010600040101010101" pitchFamily="2" charset="-122"/>
                <a:ea typeface="Kaiti SC" panose="02010600040101010101" pitchFamily="2" charset="-122"/>
              </a:rPr>
              <a:t>信心</a:t>
            </a:r>
            <a:r>
              <a:rPr lang="zh-CN" altLang="en-US" sz="3200" spc="-100" dirty="0">
                <a:effectLst>
                  <a:glow rad="127000">
                    <a:srgbClr val="000000">
                      <a:alpha val="96000"/>
                    </a:srgbClr>
                  </a:glow>
                </a:effectLst>
                <a:latin typeface="Kaiti SC" panose="02010600040101010101" pitchFamily="2" charset="-122"/>
                <a:ea typeface="Kaiti SC" panose="02010600040101010101" pitchFamily="2" charset="-122"/>
              </a:rPr>
              <a:t>，他就定了那世代的罪，自己也承受了那因</a:t>
            </a:r>
            <a:r>
              <a:rPr lang="zh-CN" altLang="en-US" sz="3200" spc="-100" dirty="0">
                <a:solidFill>
                  <a:srgbClr val="FFFF00"/>
                </a:solidFill>
                <a:effectLst>
                  <a:glow rad="127000">
                    <a:srgbClr val="000000">
                      <a:alpha val="96000"/>
                    </a:srgbClr>
                  </a:glow>
                </a:effectLst>
                <a:latin typeface="Kaiti SC" panose="02010600040101010101" pitchFamily="2" charset="-122"/>
                <a:ea typeface="Kaiti SC" panose="02010600040101010101" pitchFamily="2" charset="-122"/>
              </a:rPr>
              <a:t>信</a:t>
            </a:r>
            <a:r>
              <a:rPr lang="zh-CN" altLang="en-US" sz="3200" spc="-100" dirty="0">
                <a:effectLst>
                  <a:glow rad="127000">
                    <a:srgbClr val="000000">
                      <a:alpha val="96000"/>
                    </a:srgbClr>
                  </a:glow>
                </a:effectLst>
                <a:latin typeface="Kaiti SC" panose="02010600040101010101" pitchFamily="2" charset="-122"/>
                <a:ea typeface="Kaiti SC" panose="02010600040101010101" pitchFamily="2" charset="-122"/>
              </a:rPr>
              <a:t>而来的义。</a:t>
            </a:r>
            <a:r>
              <a:rPr lang="en-US" sz="3200" spc="-100" dirty="0">
                <a:effectLst>
                  <a:glow rad="127000">
                    <a:srgbClr val="000000">
                      <a:alpha val="96000"/>
                    </a:srgbClr>
                  </a:glow>
                </a:effectLst>
                <a:latin typeface="Kaiti SC" panose="02010600040101010101" pitchFamily="2" charset="-122"/>
                <a:ea typeface="Kaiti SC" panose="02010600040101010101" pitchFamily="2" charset="-122"/>
              </a:rPr>
              <a:t>” </a:t>
            </a:r>
            <a:br>
              <a:rPr lang="en-US" sz="3200" spc="-100" dirty="0">
                <a:effectLst>
                  <a:glow rad="127000">
                    <a:srgbClr val="000000">
                      <a:alpha val="96000"/>
                    </a:srgbClr>
                  </a:glow>
                </a:effectLst>
                <a:latin typeface="Kaiti SC" panose="02010600040101010101" pitchFamily="2" charset="-122"/>
                <a:ea typeface="Kaiti SC" panose="02010600040101010101" pitchFamily="2" charset="-122"/>
              </a:rPr>
            </a:br>
            <a:r>
              <a:rPr lang="en-US" sz="3200" spc="-100" dirty="0">
                <a:effectLst>
                  <a:glow rad="127000">
                    <a:srgbClr val="000000">
                      <a:alpha val="96000"/>
                    </a:srgbClr>
                  </a:glow>
                </a:effectLst>
                <a:latin typeface="Kaiti SC" panose="02010600040101010101" pitchFamily="2" charset="-122"/>
                <a:ea typeface="Kaiti SC" panose="02010600040101010101" pitchFamily="2" charset="-122"/>
              </a:rPr>
              <a:t>(</a:t>
            </a:r>
            <a:r>
              <a:rPr lang="zh-CN" altLang="en-US" sz="3200" spc="-100" dirty="0">
                <a:effectLst>
                  <a:glow rad="127000">
                    <a:srgbClr val="000000">
                      <a:alpha val="96000"/>
                    </a:srgbClr>
                  </a:glow>
                </a:effectLst>
                <a:latin typeface="Kaiti SC" panose="02010600040101010101" pitchFamily="2" charset="-122"/>
                <a:ea typeface="Kaiti SC" panose="02010600040101010101" pitchFamily="2" charset="-122"/>
              </a:rPr>
              <a:t>来</a:t>
            </a:r>
            <a:r>
              <a:rPr lang="en-US" sz="3200" spc="-100" dirty="0">
                <a:effectLst>
                  <a:glow rad="127000">
                    <a:srgbClr val="000000">
                      <a:alpha val="96000"/>
                    </a:srgbClr>
                  </a:glow>
                </a:effectLst>
                <a:latin typeface="Kaiti SC" panose="02010600040101010101" pitchFamily="2" charset="-122"/>
                <a:ea typeface="Kaiti SC" panose="02010600040101010101" pitchFamily="2" charset="-122"/>
              </a:rPr>
              <a:t> 11:7 </a:t>
            </a:r>
            <a:r>
              <a:rPr lang="en-US" altLang="zh-CN" sz="3200" spc="-100" dirty="0">
                <a:effectLst>
                  <a:glow rad="127000">
                    <a:srgbClr val="000000">
                      <a:alpha val="96000"/>
                    </a:srgbClr>
                  </a:glow>
                </a:effectLst>
                <a:latin typeface="Kaiti SC" panose="02010600040101010101" pitchFamily="2" charset="-122"/>
                <a:ea typeface="Kaiti SC" panose="02010600040101010101" pitchFamily="2" charset="-122"/>
              </a:rPr>
              <a:t>CNVS</a:t>
            </a:r>
            <a:r>
              <a:rPr lang="en-US" sz="3200" spc="-100" dirty="0">
                <a:effectLst>
                  <a:glow rad="127000">
                    <a:srgbClr val="000000">
                      <a:alpha val="96000"/>
                    </a:srgbClr>
                  </a:glow>
                </a:effectLst>
                <a:latin typeface="Kaiti SC" panose="02010600040101010101" pitchFamily="2" charset="-122"/>
                <a:ea typeface="Kaiti SC" panose="02010600040101010101" pitchFamily="2" charset="-122"/>
              </a:rPr>
              <a:t>)</a:t>
            </a:r>
          </a:p>
        </p:txBody>
      </p:sp>
    </p:spTree>
    <p:extLst>
      <p:ext uri="{BB962C8B-B14F-4D97-AF65-F5344CB8AC3E}">
        <p14:creationId xmlns:p14="http://schemas.microsoft.com/office/powerpoint/2010/main" val="145803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58" y="19283"/>
            <a:ext cx="4938197" cy="6130176"/>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solidFill>
                  <a:srgbClr val="FFFF00"/>
                </a:solidFill>
                <a:latin typeface="Kaiti SC" panose="02010600040101010101" pitchFamily="2" charset="-122"/>
                <a:ea typeface="Kaiti SC" panose="02010600040101010101" pitchFamily="2" charset="-122"/>
              </a:rPr>
              <a:t>“</a:t>
            </a:r>
            <a:r>
              <a:rPr lang="zh-CN" altLang="en-US" b="1" dirty="0">
                <a:solidFill>
                  <a:srgbClr val="FFFF00"/>
                </a:solidFill>
                <a:latin typeface="Kaiti SC" panose="02010600040101010101" pitchFamily="2" charset="-122"/>
                <a:ea typeface="Kaiti SC" panose="02010600040101010101" pitchFamily="2" charset="-122"/>
              </a:rPr>
              <a:t>因着信</a:t>
            </a:r>
            <a:r>
              <a:rPr lang="en-US" b="1" dirty="0">
                <a:solidFill>
                  <a:srgbClr val="FFFF00"/>
                </a:solidFill>
                <a:latin typeface="Kaiti SC" panose="02010600040101010101" pitchFamily="2" charset="-122"/>
                <a:ea typeface="Kaiti SC" panose="02010600040101010101" pitchFamily="2" charset="-122"/>
              </a:rPr>
              <a:t>…” (</a:t>
            </a:r>
            <a:r>
              <a:rPr lang="zh-CN" altLang="en-US" b="1" dirty="0">
                <a:solidFill>
                  <a:srgbClr val="FFFF00"/>
                </a:solidFill>
                <a:latin typeface="Kaiti SC" panose="02010600040101010101" pitchFamily="2" charset="-122"/>
                <a:ea typeface="Kaiti SC" panose="02010600040101010101" pitchFamily="2" charset="-122"/>
              </a:rPr>
              <a:t>希伯来书 </a:t>
            </a:r>
            <a:r>
              <a:rPr lang="en-US" b="1" dirty="0">
                <a:solidFill>
                  <a:srgbClr val="FFFF00"/>
                </a:solidFill>
                <a:latin typeface="Kaiti SC" panose="02010600040101010101" pitchFamily="2" charset="-122"/>
                <a:ea typeface="Kaiti SC" panose="02010600040101010101" pitchFamily="2" charset="-122"/>
              </a:rPr>
              <a:t>11)</a:t>
            </a:r>
          </a:p>
        </p:txBody>
      </p:sp>
      <p:sp>
        <p:nvSpPr>
          <p:cNvPr id="5" name="Title 1"/>
          <p:cNvSpPr txBox="1">
            <a:spLocks/>
          </p:cNvSpPr>
          <p:nvPr/>
        </p:nvSpPr>
        <p:spPr bwMode="auto">
          <a:xfrm>
            <a:off x="3203847" y="620688"/>
            <a:ext cx="5940153" cy="518457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r>
              <a:rPr lang="en-US" sz="3600" dirty="0">
                <a:effectLst>
                  <a:glow rad="127000">
                    <a:srgbClr val="000000">
                      <a:alpha val="96000"/>
                    </a:srgbClr>
                  </a:glow>
                </a:effectLst>
                <a:latin typeface="Kaiti SC" panose="02010600040101010101" pitchFamily="2" charset="-122"/>
                <a:ea typeface="Kaiti SC" panose="02010600040101010101" pitchFamily="2" charset="-122"/>
              </a:rPr>
              <a:t>“</a:t>
            </a:r>
            <a:r>
              <a:rPr lang="zh-CN" altLang="en-US" sz="3600" dirty="0">
                <a:effectLst>
                  <a:glow rad="127000">
                    <a:srgbClr val="000000">
                      <a:alpha val="96000"/>
                    </a:srgbClr>
                  </a:glow>
                </a:effectLst>
                <a:latin typeface="Kaiti SC" panose="02010600040101010101" pitchFamily="2" charset="-122"/>
                <a:ea typeface="Kaiti SC" panose="02010600040101010101" pitchFamily="2" charset="-122"/>
              </a:rPr>
              <a:t>因着信，亚伯拉罕在蒙召的时候，就听命往他将要承受为业的地方去；他出去的时候，还不知道要往哪里去。</a:t>
            </a:r>
            <a:r>
              <a:rPr lang="en-US" sz="3600" dirty="0">
                <a:effectLst>
                  <a:glow rad="127000">
                    <a:srgbClr val="000000">
                      <a:alpha val="96000"/>
                    </a:srgbClr>
                  </a:glow>
                </a:effectLst>
                <a:latin typeface="Kaiti SC" panose="02010600040101010101" pitchFamily="2" charset="-122"/>
                <a:ea typeface="Kaiti SC" panose="02010600040101010101" pitchFamily="2" charset="-122"/>
              </a:rPr>
              <a:t>” </a:t>
            </a:r>
            <a:br>
              <a:rPr lang="en-US" sz="3600" dirty="0">
                <a:effectLst>
                  <a:glow rad="127000">
                    <a:srgbClr val="000000">
                      <a:alpha val="96000"/>
                    </a:srgbClr>
                  </a:glow>
                </a:effectLst>
                <a:latin typeface="Kaiti SC" panose="02010600040101010101" pitchFamily="2" charset="-122"/>
                <a:ea typeface="Kaiti SC" panose="02010600040101010101" pitchFamily="2" charset="-122"/>
              </a:rPr>
            </a:br>
            <a:r>
              <a:rPr lang="en-US" sz="3600" dirty="0">
                <a:effectLst>
                  <a:glow rad="127000">
                    <a:srgbClr val="000000">
                      <a:alpha val="96000"/>
                    </a:srgbClr>
                  </a:glow>
                </a:effectLst>
                <a:latin typeface="Kaiti SC" panose="02010600040101010101" pitchFamily="2" charset="-122"/>
                <a:ea typeface="Kaiti SC" panose="02010600040101010101" pitchFamily="2" charset="-122"/>
              </a:rPr>
              <a:t>(</a:t>
            </a:r>
            <a:r>
              <a:rPr lang="zh-CN" altLang="en-US" sz="3600" dirty="0">
                <a:effectLst>
                  <a:glow rad="127000">
                    <a:srgbClr val="000000">
                      <a:alpha val="96000"/>
                    </a:srgbClr>
                  </a:glow>
                </a:effectLst>
                <a:latin typeface="Kaiti SC" panose="02010600040101010101" pitchFamily="2" charset="-122"/>
                <a:ea typeface="Kaiti SC" panose="02010600040101010101" pitchFamily="2" charset="-122"/>
              </a:rPr>
              <a:t>来</a:t>
            </a:r>
            <a:r>
              <a:rPr lang="en-US" sz="3600" dirty="0">
                <a:effectLst>
                  <a:glow rad="127000">
                    <a:srgbClr val="000000">
                      <a:alpha val="96000"/>
                    </a:srgbClr>
                  </a:glow>
                </a:effectLst>
                <a:latin typeface="Kaiti SC" panose="02010600040101010101" pitchFamily="2" charset="-122"/>
                <a:ea typeface="Kaiti SC" panose="02010600040101010101" pitchFamily="2" charset="-122"/>
              </a:rPr>
              <a:t> 11:8 </a:t>
            </a:r>
            <a:r>
              <a:rPr lang="en-US" altLang="zh-CN" sz="3600" dirty="0">
                <a:effectLst>
                  <a:glow rad="127000">
                    <a:srgbClr val="000000">
                      <a:alpha val="96000"/>
                    </a:srgbClr>
                  </a:glow>
                </a:effectLst>
                <a:latin typeface="Kaiti SC" panose="02010600040101010101" pitchFamily="2" charset="-122"/>
                <a:ea typeface="Kaiti SC" panose="02010600040101010101" pitchFamily="2" charset="-122"/>
              </a:rPr>
              <a:t>CNVS</a:t>
            </a:r>
            <a:r>
              <a:rPr lang="en-US" sz="3600" dirty="0">
                <a:effectLst>
                  <a:glow rad="127000">
                    <a:srgbClr val="000000">
                      <a:alpha val="96000"/>
                    </a:srgbClr>
                  </a:glow>
                </a:effectLst>
                <a:latin typeface="Kaiti SC" panose="02010600040101010101" pitchFamily="2" charset="-122"/>
                <a:ea typeface="Kaiti SC" panose="02010600040101010101" pitchFamily="2" charset="-122"/>
              </a:rPr>
              <a:t>)</a:t>
            </a:r>
          </a:p>
        </p:txBody>
      </p:sp>
    </p:spTree>
    <p:extLst>
      <p:ext uri="{BB962C8B-B14F-4D97-AF65-F5344CB8AC3E}">
        <p14:creationId xmlns:p14="http://schemas.microsoft.com/office/powerpoint/2010/main" val="35749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4820246"/>
            <a:ext cx="9217024" cy="2037754"/>
          </a:xfrm>
          <a:noFill/>
        </p:spPr>
        <p:txBody>
          <a:bodyPr/>
          <a:lstStyle/>
          <a:p>
            <a:r>
              <a:rPr lang="zh-CN" altLang="en-US" sz="4000" dirty="0">
                <a:latin typeface="Kaiti SC" panose="02010600040101010101" pitchFamily="2" charset="-122"/>
                <a:ea typeface="Kaiti SC" panose="02010600040101010101" pitchFamily="2" charset="-122"/>
              </a:rPr>
              <a:t>摩西和征服一代对所未见的盼望，</a:t>
            </a:r>
            <a:br>
              <a:rPr lang="en-US" altLang="zh-CN" sz="4000" dirty="0">
                <a:latin typeface="Kaiti SC" panose="02010600040101010101" pitchFamily="2" charset="-122"/>
                <a:ea typeface="Kaiti SC" panose="02010600040101010101" pitchFamily="2" charset="-122"/>
              </a:rPr>
            </a:br>
            <a:r>
              <a:rPr lang="zh-CN" altLang="en-US" sz="4000" dirty="0">
                <a:latin typeface="Kaiti SC" panose="02010600040101010101" pitchFamily="2" charset="-122"/>
                <a:ea typeface="Kaiti SC" panose="02010600040101010101" pitchFamily="2" charset="-122"/>
              </a:rPr>
              <a:t>采取了肯定的行动。 </a:t>
            </a:r>
            <a:r>
              <a:rPr lang="en-US" sz="4000" dirty="0">
                <a:solidFill>
                  <a:schemeClr val="bg1"/>
                </a:solidFill>
                <a:latin typeface="Kaiti SC" panose="02010600040101010101" pitchFamily="2" charset="-122"/>
                <a:ea typeface="Kaiti SC" panose="02010600040101010101" pitchFamily="2" charset="-122"/>
              </a:rPr>
              <a:t>(11:23-31</a:t>
            </a:r>
            <a:r>
              <a:rPr lang="zh-CN" altLang="en-US" sz="4000" dirty="0">
                <a:solidFill>
                  <a:schemeClr val="bg1"/>
                </a:solidFill>
                <a:latin typeface="Kaiti SC" panose="02010600040101010101" pitchFamily="2" charset="-122"/>
                <a:ea typeface="Kaiti SC" panose="02010600040101010101" pitchFamily="2" charset="-122"/>
              </a:rPr>
              <a:t>，</a:t>
            </a:r>
            <a:r>
              <a:rPr lang="en-US" altLang="zh-CN" sz="3200" dirty="0">
                <a:solidFill>
                  <a:schemeClr val="bg1"/>
                </a:solidFill>
                <a:latin typeface="Kaiti SC" panose="02010600040101010101" pitchFamily="2" charset="-122"/>
                <a:ea typeface="Kaiti SC" panose="02010600040101010101" pitchFamily="2" charset="-122"/>
              </a:rPr>
              <a:t>CNVS</a:t>
            </a:r>
            <a:r>
              <a:rPr lang="en-US" sz="4000" dirty="0">
                <a:solidFill>
                  <a:schemeClr val="bg1"/>
                </a:solidFill>
                <a:latin typeface="Kaiti SC" panose="02010600040101010101" pitchFamily="2" charset="-122"/>
                <a:ea typeface="Kaiti SC" panose="02010600040101010101" pitchFamily="2" charset="-122"/>
              </a:rPr>
              <a:t>)</a:t>
            </a:r>
          </a:p>
        </p:txBody>
      </p:sp>
      <p:pic>
        <p:nvPicPr>
          <p:cNvPr id="3" name="Picture 2"/>
          <p:cNvPicPr>
            <a:picLocks noChangeAspect="1"/>
          </p:cNvPicPr>
          <p:nvPr/>
        </p:nvPicPr>
        <p:blipFill>
          <a:blip r:embed="rId3"/>
          <a:stretch>
            <a:fillRect/>
          </a:stretch>
        </p:blipFill>
        <p:spPr>
          <a:xfrm>
            <a:off x="1331526" y="0"/>
            <a:ext cx="6283200" cy="4820246"/>
          </a:xfrm>
          <a:prstGeom prst="rect">
            <a:avLst/>
          </a:prstGeom>
        </p:spPr>
      </p:pic>
    </p:spTree>
    <p:extLst>
      <p:ext uri="{BB962C8B-B14F-4D97-AF65-F5344CB8AC3E}">
        <p14:creationId xmlns:p14="http://schemas.microsoft.com/office/powerpoint/2010/main" val="23300075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4820246"/>
            <a:ext cx="9217024" cy="2037754"/>
          </a:xfrm>
          <a:noFill/>
        </p:spPr>
        <p:txBody>
          <a:bodyPr/>
          <a:lstStyle/>
          <a:p>
            <a:r>
              <a:rPr lang="zh-CN" altLang="en-US" sz="4000" b="1" dirty="0">
                <a:solidFill>
                  <a:schemeClr val="bg1"/>
                </a:solidFill>
                <a:latin typeface="Kaiti SC" panose="02010600040101010101" pitchFamily="2" charset="-122"/>
                <a:ea typeface="Kaiti SC" panose="02010600040101010101" pitchFamily="2" charset="-122"/>
              </a:rPr>
              <a:t>许多世代的人们对所未见的盼望，</a:t>
            </a:r>
            <a:br>
              <a:rPr lang="en-US" altLang="zh-CN" sz="4000" b="1" dirty="0">
                <a:solidFill>
                  <a:schemeClr val="bg1"/>
                </a:solidFill>
                <a:latin typeface="Kaiti SC" panose="02010600040101010101" pitchFamily="2" charset="-122"/>
                <a:ea typeface="Kaiti SC" panose="02010600040101010101" pitchFamily="2" charset="-122"/>
              </a:rPr>
            </a:br>
            <a:r>
              <a:rPr lang="zh-CN" altLang="en-US" sz="4000" b="1" dirty="0">
                <a:solidFill>
                  <a:schemeClr val="bg1"/>
                </a:solidFill>
                <a:latin typeface="Kaiti SC" panose="02010600040101010101" pitchFamily="2" charset="-122"/>
                <a:ea typeface="Kaiti SC" panose="02010600040101010101" pitchFamily="2" charset="-122"/>
              </a:rPr>
              <a:t>都采取了肯定的行动</a:t>
            </a:r>
            <a:r>
              <a:rPr lang="en-US" sz="4000" b="1" dirty="0">
                <a:solidFill>
                  <a:schemeClr val="bg1"/>
                </a:solidFill>
                <a:latin typeface="Kaiti SC" panose="02010600040101010101" pitchFamily="2" charset="-122"/>
                <a:ea typeface="Kaiti SC" panose="02010600040101010101" pitchFamily="2" charset="-122"/>
              </a:rPr>
              <a:t>(11:32-38).</a:t>
            </a:r>
          </a:p>
        </p:txBody>
      </p:sp>
      <p:pic>
        <p:nvPicPr>
          <p:cNvPr id="4" name="Picture 3"/>
          <p:cNvPicPr>
            <a:picLocks noChangeAspect="1"/>
          </p:cNvPicPr>
          <p:nvPr/>
        </p:nvPicPr>
        <p:blipFill>
          <a:blip r:embed="rId3"/>
          <a:stretch>
            <a:fillRect/>
          </a:stretch>
        </p:blipFill>
        <p:spPr>
          <a:xfrm>
            <a:off x="0" y="203200"/>
            <a:ext cx="3797300" cy="2146300"/>
          </a:xfrm>
          <a:prstGeom prst="rect">
            <a:avLst/>
          </a:prstGeom>
        </p:spPr>
      </p:pic>
      <p:pic>
        <p:nvPicPr>
          <p:cNvPr id="6" name="Picture 5"/>
          <p:cNvPicPr>
            <a:picLocks noChangeAspect="1"/>
          </p:cNvPicPr>
          <p:nvPr/>
        </p:nvPicPr>
        <p:blipFill>
          <a:blip r:embed="rId4"/>
          <a:stretch>
            <a:fillRect/>
          </a:stretch>
        </p:blipFill>
        <p:spPr>
          <a:xfrm>
            <a:off x="3141780" y="353276"/>
            <a:ext cx="3289300" cy="2463800"/>
          </a:xfrm>
          <a:prstGeom prst="rect">
            <a:avLst/>
          </a:prstGeom>
        </p:spPr>
      </p:pic>
      <p:pic>
        <p:nvPicPr>
          <p:cNvPr id="7" name="Picture 6"/>
          <p:cNvPicPr>
            <a:picLocks noChangeAspect="1"/>
          </p:cNvPicPr>
          <p:nvPr/>
        </p:nvPicPr>
        <p:blipFill>
          <a:blip r:embed="rId5"/>
          <a:stretch>
            <a:fillRect/>
          </a:stretch>
        </p:blipFill>
        <p:spPr>
          <a:xfrm>
            <a:off x="208798" y="2521546"/>
            <a:ext cx="3797300" cy="2133600"/>
          </a:xfrm>
          <a:prstGeom prst="rect">
            <a:avLst/>
          </a:prstGeom>
        </p:spPr>
      </p:pic>
      <p:pic>
        <p:nvPicPr>
          <p:cNvPr id="8" name="Picture 7"/>
          <p:cNvPicPr>
            <a:picLocks noChangeAspect="1"/>
          </p:cNvPicPr>
          <p:nvPr/>
        </p:nvPicPr>
        <p:blipFill>
          <a:blip r:embed="rId6"/>
          <a:stretch>
            <a:fillRect/>
          </a:stretch>
        </p:blipFill>
        <p:spPr>
          <a:xfrm>
            <a:off x="6571351" y="0"/>
            <a:ext cx="2590800" cy="3136900"/>
          </a:xfrm>
          <a:prstGeom prst="rect">
            <a:avLst/>
          </a:prstGeom>
        </p:spPr>
      </p:pic>
      <p:pic>
        <p:nvPicPr>
          <p:cNvPr id="5" name="Picture 4"/>
          <p:cNvPicPr>
            <a:picLocks noChangeAspect="1"/>
          </p:cNvPicPr>
          <p:nvPr/>
        </p:nvPicPr>
        <p:blipFill>
          <a:blip r:embed="rId7"/>
          <a:stretch>
            <a:fillRect/>
          </a:stretch>
        </p:blipFill>
        <p:spPr>
          <a:xfrm>
            <a:off x="4006098" y="2521546"/>
            <a:ext cx="4089400" cy="2298700"/>
          </a:xfrm>
          <a:prstGeom prst="rect">
            <a:avLst/>
          </a:prstGeom>
        </p:spPr>
      </p:pic>
    </p:spTree>
    <p:extLst>
      <p:ext uri="{BB962C8B-B14F-4D97-AF65-F5344CB8AC3E}">
        <p14:creationId xmlns:p14="http://schemas.microsoft.com/office/powerpoint/2010/main" val="24564796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423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739461"/>
            <a:ext cx="9144000" cy="2104581"/>
          </a:xfrm>
          <a:noFill/>
          <a:effectLst>
            <a:outerShdw blurRad="63500" dist="35921" dir="2700000" algn="ctr" rotWithShape="0">
              <a:schemeClr val="tx2">
                <a:alpha val="74998"/>
              </a:schemeClr>
            </a:outerShdw>
          </a:effectLst>
        </p:spPr>
        <p:txBody>
          <a:bodyPr anchor="t"/>
          <a:lstStyle/>
          <a:p>
            <a:pPr>
              <a:defRPr/>
            </a:pPr>
            <a:r>
              <a:rPr lang="en-US" sz="3600" b="1" spc="-100" dirty="0">
                <a:effectLst>
                  <a:glow rad="127000">
                    <a:schemeClr val="tx1"/>
                  </a:glow>
                </a:effectLst>
                <a:latin typeface="Kaiti SC" panose="02010600040101010101" pitchFamily="2" charset="-122"/>
                <a:ea typeface="Kaiti SC" panose="02010600040101010101" pitchFamily="2" charset="-122"/>
                <a:cs typeface="ＭＳ Ｐゴシック" charset="0"/>
              </a:rPr>
              <a:t>“</a:t>
            </a:r>
            <a:r>
              <a:rPr lang="zh-CN" altLang="en-US" sz="3600" b="1" spc="-100" dirty="0">
                <a:effectLst>
                  <a:glow rad="127000">
                    <a:schemeClr val="tx1"/>
                  </a:glow>
                </a:effectLst>
                <a:latin typeface="Kaiti SC" panose="02010600040101010101" pitchFamily="2" charset="-122"/>
                <a:ea typeface="Kaiti SC" panose="02010600040101010101" pitchFamily="2" charset="-122"/>
                <a:cs typeface="ＭＳ Ｐゴシック" charset="0"/>
              </a:rPr>
              <a:t>他们藉着信，就战胜了敌国，伸张了正义，得到了应许，堵住了狮子的口，</a:t>
            </a:r>
            <a:r>
              <a:rPr lang="en-US" sz="3600" b="1" spc="-100" dirty="0">
                <a:effectLst>
                  <a:glow rad="127000">
                    <a:schemeClr val="tx1"/>
                  </a:glow>
                </a:effectLst>
                <a:latin typeface="Kaiti SC" panose="02010600040101010101" pitchFamily="2" charset="-122"/>
                <a:ea typeface="Kaiti SC" panose="02010600040101010101" pitchFamily="2" charset="-122"/>
                <a:cs typeface="ＭＳ Ｐゴシック" charset="0"/>
              </a:rPr>
              <a:t>…</a:t>
            </a:r>
            <a:r>
              <a:rPr lang="zh-CN" altLang="en-US" sz="3600" b="1" spc="-100" dirty="0">
                <a:effectLst>
                  <a:glow rad="127000">
                    <a:schemeClr val="tx1"/>
                  </a:glow>
                </a:effectLst>
                <a:latin typeface="Kaiti SC" panose="02010600040101010101" pitchFamily="2" charset="-122"/>
                <a:ea typeface="Kaiti SC" panose="02010600040101010101" pitchFamily="2" charset="-122"/>
                <a:cs typeface="ＭＳ Ｐゴシック" charset="0"/>
              </a:rPr>
              <a:t>”</a:t>
            </a:r>
            <a:br>
              <a:rPr lang="en-US" sz="3600" b="1" spc="-100" dirty="0">
                <a:effectLst>
                  <a:glow rad="127000">
                    <a:schemeClr val="tx1"/>
                  </a:glow>
                </a:effectLst>
                <a:latin typeface="Kaiti SC" panose="02010600040101010101" pitchFamily="2" charset="-122"/>
                <a:ea typeface="Kaiti SC" panose="02010600040101010101" pitchFamily="2" charset="-122"/>
                <a:cs typeface="ＭＳ Ｐゴシック" charset="0"/>
              </a:rPr>
            </a:br>
            <a:r>
              <a:rPr lang="en-US" sz="3600" b="1" spc="-100" dirty="0">
                <a:effectLst>
                  <a:glow rad="127000">
                    <a:schemeClr val="tx1"/>
                  </a:glow>
                </a:effectLst>
                <a:latin typeface="Kaiti SC" panose="02010600040101010101" pitchFamily="2" charset="-122"/>
                <a:ea typeface="Kaiti SC" panose="02010600040101010101" pitchFamily="2" charset="-122"/>
                <a:cs typeface="ＭＳ Ｐゴシック" charset="0"/>
              </a:rPr>
              <a:t>(11:33 </a:t>
            </a:r>
            <a:r>
              <a:rPr lang="en-US" altLang="zh-CN" sz="3600" b="1" spc="-100" dirty="0">
                <a:effectLst>
                  <a:glow rad="127000">
                    <a:schemeClr val="tx1"/>
                  </a:glow>
                </a:effectLst>
                <a:latin typeface="Kaiti SC" panose="02010600040101010101" pitchFamily="2" charset="-122"/>
                <a:ea typeface="Kaiti SC" panose="02010600040101010101" pitchFamily="2" charset="-122"/>
                <a:cs typeface="ＭＳ Ｐゴシック" charset="0"/>
              </a:rPr>
              <a:t>CNVS</a:t>
            </a:r>
            <a:r>
              <a:rPr lang="en-US" sz="3600" b="1" spc="-100" dirty="0">
                <a:effectLst>
                  <a:glow rad="127000">
                    <a:schemeClr val="tx1"/>
                  </a:glow>
                </a:effectLst>
                <a:latin typeface="Kaiti SC" panose="02010600040101010101" pitchFamily="2" charset="-122"/>
                <a:ea typeface="Kaiti SC" panose="02010600040101010101" pitchFamily="2" charset="-122"/>
                <a:cs typeface="ＭＳ Ｐゴシック" charset="0"/>
              </a:rPr>
              <a:t>).</a:t>
            </a:r>
          </a:p>
        </p:txBody>
      </p:sp>
    </p:spTree>
    <p:extLst>
      <p:ext uri="{BB962C8B-B14F-4D97-AF65-F5344CB8AC3E}">
        <p14:creationId xmlns:p14="http://schemas.microsoft.com/office/powerpoint/2010/main" val="190716510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1639"/>
            <a:ext cx="9144001" cy="68796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4062"/>
            <a:ext cx="9144000" cy="2844985"/>
          </a:xfrm>
          <a:noFill/>
          <a:effectLst>
            <a:outerShdw blurRad="63500" dist="35921" dir="2700000" algn="ctr" rotWithShape="0">
              <a:schemeClr val="tx2">
                <a:alpha val="74998"/>
              </a:schemeClr>
            </a:outerShdw>
          </a:effectLst>
        </p:spPr>
        <p:txBody>
          <a:bodyPr anchor="t"/>
          <a:lstStyle/>
          <a:p>
            <a:pPr algn="r">
              <a:defRPr/>
            </a:pPr>
            <a:r>
              <a:rPr lang="en-US" sz="3200" b="1" dirty="0">
                <a:effectLst>
                  <a:glow rad="127000">
                    <a:schemeClr val="tx1"/>
                  </a:glow>
                </a:effectLst>
                <a:latin typeface="Kaiti SC" panose="02010600040101010101" pitchFamily="2" charset="-122"/>
                <a:ea typeface="Kaiti SC" panose="02010600040101010101" pitchFamily="2" charset="-122"/>
                <a:cs typeface="ＭＳ Ｐゴシック" charset="0"/>
              </a:rPr>
              <a:t>"</a:t>
            </a:r>
            <a:r>
              <a:rPr lang="zh-CN" altLang="en-US" sz="3200" b="1" dirty="0">
                <a:effectLst>
                  <a:glow rad="127000">
                    <a:schemeClr val="tx1"/>
                  </a:glow>
                </a:effectLst>
                <a:latin typeface="Kaiti SC" panose="02010600040101010101" pitchFamily="2" charset="-122"/>
                <a:ea typeface="Kaiti SC" panose="02010600040101010101" pitchFamily="2" charset="-122"/>
                <a:cs typeface="ＭＳ Ｐゴシック" charset="0"/>
              </a:rPr>
              <a:t> 被石头打死，被锯锯死，（后期抄本在此加上“受试探”）被刀杀死。</a:t>
            </a:r>
            <a:r>
              <a:rPr lang="en-US" sz="3200" b="1" dirty="0">
                <a:effectLst>
                  <a:glow rad="127000">
                    <a:schemeClr val="tx1"/>
                  </a:glow>
                </a:effectLst>
                <a:latin typeface="Kaiti SC" panose="02010600040101010101" pitchFamily="2" charset="-122"/>
                <a:ea typeface="Kaiti SC" panose="02010600040101010101" pitchFamily="2" charset="-122"/>
                <a:cs typeface="ＭＳ Ｐゴシック" charset="0"/>
              </a:rPr>
              <a:t>" </a:t>
            </a:r>
            <a:br>
              <a:rPr lang="en-US" sz="3200" b="1" dirty="0">
                <a:effectLst>
                  <a:glow rad="127000">
                    <a:schemeClr val="tx1"/>
                  </a:glow>
                </a:effectLst>
                <a:latin typeface="Kaiti SC" panose="02010600040101010101" pitchFamily="2" charset="-122"/>
                <a:ea typeface="Kaiti SC" panose="02010600040101010101" pitchFamily="2" charset="-122"/>
                <a:cs typeface="ＭＳ Ｐゴシック" charset="0"/>
              </a:rPr>
            </a:br>
            <a:r>
              <a:rPr lang="en-US" sz="3200" b="1" dirty="0">
                <a:effectLst>
                  <a:glow rad="127000">
                    <a:schemeClr val="tx1"/>
                  </a:glow>
                </a:effectLst>
                <a:latin typeface="Kaiti SC" panose="02010600040101010101" pitchFamily="2" charset="-122"/>
                <a:ea typeface="Kaiti SC" panose="02010600040101010101" pitchFamily="2" charset="-122"/>
                <a:cs typeface="ＭＳ Ｐゴシック" charset="0"/>
              </a:rPr>
              <a:t>(11:37a </a:t>
            </a:r>
            <a:r>
              <a:rPr lang="en-US" altLang="zh-CN" sz="3200" b="1" dirty="0">
                <a:effectLst>
                  <a:glow rad="127000">
                    <a:schemeClr val="tx1"/>
                  </a:glow>
                </a:effectLst>
                <a:latin typeface="Kaiti SC" panose="02010600040101010101" pitchFamily="2" charset="-122"/>
                <a:ea typeface="Kaiti SC" panose="02010600040101010101" pitchFamily="2" charset="-122"/>
                <a:cs typeface="ＭＳ Ｐゴシック" charset="0"/>
              </a:rPr>
              <a:t>CNVS</a:t>
            </a:r>
            <a:r>
              <a:rPr lang="en-US" sz="3200" b="1" dirty="0">
                <a:effectLst>
                  <a:glow rad="127000">
                    <a:schemeClr val="tx1"/>
                  </a:glow>
                </a:effectLst>
                <a:latin typeface="Kaiti SC" panose="02010600040101010101" pitchFamily="2" charset="-122"/>
                <a:ea typeface="Kaiti SC" panose="02010600040101010101" pitchFamily="2" charset="-122"/>
                <a:cs typeface="ＭＳ Ｐゴシック" charset="0"/>
              </a:rPr>
              <a:t>).</a:t>
            </a:r>
          </a:p>
        </p:txBody>
      </p:sp>
      <p:pic>
        <p:nvPicPr>
          <p:cNvPr id="2" name="Picture 1"/>
          <p:cNvPicPr>
            <a:picLocks noChangeAspect="1"/>
          </p:cNvPicPr>
          <p:nvPr/>
        </p:nvPicPr>
        <p:blipFill>
          <a:blip r:embed="rId4"/>
          <a:stretch>
            <a:fillRect/>
          </a:stretch>
        </p:blipFill>
        <p:spPr>
          <a:xfrm>
            <a:off x="5131494" y="3251560"/>
            <a:ext cx="3733800" cy="2806700"/>
          </a:xfrm>
          <a:prstGeom prst="rect">
            <a:avLst/>
          </a:prstGeom>
        </p:spPr>
      </p:pic>
    </p:spTree>
    <p:extLst>
      <p:ext uri="{BB962C8B-B14F-4D97-AF65-F5344CB8AC3E}">
        <p14:creationId xmlns:p14="http://schemas.microsoft.com/office/powerpoint/2010/main" val="80965951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Kaiti SC" panose="02010600040101010101" pitchFamily="2" charset="-122"/>
                <a:ea typeface="Kaiti SC" panose="02010600040101010101" pitchFamily="2" charset="-122"/>
                <a:cs typeface="Arial" charset="0"/>
              </a:rPr>
              <a:t>希伯来书</a:t>
            </a:r>
            <a:r>
              <a:rPr lang="en-US" sz="8800" dirty="0">
                <a:solidFill>
                  <a:schemeClr val="bg1"/>
                </a:solidFill>
                <a:latin typeface="Kaiti SC" panose="02010600040101010101" pitchFamily="2" charset="-122"/>
                <a:ea typeface="Kaiti SC" panose="02010600040101010101" pitchFamily="2" charset="-122"/>
                <a:cs typeface="Arial" charset="0"/>
              </a:rPr>
              <a:t>12</a:t>
            </a:r>
          </a:p>
        </p:txBody>
      </p:sp>
    </p:spTree>
    <p:extLst>
      <p:ext uri="{BB962C8B-B14F-4D97-AF65-F5344CB8AC3E}">
        <p14:creationId xmlns:p14="http://schemas.microsoft.com/office/powerpoint/2010/main" val="4263963305"/>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27384"/>
            <a:ext cx="9180512" cy="6968823"/>
          </a:xfrm>
          <a:prstGeom prst="rect">
            <a:avLst/>
          </a:prstGeom>
        </p:spPr>
      </p:pic>
      <p:sp>
        <p:nvSpPr>
          <p:cNvPr id="91139" name="Rectangle 3"/>
          <p:cNvSpPr>
            <a:spLocks noGrp="1" noRot="1" noChangeArrowheads="1"/>
          </p:cNvSpPr>
          <p:nvPr>
            <p:ph type="ctrTitle"/>
          </p:nvPr>
        </p:nvSpPr>
        <p:spPr>
          <a:xfrm>
            <a:off x="179512" y="19651"/>
            <a:ext cx="3030133" cy="2115732"/>
          </a:xfrm>
        </p:spPr>
        <p:txBody>
          <a:bodyPr/>
          <a:lstStyle/>
          <a:p>
            <a:pPr algn="l" eaLnBrk="1" hangingPunct="1"/>
            <a:r>
              <a:rPr lang="zh-CN" altLang="en-US" dirty="0">
                <a:solidFill>
                  <a:srgbClr val="FFFFFF"/>
                </a:solidFill>
                <a:effectLst>
                  <a:glow rad="139700">
                    <a:srgbClr val="000000"/>
                  </a:glow>
                </a:effectLst>
                <a:latin typeface="Kaiti SC" panose="02010600040101010101" pitchFamily="2" charset="-122"/>
                <a:ea typeface="Kaiti SC" panose="02010600040101010101" pitchFamily="2" charset="-122"/>
                <a:cs typeface="ＭＳ Ｐゴシック" charset="0"/>
              </a:rPr>
              <a:t>关键节</a:t>
            </a:r>
            <a:endParaRPr lang="en-US" dirty="0">
              <a:solidFill>
                <a:srgbClr val="FFFFFF"/>
              </a:solidFill>
              <a:effectLst>
                <a:glow rad="139700">
                  <a:srgbClr val="000000"/>
                </a:glow>
              </a:effectLst>
              <a:latin typeface="Kaiti SC" panose="02010600040101010101" pitchFamily="2" charset="-122"/>
              <a:ea typeface="Kaiti SC" panose="02010600040101010101" pitchFamily="2" charset="-122"/>
              <a:cs typeface="ＭＳ Ｐゴシック" charset="0"/>
            </a:endParaRPr>
          </a:p>
        </p:txBody>
      </p:sp>
      <p:sp>
        <p:nvSpPr>
          <p:cNvPr id="91138" name="Rectangle 2"/>
          <p:cNvSpPr>
            <a:spLocks noRot="1" noChangeArrowheads="1"/>
          </p:cNvSpPr>
          <p:nvPr/>
        </p:nvSpPr>
        <p:spPr bwMode="auto">
          <a:xfrm>
            <a:off x="2880320" y="44624"/>
            <a:ext cx="6372200" cy="6896815"/>
          </a:xfrm>
          <a:prstGeom prst="rect">
            <a:avLst/>
          </a:prstGeom>
          <a:noFill/>
          <a:ln w="9525">
            <a:noFill/>
            <a:miter lim="800000"/>
            <a:headEnd/>
            <a:tailEnd/>
          </a:ln>
        </p:spPr>
        <p:txBody>
          <a:bodyPr lIns="91435" tIns="45718" rIns="91435" bIns="45718"/>
          <a:lstStyle/>
          <a:p>
            <a:pPr marL="190490" lvl="1" eaLnBrk="1" hangingPunct="1">
              <a:lnSpc>
                <a:spcPct val="80000"/>
              </a:lnSpc>
              <a:spcBef>
                <a:spcPct val="20000"/>
              </a:spcBef>
            </a:pPr>
            <a:r>
              <a:rPr lang="zh-CN" altLang="en-US" sz="3600" b="1" dirty="0">
                <a:solidFill>
                  <a:srgbClr val="FFFFFF"/>
                </a:solidFill>
                <a:effectLst>
                  <a:glow rad="139700">
                    <a:srgbClr val="000000"/>
                  </a:glow>
                </a:effectLst>
                <a:latin typeface="Kaiti SC" panose="02010600040101010101" pitchFamily="2" charset="-122"/>
                <a:ea typeface="Kaiti SC" panose="02010600040101010101" pitchFamily="2" charset="-122"/>
              </a:rPr>
              <a:t>希伯来书</a:t>
            </a:r>
            <a:r>
              <a:rPr lang="en-US" sz="3600" b="1" dirty="0">
                <a:solidFill>
                  <a:srgbClr val="FFFFFF"/>
                </a:solidFill>
                <a:effectLst>
                  <a:glow rad="139700">
                    <a:srgbClr val="000000"/>
                  </a:glow>
                </a:effectLst>
                <a:latin typeface="Kaiti SC" panose="02010600040101010101" pitchFamily="2" charset="-122"/>
                <a:ea typeface="Kaiti SC" panose="02010600040101010101" pitchFamily="2" charset="-122"/>
              </a:rPr>
              <a:t>12:1-2</a:t>
            </a:r>
          </a:p>
          <a:p>
            <a:pPr marL="190490" lvl="1" eaLnBrk="1" hangingPunct="1">
              <a:lnSpc>
                <a:spcPct val="80000"/>
              </a:lnSpc>
              <a:spcBef>
                <a:spcPct val="20000"/>
              </a:spcBef>
            </a:pPr>
            <a:endParaRPr lang="en-US" sz="900" b="1" dirty="0">
              <a:solidFill>
                <a:srgbClr val="FFFFFF"/>
              </a:solidFill>
              <a:effectLst>
                <a:glow rad="139700">
                  <a:srgbClr val="000000"/>
                </a:glow>
              </a:effectLst>
              <a:latin typeface="Kaiti SC" panose="02010600040101010101" pitchFamily="2" charset="-122"/>
              <a:ea typeface="Kaiti SC" panose="02010600040101010101" pitchFamily="2" charset="-122"/>
            </a:endParaRPr>
          </a:p>
          <a:p>
            <a:pPr marL="190490" lvl="1" eaLnBrk="1" hangingPunct="1">
              <a:lnSpc>
                <a:spcPct val="80000"/>
              </a:lnSpc>
              <a:spcBef>
                <a:spcPct val="20000"/>
              </a:spcBef>
            </a:pPr>
            <a:r>
              <a:rPr lang="en-US" altLang="ja-JP" sz="3600" b="1" dirty="0">
                <a:solidFill>
                  <a:srgbClr val="FFFFFF"/>
                </a:solidFill>
                <a:effectLst>
                  <a:glow rad="139700">
                    <a:srgbClr val="000000"/>
                  </a:glow>
                </a:effectLst>
                <a:latin typeface="Kaiti SC" panose="02010600040101010101" pitchFamily="2" charset="-122"/>
                <a:ea typeface="Kaiti SC" panose="02010600040101010101" pitchFamily="2" charset="-122"/>
              </a:rPr>
              <a:t>"</a:t>
            </a:r>
            <a:r>
              <a:rPr lang="zh-CN" altLang="en-US" sz="3600" b="1" dirty="0">
                <a:solidFill>
                  <a:srgbClr val="FFFFFF"/>
                </a:solidFill>
                <a:effectLst>
                  <a:glow rad="139700">
                    <a:srgbClr val="000000"/>
                  </a:glow>
                </a:effectLst>
                <a:latin typeface="Kaiti SC" panose="02010600040101010101" pitchFamily="2" charset="-122"/>
                <a:ea typeface="Kaiti SC" panose="02010600040101010101" pitchFamily="2" charset="-122"/>
              </a:rPr>
              <a:t>所以，我们既然有这么多的见证人，像云彩围绕着我们，就应该脱下各样的拖累，和容易缠住我们的罪，以坚忍的心奔跑那摆在我们面前的赛程； </a:t>
            </a:r>
            <a:endParaRPr lang="en-US" altLang="zh-CN" sz="3600" b="1" dirty="0">
              <a:solidFill>
                <a:srgbClr val="FFFFFF"/>
              </a:solidFill>
              <a:effectLst>
                <a:glow rad="139700">
                  <a:srgbClr val="000000"/>
                </a:glow>
              </a:effectLst>
              <a:latin typeface="Kaiti SC" panose="02010600040101010101" pitchFamily="2" charset="-122"/>
              <a:ea typeface="Kaiti SC" panose="02010600040101010101" pitchFamily="2" charset="-122"/>
            </a:endParaRPr>
          </a:p>
          <a:p>
            <a:pPr marL="190490" lvl="1" eaLnBrk="1" hangingPunct="1">
              <a:lnSpc>
                <a:spcPct val="80000"/>
              </a:lnSpc>
              <a:spcBef>
                <a:spcPct val="20000"/>
              </a:spcBef>
            </a:pPr>
            <a:endParaRPr lang="en-US" altLang="zh-CN" sz="3600" b="1" dirty="0">
              <a:solidFill>
                <a:srgbClr val="FFFFFF"/>
              </a:solidFill>
              <a:effectLst>
                <a:glow rad="139700">
                  <a:srgbClr val="000000"/>
                </a:glow>
              </a:effectLst>
              <a:latin typeface="Kaiti SC" panose="02010600040101010101" pitchFamily="2" charset="-122"/>
              <a:ea typeface="Kaiti SC" panose="02010600040101010101" pitchFamily="2" charset="-122"/>
            </a:endParaRPr>
          </a:p>
          <a:p>
            <a:pPr marL="190490" lvl="1" eaLnBrk="1" hangingPunct="1">
              <a:lnSpc>
                <a:spcPct val="80000"/>
              </a:lnSpc>
              <a:spcBef>
                <a:spcPct val="20000"/>
              </a:spcBef>
            </a:pPr>
            <a:r>
              <a:rPr lang="zh-CN" altLang="en-US" sz="3600" b="1" dirty="0">
                <a:solidFill>
                  <a:srgbClr val="FFFFFF"/>
                </a:solidFill>
                <a:effectLst>
                  <a:glow rad="139700">
                    <a:srgbClr val="000000"/>
                  </a:glow>
                </a:effectLst>
                <a:latin typeface="Kaiti SC" panose="02010600040101010101" pitchFamily="2" charset="-122"/>
                <a:ea typeface="Kaiti SC" panose="02010600040101010101" pitchFamily="2" charset="-122"/>
              </a:rPr>
              <a:t>专一注视耶稣，就是那位信心的创造者和完成者。他因为那摆在面前的喜乐，就忍受了十字架，轻看了羞辱，现在就坐在　神宝座的右边。</a:t>
            </a:r>
            <a:r>
              <a:rPr lang="en-US" altLang="ja-JP" sz="3600" b="1" dirty="0">
                <a:solidFill>
                  <a:srgbClr val="FFFFFF"/>
                </a:solidFill>
                <a:effectLst>
                  <a:glow rad="139700">
                    <a:srgbClr val="000000"/>
                  </a:glow>
                </a:effectLst>
                <a:latin typeface="Kaiti SC" panose="02010600040101010101" pitchFamily="2" charset="-122"/>
                <a:ea typeface="Kaiti SC" panose="02010600040101010101" pitchFamily="2" charset="-122"/>
              </a:rPr>
              <a:t>"</a:t>
            </a:r>
            <a:endParaRPr lang="en-US" sz="2800" b="1" dirty="0">
              <a:solidFill>
                <a:srgbClr val="000066"/>
              </a:solidFill>
              <a:effectLst>
                <a:glow rad="139700">
                  <a:srgbClr val="000000"/>
                </a:glow>
              </a:effectLst>
              <a:latin typeface="Kaiti SC" panose="02010600040101010101" pitchFamily="2" charset="-122"/>
              <a:ea typeface="Kaiti SC" panose="02010600040101010101" pitchFamily="2" charset="-122"/>
            </a:endParaRPr>
          </a:p>
        </p:txBody>
      </p:sp>
    </p:spTree>
    <p:extLst>
      <p:ext uri="{BB962C8B-B14F-4D97-AF65-F5344CB8AC3E}">
        <p14:creationId xmlns:p14="http://schemas.microsoft.com/office/powerpoint/2010/main" val="2601842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1138">
                                            <p:txEl>
                                              <p:pRg st="0" end="0"/>
                                            </p:txEl>
                                          </p:spTgt>
                                        </p:tgtEl>
                                        <p:attrNameLst>
                                          <p:attrName>style.visibility</p:attrName>
                                        </p:attrNameLst>
                                      </p:cBhvr>
                                      <p:to>
                                        <p:strVal val="visible"/>
                                      </p:to>
                                    </p:set>
                                    <p:animEffect transition="in" filter="randombar(horizontal)">
                                      <p:cBhvr>
                                        <p:cTn id="7" dur="500"/>
                                        <p:tgtEl>
                                          <p:spTgt spid="91138">
                                            <p:txEl>
                                              <p:pRg st="0" end="0"/>
                                            </p:txEl>
                                          </p:spTgt>
                                        </p:tgtEl>
                                      </p:cBhvr>
                                    </p:animEffect>
                                  </p:childTnLst>
                                </p:cTn>
                              </p:par>
                            </p:childTnLst>
                          </p:cTn>
                        </p:par>
                        <p:par>
                          <p:cTn id="8" fill="hold" nodeType="afterGroup">
                            <p:stCondLst>
                              <p:cond delay="500"/>
                            </p:stCondLst>
                            <p:childTnLst>
                              <p:par>
                                <p:cTn id="9" presetID="13" presetClass="entr" presetSubtype="16" fill="hold" nodeType="afterEffect">
                                  <p:stCondLst>
                                    <p:cond delay="0"/>
                                  </p:stCondLst>
                                  <p:childTnLst>
                                    <p:set>
                                      <p:cBhvr>
                                        <p:cTn id="10" dur="1" fill="hold">
                                          <p:stCondLst>
                                            <p:cond delay="0"/>
                                          </p:stCondLst>
                                        </p:cTn>
                                        <p:tgtEl>
                                          <p:spTgt spid="91138">
                                            <p:txEl>
                                              <p:pRg st="2" end="2"/>
                                            </p:txEl>
                                          </p:spTgt>
                                        </p:tgtEl>
                                        <p:attrNameLst>
                                          <p:attrName>style.visibility</p:attrName>
                                        </p:attrNameLst>
                                      </p:cBhvr>
                                      <p:to>
                                        <p:strVal val="visible"/>
                                      </p:to>
                                    </p:set>
                                    <p:animEffect transition="in" filter="plus(in)">
                                      <p:cBhvr>
                                        <p:cTn id="11" dur="1000"/>
                                        <p:tgtEl>
                                          <p:spTgt spid="91138">
                                            <p:txEl>
                                              <p:pRg st="2" end="2"/>
                                            </p:txEl>
                                          </p:spTgt>
                                        </p:tgtEl>
                                      </p:cBhvr>
                                    </p:animEffect>
                                  </p:childTnLst>
                                </p:cTn>
                              </p:par>
                            </p:childTnLst>
                          </p:cTn>
                        </p:par>
                        <p:par>
                          <p:cTn id="12" fill="hold">
                            <p:stCondLst>
                              <p:cond delay="1500"/>
                            </p:stCondLst>
                            <p:childTnLst>
                              <p:par>
                                <p:cTn id="13" presetID="13" presetClass="entr" presetSubtype="16" fill="hold" nodeType="afterEffect">
                                  <p:stCondLst>
                                    <p:cond delay="0"/>
                                  </p:stCondLst>
                                  <p:childTnLst>
                                    <p:set>
                                      <p:cBhvr>
                                        <p:cTn id="14" dur="1" fill="hold">
                                          <p:stCondLst>
                                            <p:cond delay="0"/>
                                          </p:stCondLst>
                                        </p:cTn>
                                        <p:tgtEl>
                                          <p:spTgt spid="91138">
                                            <p:txEl>
                                              <p:pRg st="4" end="4"/>
                                            </p:txEl>
                                          </p:spTgt>
                                        </p:tgtEl>
                                        <p:attrNameLst>
                                          <p:attrName>style.visibility</p:attrName>
                                        </p:attrNameLst>
                                      </p:cBhvr>
                                      <p:to>
                                        <p:strVal val="visible"/>
                                      </p:to>
                                    </p:set>
                                    <p:animEffect transition="in" filter="plus(in)">
                                      <p:cBhvr>
                                        <p:cTn id="15" dur="1000"/>
                                        <p:tgtEl>
                                          <p:spTgt spid="911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bldLvl="2"/>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zh-CN" altLang="en-US" b="1" dirty="0"/>
              <a:t>上帝的管教使人长进公义、信心和人际关系</a:t>
            </a:r>
            <a:r>
              <a:rPr lang="en-US" altLang="zh-CN" b="1" dirty="0"/>
              <a:t>——</a:t>
            </a:r>
            <a:r>
              <a:rPr lang="zh-CN" altLang="en-US" b="1" dirty="0"/>
              <a:t>所以坚持下去</a:t>
            </a:r>
            <a:br>
              <a:rPr lang="en-US" altLang="zh-CN" b="1" dirty="0"/>
            </a:br>
            <a:r>
              <a:rPr lang="zh-CN" altLang="en-US" b="1" dirty="0"/>
              <a:t>（</a:t>
            </a:r>
            <a:r>
              <a:rPr lang="en-US" altLang="zh-CN" b="1" dirty="0"/>
              <a:t>12:4-17</a:t>
            </a:r>
            <a:r>
              <a:rPr lang="zh-CN" altLang="en-US" b="1" dirty="0"/>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27916883"/>
      </p:ext>
    </p:extLst>
  </p:cSld>
  <p:clrMapOvr>
    <a:masterClrMapping/>
  </p:clrMapOvr>
</p:sld>
</file>

<file path=ppt/theme/_rels/theme34.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Clouds">
  <a:themeElements>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2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7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8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4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1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7.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23480</TotalTime>
  <Words>6244</Words>
  <Application>Microsoft Macintosh PowerPoint</Application>
  <PresentationFormat>全屏显示(4:3)</PresentationFormat>
  <Paragraphs>595</Paragraphs>
  <Slides>115</Slides>
  <Notes>87</Notes>
  <HiddenSlides>0</HiddenSlides>
  <MMClips>0</MMClips>
  <ScaleCrop>false</ScaleCrop>
  <HeadingPairs>
    <vt:vector size="6" baseType="variant">
      <vt:variant>
        <vt:lpstr>已用的字体</vt:lpstr>
      </vt:variant>
      <vt:variant>
        <vt:i4>22</vt:i4>
      </vt:variant>
      <vt:variant>
        <vt:lpstr>主题</vt:lpstr>
      </vt:variant>
      <vt:variant>
        <vt:i4>49</vt:i4>
      </vt:variant>
      <vt:variant>
        <vt:lpstr>幻灯片标题</vt:lpstr>
      </vt:variant>
      <vt:variant>
        <vt:i4>115</vt:i4>
      </vt:variant>
    </vt:vector>
  </HeadingPairs>
  <TitlesOfParts>
    <vt:vector size="186" baseType="lpstr">
      <vt:lpstr>26</vt:lpstr>
      <vt:lpstr>SimSun</vt:lpstr>
      <vt:lpstr>BONES</vt:lpstr>
      <vt:lpstr>HuaTianKaiTi</vt:lpstr>
      <vt:lpstr>Kaiti SC</vt:lpstr>
      <vt:lpstr>Microsoft YaHei UI</vt:lpstr>
      <vt:lpstr>ＭＳ Ｐゴシック</vt:lpstr>
      <vt:lpstr>Noto Sans Symbol</vt:lpstr>
      <vt:lpstr>Times</vt:lpstr>
      <vt:lpstr>Arial</vt:lpstr>
      <vt:lpstr>Calibri</vt:lpstr>
      <vt:lpstr>Candara</vt:lpstr>
      <vt:lpstr>Comic Sans MS</vt:lpstr>
      <vt:lpstr>Garamond</vt:lpstr>
      <vt:lpstr>Georgia</vt:lpstr>
      <vt:lpstr>Gill Sans</vt:lpstr>
      <vt:lpstr>Monotype Sorts</vt:lpstr>
      <vt:lpstr>Tahoma</vt:lpstr>
      <vt:lpstr>Times New Roman</vt:lpstr>
      <vt:lpstr>Trebuchet MS</vt:lpstr>
      <vt:lpstr>Verdana</vt:lpstr>
      <vt:lpstr>Wingdings</vt:lpstr>
      <vt:lpstr>Blank Presentation</vt:lpstr>
      <vt:lpstr>3_Ripple</vt:lpstr>
      <vt:lpstr>50_Blank Presentation</vt:lpstr>
      <vt:lpstr>66_Office Theme</vt:lpstr>
      <vt:lpstr>2_Ripple</vt:lpstr>
      <vt:lpstr>untitled 1</vt:lpstr>
      <vt:lpstr>1_Custom Design</vt:lpstr>
      <vt:lpstr>1_Blank Presentation</vt:lpstr>
      <vt:lpstr>2_Blank Presentation</vt:lpstr>
      <vt:lpstr>2_Stream</vt:lpstr>
      <vt:lpstr>51_Blank Presentation</vt:lpstr>
      <vt:lpstr>3_Blank Presentation</vt:lpstr>
      <vt:lpstr>52_Blank Presentation</vt:lpstr>
      <vt:lpstr>6_Ripple</vt:lpstr>
      <vt:lpstr>4_Blank Presentation</vt:lpstr>
      <vt:lpstr>7_Ripple</vt:lpstr>
      <vt:lpstr>1_Fireball</vt:lpstr>
      <vt:lpstr>5_Blank Presentation</vt:lpstr>
      <vt:lpstr>4_Stream</vt:lpstr>
      <vt:lpstr>6_Blank Presentation</vt:lpstr>
      <vt:lpstr>8_Blank Presentation</vt:lpstr>
      <vt:lpstr>57_Blank Presentation</vt:lpstr>
      <vt:lpstr>7_Stream</vt:lpstr>
      <vt:lpstr>10_Stream</vt:lpstr>
      <vt:lpstr>58_Blank Presentation</vt:lpstr>
      <vt:lpstr>14_Blank Presentation</vt:lpstr>
      <vt:lpstr>59_Blank Presentation</vt:lpstr>
      <vt:lpstr>3_Default Design</vt:lpstr>
      <vt:lpstr>15_Blank Presentation</vt:lpstr>
      <vt:lpstr>60_Blank Presentation</vt:lpstr>
      <vt:lpstr>1_Clouds</vt:lpstr>
      <vt:lpstr>25_Office Theme</vt:lpstr>
      <vt:lpstr>18_Blank Presentation</vt:lpstr>
      <vt:lpstr>Title &amp; Subtitle</vt:lpstr>
      <vt:lpstr>12_Stream</vt:lpstr>
      <vt:lpstr>67_Office Theme</vt:lpstr>
      <vt:lpstr>61_Blank Presentation</vt:lpstr>
      <vt:lpstr>14_Stream</vt:lpstr>
      <vt:lpstr>8_Stream</vt:lpstr>
      <vt:lpstr>14_Ripple</vt:lpstr>
      <vt:lpstr>55_Blank Presentation</vt:lpstr>
      <vt:lpstr>53_Blank Presentation</vt:lpstr>
      <vt:lpstr>2_Droplet</vt:lpstr>
      <vt:lpstr>2_Civic</vt:lpstr>
      <vt:lpstr>5_Office Theme</vt:lpstr>
      <vt:lpstr>7_Office Theme</vt:lpstr>
      <vt:lpstr>Orbit</vt:lpstr>
      <vt:lpstr>11_Stream</vt:lpstr>
      <vt:lpstr>25_Blank Presentation</vt:lpstr>
      <vt:lpstr>要  毫不妥协</vt:lpstr>
      <vt:lpstr>有人喜爱跑步</vt:lpstr>
      <vt:lpstr>有人选择放弃</vt:lpstr>
      <vt:lpstr>基督徒的生活是一场赛事</vt:lpstr>
      <vt:lpstr>有些人跑得很好，但…</vt:lpstr>
      <vt:lpstr>有些人却退出了基督徒的赛事</vt:lpstr>
      <vt:lpstr>为什么要在基督的信仰上毫不妥协?</vt:lpstr>
      <vt:lpstr>努力前行!</vt:lpstr>
      <vt:lpstr>希伯来书</vt:lpstr>
      <vt:lpstr>我自己觉得他们住在以色列</vt:lpstr>
      <vt:lpstr>以色列 (AD 67-68)</vt:lpstr>
      <vt:lpstr>一个受压逼的犹太社区</vt:lpstr>
      <vt:lpstr>这些读者是犹太裔基督徒。</vt:lpstr>
      <vt:lpstr>“我应该            回去吗?"</vt:lpstr>
      <vt:lpstr>Christ is Better</vt:lpstr>
      <vt:lpstr>为什么要在基督的信仰上毫不妥协?</vt:lpstr>
      <vt:lpstr>I.  耶稣比任何人或事物更好  (1:1–10:18)。</vt:lpstr>
      <vt:lpstr>希伯来书大纲</vt:lpstr>
      <vt:lpstr>基督 尊贵的地位 (1:1–4:13)</vt:lpstr>
      <vt:lpstr>Slides on  希伯来书 1</vt:lpstr>
      <vt:lpstr>祂比旧约的先知更伟大，因此要跟随祂 （希伯来书 1:1-3）。 </vt:lpstr>
      <vt:lpstr>1神在古时候，曾经多次用种种方法，接着先知向我们的祖先说话；2在这末后的日子，却借着祂的儿子向我们说话。神已经立祂作万有的承受者，并且接着祂创造了宇宙(“宇宙”或译:“诸世界”或“众世代”)。</vt:lpstr>
      <vt:lpstr>希伯来书 1:3 （CNSV）</vt:lpstr>
      <vt:lpstr>祂作为神与人，比天使更伟大，因此要尊崇祂为创造主 （希伯来书 1:4–2:18）。 </vt:lpstr>
      <vt:lpstr>I. 耶稣是 神  祂是值得我们敬拜的 (1:4-14).</vt:lpstr>
      <vt:lpstr>“但是论到儿子，却说：</vt:lpstr>
      <vt:lpstr>Slides on  希伯来书 2</vt:lpstr>
      <vt:lpstr>警告 1</vt:lpstr>
      <vt:lpstr>希伯来书 2:1-2 （CNVS）</vt:lpstr>
      <vt:lpstr>III. 耶稣是一个值得统治的人  (2:5-18) </vt:lpstr>
      <vt:lpstr>(2:6-8 NLT)</vt:lpstr>
      <vt:lpstr>Slides on  希伯来书 3</vt:lpstr>
      <vt:lpstr>他比摩西更伟大，所以不要在千禧年国度中失去迦南地 （希伯来书 3:1–4:13）。 </vt:lpstr>
      <vt:lpstr>比摩西更尊贵 (3:1–4:7)</vt:lpstr>
      <vt:lpstr>警告 2</vt:lpstr>
      <vt:lpstr>PowerPoint 演示文稿</vt:lpstr>
      <vt:lpstr>Slides on  希伯来书 4</vt:lpstr>
      <vt:lpstr>“这样看来，为了　神的子民，必定另外有一个“安息日”的安息保留下来。 10因为那进入　神安息的人，就歇了自己的工作，好象　神歇了自己的工作一样。 11 所以，我们要竭力进入那安息，免得有人随着那不顺从的样子就跌倒了。”                   (4:9-11 CNVS)</vt:lpstr>
      <vt:lpstr>两种类型的产业</vt:lpstr>
      <vt:lpstr>希伯来书第4章对 支持将来千禧年安息的论据</vt:lpstr>
      <vt:lpstr>为什么要跟随耶稣， 作为我们与神之间的中保？</vt:lpstr>
      <vt:lpstr>他比犹太教的大祭司更伟大，所以要到他那里去 （希伯来书 4:14–6:20）。</vt:lpstr>
      <vt:lpstr>主题</vt:lpstr>
      <vt:lpstr>基督明白苦难       </vt:lpstr>
      <vt:lpstr>Slides on  希伯来书 5</vt:lpstr>
      <vt:lpstr>头巾：“归耶和华为圣”</vt:lpstr>
      <vt:lpstr>赎罪日（利未记 16章）</vt:lpstr>
      <vt:lpstr>大祭司的要求</vt:lpstr>
      <vt:lpstr>"沒有人可以自己取得這大祭司的尊榮，只有像亞倫一樣，蒙 神選召的才可以。"  (5:4 CNV).</vt:lpstr>
      <vt:lpstr>"照樣，基督也沒有自己爭取作大祭司的尊榮， 而是曾經對他說：</vt:lpstr>
      <vt:lpstr>Slides on  希伯来书 6</vt:lpstr>
      <vt:lpstr>警告3</vt:lpstr>
      <vt:lpstr>不可能的事 (希伯来书 6:4-6 CNVS)</vt:lpstr>
      <vt:lpstr>6:4-8中的危险是什么？</vt:lpstr>
      <vt:lpstr>跟随一个比耶稣更低微的中保可能导致死亡</vt:lpstr>
      <vt:lpstr>Slides on  希伯来书 7</vt:lpstr>
      <vt:lpstr>他作为麦基洗德祭司，比亚伯拉罕和利未更伟大，因此要跟随他 （希伯来书 7章）。</vt:lpstr>
      <vt:lpstr>谁是真正的麦基洗德？ （创世纪 14）</vt:lpstr>
      <vt:lpstr>基督为祭司 、先知与君王</vt:lpstr>
      <vt:lpstr>Slides on  希伯来书 8</vt:lpstr>
      <vt:lpstr>他在新约中比旧约更伟大， 所以要跟随他 （希伯来书 8）。 </vt:lpstr>
      <vt:lpstr>希伯来书8:6 CNVS</vt:lpstr>
      <vt:lpstr>新的约CUSPSS</vt:lpstr>
      <vt:lpstr>新的约</vt:lpstr>
      <vt:lpstr>Slides on  希伯来书 9</vt:lpstr>
      <vt:lpstr>他通过自己的牺牲比会幕更伟大，所以要跟随他 （希伯来书 9:1–10:18）。</vt:lpstr>
      <vt:lpstr>这两个问题需要我们思考。</vt:lpstr>
      <vt:lpstr>旧约的祭祀有什么问题？</vt:lpstr>
      <vt:lpstr>基督的死亡为何比任何祭品更好？</vt:lpstr>
      <vt:lpstr>希伯来 9:11（CNVS）</vt:lpstr>
      <vt:lpstr>为什么要在基督的信仰上毫不妥协?</vt:lpstr>
      <vt:lpstr>I.  耶稣比任何人或事物更好  (1:1–10:18)。</vt:lpstr>
      <vt:lpstr>Slides on  希伯来书 10</vt:lpstr>
      <vt:lpstr>II. 不要妥协，但要以信心坚持  (10:19–13:25)。</vt:lpstr>
      <vt:lpstr>顽固的不信甚至会杀死你——所以坚持下去 （10：19-39）。</vt:lpstr>
      <vt:lpstr>警告4</vt:lpstr>
      <vt:lpstr>"…如果我们领受了真理的知识以后，还是故意犯罪，就再没有留下赎罪的祭品了； 27 只好恐惧地等待着审判，和那快要吞灭众仇敌的烈火。"  (10:26-27 CNVS).</vt:lpstr>
      <vt:lpstr>居住在耶路撒冷的基督徒 的遭遇又如何呢?</vt:lpstr>
      <vt:lpstr>基督徒离开了耶路撒冷</vt:lpstr>
      <vt:lpstr>烈 火</vt:lpstr>
      <vt:lpstr>“任何人若拒绝遵循摩西的律法，凭两三个人的见证就不得怜恤而被处死。”  (希伯来书10:28; 民数记 15:30-36)</vt:lpstr>
      <vt:lpstr> “何况是践踏　神的儿子，把那使他成圣的立约的血当作俗物，又侮辱施恩的圣灵的人，你们想想，他不是应该受更严厉的刑罚吗？”  (10:29 CNVS)</vt:lpstr>
      <vt:lpstr>安多尼亚城堡 被摧毁，夷为平地</vt:lpstr>
      <vt:lpstr>殿宇被袭击</vt:lpstr>
      <vt:lpstr>希伯来书 8:13 CNVS</vt:lpstr>
      <vt:lpstr>Slides on  希伯来书 11</vt:lpstr>
      <vt:lpstr>在你之前，还有许多人忠心忍耐，给你们留下了榜样——所以要继续前行 （11:1–12:3）。</vt:lpstr>
      <vt:lpstr>HALL OF FAME</vt:lpstr>
      <vt:lpstr>“因着信…” (希伯来书11)</vt:lpstr>
      <vt:lpstr>Hebrews 11:6</vt:lpstr>
      <vt:lpstr>“因着信…” (希伯来书 11)</vt:lpstr>
      <vt:lpstr>“因着信…” (希伯来书 11)</vt:lpstr>
      <vt:lpstr>摩西和征服一代对所未见的盼望， 采取了肯定的行动。 (11:23-31，CNVS)</vt:lpstr>
      <vt:lpstr>许多世代的人们对所未见的盼望， 都采取了肯定的行动(11:32-38).</vt:lpstr>
      <vt:lpstr>“他们藉着信，就战胜了敌国，伸张了正义，得到了应许，堵住了狮子的口，…” (11:33 CNVS).</vt:lpstr>
      <vt:lpstr>" 被石头打死，被锯锯死，（后期抄本在此加上“受试探”）被刀杀死。"  (11:37a CNVS).</vt:lpstr>
      <vt:lpstr>Slides on  希伯来书12</vt:lpstr>
      <vt:lpstr>关键节</vt:lpstr>
      <vt:lpstr>上帝的管教使人长进公义、信心和人际关系——所以坚持下去 （12:4-17）。</vt:lpstr>
      <vt:lpstr>爱的管教 (来 12:5-7 CSBS)</vt:lpstr>
      <vt:lpstr>忽视神会引来祂对你的爱心管教——所以继续前行（12:18-29）。 </vt:lpstr>
      <vt:lpstr>警告 5</vt:lpstr>
      <vt:lpstr>Slides on  希伯来书 13</vt:lpstr>
      <vt:lpstr>有许多实际的方式可以为神服事——所以继续前行 （希伯来书 13）。</vt:lpstr>
      <vt:lpstr>PowerPoint 演示文稿</vt:lpstr>
      <vt:lpstr>"你们为人不要贪爱钱财， 要以现在所有的为满足；因为 神亲自说过： ‘我决不撇下你，也不离弃你’"  (希伯来书 13:5 新译本).</vt:lpstr>
      <vt:lpstr>应用：“离开耶路撒冷”</vt:lpstr>
      <vt:lpstr>PowerPoint 演示文稿</vt:lpstr>
      <vt:lpstr>为什么要在基督的信仰上毫不妥协?</vt:lpstr>
      <vt:lpstr>I.  耶稣比任何人或事物更好  (1:1–10:18)。</vt:lpstr>
      <vt:lpstr>II. 不要妥协，但要以信心坚持  (10:19–13:25)。</vt:lpstr>
      <vt:lpstr>主要思想</vt:lpstr>
      <vt:lpstr>你在哪一方面需要加油？</vt:lpstr>
      <vt:lpstr>Black</vt:lpstr>
      <vt:lpstr>圣经阐释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Hebrews</dc:title>
  <dc:creator>Rick Griffith</dc:creator>
  <cp:lastModifiedBy>Raymond Zou</cp:lastModifiedBy>
  <cp:revision>674</cp:revision>
  <cp:lastPrinted>2019-03-13T08:51:33Z</cp:lastPrinted>
  <dcterms:created xsi:type="dcterms:W3CDTF">2010-12-09T02:35:46Z</dcterms:created>
  <dcterms:modified xsi:type="dcterms:W3CDTF">2025-02-26T06:58:43Z</dcterms:modified>
</cp:coreProperties>
</file>