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6.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7.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8.xml" ContentType="application/vnd.openxmlformats-officedocument.themeOverride+xml"/>
  <Override PartName="/ppt/notesSlides/notesSlide42.xml" ContentType="application/vnd.openxmlformats-officedocument.presentationml.notesSlide+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9.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0.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1.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7" r:id="rId2"/>
    <p:sldMasterId id="2147484028" r:id="rId3"/>
    <p:sldMasterId id="2147484061" r:id="rId4"/>
    <p:sldMasterId id="2147484064" r:id="rId5"/>
    <p:sldMasterId id="2147484112" r:id="rId6"/>
    <p:sldMasterId id="2147484371" r:id="rId7"/>
    <p:sldMasterId id="2147484385" r:id="rId8"/>
    <p:sldMasterId id="2147484388" r:id="rId9"/>
    <p:sldMasterId id="2147484402" r:id="rId10"/>
    <p:sldMasterId id="2147484414" r:id="rId11"/>
    <p:sldMasterId id="2147484428" r:id="rId12"/>
    <p:sldMasterId id="2147484440" r:id="rId13"/>
    <p:sldMasterId id="2147484480" r:id="rId14"/>
    <p:sldMasterId id="2147484494" r:id="rId15"/>
    <p:sldMasterId id="2147484506" r:id="rId16"/>
    <p:sldMasterId id="2147484518" r:id="rId17"/>
    <p:sldMasterId id="2147484530" r:id="rId18"/>
    <p:sldMasterId id="2147484556" r:id="rId19"/>
    <p:sldMasterId id="2147484568" r:id="rId20"/>
    <p:sldMasterId id="2147484604" r:id="rId21"/>
    <p:sldMasterId id="2147484760" r:id="rId22"/>
    <p:sldMasterId id="2147484846" r:id="rId23"/>
    <p:sldMasterId id="2147484859" r:id="rId24"/>
    <p:sldMasterId id="2147484935" r:id="rId25"/>
  </p:sldMasterIdLst>
  <p:notesMasterIdLst>
    <p:notesMasterId r:id="rId111"/>
  </p:notesMasterIdLst>
  <p:sldIdLst>
    <p:sldId id="1175" r:id="rId26"/>
    <p:sldId id="342" r:id="rId27"/>
    <p:sldId id="343" r:id="rId28"/>
    <p:sldId id="344" r:id="rId29"/>
    <p:sldId id="345" r:id="rId30"/>
    <p:sldId id="346" r:id="rId31"/>
    <p:sldId id="347" r:id="rId32"/>
    <p:sldId id="348" r:id="rId33"/>
    <p:sldId id="322" r:id="rId34"/>
    <p:sldId id="522" r:id="rId35"/>
    <p:sldId id="349" r:id="rId36"/>
    <p:sldId id="267" r:id="rId37"/>
    <p:sldId id="47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521" r:id="rId54"/>
    <p:sldId id="366" r:id="rId55"/>
    <p:sldId id="480" r:id="rId56"/>
    <p:sldId id="368" r:id="rId57"/>
    <p:sldId id="369" r:id="rId58"/>
    <p:sldId id="370" r:id="rId59"/>
    <p:sldId id="371" r:id="rId60"/>
    <p:sldId id="486" r:id="rId61"/>
    <p:sldId id="487" r:id="rId62"/>
    <p:sldId id="488" r:id="rId63"/>
    <p:sldId id="375" r:id="rId64"/>
    <p:sldId id="376" r:id="rId65"/>
    <p:sldId id="491" r:id="rId66"/>
    <p:sldId id="378" r:id="rId67"/>
    <p:sldId id="379" r:id="rId68"/>
    <p:sldId id="314" r:id="rId69"/>
    <p:sldId id="383" r:id="rId70"/>
    <p:sldId id="384" r:id="rId71"/>
    <p:sldId id="482" r:id="rId72"/>
    <p:sldId id="380" r:id="rId73"/>
    <p:sldId id="381" r:id="rId74"/>
    <p:sldId id="492" r:id="rId75"/>
    <p:sldId id="493" r:id="rId76"/>
    <p:sldId id="387" r:id="rId77"/>
    <p:sldId id="494" r:id="rId78"/>
    <p:sldId id="389" r:id="rId79"/>
    <p:sldId id="495" r:id="rId80"/>
    <p:sldId id="496" r:id="rId81"/>
    <p:sldId id="392" r:id="rId82"/>
    <p:sldId id="393" r:id="rId83"/>
    <p:sldId id="394" r:id="rId84"/>
    <p:sldId id="395" r:id="rId85"/>
    <p:sldId id="396" r:id="rId86"/>
    <p:sldId id="397" r:id="rId87"/>
    <p:sldId id="499" r:id="rId88"/>
    <p:sldId id="497" r:id="rId89"/>
    <p:sldId id="498" r:id="rId90"/>
    <p:sldId id="401" r:id="rId91"/>
    <p:sldId id="402" r:id="rId92"/>
    <p:sldId id="403" r:id="rId93"/>
    <p:sldId id="404" r:id="rId94"/>
    <p:sldId id="500" r:id="rId95"/>
    <p:sldId id="406" r:id="rId96"/>
    <p:sldId id="407" r:id="rId97"/>
    <p:sldId id="408" r:id="rId98"/>
    <p:sldId id="409" r:id="rId99"/>
    <p:sldId id="410" r:id="rId100"/>
    <p:sldId id="501" r:id="rId101"/>
    <p:sldId id="412" r:id="rId102"/>
    <p:sldId id="413" r:id="rId103"/>
    <p:sldId id="414" r:id="rId104"/>
    <p:sldId id="456" r:id="rId105"/>
    <p:sldId id="416" r:id="rId106"/>
    <p:sldId id="417" r:id="rId107"/>
    <p:sldId id="418" r:id="rId108"/>
    <p:sldId id="419" r:id="rId109"/>
    <p:sldId id="1977" r:id="rId11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8AF"/>
    <a:srgbClr val="FFFF00"/>
    <a:srgbClr val="0000FF"/>
    <a:srgbClr val="000000"/>
    <a:srgbClr val="0067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374"/>
    <p:restoredTop sz="81808" autoAdjust="0"/>
  </p:normalViewPr>
  <p:slideViewPr>
    <p:cSldViewPr>
      <p:cViewPr varScale="1">
        <p:scale>
          <a:sx n="86" d="100"/>
          <a:sy n="86" d="100"/>
        </p:scale>
        <p:origin x="224" y="10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viewProps" Target="viewProps.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tableStyles" Target="tableStyles.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_.xlsm"/><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5A02-5647-A572-1F1256DF53BD}"/>
            </c:ext>
          </c:extLst>
        </c:ser>
        <c:dLbls>
          <c:showLegendKey val="0"/>
          <c:showVal val="0"/>
          <c:showCatName val="0"/>
          <c:showSerName val="0"/>
          <c:showPercent val="0"/>
          <c:showBubbleSize val="0"/>
        </c:dLbls>
        <c:gapWidth val="150"/>
        <c:shape val="box"/>
        <c:axId val="-2084048280"/>
        <c:axId val="-2084078744"/>
        <c:axId val="0"/>
      </c:bar3DChart>
      <c:catAx>
        <c:axId val="-2084048280"/>
        <c:scaling>
          <c:orientation val="minMax"/>
        </c:scaling>
        <c:delete val="0"/>
        <c:axPos val="b"/>
        <c:numFmt formatCode="General" sourceLinked="0"/>
        <c:majorTickMark val="out"/>
        <c:minorTickMark val="none"/>
        <c:tickLblPos val="nextTo"/>
        <c:txPr>
          <a:bodyPr/>
          <a:lstStyle/>
          <a:p>
            <a:pPr>
              <a:defRPr sz="1600" b="1"/>
            </a:pPr>
            <a:endParaRPr lang="zh-CN"/>
          </a:p>
        </c:txPr>
        <c:crossAx val="-2084078744"/>
        <c:crosses val="autoZero"/>
        <c:auto val="1"/>
        <c:lblAlgn val="ctr"/>
        <c:lblOffset val="100"/>
        <c:noMultiLvlLbl val="0"/>
      </c:catAx>
      <c:valAx>
        <c:axId val="-2084078744"/>
        <c:scaling>
          <c:orientation val="minMax"/>
        </c:scaling>
        <c:delete val="0"/>
        <c:axPos val="l"/>
        <c:majorGridlines/>
        <c:numFmt formatCode="General" sourceLinked="1"/>
        <c:majorTickMark val="out"/>
        <c:minorTickMark val="none"/>
        <c:tickLblPos val="nextTo"/>
        <c:txPr>
          <a:bodyPr/>
          <a:lstStyle/>
          <a:p>
            <a:pPr>
              <a:defRPr sz="2000" b="1"/>
            </a:pPr>
            <a:endParaRPr lang="zh-CN"/>
          </a:p>
        </c:txPr>
        <c:crossAx val="-208404828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0410-CC4B-A3E3-F4E299AB6397}"/>
            </c:ext>
          </c:extLst>
        </c:ser>
        <c:dLbls>
          <c:showLegendKey val="0"/>
          <c:showVal val="0"/>
          <c:showCatName val="0"/>
          <c:showSerName val="0"/>
          <c:showPercent val="0"/>
          <c:showBubbleSize val="0"/>
        </c:dLbls>
        <c:gapWidth val="150"/>
        <c:shape val="box"/>
        <c:axId val="-2131026648"/>
        <c:axId val="-2131023576"/>
        <c:axId val="0"/>
      </c:bar3DChart>
      <c:catAx>
        <c:axId val="-2131026648"/>
        <c:scaling>
          <c:orientation val="minMax"/>
        </c:scaling>
        <c:delete val="1"/>
        <c:axPos val="b"/>
        <c:numFmt formatCode="General" sourceLinked="0"/>
        <c:majorTickMark val="out"/>
        <c:minorTickMark val="none"/>
        <c:tickLblPos val="nextTo"/>
        <c:crossAx val="-2131023576"/>
        <c:crosses val="autoZero"/>
        <c:auto val="1"/>
        <c:lblAlgn val="ctr"/>
        <c:lblOffset val="100"/>
        <c:noMultiLvlLbl val="0"/>
      </c:catAx>
      <c:valAx>
        <c:axId val="-2131023576"/>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zh-CN"/>
          </a:p>
        </c:txPr>
        <c:crossAx val="-2131026648"/>
        <c:crosses val="autoZero"/>
        <c:crossBetween val="between"/>
      </c:valAx>
      <c:spPr>
        <a:ln>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rgbClr val="000514"/>
                </a:solidFill>
                <a:latin typeface="Arial" panose="020B0604020202020204" pitchFamily="34" charset="0"/>
                <a:ea typeface="Garamond"/>
                <a:cs typeface="Arial" panose="020B0604020202020204" pitchFamily="34" charset="0"/>
              </a:defRPr>
            </a:pPr>
            <a:r>
              <a:rPr lang="ko-KR" altLang="en-US" sz="2400" dirty="0" err="1">
                <a:solidFill>
                  <a:schemeClr val="bg2"/>
                </a:solidFill>
                <a:latin typeface="Arial" panose="020B0604020202020204" pitchFamily="34" charset="0"/>
                <a:cs typeface="Arial" panose="020B0604020202020204" pitchFamily="34" charset="0"/>
              </a:rPr>
              <a:t>非公民</a:t>
            </a:r>
            <a:r>
              <a:rPr lang="ko-KR" altLang="en-US" sz="2400" dirty="0">
                <a:solidFill>
                  <a:schemeClr val="bg2"/>
                </a:solidFill>
                <a:latin typeface="Arial" panose="020B0604020202020204" pitchFamily="34" charset="0"/>
                <a:cs typeface="Arial" panose="020B0604020202020204" pitchFamily="34" charset="0"/>
              </a:rPr>
              <a:t> </a:t>
            </a:r>
            <a:endParaRPr lang="en-US" sz="2400" dirty="0">
              <a:solidFill>
                <a:schemeClr val="bg2"/>
              </a:solidFill>
              <a:latin typeface="Arial" panose="020B0604020202020204" pitchFamily="34" charset="0"/>
              <a:cs typeface="Arial" panose="020B0604020202020204" pitchFamily="34" charset="0"/>
            </a:endParaRPr>
          </a:p>
        </c:rich>
      </c:tx>
      <c:layout>
        <c:manualLayout>
          <c:xMode val="edge"/>
          <c:yMode val="edge"/>
          <c:x val="0.49410705310772318"/>
          <c:y val="0.5786532836656858"/>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2400" b="1" i="0" u="none" strike="noStrike" kern="1200" baseline="0">
              <a:solidFill>
                <a:srgbClr val="000514"/>
              </a:solidFill>
              <a:latin typeface="Arial" panose="020B0604020202020204" pitchFamily="34" charset="0"/>
              <a:ea typeface="Garamond"/>
              <a:cs typeface="Arial" panose="020B0604020202020204" pitchFamily="34" charset="0"/>
            </a:defRPr>
          </a:pPr>
          <a:endParaRPr lang="zh-CN"/>
        </a:p>
      </c:txPr>
    </c:title>
    <c:autoTitleDeleted val="0"/>
    <c:plotArea>
      <c:layout/>
      <c:pieChart>
        <c:varyColors val="1"/>
        <c:ser>
          <c:idx val="0"/>
          <c:order val="0"/>
          <c:tx>
            <c:strRef>
              <c:f>Sheet1!$A$1</c:f>
              <c:strCache>
                <c:ptCount val="1"/>
                <c:pt idx="0">
                  <c:v>Citizens</c:v>
                </c:pt>
              </c:strCache>
            </c:strRef>
          </c:tx>
          <c:dPt>
            <c:idx val="0"/>
            <c:bubble3D val="0"/>
            <c:spPr>
              <a:solidFill>
                <a:schemeClr val="accent2"/>
              </a:solidFill>
              <a:ln>
                <a:noFill/>
              </a:ln>
              <a:effectLst/>
            </c:spPr>
            <c:extLst>
              <c:ext xmlns:c16="http://schemas.microsoft.com/office/drawing/2014/chart" uri="{C3380CC4-5D6E-409C-BE32-E72D297353CC}">
                <c16:uniqueId val="{00000003-73BC-FE4C-8483-4175CFA19B98}"/>
              </c:ext>
            </c:extLst>
          </c:dPt>
          <c:dPt>
            <c:idx val="1"/>
            <c:bubble3D val="0"/>
            <c:spPr>
              <a:solidFill>
                <a:schemeClr val="accent4"/>
              </a:solidFill>
              <a:ln>
                <a:noFill/>
              </a:ln>
              <a:effectLst/>
            </c:spPr>
            <c:extLst>
              <c:ext xmlns:c16="http://schemas.microsoft.com/office/drawing/2014/chart" uri="{C3380CC4-5D6E-409C-BE32-E72D297353CC}">
                <c16:uniqueId val="{00000004-73BC-FE4C-8483-4175CFA19B98}"/>
              </c:ext>
            </c:extLst>
          </c:dPt>
          <c:dPt>
            <c:idx val="2"/>
            <c:bubble3D val="0"/>
            <c:spPr>
              <a:solidFill>
                <a:schemeClr val="accent6"/>
              </a:solidFill>
              <a:ln>
                <a:noFill/>
              </a:ln>
              <a:effectLst/>
            </c:spPr>
            <c:extLst>
              <c:ext xmlns:c16="http://schemas.microsoft.com/office/drawing/2014/chart" uri="{C3380CC4-5D6E-409C-BE32-E72D297353CC}">
                <c16:uniqueId val="{00000005-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1BBE-3F4B-B613-D5ACF8F82621}"/>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9-1BBE-3F4B-B613-D5ACF8F82621}"/>
              </c:ext>
            </c:extLst>
          </c:dPt>
          <c:dLbls>
            <c:dLbl>
              <c:idx val="0"/>
              <c:layout>
                <c:manualLayout>
                  <c:x val="-2.0518392647727545E-2"/>
                  <c:y val="2.3503969559303347E-3"/>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29" b="1" i="0" u="none" strike="noStrike" kern="1200" baseline="0">
                        <a:solidFill>
                          <a:srgbClr val="FFFFFF"/>
                        </a:solidFill>
                        <a:latin typeface="Arial" panose="020B0604020202020204" pitchFamily="34" charset="0"/>
                        <a:ea typeface="Garamond"/>
                        <a:cs typeface="Arial" panose="020B0604020202020204" pitchFamily="34" charset="0"/>
                      </a:defRPr>
                    </a:pPr>
                    <a:r>
                      <a:rPr lang="ko-KR" altLang="en-US" dirty="0" err="1">
                        <a:latin typeface="Arial" panose="020B0604020202020204" pitchFamily="34" charset="0"/>
                        <a:cs typeface="Arial" panose="020B0604020202020204" pitchFamily="34" charset="0"/>
                      </a:rPr>
                      <a:t>公民</a:t>
                    </a:r>
                    <a:r>
                      <a:rPr lang="ko-KR" altLang="en-US" baseline="0" dirty="0">
                        <a:latin typeface="Arial" panose="020B0604020202020204" pitchFamily="34" charset="0"/>
                        <a:cs typeface="Arial" panose="020B0604020202020204" pitchFamily="34" charset="0"/>
                      </a:rPr>
                      <a:t>
</a:t>
                    </a:r>
                    <a:fld id="{EED28D96-CC04-954B-825B-B0BFCA5199B6}" type="PERCENTAGE">
                      <a:rPr lang="en-US" altLang="zh-CN" baseline="0">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latin typeface="Arial" panose="020B0604020202020204" pitchFamily="34" charset="0"/>
                          <a:cs typeface="Arial" panose="020B0604020202020204" pitchFamily="34" charset="0"/>
                        </a:defRPr>
                      </a:pPr>
                      <a:t>[百分比]</a:t>
                    </a:fld>
                    <a:endParaRPr lang="ko-KR" altLang="en-US" baseline="0" dirty="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29" b="1" i="0" u="none" strike="noStrike" kern="1200" baseline="0">
                      <a:solidFill>
                        <a:srgbClr val="FFFFFF"/>
                      </a:solidFill>
                      <a:latin typeface="Arial" panose="020B0604020202020204" pitchFamily="34" charset="0"/>
                      <a:ea typeface="Garamond"/>
                      <a:cs typeface="Arial" panose="020B0604020202020204" pitchFamily="34" charset="0"/>
                    </a:defRPr>
                  </a:pPr>
                  <a:endParaRPr lang="zh-CN"/>
                </a:p>
              </c:tx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3BC-FE4C-8483-4175CFA19B98}"/>
                </c:ext>
              </c:extLst>
            </c:dLbl>
            <c:dLbl>
              <c:idx val="1"/>
              <c:layout>
                <c:manualLayout>
                  <c:x val="0.15676878156187912"/>
                  <c:y val="-0.29764193508236958"/>
                </c:manualLayout>
              </c:layout>
              <c:tx>
                <c:rich>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fld id="{68045E8C-5E82-584D-A068-234CA33FAF14}" type="CATEGORYNAME">
                      <a:rPr lang="en-US" altLang="zh-CN"/>
                      <a:pPr>
                        <a:defRPr>
                          <a:solidFill>
                            <a:schemeClr val="bg2"/>
                          </a:solidFill>
                          <a:latin typeface="Arial" panose="020B0604020202020204" pitchFamily="34" charset="0"/>
                          <a:cs typeface="Arial" panose="020B0604020202020204" pitchFamily="34" charset="0"/>
                        </a:defRPr>
                      </a:pPr>
                      <a:t>[类别名称]</a:t>
                    </a:fld>
                    <a:fld id="{24C68062-B30E-D341-A86D-A94CDEB97CCB}" type="PERCENTAGE">
                      <a:rPr lang="en-US" altLang="zh-CN" baseline="0" smtClean="0"/>
                      <a:pPr>
                        <a:defRPr>
                          <a:solidFill>
                            <a:schemeClr val="bg2"/>
                          </a:solidFill>
                          <a:latin typeface="Arial" panose="020B0604020202020204" pitchFamily="34" charset="0"/>
                          <a:cs typeface="Arial" panose="020B0604020202020204" pitchFamily="34" charset="0"/>
                        </a:defRPr>
                      </a:pPr>
                      <a:t>[百分比]</a:t>
                    </a:fld>
                    <a:endParaRPr lang="zh-CN" altLang="en-US"/>
                  </a:p>
                </c:rich>
              </c:tx>
              <c:spPr>
                <a:noFill/>
                <a:ln>
                  <a:noFill/>
                </a:ln>
                <a:effectLst/>
              </c:spPr>
              <c:txPr>
                <a:bodyPr rot="0" spcFirstLastPara="1" vertOverflow="ellipsis" vert="horz" wrap="square" lIns="38100" tIns="19050" rIns="38100" bIns="19050" anchor="ctr" anchorCtr="1">
                  <a:noAutofit/>
                </a:bodyPr>
                <a:lstStyle/>
                <a:p>
                  <a:pPr>
                    <a:defRPr sz="2429" b="1" i="0" u="none" strike="noStrike" kern="1200" baseline="0">
                      <a:solidFill>
                        <a:schemeClr val="bg2"/>
                      </a:solidFill>
                      <a:latin typeface="Arial" panose="020B0604020202020204" pitchFamily="34" charset="0"/>
                      <a:ea typeface="Garamond"/>
                      <a:cs typeface="Arial" panose="020B0604020202020204" pitchFamily="34" charset="0"/>
                    </a:defRPr>
                  </a:pPr>
                  <a:endParaRPr lang="zh-CN"/>
                </a:p>
              </c:txPr>
              <c:showLegendKey val="0"/>
              <c:showVal val="0"/>
              <c:showCatName val="1"/>
              <c:showSerName val="0"/>
              <c:showPercent val="1"/>
              <c:showBubbleSize val="0"/>
              <c:extLst>
                <c:ext xmlns:c15="http://schemas.microsoft.com/office/drawing/2012/chart" uri="{CE6537A1-D6FC-4f65-9D91-7224C49458BB}">
                  <c15:layout>
                    <c:manualLayout>
                      <c:w val="0.10732522796352585"/>
                      <c:h val="7.7436041049895835E-2"/>
                    </c:manualLayout>
                  </c15:layout>
                  <c15:dlblFieldTable/>
                  <c15:showDataLabelsRange val="0"/>
                </c:ext>
                <c:ext xmlns:c16="http://schemas.microsoft.com/office/drawing/2014/chart" uri="{C3380CC4-5D6E-409C-BE32-E72D297353CC}">
                  <c16:uniqueId val="{00000004-73BC-FE4C-8483-4175CFA19B98}"/>
                </c:ext>
              </c:extLst>
            </c:dLbl>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chemeClr val="tx1"/>
                    </a:solidFill>
                    <a:latin typeface="Garamond"/>
                    <a:ea typeface="Garamond"/>
                    <a:cs typeface="Garamond"/>
                  </a:defRPr>
                </a:pPr>
                <a:endParaRPr lang="zh-CN"/>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Sheet1!$A$2:$E$2</c:f>
              <c:numCache>
                <c:formatCode>0%</c:formatCode>
                <c:ptCount val="5"/>
                <c:pt idx="0">
                  <c:v>7.0000000000000007E-2</c:v>
                </c:pt>
                <c:pt idx="1">
                  <c:v>0.93</c:v>
                </c:pt>
              </c:numCache>
            </c:numRef>
          </c:val>
          <c:extLst>
            <c:ext xmlns:c16="http://schemas.microsoft.com/office/drawing/2014/chart" uri="{C3380CC4-5D6E-409C-BE32-E72D297353CC}">
              <c16:uniqueId val="{00000000-4BAE-4549-A47A-26CEFD17B34F}"/>
            </c:ext>
          </c:extLst>
        </c:ser>
        <c:ser>
          <c:idx val="1"/>
          <c:order val="1"/>
          <c:tx>
            <c:strRef>
              <c:f>Sheet1!$B$1</c:f>
              <c:strCache>
                <c:ptCount val="1"/>
                <c:pt idx="0">
                  <c:v>Non-Citizens</c:v>
                </c:pt>
              </c:strCache>
            </c:strRef>
          </c:tx>
          <c:dPt>
            <c:idx val="0"/>
            <c:bubble3D val="0"/>
            <c:spPr>
              <a:solidFill>
                <a:schemeClr val="accent2"/>
              </a:solidFill>
              <a:ln>
                <a:noFill/>
              </a:ln>
              <a:effectLst/>
            </c:spPr>
            <c:extLst>
              <c:ext xmlns:c16="http://schemas.microsoft.com/office/drawing/2014/chart" uri="{C3380CC4-5D6E-409C-BE32-E72D297353CC}">
                <c16:uniqueId val="{0000000B-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0D-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0F-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1-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zh-CN"/>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Sheet1!$B$3:$E$3</c:f>
              <c:numCache>
                <c:formatCode>General</c:formatCode>
                <c:ptCount val="4"/>
              </c:numCache>
            </c:numRef>
          </c:val>
          <c:extLst>
            <c:ext xmlns:c16="http://schemas.microsoft.com/office/drawing/2014/chart" uri="{C3380CC4-5D6E-409C-BE32-E72D297353CC}">
              <c16:uniqueId val="{00000001-4BAE-4549-A47A-26CEFD17B34F}"/>
            </c:ext>
          </c:extLst>
        </c:ser>
        <c:ser>
          <c:idx val="2"/>
          <c:order val="2"/>
          <c:tx>
            <c:strRef>
              <c:f>Sheet1!$A$4</c:f>
              <c:strCache>
                <c:ptCount val="1"/>
              </c:strCache>
            </c:strRef>
          </c:tx>
          <c:dPt>
            <c:idx val="0"/>
            <c:bubble3D val="0"/>
            <c:spPr>
              <a:solidFill>
                <a:schemeClr val="accent2"/>
              </a:solidFill>
              <a:ln>
                <a:noFill/>
              </a:ln>
              <a:effectLst/>
            </c:spPr>
            <c:extLst>
              <c:ext xmlns:c16="http://schemas.microsoft.com/office/drawing/2014/chart" uri="{C3380CC4-5D6E-409C-BE32-E72D297353CC}">
                <c16:uniqueId val="{00000013-1BBE-3F4B-B613-D5ACF8F82621}"/>
              </c:ext>
            </c:extLst>
          </c:dPt>
          <c:dPt>
            <c:idx val="1"/>
            <c:bubble3D val="0"/>
            <c:spPr>
              <a:solidFill>
                <a:schemeClr val="accent4"/>
              </a:solidFill>
              <a:ln>
                <a:noFill/>
              </a:ln>
              <a:effectLst/>
            </c:spPr>
            <c:extLst>
              <c:ext xmlns:c16="http://schemas.microsoft.com/office/drawing/2014/chart" uri="{C3380CC4-5D6E-409C-BE32-E72D297353CC}">
                <c16:uniqueId val="{00000015-1BBE-3F4B-B613-D5ACF8F82621}"/>
              </c:ext>
            </c:extLst>
          </c:dPt>
          <c:dPt>
            <c:idx val="2"/>
            <c:bubble3D val="0"/>
            <c:spPr>
              <a:solidFill>
                <a:schemeClr val="accent6"/>
              </a:solidFill>
              <a:ln>
                <a:noFill/>
              </a:ln>
              <a:effectLst/>
            </c:spPr>
            <c:extLst>
              <c:ext xmlns:c16="http://schemas.microsoft.com/office/drawing/2014/chart" uri="{C3380CC4-5D6E-409C-BE32-E72D297353CC}">
                <c16:uniqueId val="{00000017-1BBE-3F4B-B613-D5ACF8F82621}"/>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19-1BBE-3F4B-B613-D5ACF8F82621}"/>
              </c:ext>
            </c:extLst>
          </c:dPt>
          <c:dLbls>
            <c:spPr>
              <a:noFill/>
              <a:ln>
                <a:noFill/>
              </a:ln>
              <a:effectLst/>
            </c:spPr>
            <c:txPr>
              <a:bodyPr rot="0" spcFirstLastPara="1" vertOverflow="ellipsis" vert="horz" wrap="square" lIns="38100" tIns="19050" rIns="38100" bIns="19050" anchor="ctr" anchorCtr="1">
                <a:spAutoFit/>
              </a:bodyPr>
              <a:lstStyle/>
              <a:p>
                <a:pPr>
                  <a:defRPr sz="2429" b="1" i="0" u="none" strike="noStrike" kern="1200" baseline="0">
                    <a:solidFill>
                      <a:srgbClr val="000000"/>
                    </a:solidFill>
                    <a:latin typeface="Garamond"/>
                    <a:ea typeface="Garamond"/>
                    <a:cs typeface="Garamond"/>
                  </a:defRPr>
                </a:pPr>
                <a:endParaRPr lang="zh-CN"/>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Sheet1!$B$1:$E$1</c:f>
              <c:strCache>
                <c:ptCount val="1"/>
                <c:pt idx="0">
                  <c:v>Non-Citizens</c:v>
                </c:pt>
              </c:strCache>
            </c:strRef>
          </c:cat>
          <c:val>
            <c:numRef>
              <c:f>Sheet1!$B$4:$E$4</c:f>
              <c:numCache>
                <c:formatCode>General</c:formatCode>
                <c:ptCount val="4"/>
              </c:numCache>
            </c:numRef>
          </c:val>
          <c:extLst>
            <c:ext xmlns:c16="http://schemas.microsoft.com/office/drawing/2014/chart" uri="{C3380CC4-5D6E-409C-BE32-E72D297353CC}">
              <c16:uniqueId val="{00000002-4BAE-4549-A47A-26CEFD17B34F}"/>
            </c:ext>
          </c:extLst>
        </c:ser>
        <c:dLbls>
          <c:showLegendKey val="0"/>
          <c:showVal val="0"/>
          <c:showCatName val="1"/>
          <c:showSerName val="0"/>
          <c:showPercent val="1"/>
          <c:showBubbleSize val="0"/>
          <c:showLeaderLines val="1"/>
        </c:dLbls>
        <c:firstSliceAng val="0"/>
      </c:pieChart>
      <c:spPr>
        <a:gradFill rotWithShape="0">
          <a:gsLst>
            <a:gs pos="0">
              <a:srgbClr xmlns:mc="http://schemas.openxmlformats.org/markup-compatibility/2006" xmlns:a14="http://schemas.microsoft.com/office/drawing/2010/main" val="000000" mc:Ignorable="a14" a14:legacySpreadsheetColorIndex="21">
                <a:gamma/>
                <a:shade val="46275"/>
                <a:invGamma/>
              </a:srgbClr>
            </a:gs>
            <a:gs pos="100000">
              <a:srgbClr xmlns:mc="http://schemas.openxmlformats.org/markup-compatibility/2006" xmlns:a14="http://schemas.microsoft.com/office/drawing/2010/main" val="008080" mc:Ignorable="a14" a14:legacySpreadsheetColorIndex="21"/>
            </a:gs>
          </a:gsLst>
          <a:lin ang="5400000" scaled="1"/>
        </a:gradFill>
        <a:ln w="12700">
          <a:solidFill>
            <a:srgbClr val="000000"/>
          </a:solidFill>
          <a:prstDash val="solid"/>
        </a:ln>
        <a:effectLst/>
      </c:spPr>
    </c:plotArea>
    <c:plotVisOnly val="1"/>
    <c:dispBlanksAs val="gap"/>
    <c:showDLblsOverMax val="0"/>
  </c:chart>
  <c:spPr>
    <a:solidFill>
      <a:srgbClr val="000080"/>
    </a:solidFill>
    <a:ln w="51408" cap="flat" cmpd="sng" algn="ctr">
      <a:solidFill>
        <a:srgbClr val="000000"/>
      </a:solidFill>
      <a:prstDash val="solid"/>
    </a:ln>
    <a:effectLst/>
  </c:spPr>
  <c:txPr>
    <a:bodyPr/>
    <a:lstStyle/>
    <a:p>
      <a:pPr>
        <a:defRPr sz="2429" b="1" i="0" u="none" strike="noStrike" baseline="0">
          <a:solidFill>
            <a:srgbClr val="000000"/>
          </a:solidFill>
          <a:latin typeface="Garamond"/>
          <a:ea typeface="Garamond"/>
          <a:cs typeface="Garamond"/>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71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57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1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71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0A704502-5F4A-4B68-A2DB-D4A963C226DE}" type="slidenum">
              <a:rPr lang="en-US" altLang="en-US"/>
              <a:pPr/>
              <a:t>‹#›</a:t>
            </a:fld>
            <a:endParaRPr lang="en-US" altLang="en-US"/>
          </a:p>
        </p:txBody>
      </p:sp>
    </p:spTree>
    <p:extLst>
      <p:ext uri="{BB962C8B-B14F-4D97-AF65-F5344CB8AC3E}">
        <p14:creationId xmlns:p14="http://schemas.microsoft.com/office/powerpoint/2010/main" val="393665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77902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我称这些为“新约电子邮件”，因为它们的长度大约与一封电子邮件相当。</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218725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In fact, you can put the entire letter on a postcard! It is the shortest of Paul’s epistles in the NT.</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事实上，你可以把整封书信写在一张明信片上！它是新约中保罗书信中最短的一封。</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892526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Let’s read the entire letter to Philemon</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让我们一起阅读整封</a:t>
            </a:r>
            <a:r>
              <a:rPr lang="en-US" altLang="zh-CN" dirty="0"/>
              <a:t>《</a:t>
            </a:r>
            <a:r>
              <a:rPr lang="zh-CN" altLang="en-US" dirty="0"/>
              <a:t>腓利门书</a:t>
            </a:r>
            <a:r>
              <a:rPr lang="en-US" altLang="zh-CN" dirty="0"/>
              <a:t>》</a:t>
            </a:r>
            <a:r>
              <a:rPr lang="zh-CN" altLang="en-US" dirty="0"/>
              <a:t>吧</a:t>
            </a:r>
            <a:r>
              <a:rPr lang="en-US" altLang="zh-CN" dirty="0"/>
              <a:t>……</a:t>
            </a: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a:p>
            <a:r>
              <a:rPr lang="en-US" sz="1200" kern="1200" dirty="0">
                <a:solidFill>
                  <a:schemeClr val="tx1"/>
                </a:solidFill>
                <a:effectLst/>
                <a:latin typeface="Arial" charset="0"/>
                <a:ea typeface="ＭＳ Ｐゴシック" charset="-128"/>
                <a:cs typeface="ＭＳ Ｐゴシック" charset="-128"/>
              </a:rPr>
              <a:t>Corrie ten Boom was a Dutch believer famous for her courageous efforts to help Jews escape the Nazi persecutions during World War II.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科里</a:t>
            </a:r>
            <a:r>
              <a:rPr lang="en-US" altLang="zh-CN" dirty="0"/>
              <a:t>·</a:t>
            </a:r>
            <a:r>
              <a:rPr lang="zh-CN" altLang="en-US" dirty="0"/>
              <a:t>坦</a:t>
            </a:r>
            <a:r>
              <a:rPr lang="en-US" altLang="zh-CN" dirty="0"/>
              <a:t>·</a:t>
            </a:r>
            <a:r>
              <a:rPr lang="zh-CN" altLang="en-US" dirty="0"/>
              <a:t>布姆（</a:t>
            </a:r>
            <a:r>
              <a:rPr lang="en-US" altLang="zh-CN" dirty="0"/>
              <a:t>Corrie ten Boom</a:t>
            </a:r>
            <a:r>
              <a:rPr lang="zh-CN" altLang="en-US" dirty="0"/>
              <a:t>）是一位荷兰基督徒，以她在二战期间勇敢地帮助犹太人逃离纳粹迫害而闻名。</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保罗以非常积极的方式开始向腓利门提出上诉（</a:t>
            </a:r>
            <a:r>
              <a:rPr lang="en-US" altLang="zh-TW" dirty="0"/>
              <a:t>1-7</a:t>
            </a:r>
            <a:r>
              <a:rPr lang="zh-TW" altLang="en-US" dirty="0"/>
              <a:t>）。</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Let’s read the entire letter to Philemon</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让我们一起阅读整封</a:t>
            </a:r>
            <a:r>
              <a:rPr lang="en-US" altLang="zh-CN" dirty="0"/>
              <a:t>《</a:t>
            </a:r>
            <a:r>
              <a:rPr lang="zh-CN" altLang="en-US" dirty="0"/>
              <a:t>腓利门书</a:t>
            </a:r>
            <a:r>
              <a:rPr lang="en-US" altLang="zh-CN" dirty="0"/>
              <a:t>》</a:t>
            </a:r>
            <a:r>
              <a:rPr lang="zh-CN" altLang="en-US" dirty="0"/>
              <a:t>吧</a:t>
            </a:r>
            <a:r>
              <a:rPr lang="en-US" altLang="zh-CN" dirty="0"/>
              <a:t>……</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Paul presents himself in a good light as imprisoned for Christ (1a).</a:t>
            </a:r>
            <a:r>
              <a:rPr lang="en-SG" dirty="0">
                <a:effectLst/>
              </a:rPr>
              <a:t> </a:t>
            </a:r>
          </a:p>
          <a:p>
            <a:r>
              <a:rPr lang="en-US" sz="1200" kern="1200" dirty="0">
                <a:solidFill>
                  <a:schemeClr val="tx1"/>
                </a:solidFill>
                <a:effectLst/>
                <a:latin typeface="Arial" charset="0"/>
                <a:ea typeface="ＭＳ Ｐゴシック" charset="-128"/>
                <a:cs typeface="ＭＳ Ｐゴシック" charset="-128"/>
              </a:rPr>
              <a:t>He is mentioned three times as the sender of the letter (1a, 9, 19).</a:t>
            </a:r>
            <a:r>
              <a:rPr lang="en-SG" dirty="0">
                <a:effectLst/>
              </a:rPr>
              <a:t> </a:t>
            </a:r>
          </a:p>
          <a:p>
            <a:endParaRPr lang="en-SG" dirty="0">
              <a:effectLst/>
            </a:endParaRPr>
          </a:p>
          <a:p>
            <a:r>
              <a:rPr lang="zh-CN" altLang="en-US" dirty="0"/>
              <a:t>保罗以积极的形象呈现自己，表明他是因基督被囚（</a:t>
            </a:r>
            <a:r>
              <a:rPr lang="en-US" altLang="zh-CN" dirty="0"/>
              <a:t>1a</a:t>
            </a:r>
            <a:r>
              <a:rPr lang="zh-CN" altLang="en-US" dirty="0"/>
              <a:t>）。</a:t>
            </a:r>
          </a:p>
          <a:p>
            <a:r>
              <a:rPr lang="zh-CN" altLang="en-US" dirty="0"/>
              <a:t>他在信中三次被提及为书信的发送者（</a:t>
            </a:r>
            <a:r>
              <a:rPr lang="en-US" altLang="zh-CN" dirty="0"/>
              <a:t>1a, 9, 19</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318421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She hid Jews in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The Hiding Place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in her home until they could be secretly sent out of the country.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她在家中的“密室”里藏匿犹太人，直到他们能够被秘密送出国境。</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He wrote this personal letter from prison in Rome in AD 61.</a:t>
            </a:r>
            <a:r>
              <a:rPr lang="en-SG" dirty="0">
                <a:effectLst/>
              </a:rPr>
              <a:t> </a:t>
            </a:r>
            <a:endParaRPr lang="en-SG" sz="1200" kern="1200" dirty="0">
              <a:solidFill>
                <a:schemeClr val="tx1"/>
              </a:solidFill>
              <a:effectLst/>
              <a:latin typeface="Arial" charset="0"/>
              <a:ea typeface="ＭＳ Ｐゴシック" charset="-128"/>
              <a:cs typeface="ＭＳ Ｐゴシック" charset="-128"/>
            </a:endParaRPr>
          </a:p>
          <a:p>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The names in verse 24 match those in Colossians 4 exactly, indicating that this letter was sent along with Tychicus from Rome to the city of Colossae along with the letter to the Colossian church.</a:t>
            </a:r>
            <a:r>
              <a:rPr lang="en-SG" dirty="0">
                <a:effectLst/>
              </a:rPr>
              <a:t> </a:t>
            </a:r>
          </a:p>
          <a:p>
            <a:endParaRPr lang="en-SG" dirty="0">
              <a:effectLst/>
            </a:endParaRPr>
          </a:p>
          <a:p>
            <a:r>
              <a:rPr lang="zh-CN" altLang="en-US" dirty="0"/>
              <a:t>他在公元</a:t>
            </a:r>
            <a:r>
              <a:rPr lang="en-US" altLang="zh-CN" dirty="0"/>
              <a:t>61</a:t>
            </a:r>
            <a:r>
              <a:rPr lang="zh-CN" altLang="en-US" dirty="0"/>
              <a:t>年于罗马的监狱中写下了这封私人书信。</a:t>
            </a:r>
          </a:p>
          <a:p>
            <a:endParaRPr lang="zh-CN" altLang="en-US" dirty="0"/>
          </a:p>
          <a:p>
            <a:r>
              <a:rPr lang="zh-CN" altLang="en-US" dirty="0"/>
              <a:t>第</a:t>
            </a:r>
            <a:r>
              <a:rPr lang="en-US" altLang="zh-CN" dirty="0"/>
              <a:t>24</a:t>
            </a:r>
            <a:r>
              <a:rPr lang="zh-CN" altLang="en-US" dirty="0"/>
              <a:t>节中的名字与</a:t>
            </a:r>
            <a:r>
              <a:rPr lang="en-US" altLang="zh-CN" dirty="0"/>
              <a:t>《</a:t>
            </a:r>
            <a:r>
              <a:rPr lang="zh-CN" altLang="en-US" dirty="0"/>
              <a:t>歌罗西书</a:t>
            </a:r>
            <a:r>
              <a:rPr lang="en-US" altLang="zh-CN" dirty="0"/>
              <a:t>》4</a:t>
            </a:r>
            <a:r>
              <a:rPr lang="zh-CN" altLang="en-US" dirty="0"/>
              <a:t>章中的名字完全一致，这表明这封信是与推基古一起从罗马送往歌罗西城，同时送达给歌罗西教会的书信。</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235411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Paul presents Philemon in a good light with many good virtues (1b-7).</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保罗以积极的形象描绘腓利门，并称赞他拥有许多美德（</a:t>
            </a:r>
            <a:r>
              <a:rPr lang="en-US" altLang="zh-CN" dirty="0"/>
              <a:t>1b-7</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4204531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dirty="0">
                <a:effectLst/>
                <a:latin typeface="Times New Roman"/>
                <a:ea typeface="Times New Roman"/>
              </a:rPr>
              <a:t>He was a Christian who had been involved in ministry with Paul (1b).</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He was a wealthy convert of the Apostle Paul (19b), probably during Paul's third missionary journey almost ten years earlier.</a:t>
            </a:r>
            <a:endParaRPr lang="en-SG" sz="1200" dirty="0">
              <a:effectLst/>
              <a:latin typeface="Times New Roman"/>
              <a:ea typeface="Times New Roman"/>
            </a:endParaRPr>
          </a:p>
          <a:p>
            <a:pPr>
              <a:spcAft>
                <a:spcPts val="0"/>
              </a:spcAft>
            </a:pPr>
            <a:r>
              <a:rPr lang="en-US" sz="1800" dirty="0">
                <a:effectLst/>
                <a:latin typeface="Times New Roman"/>
                <a:ea typeface="Times New Roman"/>
              </a:rPr>
              <a:t> </a:t>
            </a:r>
            <a:endParaRPr lang="en-SG" sz="1200" dirty="0">
              <a:effectLst/>
              <a:latin typeface="Times New Roman"/>
              <a:ea typeface="Times New Roman"/>
            </a:endParaRPr>
          </a:p>
          <a:p>
            <a:pPr>
              <a:spcAft>
                <a:spcPts val="0"/>
              </a:spcAft>
            </a:pPr>
            <a:r>
              <a:rPr lang="en-US" sz="1200" dirty="0">
                <a:effectLst/>
                <a:latin typeface="Times New Roman"/>
                <a:ea typeface="Times New Roman"/>
              </a:rPr>
              <a:t>The two men didn't necessarily work together in the same city since Paul was in Ephesus while Philemon served in nearby Colossae.  Interestingly, Paul had never even been to Colossae.</a:t>
            </a:r>
          </a:p>
          <a:p>
            <a:pPr>
              <a:spcAft>
                <a:spcPts val="0"/>
              </a:spcAft>
            </a:pPr>
            <a:endParaRPr lang="en-US" sz="1200" dirty="0">
              <a:effectLst/>
              <a:latin typeface="Times New Roman"/>
              <a:ea typeface="Times New Roman"/>
            </a:endParaRPr>
          </a:p>
          <a:p>
            <a:pPr>
              <a:spcAft>
                <a:spcPts val="0"/>
              </a:spcAft>
            </a:pPr>
            <a:r>
              <a:rPr lang="en-US" sz="1200" kern="1200" dirty="0" err="1">
                <a:solidFill>
                  <a:schemeClr val="tx1"/>
                </a:solidFill>
                <a:effectLst/>
                <a:latin typeface="Arial" charset="0"/>
                <a:ea typeface="ＭＳ Ｐゴシック" charset="-128"/>
                <a:cs typeface="ＭＳ Ｐゴシック" charset="-128"/>
              </a:rPr>
              <a:t>Apphia</a:t>
            </a:r>
            <a:r>
              <a:rPr lang="en-US" sz="1200" kern="1200" dirty="0">
                <a:solidFill>
                  <a:schemeClr val="tx1"/>
                </a:solidFill>
                <a:effectLst/>
                <a:latin typeface="Arial" charset="0"/>
                <a:ea typeface="ＭＳ Ｐゴシック" charset="-128"/>
                <a:cs typeface="ＭＳ Ｐゴシック" charset="-128"/>
              </a:rPr>
              <a:t> (his wife?) is “our sister” and Archippus (his son?) is “our fellows soldier” (2a)—probably a leader in the church, possibly the pastor (Col 4:17).</a:t>
            </a:r>
            <a:r>
              <a:rPr lang="en-SG" dirty="0">
                <a:effectLst/>
              </a:rPr>
              <a:t> </a:t>
            </a:r>
            <a:endParaRPr lang="en-SG" sz="1200" dirty="0">
              <a:effectLst/>
              <a:latin typeface="Times New Roman"/>
              <a:ea typeface="Times New Roman"/>
            </a:endParaRPr>
          </a:p>
          <a:p>
            <a:endParaRPr lang="en-US" dirty="0"/>
          </a:p>
          <a:p>
            <a:r>
              <a:rPr lang="en-US" altLang="zh-CN" dirty="0"/>
              <a:t>• </a:t>
            </a:r>
            <a:r>
              <a:rPr lang="zh-CN" altLang="en-US" dirty="0"/>
              <a:t>他是一位基督徒，曾与保罗一同参与事工（</a:t>
            </a:r>
            <a:r>
              <a:rPr lang="en-US" altLang="zh-CN" dirty="0"/>
              <a:t>1b</a:t>
            </a:r>
            <a:r>
              <a:rPr lang="zh-CN" altLang="en-US" dirty="0"/>
              <a:t>）。</a:t>
            </a:r>
          </a:p>
          <a:p>
            <a:r>
              <a:rPr lang="en-US" altLang="zh-CN" dirty="0"/>
              <a:t>• </a:t>
            </a:r>
            <a:r>
              <a:rPr lang="zh-CN" altLang="en-US" dirty="0"/>
              <a:t>他是使徒保罗带领归主的富有信徒（</a:t>
            </a:r>
            <a:r>
              <a:rPr lang="en-US" altLang="zh-CN" dirty="0"/>
              <a:t>19b</a:t>
            </a:r>
            <a:r>
              <a:rPr lang="zh-CN" altLang="en-US" dirty="0"/>
              <a:t>），很可能是在近十年前保罗第三次宣教之旅期间归信基督的。</a:t>
            </a:r>
          </a:p>
          <a:p>
            <a:r>
              <a:rPr lang="en-US" altLang="zh-CN" dirty="0"/>
              <a:t>• </a:t>
            </a:r>
            <a:r>
              <a:rPr lang="zh-CN" altLang="en-US" dirty="0"/>
              <a:t>这两个人不一定在同一座城市共事，因为保罗当时在以弗所，而腓利门则在附近的歌罗西服事。有趣的是，保罗实际上从未去过歌罗西。</a:t>
            </a:r>
          </a:p>
          <a:p>
            <a:r>
              <a:rPr lang="en-US" altLang="zh-CN" dirty="0"/>
              <a:t>• </a:t>
            </a:r>
            <a:r>
              <a:rPr lang="zh-CN" altLang="en-US" b="1" dirty="0"/>
              <a:t>亚腓亚</a:t>
            </a:r>
            <a:r>
              <a:rPr lang="zh-CN" altLang="en-US" dirty="0"/>
              <a:t>（可能是他的妻子）被称为“我们的姐妹”，</a:t>
            </a:r>
            <a:r>
              <a:rPr lang="zh-CN" altLang="en-US" b="1" dirty="0"/>
              <a:t>亚基布</a:t>
            </a:r>
            <a:r>
              <a:rPr lang="zh-CN" altLang="en-US" dirty="0"/>
              <a:t>（可能是他的儿子）被称为“与我们同作精兵的”（</a:t>
            </a:r>
            <a:r>
              <a:rPr lang="en-US" altLang="zh-CN" dirty="0"/>
              <a:t>2a</a:t>
            </a:r>
            <a:r>
              <a:rPr lang="zh-CN" altLang="en-US" dirty="0"/>
              <a:t>）</a:t>
            </a:r>
            <a:r>
              <a:rPr lang="en-US" altLang="zh-CN" dirty="0"/>
              <a:t>——</a:t>
            </a:r>
            <a:r>
              <a:rPr lang="zh-CN" altLang="en-US" dirty="0"/>
              <a:t>他可能是教会中的一位领袖，甚至可能是牧师（参见</a:t>
            </a:r>
            <a:r>
              <a:rPr lang="en-US" altLang="zh-CN" dirty="0"/>
              <a:t>《</a:t>
            </a:r>
            <a:r>
              <a:rPr lang="zh-CN" altLang="en-US" dirty="0"/>
              <a:t>歌罗西书</a:t>
            </a:r>
            <a:r>
              <a:rPr lang="en-US" altLang="zh-CN" dirty="0"/>
              <a:t>》4:17</a:t>
            </a:r>
            <a:r>
              <a:rPr lang="zh-CN" altLang="en-US"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365012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charset="0"/>
                <a:ea typeface="ＭＳ Ｐゴシック" charset="-128"/>
                <a:cs typeface="ＭＳ Ｐゴシック" charset="-128"/>
              </a:rPr>
              <a:t>第</a:t>
            </a:r>
            <a:r>
              <a:rPr lang="en-US" altLang="zh-TW" sz="1200" kern="1200" dirty="0">
                <a:solidFill>
                  <a:schemeClr val="tx1"/>
                </a:solidFill>
                <a:effectLst/>
                <a:latin typeface="Arial" charset="0"/>
                <a:ea typeface="ＭＳ Ｐゴシック" charset="-128"/>
                <a:cs typeface="ＭＳ Ｐゴシック" charset="-128"/>
              </a:rPr>
              <a:t>1-7</a:t>
            </a:r>
            <a:r>
              <a:rPr lang="zh-TW" altLang="en-US" sz="1200" kern="1200" dirty="0">
                <a:solidFill>
                  <a:schemeClr val="tx1"/>
                </a:solidFill>
                <a:effectLst/>
                <a:latin typeface="Arial" charset="0"/>
                <a:ea typeface="ＭＳ Ｐゴシック" charset="-128"/>
                <a:cs typeface="ＭＳ Ｐゴシック" charset="-128"/>
              </a:rPr>
              <a:t>节将我们介绍给了两个非常重要的人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保罗和腓利门。 现在在</a:t>
            </a:r>
            <a:r>
              <a:rPr lang="en-US" altLang="zh-TW" sz="1200" kern="1200" dirty="0">
                <a:solidFill>
                  <a:schemeClr val="tx1"/>
                </a:solidFill>
                <a:effectLst/>
                <a:latin typeface="Arial" charset="0"/>
                <a:ea typeface="ＭＳ Ｐゴシック" charset="-128"/>
                <a:cs typeface="ＭＳ Ｐゴシック" charset="-128"/>
              </a:rPr>
              <a:t>8-21</a:t>
            </a:r>
            <a:r>
              <a:rPr lang="zh-TW" altLang="en-US" sz="1200" kern="1200" dirty="0">
                <a:solidFill>
                  <a:schemeClr val="tx1"/>
                </a:solidFill>
                <a:effectLst/>
                <a:latin typeface="Arial" charset="0"/>
                <a:ea typeface="ＭＳ Ｐゴシック" charset="-128"/>
                <a:cs typeface="ＭＳ Ｐゴシック" charset="-128"/>
              </a:rPr>
              <a:t>节，我们将看到故事中的第三个重要角色，失控的奴隶，欧尼西慕</a:t>
            </a: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charset="0"/>
                <a:ea typeface="ＭＳ Ｐゴシック" charset="-128"/>
                <a:cs typeface="ＭＳ Ｐゴシック" charset="-128"/>
              </a:rPr>
              <a:t>斯。 在这一点上，故事真的很有趣，因为</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2562221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zh-TW" altLang="en-US" dirty="0"/>
              <a:t>保罗非常微妙地处理这种情况，甚至没有使用“原谅”这个词，或者指挥它，但他确实直接解决了协调的需要。</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a:t>欧尼西慕是腓利门的奴隶，从他在歌罗西的主人逃到了罗马。</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For this she was sent to a concentration camp with her sister Betsy.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因此，她与她的姐姐贝琪（</a:t>
            </a:r>
            <a:r>
              <a:rPr lang="en-US" altLang="zh-CN" dirty="0"/>
              <a:t>Betsy</a:t>
            </a:r>
            <a:r>
              <a:rPr lang="zh-CN" altLang="en-US" dirty="0"/>
              <a:t>）一起被送往集中营。</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charset="-128"/>
              <a:cs typeface="ＭＳ Ｐゴシック" charset="-128"/>
            </a:endParaRPr>
          </a:p>
          <a:p>
            <a:r>
              <a:rPr lang="zh-TW" altLang="en-US" sz="1200" kern="1200" dirty="0">
                <a:solidFill>
                  <a:schemeClr val="tx1"/>
                </a:solidFill>
                <a:effectLst/>
                <a:latin typeface="Arial" charset="0"/>
                <a:ea typeface="ＭＳ Ｐゴシック" charset="-128"/>
                <a:cs typeface="ＭＳ Ｐゴシック" charset="-128"/>
              </a:rPr>
              <a:t>他冤枉了他的主人腓利门，可能抢了他（</a:t>
            </a:r>
            <a:r>
              <a:rPr lang="en-US" altLang="zh-TW" sz="1200" kern="1200" dirty="0">
                <a:solidFill>
                  <a:schemeClr val="tx1"/>
                </a:solidFill>
                <a:effectLst/>
                <a:latin typeface="Arial" charset="0"/>
                <a:ea typeface="ＭＳ Ｐゴシック" charset="-128"/>
                <a:cs typeface="ＭＳ Ｐゴシック" charset="-128"/>
              </a:rPr>
              <a:t>18</a:t>
            </a:r>
            <a:r>
              <a:rPr lang="zh-TW" altLang="en-US" sz="1200" kern="1200" dirty="0">
                <a:solidFill>
                  <a:schemeClr val="tx1"/>
                </a:solidFill>
                <a:effectLst/>
                <a:latin typeface="Arial" charset="0"/>
                <a:ea typeface="ＭＳ Ｐゴシック" charset="-128"/>
                <a:cs typeface="ＭＳ Ｐゴシック" charset="-128"/>
              </a:rPr>
              <a:t>）。</a:t>
            </a:r>
          </a:p>
          <a:p>
            <a:r>
              <a:rPr lang="zh-TW" altLang="en-US" sz="1200" kern="1200" dirty="0">
                <a:solidFill>
                  <a:schemeClr val="tx1"/>
                </a:solidFill>
                <a:effectLst/>
                <a:latin typeface="Arial" charset="0"/>
                <a:ea typeface="ＭＳ Ｐゴシック" charset="-128"/>
                <a:cs typeface="ＭＳ Ｐゴシック" charset="-128"/>
              </a:rPr>
              <a:t>然后他逃跑逃避惩罚（</a:t>
            </a:r>
            <a:r>
              <a:rPr lang="en-US" altLang="zh-TW" sz="1200" kern="1200" dirty="0">
                <a:solidFill>
                  <a:schemeClr val="tx1"/>
                </a:solidFill>
                <a:effectLst/>
                <a:latin typeface="Arial" charset="0"/>
                <a:ea typeface="ＭＳ Ｐゴシック" charset="-128"/>
                <a:cs typeface="ＭＳ Ｐゴシック" charset="-128"/>
              </a:rPr>
              <a:t>15</a:t>
            </a:r>
            <a:r>
              <a:rPr lang="zh-TW" altLang="en-U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2675457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A1868E6-1D90-43E0-9C95-E8C48AFC9BBD}" type="slidenum">
              <a:rPr lang="en-US" altLang="zh-TW" sz="1200">
                <a:solidFill>
                  <a:srgbClr val="000000"/>
                </a:solidFill>
              </a:rPr>
              <a:pPr/>
              <a:t>45</a:t>
            </a:fld>
            <a:endParaRPr lang="en-US" altLang="zh-TW" sz="1200">
              <a:solidFill>
                <a:srgbClr val="000000"/>
              </a:solidFill>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TW" altLang="en-US" dirty="0">
              <a:latin typeface="Arial" pitchFamily="34" charset="0"/>
              <a:ea typeface="新細明體" charset="-12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5A4436-7912-2643-A438-E19FC7C5B396}"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The Empire had 55 million people:</a:t>
            </a:r>
          </a:p>
          <a:p>
            <a:pPr eaLnBrk="1" hangingPunct="1"/>
            <a:r>
              <a:rPr lang="en-US" dirty="0">
                <a:ea typeface="ＭＳ Ｐゴシック" charset="0"/>
                <a:cs typeface="ＭＳ Ｐゴシック" charset="0"/>
              </a:rPr>
              <a:t>4 million were citizens (=7%)</a:t>
            </a:r>
          </a:p>
          <a:p>
            <a:pPr eaLnBrk="1" hangingPunct="1"/>
            <a:r>
              <a:rPr lang="en-US" dirty="0">
                <a:ea typeface="ＭＳ Ｐゴシック" charset="0"/>
                <a:cs typeface="ＭＳ Ｐゴシック" charset="0"/>
              </a:rPr>
              <a:t>55 million were non-citizens (=93%)</a:t>
            </a:r>
          </a:p>
          <a:p>
            <a:pPr eaLnBrk="1" hangingPunct="1"/>
            <a:r>
              <a:rPr lang="en-US" dirty="0">
                <a:ea typeface="ＭＳ Ｐゴシック" charset="0"/>
                <a:cs typeface="ＭＳ Ｐゴシック" charset="0"/>
              </a:rPr>
              <a:t>27.5 million were slaves (=50%)</a:t>
            </a:r>
          </a:p>
          <a:p>
            <a:pPr eaLnBrk="1" hangingPunct="1"/>
            <a:endParaRPr lang="en-US" dirty="0">
              <a:ea typeface="ＭＳ Ｐゴシック" charset="0"/>
              <a:cs typeface="ＭＳ Ｐゴシック" charset="0"/>
            </a:endParaRPr>
          </a:p>
          <a:p>
            <a:r>
              <a:rPr lang="zh-CN" altLang="en-US" dirty="0"/>
              <a:t>罗马帝国总人口为 </a:t>
            </a:r>
            <a:r>
              <a:rPr lang="en-US" altLang="zh-CN" b="1" dirty="0"/>
              <a:t>5500 </a:t>
            </a:r>
            <a:r>
              <a:rPr lang="zh-CN" altLang="en-US" b="1" dirty="0"/>
              <a:t>万</a:t>
            </a:r>
            <a:r>
              <a:rPr lang="zh-CN" altLang="en-US" dirty="0"/>
              <a:t>：</a:t>
            </a:r>
          </a:p>
          <a:p>
            <a:r>
              <a:rPr lang="en-US" altLang="zh-CN" dirty="0"/>
              <a:t>• </a:t>
            </a:r>
            <a:r>
              <a:rPr lang="en-US" altLang="zh-CN" b="1" dirty="0"/>
              <a:t>400 </a:t>
            </a:r>
            <a:r>
              <a:rPr lang="zh-CN" altLang="en-US" b="1" dirty="0"/>
              <a:t>万</a:t>
            </a:r>
            <a:r>
              <a:rPr lang="zh-CN" altLang="en-US" dirty="0"/>
              <a:t> 为公民（</a:t>
            </a:r>
            <a:r>
              <a:rPr lang="en-US" altLang="zh-CN" dirty="0"/>
              <a:t>= </a:t>
            </a:r>
            <a:r>
              <a:rPr lang="en-US" altLang="zh-CN" b="1" dirty="0"/>
              <a:t>7%</a:t>
            </a:r>
            <a:r>
              <a:rPr lang="zh-CN" altLang="en-US" dirty="0"/>
              <a:t>）</a:t>
            </a:r>
          </a:p>
          <a:p>
            <a:r>
              <a:rPr lang="en-US" altLang="zh-CN" dirty="0"/>
              <a:t>• </a:t>
            </a:r>
            <a:r>
              <a:rPr lang="en-US" altLang="zh-CN" b="1" dirty="0"/>
              <a:t>5500 </a:t>
            </a:r>
            <a:r>
              <a:rPr lang="zh-CN" altLang="en-US" b="1" dirty="0"/>
              <a:t>万</a:t>
            </a:r>
            <a:r>
              <a:rPr lang="zh-CN" altLang="en-US" dirty="0"/>
              <a:t> 为非公民（</a:t>
            </a:r>
            <a:r>
              <a:rPr lang="en-US" altLang="zh-CN" dirty="0"/>
              <a:t>= </a:t>
            </a:r>
            <a:r>
              <a:rPr lang="en-US" altLang="zh-CN" b="1" dirty="0"/>
              <a:t>93%</a:t>
            </a:r>
            <a:r>
              <a:rPr lang="zh-CN" altLang="en-US" dirty="0"/>
              <a:t>）</a:t>
            </a:r>
          </a:p>
          <a:p>
            <a:r>
              <a:rPr lang="en-US" altLang="zh-CN" dirty="0"/>
              <a:t>• </a:t>
            </a:r>
            <a:r>
              <a:rPr lang="en-US" altLang="zh-CN" b="1" dirty="0"/>
              <a:t>2750 </a:t>
            </a:r>
            <a:r>
              <a:rPr lang="zh-CN" altLang="en-US" b="1" dirty="0"/>
              <a:t>万</a:t>
            </a:r>
            <a:r>
              <a:rPr lang="zh-CN" altLang="en-US" dirty="0"/>
              <a:t> 为奴隶（</a:t>
            </a:r>
            <a:r>
              <a:rPr lang="en-US" altLang="zh-CN" dirty="0"/>
              <a:t>= </a:t>
            </a:r>
            <a:r>
              <a:rPr lang="en-US" altLang="zh-CN" b="1" dirty="0"/>
              <a:t>50%</a:t>
            </a:r>
            <a:r>
              <a:rPr lang="zh-CN" altLang="en-US" dirty="0"/>
              <a:t>）</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36604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保罗写信给腓利门解释情况，并敦促腓利门把</a:t>
            </a:r>
            <a:r>
              <a:rPr lang="zh-TW" altLang="en-US" sz="1200" b="1" dirty="0">
                <a:solidFill>
                  <a:srgbClr val="FFFFFF"/>
                </a:solidFill>
                <a:effectLst>
                  <a:glow rad="177800">
                    <a:srgbClr val="000000"/>
                  </a:glow>
                </a:effectLst>
                <a:cs typeface="Arial" charset="0"/>
              </a:rPr>
              <a:t>欧尼西慕</a:t>
            </a:r>
            <a:r>
              <a:rPr lang="zh-TW" altLang="en-US" sz="1200" kern="1200" dirty="0">
                <a:solidFill>
                  <a:schemeClr val="tx1"/>
                </a:solidFill>
                <a:effectLst/>
                <a:latin typeface="Arial" charset="0"/>
                <a:ea typeface="ＭＳ Ｐゴシック" charset="-128"/>
                <a:cs typeface="ＭＳ Ｐゴシック" charset="-128"/>
              </a:rPr>
              <a:t>带回基督作为兄弟。</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52</a:t>
            </a:fld>
            <a:endParaRPr lang="en-US">
              <a:solidFill>
                <a:prstClr val="black"/>
              </a:solidFill>
            </a:endParaRPr>
          </a:p>
        </p:txBody>
      </p:sp>
    </p:spTree>
    <p:extLst>
      <p:ext uri="{BB962C8B-B14F-4D97-AF65-F5344CB8AC3E}">
        <p14:creationId xmlns:p14="http://schemas.microsoft.com/office/powerpoint/2010/main" val="29937449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Arial" charset="0"/>
                <a:ea typeface="ＭＳ Ｐゴシック" charset="-128"/>
                <a:cs typeface="ＭＳ Ｐゴシック" charset="-128"/>
              </a:rPr>
              <a:t>保罗要求腓利门在没有任何债务的情况下接受阿欧尼西慕（</a:t>
            </a:r>
            <a:r>
              <a:rPr lang="en-US" altLang="zh-TW" sz="1200" kern="1200" dirty="0">
                <a:solidFill>
                  <a:schemeClr val="tx1"/>
                </a:solidFill>
                <a:effectLst/>
                <a:latin typeface="Arial" charset="0"/>
                <a:ea typeface="ＭＳ Ｐゴシック" charset="-128"/>
                <a:cs typeface="ＭＳ Ｐゴシック" charset="-128"/>
              </a:rPr>
              <a:t>17-19a</a:t>
            </a:r>
            <a:r>
              <a:rPr lang="zh-TW" altLang="en-US"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35569451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After the war she traveled extensively sharing her experiences and recorded a very interesting account of one of these speaking engagements. At a city called </a:t>
            </a:r>
            <a:r>
              <a:rPr lang="en-US" sz="1200" kern="1200" dirty="0" err="1">
                <a:solidFill>
                  <a:schemeClr val="tx1"/>
                </a:solidFill>
                <a:effectLst/>
                <a:latin typeface="Arial" charset="0"/>
                <a:ea typeface="ＭＳ Ｐゴシック" charset="-128"/>
                <a:cs typeface="ＭＳ Ｐゴシック" charset="-128"/>
              </a:rPr>
              <a:t>Ravensbruck</a:t>
            </a:r>
            <a:r>
              <a:rPr lang="en-US" sz="1200" kern="1200" dirty="0">
                <a:solidFill>
                  <a:schemeClr val="tx1"/>
                </a:solidFill>
                <a:effectLst/>
                <a:latin typeface="Arial" charset="0"/>
                <a:ea typeface="ＭＳ Ｐゴシック" charset="-128"/>
                <a:cs typeface="ＭＳ Ｐゴシック" charset="-128"/>
              </a:rPr>
              <a:t> she spoke one night about forgiveness and afterwards a man came forward to talk to her.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战后，她四处旅行，分享自己的经历，并记录了一次极为特别的演讲。在一个名叫拉文斯布吕克（</a:t>
            </a:r>
            <a:r>
              <a:rPr lang="en-US" altLang="zh-CN" dirty="0"/>
              <a:t>Ravensbrück</a:t>
            </a:r>
            <a:r>
              <a:rPr lang="zh-CN" altLang="en-US" dirty="0"/>
              <a:t>）的城市，她有一晚谈到了饶恕。演讲结束后，一名男子走上前来与她交谈。</a:t>
            </a:r>
          </a:p>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我们可以在这里获得关于真正宽恕的四个见解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它的特点是什么？</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If Philemon responded out of obligation it would be good, but</a:t>
            </a:r>
            <a:br>
              <a:rPr lang="en-SG" sz="1200" kern="1200" dirty="0">
                <a:solidFill>
                  <a:schemeClr val="tx1"/>
                </a:solidFill>
                <a:effectLst/>
                <a:latin typeface="Arial" charset="0"/>
                <a:ea typeface="ＭＳ Ｐゴシック" charset="-128"/>
                <a:cs typeface="ＭＳ Ｐゴシック" charset="-128"/>
              </a:rPr>
            </a:br>
            <a:r>
              <a:rPr lang="en-US" sz="1200" kern="1200" dirty="0">
                <a:solidFill>
                  <a:schemeClr val="tx1"/>
                </a:solidFill>
                <a:effectLst/>
                <a:latin typeface="Arial" charset="0"/>
                <a:ea typeface="ＭＳ Ｐゴシック" charset="-128"/>
                <a:cs typeface="ＭＳ Ｐゴシック" charset="-128"/>
              </a:rPr>
              <a:t>if Philemon responded out of free will it would be best.</a:t>
            </a:r>
            <a:r>
              <a:rPr lang="en-SG" dirty="0">
                <a:effectLst/>
              </a:rPr>
              <a:t> </a:t>
            </a:r>
          </a:p>
          <a:p>
            <a:endParaRPr lang="en-SG" dirty="0">
              <a:effectLst/>
            </a:endParaRPr>
          </a:p>
          <a:p>
            <a:r>
              <a:rPr lang="zh-CN" altLang="en-US" dirty="0"/>
              <a:t>如果腓利门出于义务作出回应，那是好的；</a:t>
            </a:r>
          </a:p>
          <a:p>
            <a:r>
              <a:rPr lang="zh-CN" altLang="en-US" dirty="0"/>
              <a:t>但如果腓利门出于自由意志作出回应，那才是最好的。</a:t>
            </a:r>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上帝饶恕了我们多么自由？ 完全！ 他希望我们模仿他的榜样！ 她是需要在新约圣经中表现出宽恕的最明显的例子。</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786883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Consider how freely God has forgiven us:  If you sin only 3 times a day (which is a standard few would ever claim!)</a:t>
            </a:r>
            <a:br>
              <a:rPr lang="en-US" sz="1200" kern="1200" dirty="0">
                <a:solidFill>
                  <a:schemeClr val="tx1"/>
                </a:solidFill>
                <a:effectLst/>
                <a:latin typeface="Arial" charset="0"/>
                <a:ea typeface="ＭＳ Ｐゴシック" charset="-128"/>
                <a:cs typeface="ＭＳ Ｐゴシック" charset="-128"/>
              </a:rPr>
            </a:br>
            <a:r>
              <a:rPr lang="en-US" sz="1200" kern="1200" dirty="0">
                <a:solidFill>
                  <a:schemeClr val="tx1"/>
                </a:solidFill>
                <a:effectLst/>
                <a:latin typeface="Arial" charset="0"/>
                <a:ea typeface="ＭＳ Ｐゴシック" charset="-128"/>
                <a:cs typeface="ＭＳ Ｐゴシック" charset="-128"/>
              </a:rPr>
              <a:t>•  that's over 1,000 sins each year!  </a:t>
            </a:r>
          </a:p>
          <a:p>
            <a:r>
              <a:rPr lang="en-US" sz="1200" kern="1200" dirty="0">
                <a:solidFill>
                  <a:schemeClr val="tx1"/>
                </a:solidFill>
                <a:effectLst/>
                <a:latin typeface="Arial" charset="0"/>
                <a:ea typeface="ＭＳ Ｐゴシック" charset="-128"/>
                <a:cs typeface="ＭＳ Ｐゴシック" charset="-128"/>
              </a:rPr>
              <a:t>• Multiply that times the number of years you've been sinning.  </a:t>
            </a:r>
          </a:p>
          <a:p>
            <a:r>
              <a:rPr lang="en-US" sz="1200" kern="1200" dirty="0">
                <a:solidFill>
                  <a:schemeClr val="tx1"/>
                </a:solidFill>
                <a:effectLst/>
                <a:latin typeface="Arial" charset="0"/>
                <a:ea typeface="ＭＳ Ｐゴシック" charset="-128"/>
                <a:cs typeface="ＭＳ Ｐゴシック" charset="-128"/>
              </a:rPr>
              <a:t>• For me that's over 40,000 sins that God has freely forgiven me!  How could I do any less than freely forgive anyone else?</a:t>
            </a:r>
            <a:r>
              <a:rPr lang="en-SG" dirty="0">
                <a:effectLst/>
              </a:rPr>
              <a:t> </a:t>
            </a:r>
          </a:p>
          <a:p>
            <a:endParaRPr lang="en-SG" dirty="0">
              <a:effectLst/>
            </a:endParaRPr>
          </a:p>
          <a:p>
            <a:r>
              <a:rPr lang="zh-CN" altLang="en-US" dirty="0"/>
              <a:t>思想神如何白白地赦免了我们：</a:t>
            </a:r>
            <a:br>
              <a:rPr lang="zh-CN" altLang="en-US" dirty="0"/>
            </a:br>
            <a:endParaRPr lang="zh-CN" altLang="en-US" dirty="0"/>
          </a:p>
          <a:p>
            <a:r>
              <a:rPr lang="zh-CN" altLang="en-US" dirty="0"/>
              <a:t>如果你每天只犯罪 </a:t>
            </a:r>
            <a:r>
              <a:rPr lang="en-US" altLang="zh-CN" b="1" dirty="0"/>
              <a:t>3 </a:t>
            </a:r>
            <a:r>
              <a:rPr lang="zh-CN" altLang="en-US" b="1" dirty="0"/>
              <a:t>次</a:t>
            </a:r>
            <a:r>
              <a:rPr lang="zh-CN" altLang="en-US" dirty="0"/>
              <a:t>（这已经是极少数人能做到的标准！）</a:t>
            </a:r>
          </a:p>
          <a:p>
            <a:r>
              <a:rPr lang="en-US" altLang="zh-CN" dirty="0"/>
              <a:t>• </a:t>
            </a:r>
            <a:r>
              <a:rPr lang="zh-CN" altLang="en-US" dirty="0"/>
              <a:t>那么 </a:t>
            </a:r>
            <a:r>
              <a:rPr lang="zh-CN" altLang="en-US" b="1" dirty="0"/>
              <a:t>一年下来就是 </a:t>
            </a:r>
            <a:r>
              <a:rPr lang="en-US" altLang="zh-CN" b="1" dirty="0"/>
              <a:t>1,000 </a:t>
            </a:r>
            <a:r>
              <a:rPr lang="zh-CN" altLang="en-US" b="1" dirty="0"/>
              <a:t>多次罪</a:t>
            </a:r>
            <a:r>
              <a:rPr lang="zh-CN" altLang="en-US" dirty="0"/>
              <a:t>！</a:t>
            </a:r>
          </a:p>
          <a:p>
            <a:r>
              <a:rPr lang="en-US" altLang="zh-CN" dirty="0"/>
              <a:t>• </a:t>
            </a:r>
            <a:r>
              <a:rPr lang="zh-CN" altLang="en-US" dirty="0"/>
              <a:t>再将其乘以你一生犯罪的年数。</a:t>
            </a:r>
          </a:p>
          <a:p>
            <a:r>
              <a:rPr lang="en-US" altLang="zh-CN" dirty="0"/>
              <a:t>• </a:t>
            </a:r>
            <a:r>
              <a:rPr lang="zh-CN" altLang="en-US" dirty="0"/>
              <a:t>对我来说，这意味着 </a:t>
            </a:r>
            <a:r>
              <a:rPr lang="zh-CN" altLang="en-US" b="1" dirty="0"/>
              <a:t>神白白赦免了我超过 </a:t>
            </a:r>
            <a:r>
              <a:rPr lang="en-US" altLang="zh-CN" b="1" dirty="0"/>
              <a:t>40,000 </a:t>
            </a:r>
            <a:r>
              <a:rPr lang="zh-CN" altLang="en-US" b="1" dirty="0"/>
              <a:t>次的罪</a:t>
            </a:r>
            <a:r>
              <a:rPr lang="zh-CN" altLang="en-US" dirty="0"/>
              <a:t>！</a:t>
            </a:r>
          </a:p>
          <a:p>
            <a:endParaRPr lang="zh-CN" altLang="en-US" dirty="0"/>
          </a:p>
          <a:p>
            <a:r>
              <a:rPr lang="zh-CN" altLang="en-US" b="1" dirty="0"/>
              <a:t>我又怎能不照样无条件地饶恕他人呢？</a:t>
            </a:r>
            <a:endParaRPr lang="zh-CN" altLang="en-US" dirty="0"/>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在教会中拒绝原谅不仅影响到所涉及的直接人。 它也传播给其他人。 宽恕不是个人问题。 这是一个教会问题，因为我们都是基督里的伴侣。</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2708574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Let’s read the entire letter to Philemon</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让我们一起阅读整封</a:t>
            </a:r>
            <a:r>
              <a:rPr lang="en-US" altLang="zh-CN" dirty="0"/>
              <a:t>《</a:t>
            </a:r>
            <a:r>
              <a:rPr lang="zh-CN" altLang="en-US" dirty="0"/>
              <a:t>腓利门书</a:t>
            </a:r>
            <a:r>
              <a:rPr lang="en-US" altLang="zh-CN" dirty="0"/>
              <a:t>》</a:t>
            </a:r>
            <a:r>
              <a:rPr lang="zh-CN" altLang="en-US" dirty="0"/>
              <a:t>吧</a:t>
            </a:r>
            <a:r>
              <a:rPr lang="en-US" altLang="zh-CN" dirty="0"/>
              <a:t>……</a:t>
            </a:r>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保罗说要向他收取阿尼西母的债务！ 只是原谅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没有附加条件 </a:t>
            </a:r>
            <a:r>
              <a:rPr lang="en-US" altLang="zh-TW" sz="1200" kern="1200" dirty="0">
                <a:solidFill>
                  <a:schemeClr val="tx1"/>
                </a:solidFill>
                <a:effectLst/>
                <a:latin typeface="Arial" charset="0"/>
                <a:ea typeface="ＭＳ Ｐゴシック" charset="-128"/>
                <a:cs typeface="ＭＳ Ｐゴシック" charset="-128"/>
              </a:rPr>
              <a:t>- </a:t>
            </a:r>
            <a:r>
              <a:rPr lang="zh-TW" altLang="en-US" sz="1200" kern="1200" dirty="0">
                <a:solidFill>
                  <a:schemeClr val="tx1"/>
                </a:solidFill>
                <a:effectLst/>
                <a:latin typeface="Arial" charset="0"/>
                <a:ea typeface="ＭＳ Ｐゴシック" charset="-128"/>
                <a:cs typeface="ＭＳ Ｐゴシック" charset="-128"/>
              </a:rPr>
              <a:t>就像上帝为我们做的那样。 有条件的“宽恕”并不是真正的宽恕。</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66</a:t>
            </a:fld>
            <a:endParaRPr lang="en-US">
              <a:solidFill>
                <a:prstClr val="black"/>
              </a:solidFill>
            </a:endParaRPr>
          </a:p>
        </p:txBody>
      </p:sp>
    </p:spTree>
    <p:extLst>
      <p:ext uri="{BB962C8B-B14F-4D97-AF65-F5344CB8AC3E}">
        <p14:creationId xmlns:p14="http://schemas.microsoft.com/office/powerpoint/2010/main" val="123455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Corrie immediately recognized him as one of the guards in her concentration camp—one of the cruelest of all the guards! He was one responsible for the death of Corrie’s sister Betsy.</a:t>
            </a:r>
          </a:p>
          <a:p>
            <a:endParaRPr lang="en-US" sz="1200" kern="1200" dirty="0">
              <a:solidFill>
                <a:schemeClr val="tx1"/>
              </a:solidFill>
              <a:effectLst/>
              <a:latin typeface="Arial" charset="0"/>
              <a:ea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科里立刻认出了他</a:t>
            </a:r>
            <a:r>
              <a:rPr lang="en-US" altLang="zh-CN" dirty="0"/>
              <a:t>——</a:t>
            </a:r>
            <a:r>
              <a:rPr lang="zh-CN" altLang="en-US" dirty="0"/>
              <a:t>他是集中营的一名守卫，而且是最残忍的守卫之一！他正是导致科里的姐姐贝琪（</a:t>
            </a:r>
            <a:r>
              <a:rPr lang="en-US" altLang="zh-CN" dirty="0"/>
              <a:t>Betsy</a:t>
            </a:r>
            <a:r>
              <a:rPr lang="zh-CN" altLang="en-US" dirty="0"/>
              <a:t>）死亡的责任人之一。</a:t>
            </a:r>
          </a:p>
          <a:p>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你怎么知道宽恕何时不是无条件的？ 当你说</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67</a:t>
            </a:fld>
            <a:endParaRPr lang="en-US">
              <a:solidFill>
                <a:prstClr val="black"/>
              </a:solidFill>
            </a:endParaRPr>
          </a:p>
        </p:txBody>
      </p:sp>
    </p:spTree>
    <p:extLst>
      <p:ext uri="{BB962C8B-B14F-4D97-AF65-F5344CB8AC3E}">
        <p14:creationId xmlns:p14="http://schemas.microsoft.com/office/powerpoint/2010/main" val="30431000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The father of the prodigal son was deeply hurt</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浪子回头的父亲曾深受伤害</a:t>
            </a:r>
            <a:r>
              <a:rPr lang="en-US" altLang="zh-CN"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6876588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is-IS" dirty="0"/>
              <a:t>…</a:t>
            </a:r>
            <a:r>
              <a:rPr lang="en-US" sz="1200" kern="1200" dirty="0">
                <a:solidFill>
                  <a:schemeClr val="tx1"/>
                </a:solidFill>
                <a:effectLst/>
                <a:latin typeface="Arial" charset="0"/>
                <a:ea typeface="ＭＳ Ｐゴシック" charset="-128"/>
                <a:cs typeface="ＭＳ Ｐゴシック" charset="-128"/>
              </a:rPr>
              <a:t>over his son squandering his wealth.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因为他的儿子挥霍了他的财产。</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72</a:t>
            </a:fld>
            <a:endParaRPr lang="en-US">
              <a:solidFill>
                <a:prstClr val="black"/>
              </a:solidFill>
            </a:endParaRPr>
          </a:p>
        </p:txBody>
      </p:sp>
    </p:spTree>
    <p:extLst>
      <p:ext uri="{BB962C8B-B14F-4D97-AF65-F5344CB8AC3E}">
        <p14:creationId xmlns:p14="http://schemas.microsoft.com/office/powerpoint/2010/main" val="25044089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Yet, when the son got to his lowest point and then</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然而，当儿子跌入人生最低谷，然后</a:t>
            </a:r>
            <a:r>
              <a:rPr lang="en-US" altLang="zh-CN"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73</a:t>
            </a:fld>
            <a:endParaRPr lang="en-US">
              <a:solidFill>
                <a:prstClr val="black"/>
              </a:solidFill>
            </a:endParaRPr>
          </a:p>
        </p:txBody>
      </p:sp>
    </p:spTree>
    <p:extLst>
      <p:ext uri="{BB962C8B-B14F-4D97-AF65-F5344CB8AC3E}">
        <p14:creationId xmlns:p14="http://schemas.microsoft.com/office/powerpoint/2010/main" val="10174667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is-IS"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returned home to ask forgiveness, the father not only forgave him for his foolishness</a:t>
            </a:r>
            <a:r>
              <a:rPr lang="is-IS" sz="1200" kern="1200" dirty="0">
                <a:solidFill>
                  <a:schemeClr val="tx1"/>
                </a:solidFill>
                <a:effectLst/>
                <a:latin typeface="Arial"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a:t>
            </a:r>
            <a:r>
              <a:rPr lang="zh-CN" altLang="en-US" dirty="0"/>
              <a:t>回到家中请求饶恕时，父亲不仅原谅了他的愚昧</a:t>
            </a:r>
            <a:r>
              <a:rPr lang="en-US" altLang="zh-CN" dirty="0"/>
              <a:t>……</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34006616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but the father welcomed him home, threw a feast, put the ring on his hand and celebrated</a:t>
            </a:r>
            <a:r>
              <a:rPr lang="en-SG" sz="1200" kern="1200" dirty="0">
                <a:solidFill>
                  <a:schemeClr val="tx1"/>
                </a:solidFill>
                <a:effectLst/>
                <a:latin typeface="Arial" charset="0"/>
                <a:ea typeface="ＭＳ Ｐゴシック" charset="-128"/>
                <a:cs typeface="ＭＳ Ｐゴシック" charset="-128"/>
              </a:rPr>
              <a:t>!</a:t>
            </a:r>
          </a:p>
          <a:p>
            <a:r>
              <a:rPr lang="en-US" sz="1200" kern="1200" dirty="0">
                <a:solidFill>
                  <a:schemeClr val="tx1"/>
                </a:solidFill>
                <a:effectLst/>
                <a:latin typeface="Arial" charset="0"/>
                <a:ea typeface="ＭＳ Ｐゴシック" charset="-128"/>
                <a:cs typeface="ＭＳ Ｐゴシック" charset="-128"/>
              </a:rPr>
              <a:t>Maybe you need to go the second mile by inviting that person you've forgiven over for dinner, praising that person before others or manifesting that "second mile spirit" in another creative way.</a:t>
            </a:r>
            <a:r>
              <a:rPr lang="en-SG" dirty="0">
                <a:effectLst/>
              </a:rPr>
              <a:t> </a:t>
            </a:r>
          </a:p>
          <a:p>
            <a:endParaRPr lang="en-SG" dirty="0">
              <a:effectLst/>
            </a:endParaRPr>
          </a:p>
          <a:p>
            <a:r>
              <a:rPr lang="zh-CN" altLang="en-US" dirty="0"/>
              <a:t>但父亲却欢迎他回家，为他摆设宴席，把戒指戴在他手上，并欢庆他的归来！</a:t>
            </a:r>
            <a:br>
              <a:rPr lang="zh-CN" altLang="en-US" dirty="0"/>
            </a:br>
            <a:endParaRPr lang="zh-CN" altLang="en-US" dirty="0"/>
          </a:p>
          <a:p>
            <a:r>
              <a:rPr lang="zh-CN" altLang="en-US" dirty="0"/>
              <a:t>也许你也需要</a:t>
            </a:r>
            <a:r>
              <a:rPr lang="zh-CN" altLang="en-US" b="1" dirty="0"/>
              <a:t>走第二里路</a:t>
            </a:r>
            <a:r>
              <a:rPr lang="en-US" altLang="zh-CN" dirty="0"/>
              <a:t>——</a:t>
            </a:r>
            <a:r>
              <a:rPr lang="zh-CN" altLang="en-US" dirty="0"/>
              <a:t>邀请你已经饶恕的人共进晚餐，在他人面前称赞他，或者用其他创造性的方式展现这种“走第二里路的精神”。</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75</a:t>
            </a:fld>
            <a:endParaRPr lang="en-US">
              <a:solidFill>
                <a:prstClr val="black"/>
              </a:solidFill>
            </a:endParaRPr>
          </a:p>
        </p:txBody>
      </p:sp>
    </p:spTree>
    <p:extLst>
      <p:ext uri="{BB962C8B-B14F-4D97-AF65-F5344CB8AC3E}">
        <p14:creationId xmlns:p14="http://schemas.microsoft.com/office/powerpoint/2010/main" val="8412298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我们首先提出一个问题，“我们怎么能原谅那些冒犯我们的人呢？”在基督将自己的罪孽归咎于自己的例子中，关键是十七节。 这意味着</a:t>
            </a:r>
            <a:r>
              <a:rPr lang="en-US" altLang="zh-TW" sz="1200" kern="1200" dirty="0">
                <a:solidFill>
                  <a:schemeClr val="tx1"/>
                </a:solidFill>
                <a:effectLst/>
                <a:latin typeface="Arial" charset="0"/>
                <a:ea typeface="ＭＳ Ｐゴシック" charset="-128"/>
                <a:cs typeface="ＭＳ Ｐゴシック" charset="-128"/>
              </a:rPr>
              <a: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“Nice sermon, </a:t>
            </a:r>
            <a:r>
              <a:rPr lang="en-US" sz="1200" kern="1200" dirty="0" err="1">
                <a:solidFill>
                  <a:schemeClr val="tx1"/>
                </a:solidFill>
                <a:effectLst/>
                <a:latin typeface="Arial" charset="0"/>
                <a:ea typeface="ＭＳ Ｐゴシック" charset="-128"/>
                <a:cs typeface="ＭＳ Ｐゴシック" charset="-128"/>
              </a:rPr>
              <a:t>Frauline</a:t>
            </a:r>
            <a:r>
              <a:rPr lang="en-US" sz="1200" kern="1200" dirty="0">
                <a:solidFill>
                  <a:schemeClr val="tx1"/>
                </a:solidFill>
                <a:effectLst/>
                <a:latin typeface="Arial" charset="0"/>
                <a:ea typeface="ＭＳ Ｐゴシック" charset="-128"/>
                <a:cs typeface="ＭＳ Ｐゴシック" charset="-128"/>
              </a:rPr>
              <a:t>,</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said. </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I want to experience that forgiveness God gives us, but it starts with asking you to forgive me. Will you forgive me?</a:t>
            </a:r>
            <a:r>
              <a:rPr lang="ru-RU" sz="1200"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He stuck out his hand for her to shake, but she froze (</a:t>
            </a:r>
            <a:r>
              <a:rPr lang="en-US" sz="1200" i="1" kern="1200" dirty="0">
                <a:solidFill>
                  <a:schemeClr val="tx1"/>
                </a:solidFill>
                <a:effectLst/>
                <a:latin typeface="Arial" charset="0"/>
                <a:ea typeface="ＭＳ Ｐゴシック" charset="-128"/>
                <a:cs typeface="ＭＳ Ｐゴシック" charset="-128"/>
              </a:rPr>
              <a:t>Tramp for the Lord</a:t>
            </a:r>
            <a:r>
              <a:rPr lang="en-US" sz="1200" kern="1200" dirty="0">
                <a:solidFill>
                  <a:schemeClr val="tx1"/>
                </a:solidFill>
                <a:effectLst/>
                <a:latin typeface="Arial" charset="0"/>
                <a:ea typeface="ＭＳ Ｐゴシック" charset="-128"/>
                <a:cs typeface="ＭＳ Ｐゴシック" charset="-128"/>
              </a:rPr>
              <a:t>, 55-56).</a:t>
            </a:r>
            <a:r>
              <a:rPr lang="en-SG" dirty="0">
                <a:effectLst/>
              </a:rPr>
              <a:t> </a:t>
            </a:r>
          </a:p>
          <a:p>
            <a:endParaRPr lang="en-SG" dirty="0">
              <a:effectLst/>
            </a:endParaRPr>
          </a:p>
          <a:p>
            <a:r>
              <a:rPr lang="zh-CN" altLang="en-US" dirty="0"/>
              <a:t>“讲得很好，小姐。”他说，“我想要经历神所赐的饶恕，但这要从请求你的饶恕开始。你愿意原谅我吗？”</a:t>
            </a:r>
          </a:p>
          <a:p>
            <a:br>
              <a:rPr lang="zh-CN" altLang="en-US" dirty="0"/>
            </a:br>
            <a:endParaRPr lang="zh-CN" altLang="en-US" dirty="0"/>
          </a:p>
          <a:p>
            <a:r>
              <a:rPr lang="zh-CN" altLang="en-US" dirty="0"/>
              <a:t>他说完，伸出手想要与她握手，但她愣住了。（</a:t>
            </a:r>
            <a:r>
              <a:rPr lang="en-US" altLang="zh-CN" dirty="0"/>
              <a:t>《</a:t>
            </a:r>
            <a:r>
              <a:rPr lang="zh-CN" altLang="en-US" dirty="0"/>
              <a:t>为主而行</a:t>
            </a:r>
            <a:r>
              <a:rPr lang="en-US" altLang="zh-CN" dirty="0"/>
              <a:t>》</a:t>
            </a:r>
            <a:r>
              <a:rPr lang="zh-CN" altLang="en-US" dirty="0"/>
              <a:t>（</a:t>
            </a:r>
            <a:r>
              <a:rPr lang="en-US" altLang="zh-CN" i="1" dirty="0"/>
              <a:t>Tramp for the Lord</a:t>
            </a:r>
            <a:r>
              <a:rPr lang="zh-CN" altLang="en-US" dirty="0"/>
              <a:t>），第</a:t>
            </a:r>
            <a:r>
              <a:rPr lang="en-US" altLang="zh-CN" dirty="0"/>
              <a:t>55-56</a:t>
            </a:r>
            <a:r>
              <a:rPr lang="zh-CN" altLang="en-US" dirty="0"/>
              <a:t>页）</a:t>
            </a:r>
          </a:p>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腓利门显然是上帝的旨意，原谅他在基督里成为兄弟的悔改，失控的奴隶。 为什么？ 上帝原谅了腓利门甚至更大的债务。</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Ephesus</a:t>
            </a:r>
            <a:r>
              <a:rPr lang="en-US" sz="1200" kern="1200" baseline="0" dirty="0">
                <a:solidFill>
                  <a:schemeClr val="tx1"/>
                </a:solidFill>
                <a:effectLst/>
                <a:latin typeface="Arial" charset="0"/>
                <a:ea typeface="ＭＳ Ｐゴシック" charset="-128"/>
                <a:cs typeface="ＭＳ Ｐゴシック" charset="-128"/>
              </a:rPr>
              <a:t> was</a:t>
            </a:r>
            <a:r>
              <a:rPr lang="en-US" sz="1200" kern="1200" dirty="0">
                <a:solidFill>
                  <a:schemeClr val="tx1"/>
                </a:solidFill>
                <a:effectLst/>
                <a:latin typeface="Arial" charset="0"/>
                <a:ea typeface="ＭＳ Ｐゴシック" charset="-128"/>
                <a:cs typeface="ＭＳ Ｐゴシック" charset="-128"/>
              </a:rPr>
              <a:t> the city which probably was the first place to collect the books of our New Testament!   Who knows what God may do in our situations if we, too, are willing to forgive?</a:t>
            </a:r>
            <a:r>
              <a:rPr lang="en-SG" dirty="0">
                <a:effectLst/>
              </a:rPr>
              <a:t> </a:t>
            </a:r>
          </a:p>
          <a:p>
            <a:endParaRPr lang="en-SG" dirty="0">
              <a:effectLst/>
            </a:endParaRPr>
          </a:p>
          <a:p>
            <a:r>
              <a:rPr lang="zh-CN" altLang="en-US" dirty="0"/>
              <a:t>以弗所可能是</a:t>
            </a:r>
            <a:r>
              <a:rPr lang="zh-CN" altLang="en-US" b="1" dirty="0"/>
              <a:t>最早收集新约书卷</a:t>
            </a:r>
            <a:r>
              <a:rPr lang="zh-CN" altLang="en-US" dirty="0"/>
              <a:t>的城市！</a:t>
            </a:r>
            <a:br>
              <a:rPr lang="zh-CN" altLang="en-US" dirty="0"/>
            </a:br>
            <a:endParaRPr lang="zh-CN" altLang="en-US" dirty="0"/>
          </a:p>
          <a:p>
            <a:r>
              <a:rPr lang="zh-CN" altLang="en-US" b="1" dirty="0"/>
              <a:t>如果我们也愿意饶恕，谁知道神会在我们的处境中成就什么呢？</a:t>
            </a:r>
            <a:endParaRPr lang="zh-CN" altLang="en-US" dirty="0"/>
          </a:p>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kern="1200" dirty="0">
                <a:solidFill>
                  <a:schemeClr val="tx1"/>
                </a:solidFill>
                <a:effectLst/>
                <a:latin typeface="Arial" charset="0"/>
                <a:ea typeface="ＭＳ Ｐゴシック" charset="-128"/>
                <a:cs typeface="ＭＳ Ｐゴシック" charset="-128"/>
              </a:rPr>
              <a:t>Well, we left Corrie ten Boom before her former persecutor who was saying, "I know God has forgiven me for the cruel things I did at </a:t>
            </a:r>
            <a:r>
              <a:rPr lang="en-US" sz="1200" kern="1200" dirty="0" err="1">
                <a:solidFill>
                  <a:schemeClr val="tx1"/>
                </a:solidFill>
                <a:effectLst/>
                <a:latin typeface="Arial" charset="0"/>
                <a:ea typeface="ＭＳ Ｐゴシック" charset="-128"/>
                <a:cs typeface="ＭＳ Ｐゴシック" charset="-128"/>
              </a:rPr>
              <a:t>Ravensbruck</a:t>
            </a:r>
            <a:r>
              <a:rPr lang="en-US" sz="1200" kern="1200" dirty="0">
                <a:solidFill>
                  <a:schemeClr val="tx1"/>
                </a:solidFill>
                <a:effectLst/>
                <a:latin typeface="Arial" charset="0"/>
                <a:ea typeface="ＭＳ Ｐゴシック" charset="-128"/>
                <a:cs typeface="ＭＳ Ｐゴシック" charset="-128"/>
              </a:rPr>
              <a:t>…"  The question was whether she would forgive him—whether she would shake that outstretched hand. Humanly speaking, she couldn’t do it, but, by faith, she sought to see this guard as God would. Although hand arm started stiff and cold, she felt a warmth starting at her heart, running to her shoulder, and down her arm into her hand—both hands, in fact. She grasped his hand with both hands, smiled, and said, “Yes, I forgive you! I forgive you!” (</a:t>
            </a:r>
            <a:r>
              <a:rPr lang="en-US" sz="1200" i="1" kern="1200" dirty="0">
                <a:solidFill>
                  <a:schemeClr val="tx1"/>
                </a:solidFill>
                <a:effectLst/>
                <a:latin typeface="Arial" charset="0"/>
                <a:ea typeface="ＭＳ Ｐゴシック" charset="-128"/>
                <a:cs typeface="ＭＳ Ｐゴシック" charset="-128"/>
              </a:rPr>
              <a:t>Tramp for the Lord</a:t>
            </a:r>
            <a:r>
              <a:rPr lang="en-US" sz="1200" kern="1200" dirty="0">
                <a:solidFill>
                  <a:schemeClr val="tx1"/>
                </a:solidFill>
                <a:effectLst/>
                <a:latin typeface="Arial" charset="0"/>
                <a:ea typeface="ＭＳ Ｐゴシック" charset="-128"/>
                <a:cs typeface="ＭＳ Ｐゴシック" charset="-128"/>
              </a:rPr>
              <a:t>, 56-57).</a:t>
            </a:r>
            <a:r>
              <a:rPr lang="en-SG" dirty="0">
                <a:effectLst/>
              </a:rPr>
              <a:t> </a:t>
            </a:r>
          </a:p>
          <a:p>
            <a:r>
              <a:rPr lang="en-SG" dirty="0">
                <a:effectLst/>
              </a:rPr>
              <a:t>• </a:t>
            </a:r>
            <a:r>
              <a:rPr lang="en-US" sz="1200" kern="1200" dirty="0">
                <a:solidFill>
                  <a:schemeClr val="tx1"/>
                </a:solidFill>
                <a:effectLst/>
                <a:latin typeface="Arial" charset="0"/>
                <a:ea typeface="ＭＳ Ｐゴシック" charset="-128"/>
                <a:cs typeface="ＭＳ Ｐゴシック" charset="-128"/>
              </a:rPr>
              <a:t>She later defined forgiveness: “Forgiveness is setting the prisoner free, only to find out that the prisoner was me.”</a:t>
            </a:r>
            <a:r>
              <a:rPr lang="en-SG" dirty="0">
                <a:effectLst/>
              </a:rPr>
              <a:t> </a:t>
            </a:r>
          </a:p>
          <a:p>
            <a:endParaRPr lang="en-SG" dirty="0">
              <a:effectLst/>
            </a:endParaRPr>
          </a:p>
          <a:p>
            <a:r>
              <a:rPr lang="zh-CN" altLang="en-US" dirty="0"/>
              <a:t>我们之前讲到**科里</a:t>
            </a:r>
            <a:r>
              <a:rPr lang="en-US" altLang="zh-CN" dirty="0"/>
              <a:t>·</a:t>
            </a:r>
            <a:r>
              <a:rPr lang="zh-CN" altLang="en-US" dirty="0"/>
              <a:t>坦</a:t>
            </a:r>
            <a:r>
              <a:rPr lang="en-US" altLang="zh-CN" dirty="0"/>
              <a:t>·</a:t>
            </a:r>
            <a:r>
              <a:rPr lang="zh-CN" altLang="en-US" dirty="0"/>
              <a:t>布姆（</a:t>
            </a:r>
            <a:r>
              <a:rPr lang="en-US" altLang="zh-CN" dirty="0"/>
              <a:t>Corrie ten Boom</a:t>
            </a:r>
            <a:r>
              <a:rPr lang="zh-CN" altLang="en-US" dirty="0"/>
              <a:t>）**面对她曾经的迫害者，这名守卫对她说：</a:t>
            </a:r>
          </a:p>
          <a:p>
            <a:r>
              <a:rPr lang="zh-CN" altLang="en-US" b="1" dirty="0"/>
              <a:t>“我知道神已经赦免了我在拉文斯布吕克（</a:t>
            </a:r>
            <a:r>
              <a:rPr lang="en-US" altLang="zh-CN" b="1" dirty="0"/>
              <a:t>Ravensbrück</a:t>
            </a:r>
            <a:r>
              <a:rPr lang="zh-CN" altLang="en-US" b="1" dirty="0"/>
              <a:t>）所犯下的残忍罪行</a:t>
            </a:r>
            <a:r>
              <a:rPr lang="en-US" altLang="zh-CN" b="1" dirty="0"/>
              <a:t>……”</a:t>
            </a:r>
            <a:endParaRPr lang="zh-CN" altLang="en-US" dirty="0"/>
          </a:p>
          <a:p>
            <a:r>
              <a:rPr lang="zh-CN" altLang="en-US" dirty="0"/>
              <a:t>问题是，她是否愿意饶恕他</a:t>
            </a:r>
            <a:r>
              <a:rPr lang="en-US" altLang="zh-CN" dirty="0"/>
              <a:t>——</a:t>
            </a:r>
            <a:r>
              <a:rPr lang="zh-CN" altLang="en-US" dirty="0"/>
              <a:t>是否愿意握住那只伸出的手。</a:t>
            </a:r>
          </a:p>
          <a:p>
            <a:br>
              <a:rPr lang="zh-CN" altLang="en-US" dirty="0"/>
            </a:br>
            <a:endParaRPr lang="zh-CN" altLang="en-US" dirty="0"/>
          </a:p>
          <a:p>
            <a:r>
              <a:rPr lang="zh-CN" altLang="en-US" b="1" dirty="0"/>
              <a:t>从人的角度来看，她无法做到</a:t>
            </a:r>
            <a:r>
              <a:rPr lang="zh-CN" altLang="en-US" dirty="0"/>
              <a:t>，但她凭着</a:t>
            </a:r>
            <a:r>
              <a:rPr lang="zh-CN" altLang="en-US" b="1" dirty="0"/>
              <a:t>信心</a:t>
            </a:r>
            <a:r>
              <a:rPr lang="zh-CN" altLang="en-US" dirty="0"/>
              <a:t>，试图用</a:t>
            </a:r>
            <a:r>
              <a:rPr lang="zh-CN" altLang="en-US" b="1" dirty="0"/>
              <a:t>神的眼光</a:t>
            </a:r>
            <a:r>
              <a:rPr lang="zh-CN" altLang="en-US" dirty="0"/>
              <a:t>去看待这名守卫。</a:t>
            </a:r>
          </a:p>
          <a:p>
            <a:r>
              <a:rPr lang="zh-CN" altLang="en-US" dirty="0"/>
              <a:t>尽管她的手臂最初僵硬冰冷，但她感受到一股</a:t>
            </a:r>
            <a:r>
              <a:rPr lang="zh-CN" altLang="en-US" b="1" dirty="0"/>
              <a:t>温暖从心里升起，流向肩膀，再沿着手臂传到手掌</a:t>
            </a:r>
            <a:r>
              <a:rPr lang="en-US" altLang="zh-CN" dirty="0"/>
              <a:t>——</a:t>
            </a:r>
            <a:r>
              <a:rPr lang="zh-CN" altLang="en-US" dirty="0"/>
              <a:t>不仅是一只手，而是</a:t>
            </a:r>
            <a:r>
              <a:rPr lang="zh-CN" altLang="en-US" b="1" dirty="0"/>
              <a:t>双手</a:t>
            </a:r>
            <a:r>
              <a:rPr lang="zh-CN" altLang="en-US" dirty="0"/>
              <a:t>。</a:t>
            </a:r>
          </a:p>
          <a:p>
            <a:r>
              <a:rPr lang="zh-CN" altLang="en-US" dirty="0"/>
              <a:t>她用双手紧紧握住他的手，微笑着说：</a:t>
            </a:r>
          </a:p>
          <a:p>
            <a:r>
              <a:rPr lang="zh-CN" altLang="en-US" b="1" dirty="0"/>
              <a:t>“是的，我饶恕你！我饶恕你！”</a:t>
            </a:r>
            <a:endParaRPr lang="zh-CN" altLang="en-US" dirty="0"/>
          </a:p>
          <a:p>
            <a:r>
              <a:rPr lang="zh-CN" altLang="en-US" dirty="0"/>
              <a:t>（摘自</a:t>
            </a:r>
            <a:r>
              <a:rPr lang="en-US" altLang="zh-CN" dirty="0"/>
              <a:t>《</a:t>
            </a:r>
            <a:r>
              <a:rPr lang="zh-CN" altLang="en-US" dirty="0"/>
              <a:t>为主而行</a:t>
            </a:r>
            <a:r>
              <a:rPr lang="en-US" altLang="zh-CN" dirty="0"/>
              <a:t>》</a:t>
            </a:r>
            <a:r>
              <a:rPr lang="zh-CN" altLang="en-US" dirty="0"/>
              <a:t>（</a:t>
            </a:r>
            <a:r>
              <a:rPr lang="en-US" altLang="zh-CN" i="1" dirty="0"/>
              <a:t>Tramp for the Lord</a:t>
            </a:r>
            <a:r>
              <a:rPr lang="zh-CN" altLang="en-US" dirty="0"/>
              <a:t>），第 </a:t>
            </a:r>
            <a:r>
              <a:rPr lang="en-US" altLang="zh-CN" dirty="0"/>
              <a:t>56-57 </a:t>
            </a:r>
            <a:r>
              <a:rPr lang="zh-CN" altLang="en-US" dirty="0"/>
              <a:t>页）</a:t>
            </a:r>
          </a:p>
          <a:p>
            <a:r>
              <a:rPr lang="zh-CN" altLang="en-US" b="1" dirty="0"/>
              <a:t>后来，她对饶恕作出这样的定义：</a:t>
            </a:r>
            <a:endParaRPr lang="zh-CN" altLang="en-US" dirty="0"/>
          </a:p>
          <a:p>
            <a:r>
              <a:rPr lang="zh-CN" altLang="en-US" b="1" dirty="0"/>
              <a:t>“饶恕就是释放囚犯，但最终发现，那个囚犯原来是自己。”</a:t>
            </a:r>
            <a:endParaRPr lang="zh-CN" altLang="en-US" dirty="0"/>
          </a:p>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F004D-7600-1341-A911-B49B76C32DB4}" type="slidenum">
              <a:rPr lang="en-US" sz="1200">
                <a:solidFill>
                  <a:prstClr val="black"/>
                </a:solidFill>
              </a:rPr>
              <a:pPr/>
              <a:t>83</a:t>
            </a:fld>
            <a:endParaRPr lang="en-US" sz="1200">
              <a:solidFill>
                <a:prstClr val="black"/>
              </a:solidFill>
            </a:endParaRPr>
          </a:p>
        </p:txBody>
      </p:sp>
      <p:sp>
        <p:nvSpPr>
          <p:cNvPr id="184322" name="Rectangle 2"/>
          <p:cNvSpPr>
            <a:spLocks noGrp="1" noRot="1" noChangeAspect="1" noChangeArrowheads="1" noTextEdit="1"/>
          </p:cNvSpPr>
          <p:nvPr>
            <p:ph type="sldImg"/>
          </p:nvPr>
        </p:nvSpPr>
        <p:spPr>
          <a:solidFill>
            <a:srgbClr val="FFFFFF"/>
          </a:solidFill>
          <a:ln/>
        </p:spPr>
      </p:sp>
      <p:sp>
        <p:nvSpPr>
          <p:cNvPr id="184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endParaRPr lang="en-US" b="0" dirty="0">
              <a:ea typeface="ＭＳ Ｐゴシック" charset="0"/>
              <a:cs typeface="ＭＳ Ｐゴシック" charset="0"/>
            </a:endParaRPr>
          </a:p>
          <a:p>
            <a:pPr marL="228600" indent="-228600" eaLnBrk="1" hangingPunct="1"/>
            <a:r>
              <a:rPr lang="en-US" b="0" dirty="0">
                <a:ea typeface="ＭＳ Ｐゴシック" charset="0"/>
                <a:cs typeface="ＭＳ Ｐゴシック" charset="0"/>
              </a:rPr>
              <a:t>With which person in this letter do you best relate to now?</a:t>
            </a:r>
          </a:p>
          <a:p>
            <a:r>
              <a:rPr lang="en-US" sz="1200" kern="1200" dirty="0">
                <a:solidFill>
                  <a:schemeClr val="tx1"/>
                </a:solidFill>
                <a:effectLst/>
                <a:latin typeface="Arial" charset="0"/>
                <a:ea typeface="ＭＳ Ｐゴシック" charset="-128"/>
                <a:cs typeface="ＭＳ Ｐゴシック" charset="-128"/>
              </a:rPr>
              <a:t>Let's humble ourselves before our great God…  If Paul were writing a similar letter to you as if you were Philemon, whom would he ask you to forgive?</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a)</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Would he request you to forgive a former friend who hurt you deeply?</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b)</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Would Paul say, "Hey, credit to my account all the money lost in the bad business deal because ___ (you fill in the name) still owes me big bucks?"</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c)</a:t>
            </a:r>
            <a:r>
              <a:rPr lang="en-US" sz="1200" kern="1200" baseline="0" dirty="0">
                <a:solidFill>
                  <a:schemeClr val="tx1"/>
                </a:solidFill>
                <a:effectLst/>
                <a:latin typeface="Arial" charset="0"/>
                <a:ea typeface="ＭＳ Ｐゴシック" charset="-128"/>
                <a:cs typeface="ＭＳ Ｐゴシック" charset="-128"/>
              </a:rPr>
              <a:t> </a:t>
            </a:r>
            <a:r>
              <a:rPr lang="en-US" sz="1200" kern="1200" dirty="0">
                <a:solidFill>
                  <a:schemeClr val="tx1"/>
                </a:solidFill>
                <a:effectLst/>
                <a:latin typeface="Arial" charset="0"/>
                <a:ea typeface="ＭＳ Ｐゴシック" charset="-128"/>
                <a:cs typeface="ＭＳ Ｐゴシック" charset="-128"/>
              </a:rPr>
              <a:t>Would he ask you, plead with you, implore you to forgive your spouse who has really blown it? Or some believers who really did you wrong?</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 </a:t>
            </a:r>
            <a:endParaRPr lang="en-SG"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d)	Will you, as an act of the will (not the emotions), grant forgiveness unconditionally even if your offender never requests it?</a:t>
            </a:r>
            <a:r>
              <a:rPr lang="en-SG" dirty="0">
                <a:effectLst/>
              </a:rPr>
              <a:t> </a:t>
            </a:r>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a:p>
            <a:pPr marL="228600" indent="-228600" eaLnBrk="1" hangingPunct="1"/>
            <a:r>
              <a:rPr lang="en-US" b="0" dirty="0">
                <a:ea typeface="ＭＳ Ｐゴシック" charset="0"/>
                <a:cs typeface="ＭＳ Ｐゴシック" charset="0"/>
              </a:rPr>
              <a:t>Philemon: Whom do you need to forgive a wrong done to you?</a:t>
            </a:r>
          </a:p>
          <a:p>
            <a:pPr marL="228600" indent="-228600" eaLnBrk="1" hangingPunct="1"/>
            <a:r>
              <a:rPr lang="en-US" b="0" dirty="0">
                <a:ea typeface="ＭＳ Ｐゴシック" charset="0"/>
                <a:cs typeface="ＭＳ Ｐゴシック" charset="0"/>
              </a:rPr>
              <a:t>Onesimus: Whose forgiveness do you need to request?</a:t>
            </a:r>
          </a:p>
          <a:p>
            <a:pPr marL="228600" indent="-228600" eaLnBrk="1" hangingPunct="1"/>
            <a:r>
              <a:rPr lang="en-US" sz="1200" kern="1200" dirty="0">
                <a:solidFill>
                  <a:schemeClr val="tx1"/>
                </a:solidFill>
                <a:effectLst/>
                <a:latin typeface="Arial" charset="0"/>
                <a:ea typeface="ＭＳ Ｐゴシック" charset="-128"/>
                <a:cs typeface="ＭＳ Ｐゴシック" charset="-128"/>
              </a:rPr>
              <a:t>Maybe you're not in the position of Philemon, needing to </a:t>
            </a:r>
            <a:r>
              <a:rPr lang="en-US" sz="1200" b="1" kern="1200" dirty="0">
                <a:solidFill>
                  <a:schemeClr val="tx1"/>
                </a:solidFill>
                <a:effectLst/>
                <a:latin typeface="Arial" charset="0"/>
                <a:ea typeface="ＭＳ Ｐゴシック" charset="-128"/>
                <a:cs typeface="ＭＳ Ｐゴシック" charset="-128"/>
              </a:rPr>
              <a:t>grant</a:t>
            </a:r>
            <a:r>
              <a:rPr lang="en-US" sz="1200" kern="1200" dirty="0">
                <a:solidFill>
                  <a:schemeClr val="tx1"/>
                </a:solidFill>
                <a:effectLst/>
                <a:latin typeface="Arial" charset="0"/>
                <a:ea typeface="ＭＳ Ｐゴシック" charset="-128"/>
                <a:cs typeface="ＭＳ Ｐゴシック" charset="-128"/>
              </a:rPr>
              <a:t> forgiveness, but perhaps you're where Onesimus was, needing to </a:t>
            </a:r>
            <a:r>
              <a:rPr lang="en-US" sz="1200" b="1" kern="1200" dirty="0">
                <a:solidFill>
                  <a:schemeClr val="tx1"/>
                </a:solidFill>
                <a:effectLst/>
                <a:latin typeface="Arial" charset="0"/>
                <a:ea typeface="ＭＳ Ｐゴシック" charset="-128"/>
                <a:cs typeface="ＭＳ Ｐゴシック" charset="-128"/>
              </a:rPr>
              <a:t>ask</a:t>
            </a:r>
            <a:r>
              <a:rPr lang="en-US" sz="1200" kern="1200" dirty="0">
                <a:solidFill>
                  <a:schemeClr val="tx1"/>
                </a:solidFill>
                <a:effectLst/>
                <a:latin typeface="Arial" charset="0"/>
                <a:ea typeface="ＭＳ Ｐゴシック" charset="-128"/>
                <a:cs typeface="ＭＳ Ｐゴシック" charset="-128"/>
              </a:rPr>
              <a:t> forgiveness.  Onesimus risked his very life to make things right.  Certainly your risk is not greater than his.  How will you respond to God's desire for you?  Will you take the risk of rejection to restore your walk with God by forgiving your offender?</a:t>
            </a:r>
            <a:r>
              <a:rPr lang="en-SG" dirty="0">
                <a:effectLst/>
              </a:rPr>
              <a:t> </a:t>
            </a:r>
            <a:endParaRPr lang="en-US" b="0" dirty="0">
              <a:ea typeface="ＭＳ Ｐゴシック" charset="0"/>
              <a:cs typeface="ＭＳ Ｐゴシック" charset="0"/>
            </a:endParaRPr>
          </a:p>
          <a:p>
            <a:pPr marL="228600" indent="-228600" eaLnBrk="1" hangingPunct="1"/>
            <a:r>
              <a:rPr lang="en-US" b="0" dirty="0">
                <a:ea typeface="ＭＳ Ｐゴシック" charset="0"/>
                <a:cs typeface="ＭＳ Ｐゴシック" charset="0"/>
              </a:rPr>
              <a:t>Paul: How can you help two others reconcile?</a:t>
            </a:r>
          </a:p>
          <a:p>
            <a:pPr marL="228600" indent="-228600" eaLnBrk="1" hangingPunct="1"/>
            <a:r>
              <a:rPr lang="en-US" b="0" dirty="0">
                <a:ea typeface="ＭＳ Ｐゴシック" charset="0"/>
                <a:cs typeface="ＭＳ Ｐゴシック" charset="0"/>
              </a:rPr>
              <a:t>The Church: How can you affirm the reconciliation of others?</a:t>
            </a:r>
          </a:p>
          <a:p>
            <a:pPr marL="228600" indent="-228600" eaLnBrk="1" hangingPunct="1"/>
            <a:endParaRPr lang="en-US" b="0" dirty="0">
              <a:ea typeface="ＭＳ Ｐゴシック" charset="0"/>
              <a:cs typeface="ＭＳ Ｐゴシック" charset="0"/>
            </a:endParaRPr>
          </a:p>
          <a:p>
            <a:r>
              <a:rPr lang="zh-CN" altLang="en-US" b="1" dirty="0"/>
              <a:t>在这封信中，你现在最能与哪位人物产生共鸣？</a:t>
            </a:r>
            <a:br>
              <a:rPr lang="zh-CN" altLang="en-US" dirty="0"/>
            </a:br>
            <a:endParaRPr lang="zh-CN" altLang="en-US" dirty="0"/>
          </a:p>
          <a:p>
            <a:r>
              <a:rPr lang="zh-CN" altLang="en-US" dirty="0"/>
              <a:t>让我们在伟大的神面前谦卑自己</a:t>
            </a:r>
            <a:r>
              <a:rPr lang="en-US" altLang="zh-CN" dirty="0"/>
              <a:t>……</a:t>
            </a:r>
          </a:p>
          <a:p>
            <a:r>
              <a:rPr lang="zh-CN" altLang="en-US" dirty="0"/>
              <a:t>如果保罗给你写一封类似的信，把你当作腓利门，他会要求你去饶恕谁呢？</a:t>
            </a:r>
          </a:p>
          <a:p>
            <a:endParaRPr lang="zh-CN" altLang="en-US" dirty="0"/>
          </a:p>
          <a:p>
            <a:r>
              <a:rPr lang="en-US" altLang="zh-CN" b="1" dirty="0"/>
              <a:t>a)</a:t>
            </a:r>
            <a:r>
              <a:rPr lang="en-US" altLang="zh-CN" dirty="0"/>
              <a:t> </a:t>
            </a:r>
            <a:r>
              <a:rPr lang="zh-CN" altLang="en-US" dirty="0"/>
              <a:t>他会请求你饶恕一位曾深深伤害你的旧友吗？</a:t>
            </a:r>
            <a:br>
              <a:rPr lang="zh-CN" altLang="en-US" dirty="0"/>
            </a:br>
            <a:endParaRPr lang="zh-CN" altLang="en-US" dirty="0"/>
          </a:p>
          <a:p>
            <a:r>
              <a:rPr lang="en-US" altLang="zh-CN" b="1" dirty="0"/>
              <a:t>b)</a:t>
            </a:r>
            <a:r>
              <a:rPr lang="en-US" altLang="zh-CN" dirty="0"/>
              <a:t> </a:t>
            </a:r>
            <a:r>
              <a:rPr lang="zh-CN" altLang="en-US" dirty="0"/>
              <a:t>保罗会说：“嘿，把那笔在生意上损失的钱算在我的账上吧，因为</a:t>
            </a:r>
            <a:r>
              <a:rPr lang="en-US" altLang="zh-CN" dirty="0"/>
              <a:t>___</a:t>
            </a:r>
            <a:r>
              <a:rPr lang="zh-CN" altLang="en-US" dirty="0"/>
              <a:t>（请填写名字）仍然欠我一大笔钱？”</a:t>
            </a:r>
            <a:br>
              <a:rPr lang="zh-CN" altLang="en-US" dirty="0"/>
            </a:br>
            <a:endParaRPr lang="zh-CN" altLang="en-US" dirty="0"/>
          </a:p>
          <a:p>
            <a:r>
              <a:rPr lang="en-US" altLang="zh-CN" b="1" dirty="0"/>
              <a:t>c)</a:t>
            </a:r>
            <a:r>
              <a:rPr lang="en-US" altLang="zh-CN" dirty="0"/>
              <a:t> </a:t>
            </a:r>
            <a:r>
              <a:rPr lang="zh-CN" altLang="en-US" dirty="0"/>
              <a:t>他会请求你、恳求你、劝勉你去饶恕你的配偶，即使对方真的犯下了严重的错误？或者饶恕一些曾经真正伤害过你的信徒？</a:t>
            </a:r>
          </a:p>
          <a:p>
            <a:endParaRPr lang="zh-CN" altLang="en-US" dirty="0"/>
          </a:p>
          <a:p>
            <a:r>
              <a:rPr lang="en-US" altLang="zh-CN" b="1" dirty="0"/>
              <a:t>d)</a:t>
            </a:r>
            <a:r>
              <a:rPr lang="en-US" altLang="zh-CN" dirty="0"/>
              <a:t> </a:t>
            </a:r>
            <a:r>
              <a:rPr lang="zh-CN" altLang="en-US" dirty="0"/>
              <a:t>你是否愿意凭意志（而非情感）无条件地饶恕，即使冒犯你的人从未请求你的原谅？</a:t>
            </a:r>
          </a:p>
          <a:p>
            <a:r>
              <a:rPr lang="zh-CN" altLang="en-US" b="1" dirty="0"/>
              <a:t>腓利门：你需要饶恕谁对你的伤害？</a:t>
            </a:r>
            <a:endParaRPr lang="zh-CN" altLang="en-US" dirty="0"/>
          </a:p>
          <a:p>
            <a:endParaRPr lang="zh-CN" altLang="en-US" dirty="0"/>
          </a:p>
          <a:p>
            <a:r>
              <a:rPr lang="zh-CN" altLang="en-US" b="1" dirty="0"/>
              <a:t>阿尼西母：你需要向谁请求饶恕？</a:t>
            </a:r>
            <a:br>
              <a:rPr lang="zh-CN" altLang="en-US" dirty="0"/>
            </a:br>
            <a:endParaRPr lang="zh-CN" altLang="en-US" dirty="0"/>
          </a:p>
          <a:p>
            <a:r>
              <a:rPr lang="zh-CN" altLang="en-US" dirty="0"/>
              <a:t>也许你不是腓利门，不需要去施予饶恕，但或许你像阿尼西母，需要请求宽恕。阿尼西母冒着生命危险来修复破裂的关系，而你的风险肯定不会比他更大。那么，你会如何回应神对你的期望？你是否愿意冒着被拒绝的风险，去饶恕你的冒犯者，从而恢复你与神的同行？</a:t>
            </a:r>
            <a:br>
              <a:rPr lang="zh-CN" altLang="en-US" dirty="0"/>
            </a:br>
            <a:endParaRPr lang="zh-CN" altLang="en-US" dirty="0"/>
          </a:p>
          <a:p>
            <a:r>
              <a:rPr lang="zh-CN" altLang="en-US" b="1" dirty="0"/>
              <a:t>保罗：你如何帮助两个人和好？</a:t>
            </a:r>
            <a:endParaRPr lang="zh-CN" altLang="en-US" dirty="0"/>
          </a:p>
          <a:p>
            <a:r>
              <a:rPr lang="zh-CN" altLang="en-US" b="1" dirty="0"/>
              <a:t>教会：你如何肯定他人的和好？</a:t>
            </a:r>
            <a:endParaRPr lang="zh-CN" altLang="en-US" dirty="0"/>
          </a:p>
          <a:p>
            <a:pPr marL="228600" indent="-228600" eaLnBrk="1" hangingPunct="1"/>
            <a:endParaRPr lang="en-US" b="0" dirty="0">
              <a:ea typeface="ＭＳ Ｐゴシック" charset="0"/>
              <a:cs typeface="ＭＳ Ｐゴシック" charset="0"/>
            </a:endParaRPr>
          </a:p>
          <a:p>
            <a:pPr marL="228600" indent="-228600" eaLnBrk="1" hangingPunct="1"/>
            <a:endParaRPr lang="en-US" b="0"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zh-TW" altLang="en-US" sz="1200" kern="1200" dirty="0">
                <a:solidFill>
                  <a:schemeClr val="tx1"/>
                </a:solidFill>
                <a:effectLst/>
                <a:latin typeface="Arial" charset="0"/>
                <a:ea typeface="ＭＳ Ｐゴシック" charset="-128"/>
                <a:cs typeface="ＭＳ Ｐゴシック" charset="-128"/>
              </a:rPr>
              <a:t>今天我们将看到一个非常积极的步骤，即如何原谅那些冒犯我们的人。 我们将看一个强烈要求原谅罪犯的经文例子。</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Arial" charset="0"/>
                <a:ea typeface="ＭＳ Ｐゴシック" charset="-128"/>
                <a:cs typeface="ＭＳ Ｐゴシック" charset="-128"/>
              </a:rPr>
              <a:t> I call these </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New Testament Emails</a:t>
            </a:r>
            <a:r>
              <a:rPr lang="ru-RU" sz="1200" kern="1200" dirty="0">
                <a:solidFill>
                  <a:schemeClr val="tx1"/>
                </a:solidFill>
                <a:effectLst/>
                <a:latin typeface="Arial" charset="0"/>
                <a:ea typeface="ＭＳ Ｐゴシック" charset="-128"/>
                <a:cs typeface="ＭＳ Ｐゴシック" charset="-128"/>
              </a:rPr>
              <a:t>"</a:t>
            </a:r>
            <a:r>
              <a:rPr lang="en-SG" sz="1200" kern="1200" dirty="0">
                <a:solidFill>
                  <a:schemeClr val="tx1"/>
                </a:solidFill>
                <a:effectLst/>
                <a:latin typeface="Arial" charset="0"/>
                <a:ea typeface="ＭＳ Ｐゴシック" charset="-128"/>
                <a:cs typeface="ＭＳ Ｐゴシック" charset="-128"/>
              </a:rPr>
              <a:t> as they are about the length one puts in an email.</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我称这些为“新约电子邮件”，因为它们的长度大约与一封电子邮件相当。</a:t>
            </a:r>
          </a:p>
          <a:p>
            <a:endParaRPr lang="en-US" dirty="0"/>
          </a:p>
        </p:txBody>
      </p:sp>
      <p:sp>
        <p:nvSpPr>
          <p:cNvPr id="4" name="Slide Number Placeholder 3"/>
          <p:cNvSpPr>
            <a:spLocks noGrp="1"/>
          </p:cNvSpPr>
          <p:nvPr>
            <p:ph type="sldNum" sz="quarter" idx="10"/>
          </p:nvPr>
        </p:nvSpPr>
        <p:spPr/>
        <p:txBody>
          <a:bodyPr/>
          <a:lstStyle/>
          <a:p>
            <a:pPr>
              <a:defRPr/>
            </a:pPr>
            <a:fld id="{B5240D20-2ADB-B249-9347-DAEFFA89E530}" type="slidenum">
              <a:rPr lang="en-US">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142537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2B26F0B-D6CD-4729-A653-D9140540BD24}" type="slidenum">
              <a:rPr lang="en-US" altLang="en-US"/>
              <a:pPr/>
              <a:t>‹#›</a:t>
            </a:fld>
            <a:endParaRPr lang="en-US" altLang="en-US"/>
          </a:p>
        </p:txBody>
      </p:sp>
    </p:spTree>
    <p:extLst>
      <p:ext uri="{BB962C8B-B14F-4D97-AF65-F5344CB8AC3E}">
        <p14:creationId xmlns:p14="http://schemas.microsoft.com/office/powerpoint/2010/main" val="137171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7F1B23A-4988-4239-80EC-8476532F6E48}" type="slidenum">
              <a:rPr lang="en-US" altLang="en-US"/>
              <a:pPr/>
              <a:t>‹#›</a:t>
            </a:fld>
            <a:endParaRPr lang="en-US" altLang="en-US"/>
          </a:p>
        </p:txBody>
      </p:sp>
    </p:spTree>
    <p:extLst>
      <p:ext uri="{BB962C8B-B14F-4D97-AF65-F5344CB8AC3E}">
        <p14:creationId xmlns:p14="http://schemas.microsoft.com/office/powerpoint/2010/main" val="13680287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220164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004488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630289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469221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825692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294093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975427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8254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055612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1765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664F57-5B67-42D1-AF1D-1D8D1F423A02}" type="slidenum">
              <a:rPr lang="en-US" altLang="en-US"/>
              <a:pPr/>
              <a:t>‹#›</a:t>
            </a:fld>
            <a:endParaRPr lang="en-US" altLang="en-US"/>
          </a:p>
        </p:txBody>
      </p:sp>
    </p:spTree>
    <p:extLst>
      <p:ext uri="{BB962C8B-B14F-4D97-AF65-F5344CB8AC3E}">
        <p14:creationId xmlns:p14="http://schemas.microsoft.com/office/powerpoint/2010/main" val="36828314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11240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8D550F-51D4-5E47-8CBA-0BF20D4411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72161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32B873-EF25-784B-8994-47C9CD1FF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5296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918EC-E0EE-AE4B-BA03-243A3B6FD0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850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D84FEE-9CCB-AC49-9BD5-6AF4372C2A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0494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59282F-1E9B-4B4E-8086-C5AF6D908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8413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FA5E10-0DC3-B148-9054-720937B96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7908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1EB2D5-B527-A240-AF63-6F1B59325F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237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CABD42-B76D-FF48-B2C5-55AE42A49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0494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A1803C-8C76-9C48-ADF9-E01DBC0BAB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35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96E4F7-3539-4B44-9377-ABA3F140DF4C}" type="slidenum">
              <a:rPr lang="en-US" altLang="en-US"/>
              <a:pPr/>
              <a:t>‹#›</a:t>
            </a:fld>
            <a:endParaRPr lang="en-US" altLang="en-US"/>
          </a:p>
        </p:txBody>
      </p:sp>
    </p:spTree>
    <p:extLst>
      <p:ext uri="{BB962C8B-B14F-4D97-AF65-F5344CB8AC3E}">
        <p14:creationId xmlns:p14="http://schemas.microsoft.com/office/powerpoint/2010/main" val="15596547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AC06B2-E636-1044-8805-2F750F5F28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69518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F4D05E-93BC-AC4C-BDDB-0604736EB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7753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192901ED-F5C3-4126-A5C6-586271B6C2CD}" type="slidenum">
              <a:rPr lang="en-US" altLang="en-US"/>
              <a:pPr/>
              <a:t>‹#›</a:t>
            </a:fld>
            <a:endParaRPr lang="en-US" altLang="en-US"/>
          </a:p>
        </p:txBody>
      </p:sp>
    </p:spTree>
    <p:extLst>
      <p:ext uri="{BB962C8B-B14F-4D97-AF65-F5344CB8AC3E}">
        <p14:creationId xmlns:p14="http://schemas.microsoft.com/office/powerpoint/2010/main" val="361424341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CE37F2DB-996E-4BE0-B2BD-CD27BEAD9B72}" type="slidenum">
              <a:rPr lang="en-US" altLang="en-US"/>
              <a:pPr/>
              <a:t>‹#›</a:t>
            </a:fld>
            <a:endParaRPr lang="en-US" altLang="en-US"/>
          </a:p>
        </p:txBody>
      </p:sp>
    </p:spTree>
    <p:extLst>
      <p:ext uri="{BB962C8B-B14F-4D97-AF65-F5344CB8AC3E}">
        <p14:creationId xmlns:p14="http://schemas.microsoft.com/office/powerpoint/2010/main" val="172098222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F7469952-F9AB-4C7B-8B7E-6544A6151DEB}" type="slidenum">
              <a:rPr lang="en-US" altLang="en-US"/>
              <a:pPr/>
              <a:t>‹#›</a:t>
            </a:fld>
            <a:endParaRPr lang="en-US" altLang="en-US"/>
          </a:p>
        </p:txBody>
      </p:sp>
    </p:spTree>
    <p:extLst>
      <p:ext uri="{BB962C8B-B14F-4D97-AF65-F5344CB8AC3E}">
        <p14:creationId xmlns:p14="http://schemas.microsoft.com/office/powerpoint/2010/main" val="3148745325"/>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endParaRPr lang="en-US" altLang="en-US"/>
          </a:p>
        </p:txBody>
      </p:sp>
      <p:sp>
        <p:nvSpPr>
          <p:cNvPr id="8"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14"/>
          <p:cNvSpPr>
            <a:spLocks noGrp="1" noChangeArrowheads="1"/>
          </p:cNvSpPr>
          <p:nvPr>
            <p:ph type="sldNum" sz="quarter" idx="12"/>
          </p:nvPr>
        </p:nvSpPr>
        <p:spPr/>
        <p:txBody>
          <a:bodyPr/>
          <a:lstStyle>
            <a:lvl1pPr eaLnBrk="0" hangingPunct="0">
              <a:defRPr/>
            </a:lvl1pPr>
          </a:lstStyle>
          <a:p>
            <a:fld id="{515B245F-3F89-4B49-A903-C43AD9F51C92}" type="slidenum">
              <a:rPr lang="en-US" altLang="en-US"/>
              <a:pPr/>
              <a:t>‹#›</a:t>
            </a:fld>
            <a:endParaRPr lang="en-US" altLang="en-US"/>
          </a:p>
        </p:txBody>
      </p:sp>
    </p:spTree>
    <p:extLst>
      <p:ext uri="{BB962C8B-B14F-4D97-AF65-F5344CB8AC3E}">
        <p14:creationId xmlns:p14="http://schemas.microsoft.com/office/powerpoint/2010/main" val="18781514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endParaRPr lang="en-US" altLang="en-US"/>
          </a:p>
        </p:txBody>
      </p:sp>
      <p:sp>
        <p:nvSpPr>
          <p:cNvPr id="4"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14"/>
          <p:cNvSpPr>
            <a:spLocks noGrp="1" noChangeArrowheads="1"/>
          </p:cNvSpPr>
          <p:nvPr>
            <p:ph type="sldNum" sz="quarter" idx="12"/>
          </p:nvPr>
        </p:nvSpPr>
        <p:spPr/>
        <p:txBody>
          <a:bodyPr/>
          <a:lstStyle>
            <a:lvl1pPr eaLnBrk="0" hangingPunct="0">
              <a:defRPr/>
            </a:lvl1pPr>
          </a:lstStyle>
          <a:p>
            <a:fld id="{C9F9B0A0-4712-4383-83E1-5042EA32C228}" type="slidenum">
              <a:rPr lang="en-US" altLang="en-US"/>
              <a:pPr/>
              <a:t>‹#›</a:t>
            </a:fld>
            <a:endParaRPr lang="en-US" altLang="en-US"/>
          </a:p>
        </p:txBody>
      </p:sp>
    </p:spTree>
    <p:extLst>
      <p:ext uri="{BB962C8B-B14F-4D97-AF65-F5344CB8AC3E}">
        <p14:creationId xmlns:p14="http://schemas.microsoft.com/office/powerpoint/2010/main" val="347989101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endParaRPr lang="en-US" altLang="en-US"/>
          </a:p>
        </p:txBody>
      </p:sp>
      <p:sp>
        <p:nvSpPr>
          <p:cNvPr id="3"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14"/>
          <p:cNvSpPr>
            <a:spLocks noGrp="1" noChangeArrowheads="1"/>
          </p:cNvSpPr>
          <p:nvPr>
            <p:ph type="sldNum" sz="quarter" idx="12"/>
          </p:nvPr>
        </p:nvSpPr>
        <p:spPr/>
        <p:txBody>
          <a:bodyPr/>
          <a:lstStyle>
            <a:lvl1pPr eaLnBrk="0" hangingPunct="0">
              <a:defRPr/>
            </a:lvl1pPr>
          </a:lstStyle>
          <a:p>
            <a:fld id="{C34AEE7F-7A17-4F37-AEE6-82EAFAAC233D}" type="slidenum">
              <a:rPr lang="en-US" altLang="en-US"/>
              <a:pPr/>
              <a:t>‹#›</a:t>
            </a:fld>
            <a:endParaRPr lang="en-US" altLang="en-US"/>
          </a:p>
        </p:txBody>
      </p:sp>
    </p:spTree>
    <p:extLst>
      <p:ext uri="{BB962C8B-B14F-4D97-AF65-F5344CB8AC3E}">
        <p14:creationId xmlns:p14="http://schemas.microsoft.com/office/powerpoint/2010/main" val="379556300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70E97AA7-6B37-4666-B2EB-F627FA333467}" type="slidenum">
              <a:rPr lang="en-US" altLang="en-US"/>
              <a:pPr/>
              <a:t>‹#›</a:t>
            </a:fld>
            <a:endParaRPr lang="en-US" altLang="en-US"/>
          </a:p>
        </p:txBody>
      </p:sp>
    </p:spTree>
    <p:extLst>
      <p:ext uri="{BB962C8B-B14F-4D97-AF65-F5344CB8AC3E}">
        <p14:creationId xmlns:p14="http://schemas.microsoft.com/office/powerpoint/2010/main" val="100180033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endParaRPr lang="en-US" altLang="en-US"/>
          </a:p>
        </p:txBody>
      </p:sp>
      <p:sp>
        <p:nvSpPr>
          <p:cNvPr id="6"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14"/>
          <p:cNvSpPr>
            <a:spLocks noGrp="1" noChangeArrowheads="1"/>
          </p:cNvSpPr>
          <p:nvPr>
            <p:ph type="sldNum" sz="quarter" idx="12"/>
          </p:nvPr>
        </p:nvSpPr>
        <p:spPr/>
        <p:txBody>
          <a:bodyPr/>
          <a:lstStyle>
            <a:lvl1pPr eaLnBrk="0" hangingPunct="0">
              <a:defRPr/>
            </a:lvl1pPr>
          </a:lstStyle>
          <a:p>
            <a:fld id="{7B73709E-EFEC-45D5-A837-BC0D3275E773}" type="slidenum">
              <a:rPr lang="en-US" altLang="en-US"/>
              <a:pPr/>
              <a:t>‹#›</a:t>
            </a:fld>
            <a:endParaRPr lang="en-US" altLang="en-US"/>
          </a:p>
        </p:txBody>
      </p:sp>
    </p:spTree>
    <p:extLst>
      <p:ext uri="{BB962C8B-B14F-4D97-AF65-F5344CB8AC3E}">
        <p14:creationId xmlns:p14="http://schemas.microsoft.com/office/powerpoint/2010/main" val="33129396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CDDE423-4B54-4522-9615-F83FC3190A37}" type="slidenum">
              <a:rPr lang="en-US" altLang="en-US"/>
              <a:pPr/>
              <a:t>‹#›</a:t>
            </a:fld>
            <a:endParaRPr lang="en-US" altLang="en-US"/>
          </a:p>
        </p:txBody>
      </p:sp>
    </p:spTree>
    <p:extLst>
      <p:ext uri="{BB962C8B-B14F-4D97-AF65-F5344CB8AC3E}">
        <p14:creationId xmlns:p14="http://schemas.microsoft.com/office/powerpoint/2010/main" val="36506725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F8003CD5-1E34-43DD-A27E-7F0195164897}" type="slidenum">
              <a:rPr lang="en-US" altLang="en-US"/>
              <a:pPr/>
              <a:t>‹#›</a:t>
            </a:fld>
            <a:endParaRPr lang="en-US" altLang="en-US"/>
          </a:p>
        </p:txBody>
      </p:sp>
    </p:spTree>
    <p:extLst>
      <p:ext uri="{BB962C8B-B14F-4D97-AF65-F5344CB8AC3E}">
        <p14:creationId xmlns:p14="http://schemas.microsoft.com/office/powerpoint/2010/main" val="36240647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52E97579-B540-4C43-8ADA-7DA66CAE57B0}" type="slidenum">
              <a:rPr lang="en-US" altLang="en-US"/>
              <a:pPr/>
              <a:t>‹#›</a:t>
            </a:fld>
            <a:endParaRPr lang="en-US" altLang="en-US"/>
          </a:p>
        </p:txBody>
      </p:sp>
    </p:spTree>
    <p:extLst>
      <p:ext uri="{BB962C8B-B14F-4D97-AF65-F5344CB8AC3E}">
        <p14:creationId xmlns:p14="http://schemas.microsoft.com/office/powerpoint/2010/main" val="353344349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endParaRPr lang="en-US" altLang="en-US"/>
          </a:p>
        </p:txBody>
      </p:sp>
      <p:sp>
        <p:nvSpPr>
          <p:cNvPr id="5" name="Rectangle 13"/>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14"/>
          <p:cNvSpPr>
            <a:spLocks noGrp="1" noChangeArrowheads="1"/>
          </p:cNvSpPr>
          <p:nvPr>
            <p:ph type="sldNum" sz="quarter" idx="12"/>
          </p:nvPr>
        </p:nvSpPr>
        <p:spPr/>
        <p:txBody>
          <a:bodyPr/>
          <a:lstStyle>
            <a:lvl1pPr eaLnBrk="0" hangingPunct="0">
              <a:defRPr/>
            </a:lvl1pPr>
          </a:lstStyle>
          <a:p>
            <a:fld id="{2868928A-3DF5-4FE6-8D56-450723ACCB84}" type="slidenum">
              <a:rPr lang="en-US" altLang="en-US"/>
              <a:pPr/>
              <a:t>‹#›</a:t>
            </a:fld>
            <a:endParaRPr lang="en-US" altLang="en-US"/>
          </a:p>
        </p:txBody>
      </p:sp>
    </p:spTree>
    <p:extLst>
      <p:ext uri="{BB962C8B-B14F-4D97-AF65-F5344CB8AC3E}">
        <p14:creationId xmlns:p14="http://schemas.microsoft.com/office/powerpoint/2010/main" val="287087792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39430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913212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469443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360566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635726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371708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2482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656167E-2BBD-4E73-8581-A651A8A7B7F3}" type="slidenum">
              <a:rPr lang="en-US" altLang="en-US"/>
              <a:pPr/>
              <a:t>‹#›</a:t>
            </a:fld>
            <a:endParaRPr lang="en-US" altLang="en-US"/>
          </a:p>
        </p:txBody>
      </p:sp>
    </p:spTree>
    <p:extLst>
      <p:ext uri="{BB962C8B-B14F-4D97-AF65-F5344CB8AC3E}">
        <p14:creationId xmlns:p14="http://schemas.microsoft.com/office/powerpoint/2010/main" val="26680165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282670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625269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215278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64997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946077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189183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589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21546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9647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14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5F680D0-F845-4A21-BB6D-270AE07F41BA}" type="slidenum">
              <a:rPr lang="en-US" altLang="en-US"/>
              <a:pPr/>
              <a:t>‹#›</a:t>
            </a:fld>
            <a:endParaRPr lang="en-US" altLang="en-US"/>
          </a:p>
        </p:txBody>
      </p:sp>
    </p:spTree>
    <p:extLst>
      <p:ext uri="{BB962C8B-B14F-4D97-AF65-F5344CB8AC3E}">
        <p14:creationId xmlns:p14="http://schemas.microsoft.com/office/powerpoint/2010/main" val="18317639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3678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3860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5378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9567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8060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8856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3487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B0D0F1F-C09E-D04A-9F68-5525B9C1B2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3984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42F7F-5327-1D4A-A82D-1DA7FCA684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50352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E242FD-081A-5D4A-B8A6-D95EB17AAE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5537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908F67F-670C-4F62-B476-AF2809917209}" type="slidenum">
              <a:rPr lang="en-US" altLang="en-US"/>
              <a:pPr/>
              <a:t>‹#›</a:t>
            </a:fld>
            <a:endParaRPr lang="en-US" altLang="en-US"/>
          </a:p>
        </p:txBody>
      </p:sp>
    </p:spTree>
    <p:extLst>
      <p:ext uri="{BB962C8B-B14F-4D97-AF65-F5344CB8AC3E}">
        <p14:creationId xmlns:p14="http://schemas.microsoft.com/office/powerpoint/2010/main" val="34427740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87CEBE7-825D-9747-8DD3-28EE17F033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39856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C23D07B-D4C7-194D-918D-5C86CB4EB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0873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12CF2D-EEF6-AB44-9F70-9FF61BB6C2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9974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237F27-C42A-1C4C-B3ED-ACCFC03BE2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8682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901A9D-5DCC-8E4D-B8A2-ECB3B59872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6877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ED652C-B65B-D541-B56F-E8DC95AEC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42527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270237-B254-9A40-A8D7-CF771F7852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327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A92530-6234-FE46-AF72-EC1D81779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81144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AFE3162-A8FD-3547-91B3-6B5AFD26CC08}" type="slidenum">
              <a:rPr lang="en-US"/>
              <a:pPr>
                <a:defRPr/>
              </a:pPr>
              <a:t>‹#›</a:t>
            </a:fld>
            <a:endParaRPr lang="en-US"/>
          </a:p>
        </p:txBody>
      </p:sp>
    </p:spTree>
    <p:extLst>
      <p:ext uri="{BB962C8B-B14F-4D97-AF65-F5344CB8AC3E}">
        <p14:creationId xmlns:p14="http://schemas.microsoft.com/office/powerpoint/2010/main" val="24585058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018AAB6B-FCDC-CA4F-9BF6-3CD93DD5A3D0}" type="slidenum">
              <a:rPr lang="en-US"/>
              <a:pPr>
                <a:defRPr/>
              </a:pPr>
              <a:t>‹#›</a:t>
            </a:fld>
            <a:endParaRPr lang="en-US"/>
          </a:p>
        </p:txBody>
      </p:sp>
    </p:spTree>
    <p:extLst>
      <p:ext uri="{BB962C8B-B14F-4D97-AF65-F5344CB8AC3E}">
        <p14:creationId xmlns:p14="http://schemas.microsoft.com/office/powerpoint/2010/main" val="2811371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9DAE8655-8298-45F9-A750-31FEF452BF42}" type="slidenum">
              <a:rPr lang="en-US" altLang="en-US"/>
              <a:pPr/>
              <a:t>‹#›</a:t>
            </a:fld>
            <a:endParaRPr lang="en-US" altLang="en-US"/>
          </a:p>
        </p:txBody>
      </p:sp>
    </p:spTree>
    <p:extLst>
      <p:ext uri="{BB962C8B-B14F-4D97-AF65-F5344CB8AC3E}">
        <p14:creationId xmlns:p14="http://schemas.microsoft.com/office/powerpoint/2010/main" val="28660330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ED85BD33-AF5D-9442-9464-D2C745EA8377}" type="slidenum">
              <a:rPr lang="en-US"/>
              <a:pPr>
                <a:defRPr/>
              </a:pPr>
              <a:t>‹#›</a:t>
            </a:fld>
            <a:endParaRPr lang="en-US"/>
          </a:p>
        </p:txBody>
      </p:sp>
    </p:spTree>
    <p:extLst>
      <p:ext uri="{BB962C8B-B14F-4D97-AF65-F5344CB8AC3E}">
        <p14:creationId xmlns:p14="http://schemas.microsoft.com/office/powerpoint/2010/main" val="32114978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F3301A84-E065-124C-94E3-42362E13BE6C}" type="slidenum">
              <a:rPr lang="en-US"/>
              <a:pPr>
                <a:defRPr/>
              </a:pPr>
              <a:t>‹#›</a:t>
            </a:fld>
            <a:endParaRPr lang="en-US"/>
          </a:p>
        </p:txBody>
      </p:sp>
    </p:spTree>
    <p:extLst>
      <p:ext uri="{BB962C8B-B14F-4D97-AF65-F5344CB8AC3E}">
        <p14:creationId xmlns:p14="http://schemas.microsoft.com/office/powerpoint/2010/main" val="19158563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CFB0484F-A4A1-0649-B63D-C32DFDCD4A1F}" type="slidenum">
              <a:rPr lang="en-US"/>
              <a:pPr>
                <a:defRPr/>
              </a:pPr>
              <a:t>‹#›</a:t>
            </a:fld>
            <a:endParaRPr lang="en-US"/>
          </a:p>
        </p:txBody>
      </p:sp>
    </p:spTree>
    <p:extLst>
      <p:ext uri="{BB962C8B-B14F-4D97-AF65-F5344CB8AC3E}">
        <p14:creationId xmlns:p14="http://schemas.microsoft.com/office/powerpoint/2010/main" val="10317538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092F6F1C-88FB-AB44-88BF-88BEACB7C6D4}" type="slidenum">
              <a:rPr lang="en-US"/>
              <a:pPr>
                <a:defRPr/>
              </a:pPr>
              <a:t>‹#›</a:t>
            </a:fld>
            <a:endParaRPr lang="en-US"/>
          </a:p>
        </p:txBody>
      </p:sp>
    </p:spTree>
    <p:extLst>
      <p:ext uri="{BB962C8B-B14F-4D97-AF65-F5344CB8AC3E}">
        <p14:creationId xmlns:p14="http://schemas.microsoft.com/office/powerpoint/2010/main" val="14589136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5DBEF1F7-29C4-9642-83BB-5CDB5A7474D3}" type="slidenum">
              <a:rPr lang="en-US"/>
              <a:pPr>
                <a:defRPr/>
              </a:pPr>
              <a:t>‹#›</a:t>
            </a:fld>
            <a:endParaRPr lang="en-US"/>
          </a:p>
        </p:txBody>
      </p:sp>
    </p:spTree>
    <p:extLst>
      <p:ext uri="{BB962C8B-B14F-4D97-AF65-F5344CB8AC3E}">
        <p14:creationId xmlns:p14="http://schemas.microsoft.com/office/powerpoint/2010/main" val="14108233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D23E6AF3-10E8-C44C-9196-6E0B7AEA4EEF}" type="slidenum">
              <a:rPr lang="en-US"/>
              <a:pPr>
                <a:defRPr/>
              </a:pPr>
              <a:t>‹#›</a:t>
            </a:fld>
            <a:endParaRPr lang="en-US"/>
          </a:p>
        </p:txBody>
      </p:sp>
    </p:spTree>
    <p:extLst>
      <p:ext uri="{BB962C8B-B14F-4D97-AF65-F5344CB8AC3E}">
        <p14:creationId xmlns:p14="http://schemas.microsoft.com/office/powerpoint/2010/main" val="7983537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507BA99-DDCE-7C4D-A49C-277D10DA9005}" type="slidenum">
              <a:rPr lang="en-US"/>
              <a:pPr>
                <a:defRPr/>
              </a:pPr>
              <a:t>‹#›</a:t>
            </a:fld>
            <a:endParaRPr lang="en-US"/>
          </a:p>
        </p:txBody>
      </p:sp>
    </p:spTree>
    <p:extLst>
      <p:ext uri="{BB962C8B-B14F-4D97-AF65-F5344CB8AC3E}">
        <p14:creationId xmlns:p14="http://schemas.microsoft.com/office/powerpoint/2010/main" val="14482489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C0CE02AE-3B72-8B4B-B520-2264458710EE}" type="slidenum">
              <a:rPr lang="en-US"/>
              <a:pPr>
                <a:defRPr/>
              </a:pPr>
              <a:t>‹#›</a:t>
            </a:fld>
            <a:endParaRPr lang="en-US"/>
          </a:p>
        </p:txBody>
      </p:sp>
    </p:spTree>
    <p:extLst>
      <p:ext uri="{BB962C8B-B14F-4D97-AF65-F5344CB8AC3E}">
        <p14:creationId xmlns:p14="http://schemas.microsoft.com/office/powerpoint/2010/main" val="28047532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AACD37D8-36E9-4444-875C-7E10D29C401B}" type="slidenum">
              <a:rPr lang="en-US"/>
              <a:pPr>
                <a:defRPr/>
              </a:pPr>
              <a:t>‹#›</a:t>
            </a:fld>
            <a:endParaRPr lang="en-US"/>
          </a:p>
        </p:txBody>
      </p:sp>
    </p:spTree>
    <p:extLst>
      <p:ext uri="{BB962C8B-B14F-4D97-AF65-F5344CB8AC3E}">
        <p14:creationId xmlns:p14="http://schemas.microsoft.com/office/powerpoint/2010/main" val="32336984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67965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73547B87-9A15-415B-A49F-323838EB7435}" type="slidenum">
              <a:rPr lang="en-US" altLang="en-US"/>
              <a:pPr/>
              <a:t>‹#›</a:t>
            </a:fld>
            <a:endParaRPr lang="en-US" altLang="en-US"/>
          </a:p>
        </p:txBody>
      </p:sp>
    </p:spTree>
    <p:extLst>
      <p:ext uri="{BB962C8B-B14F-4D97-AF65-F5344CB8AC3E}">
        <p14:creationId xmlns:p14="http://schemas.microsoft.com/office/powerpoint/2010/main" val="19944415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116470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991365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09814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40379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955073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892862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115507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342685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919241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29241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D282E7A-6A82-460A-87A0-1080FBBA1645}" type="slidenum">
              <a:rPr lang="en-US" altLang="en-US"/>
              <a:pPr/>
              <a:t>‹#›</a:t>
            </a:fld>
            <a:endParaRPr lang="en-US" altLang="en-US"/>
          </a:p>
        </p:txBody>
      </p:sp>
    </p:spTree>
    <p:extLst>
      <p:ext uri="{BB962C8B-B14F-4D97-AF65-F5344CB8AC3E}">
        <p14:creationId xmlns:p14="http://schemas.microsoft.com/office/powerpoint/2010/main" val="22614979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9778360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6701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DA6D14-D0CC-2D44-AFEF-798D3B6851A1}" type="slidenum">
              <a:rPr lang="en-US"/>
              <a:pPr>
                <a:defRPr/>
              </a:pPr>
              <a:t>‹#›</a:t>
            </a:fld>
            <a:endParaRPr lang="en-US"/>
          </a:p>
        </p:txBody>
      </p:sp>
    </p:spTree>
    <p:extLst>
      <p:ext uri="{BB962C8B-B14F-4D97-AF65-F5344CB8AC3E}">
        <p14:creationId xmlns:p14="http://schemas.microsoft.com/office/powerpoint/2010/main" val="239842841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4907301-DADE-224C-85F9-0339FAB2C091}" type="slidenum">
              <a:rPr lang="en-US"/>
              <a:pPr>
                <a:defRPr/>
              </a:pPr>
              <a:t>‹#›</a:t>
            </a:fld>
            <a:endParaRPr lang="en-US"/>
          </a:p>
        </p:txBody>
      </p:sp>
    </p:spTree>
    <p:extLst>
      <p:ext uri="{BB962C8B-B14F-4D97-AF65-F5344CB8AC3E}">
        <p14:creationId xmlns:p14="http://schemas.microsoft.com/office/powerpoint/2010/main" val="26379493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4AA3823-0EA3-8943-BB85-002670C4551D}" type="slidenum">
              <a:rPr lang="en-US"/>
              <a:pPr>
                <a:defRPr/>
              </a:pPr>
              <a:t>‹#›</a:t>
            </a:fld>
            <a:endParaRPr lang="en-US"/>
          </a:p>
        </p:txBody>
      </p:sp>
    </p:spTree>
    <p:extLst>
      <p:ext uri="{BB962C8B-B14F-4D97-AF65-F5344CB8AC3E}">
        <p14:creationId xmlns:p14="http://schemas.microsoft.com/office/powerpoint/2010/main" val="109294380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7F5613-22FF-1742-90CB-ACCF538F9F0E}" type="slidenum">
              <a:rPr lang="en-US"/>
              <a:pPr>
                <a:defRPr/>
              </a:pPr>
              <a:t>‹#›</a:t>
            </a:fld>
            <a:endParaRPr lang="en-US"/>
          </a:p>
        </p:txBody>
      </p:sp>
    </p:spTree>
    <p:extLst>
      <p:ext uri="{BB962C8B-B14F-4D97-AF65-F5344CB8AC3E}">
        <p14:creationId xmlns:p14="http://schemas.microsoft.com/office/powerpoint/2010/main" val="331131538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51022B9-DFC7-9248-8CCD-1D5C892DDA4D}" type="slidenum">
              <a:rPr lang="en-US"/>
              <a:pPr>
                <a:defRPr/>
              </a:pPr>
              <a:t>‹#›</a:t>
            </a:fld>
            <a:endParaRPr lang="en-US"/>
          </a:p>
        </p:txBody>
      </p:sp>
    </p:spTree>
    <p:extLst>
      <p:ext uri="{BB962C8B-B14F-4D97-AF65-F5344CB8AC3E}">
        <p14:creationId xmlns:p14="http://schemas.microsoft.com/office/powerpoint/2010/main" val="50296032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BA10BB2-A608-C544-AC46-3E26C2738759}" type="slidenum">
              <a:rPr lang="en-US"/>
              <a:pPr>
                <a:defRPr/>
              </a:pPr>
              <a:t>‹#›</a:t>
            </a:fld>
            <a:endParaRPr lang="en-US"/>
          </a:p>
        </p:txBody>
      </p:sp>
    </p:spTree>
    <p:extLst>
      <p:ext uri="{BB962C8B-B14F-4D97-AF65-F5344CB8AC3E}">
        <p14:creationId xmlns:p14="http://schemas.microsoft.com/office/powerpoint/2010/main" val="196786414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E22325-0364-034C-A34D-F7245D27852F}" type="slidenum">
              <a:rPr lang="en-US"/>
              <a:pPr>
                <a:defRPr/>
              </a:pPr>
              <a:t>‹#›</a:t>
            </a:fld>
            <a:endParaRPr lang="en-US"/>
          </a:p>
        </p:txBody>
      </p:sp>
    </p:spTree>
    <p:extLst>
      <p:ext uri="{BB962C8B-B14F-4D97-AF65-F5344CB8AC3E}">
        <p14:creationId xmlns:p14="http://schemas.microsoft.com/office/powerpoint/2010/main" val="302755573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1E6A4E-0F40-C943-8FD4-C0D1B1A665D9}" type="slidenum">
              <a:rPr lang="en-US"/>
              <a:pPr>
                <a:defRPr/>
              </a:pPr>
              <a:t>‹#›</a:t>
            </a:fld>
            <a:endParaRPr lang="en-US"/>
          </a:p>
        </p:txBody>
      </p:sp>
    </p:spTree>
    <p:extLst>
      <p:ext uri="{BB962C8B-B14F-4D97-AF65-F5344CB8AC3E}">
        <p14:creationId xmlns:p14="http://schemas.microsoft.com/office/powerpoint/2010/main" val="14701411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607E4C8-B6F8-4DA4-8F13-A3079E5BD42E}" type="slidenum">
              <a:rPr lang="en-US" altLang="en-US"/>
              <a:pPr/>
              <a:t>‹#›</a:t>
            </a:fld>
            <a:endParaRPr lang="en-US" altLang="en-US"/>
          </a:p>
        </p:txBody>
      </p:sp>
    </p:spTree>
    <p:extLst>
      <p:ext uri="{BB962C8B-B14F-4D97-AF65-F5344CB8AC3E}">
        <p14:creationId xmlns:p14="http://schemas.microsoft.com/office/powerpoint/2010/main" val="1251343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C1231C-741C-4842-8683-02C1C2DA1D81}" type="slidenum">
              <a:rPr lang="en-US" altLang="en-US"/>
              <a:pPr/>
              <a:t>‹#›</a:t>
            </a:fld>
            <a:endParaRPr lang="en-US" altLang="en-US"/>
          </a:p>
        </p:txBody>
      </p:sp>
    </p:spTree>
    <p:extLst>
      <p:ext uri="{BB962C8B-B14F-4D97-AF65-F5344CB8AC3E}">
        <p14:creationId xmlns:p14="http://schemas.microsoft.com/office/powerpoint/2010/main" val="19157178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1309A25-FA88-C34C-9890-FFE95AAB18BE}" type="slidenum">
              <a:rPr lang="en-US"/>
              <a:pPr>
                <a:defRPr/>
              </a:pPr>
              <a:t>‹#›</a:t>
            </a:fld>
            <a:endParaRPr lang="en-US"/>
          </a:p>
        </p:txBody>
      </p:sp>
    </p:spTree>
    <p:extLst>
      <p:ext uri="{BB962C8B-B14F-4D97-AF65-F5344CB8AC3E}">
        <p14:creationId xmlns:p14="http://schemas.microsoft.com/office/powerpoint/2010/main" val="380880192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1E6253-BA10-1841-97C5-99C09B9A6C5E}" type="slidenum">
              <a:rPr lang="en-US"/>
              <a:pPr>
                <a:defRPr/>
              </a:pPr>
              <a:t>‹#›</a:t>
            </a:fld>
            <a:endParaRPr lang="en-US"/>
          </a:p>
        </p:txBody>
      </p:sp>
    </p:spTree>
    <p:extLst>
      <p:ext uri="{BB962C8B-B14F-4D97-AF65-F5344CB8AC3E}">
        <p14:creationId xmlns:p14="http://schemas.microsoft.com/office/powerpoint/2010/main" val="393089777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9C72472-7C96-9545-B1C7-B84BDF176180}" type="slidenum">
              <a:rPr lang="en-US"/>
              <a:pPr>
                <a:defRPr/>
              </a:pPr>
              <a:t>‹#›</a:t>
            </a:fld>
            <a:endParaRPr lang="en-US"/>
          </a:p>
        </p:txBody>
      </p:sp>
    </p:spTree>
    <p:extLst>
      <p:ext uri="{BB962C8B-B14F-4D97-AF65-F5344CB8AC3E}">
        <p14:creationId xmlns:p14="http://schemas.microsoft.com/office/powerpoint/2010/main" val="1946898562"/>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41131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73868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8037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860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90287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1579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632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D54E35F-B4B3-4429-9BAC-D21C99BA4032}" type="slidenum">
              <a:rPr lang="en-US" altLang="en-US"/>
              <a:pPr/>
              <a:t>‹#›</a:t>
            </a:fld>
            <a:endParaRPr lang="en-US" altLang="en-US"/>
          </a:p>
        </p:txBody>
      </p:sp>
    </p:spTree>
    <p:extLst>
      <p:ext uri="{BB962C8B-B14F-4D97-AF65-F5344CB8AC3E}">
        <p14:creationId xmlns:p14="http://schemas.microsoft.com/office/powerpoint/2010/main" val="17466699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51390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5992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1459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01849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0"/>
              <a:chOff x="-3" y="1562"/>
              <a:chExt cx="5763" cy="640"/>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1" name="Freeform 7"/>
              <p:cNvSpPr>
                <a:spLocks/>
              </p:cNvSpPr>
              <p:nvPr/>
            </p:nvSpPr>
            <p:spPr bwMode="ltGray">
              <a:xfrm rot="-5400000">
                <a:off x="-58" y="1755"/>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4" name="Freeform 10"/>
              <p:cNvSpPr>
                <a:spLocks/>
              </p:cNvSpPr>
              <p:nvPr/>
            </p:nvSpPr>
            <p:spPr bwMode="ltGray">
              <a:xfrm rot="-5400000">
                <a:off x="154" y="1729"/>
                <a:ext cx="632" cy="315"/>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5" name="Freeform 11"/>
              <p:cNvSpPr>
                <a:spLocks/>
              </p:cNvSpPr>
              <p:nvPr/>
            </p:nvSpPr>
            <p:spPr bwMode="ltGray">
              <a:xfrm rot="-5400000">
                <a:off x="3209" y="1665"/>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7" name="Freeform 13"/>
              <p:cNvSpPr>
                <a:spLocks/>
              </p:cNvSpPr>
              <p:nvPr/>
            </p:nvSpPr>
            <p:spPr bwMode="ltGray">
              <a:xfrm rot="-5400000">
                <a:off x="1828"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21" name="Freeform 17"/>
              <p:cNvSpPr>
                <a:spLocks/>
              </p:cNvSpPr>
              <p:nvPr/>
            </p:nvSpPr>
            <p:spPr bwMode="ltGray">
              <a:xfrm rot="-5400000">
                <a:off x="4075" y="1669"/>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23" name="Freeform 19"/>
              <p:cNvSpPr>
                <a:spLocks/>
              </p:cNvSpPr>
              <p:nvPr/>
            </p:nvSpPr>
            <p:spPr bwMode="ltGray">
              <a:xfrm rot="-5400000">
                <a:off x="4581" y="1750"/>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25" name="Freeform 21"/>
              <p:cNvSpPr>
                <a:spLocks/>
              </p:cNvSpPr>
              <p:nvPr/>
            </p:nvSpPr>
            <p:spPr bwMode="ltGray">
              <a:xfrm rot="-5400000">
                <a:off x="5081" y="1695"/>
                <a:ext cx="624" cy="361"/>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GB">
                <a:solidFill>
                  <a:srgbClr val="000000"/>
                </a:solidFill>
              </a:endParaRPr>
            </a:p>
          </p:txBody>
        </p:sp>
      </p:grpSp>
      <p:sp>
        <p:nvSpPr>
          <p:cNvPr id="4121"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4122"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endParaRPr lang="en-US" alt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endParaRPr lang="en-US" alt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fld id="{CE1D7646-E0AD-40EF-B617-82C6FD780A8B}" type="slidenum">
              <a:rPr lang="en-US" altLang="en-US"/>
              <a:pPr/>
              <a:t>‹#›</a:t>
            </a:fld>
            <a:endParaRPr lang="en-US" altLang="en-US"/>
          </a:p>
        </p:txBody>
      </p:sp>
    </p:spTree>
    <p:extLst>
      <p:ext uri="{BB962C8B-B14F-4D97-AF65-F5344CB8AC3E}">
        <p14:creationId xmlns:p14="http://schemas.microsoft.com/office/powerpoint/2010/main" val="917448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9537E5D9-E942-413E-894E-32752BE5085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99997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2B1BC629-7E9B-435B-9E83-CBE22D64CB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7362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D2AA7B37-DCA6-4B91-8A67-332BECA34E2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90201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fld id="{9A7008CC-FCCE-48AE-AC0D-358C84692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6786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fld id="{9AC0890A-2D3E-4C7B-87D6-04BDCFD809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2429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6CAED16-A023-4C25-8022-2BA25AF8BFF9}" type="slidenum">
              <a:rPr lang="en-US" altLang="en-US"/>
              <a:pPr/>
              <a:t>‹#›</a:t>
            </a:fld>
            <a:endParaRPr lang="en-US" altLang="en-US"/>
          </a:p>
        </p:txBody>
      </p:sp>
    </p:spTree>
    <p:extLst>
      <p:ext uri="{BB962C8B-B14F-4D97-AF65-F5344CB8AC3E}">
        <p14:creationId xmlns:p14="http://schemas.microsoft.com/office/powerpoint/2010/main" val="7765034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fld id="{53C67680-20FF-44BE-B094-71A6338989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52728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49B0F24A-8814-4D57-80D1-B23A88A756D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65914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fld id="{BC3C3676-70B8-42E7-9C43-B94A8FF5751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20566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FB8041ED-2BA2-47C7-8BEA-965B44FFE7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77995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fld id="{0E628256-14F9-4DC7-BE9F-0721367111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2080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2/25/25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5619523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2/25/25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943396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2/25/25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9499819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2/25/25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3807837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2/25/25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1472600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09B117A4-F2A7-461E-BE55-735529634B19}" type="slidenum">
              <a:rPr lang="en-US" altLang="en-US"/>
              <a:pPr/>
              <a:t>‹#›</a:t>
            </a:fld>
            <a:endParaRPr lang="en-US" altLang="en-US"/>
          </a:p>
        </p:txBody>
      </p:sp>
    </p:spTree>
    <p:extLst>
      <p:ext uri="{BB962C8B-B14F-4D97-AF65-F5344CB8AC3E}">
        <p14:creationId xmlns:p14="http://schemas.microsoft.com/office/powerpoint/2010/main" val="415630625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2/25/25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410161015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2/25/25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7059320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2/25/25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12075028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2/25/25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894795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2/25/25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624709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2/25/25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166279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91AA4A9-1152-BB42-98AE-0742EF09CC1E}" type="slidenum">
              <a:rPr lang="en-US"/>
              <a:pPr>
                <a:defRPr/>
              </a:pPr>
              <a:t>‹#›</a:t>
            </a:fld>
            <a:endParaRPr lang="en-US"/>
          </a:p>
        </p:txBody>
      </p:sp>
    </p:spTree>
    <p:extLst>
      <p:ext uri="{BB962C8B-B14F-4D97-AF65-F5344CB8AC3E}">
        <p14:creationId xmlns:p14="http://schemas.microsoft.com/office/powerpoint/2010/main" val="9170319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3E289A69-3209-494A-9375-A7FAC37E92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2117872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91F0175F-7BAE-C245-BA08-98324AAEB7F8}"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0087252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C8F16C9F-9638-4345-8032-D49A90F46F9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321197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1838C0A-1B15-4D9B-B860-F7099453C9B6}" type="slidenum">
              <a:rPr lang="en-US" altLang="en-US"/>
              <a:pPr/>
              <a:t>‹#›</a:t>
            </a:fld>
            <a:endParaRPr lang="en-US" altLang="en-US"/>
          </a:p>
        </p:txBody>
      </p:sp>
    </p:spTree>
    <p:extLst>
      <p:ext uri="{BB962C8B-B14F-4D97-AF65-F5344CB8AC3E}">
        <p14:creationId xmlns:p14="http://schemas.microsoft.com/office/powerpoint/2010/main" val="2741556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247338C2-6072-8141-AD29-9C82C481BE28}"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440579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E158A4-AF6A-6D4A-B433-698D916885CE}"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2813315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604A371F-012B-6149-8014-5663E2D63738}"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7660775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69AD5FF-295C-7741-B4DB-3E18DD15345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505199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F2144ACC-E5C4-8B44-A6C4-B838783B0B03}"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7916173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B6E2DB41-82C0-E248-88DF-C8429C8BA29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632372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12C2726C-C853-D445-9E1B-95D79C10F7E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16129798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Garamond" charset="0"/>
              </a:defRPr>
            </a:lvl1pPr>
          </a:lstStyle>
          <a:p>
            <a:pPr>
              <a:defRPr/>
            </a:pPr>
            <a:fld id="{782B7C77-5552-174F-BBE1-3EFFD3B08729}"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solidFill>
                  <a:srgbClr val="FFFFFF"/>
                </a:solidFill>
                <a:latin typeface="Garamond" charset="0"/>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7607863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130760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79857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D53688D3-10A7-41FF-A46C-F12EE6122F8F}" type="slidenum">
              <a:rPr lang="en-US" altLang="en-US"/>
              <a:pPr/>
              <a:t>‹#›</a:t>
            </a:fld>
            <a:endParaRPr lang="en-US" altLang="en-US"/>
          </a:p>
        </p:txBody>
      </p:sp>
    </p:spTree>
    <p:extLst>
      <p:ext uri="{BB962C8B-B14F-4D97-AF65-F5344CB8AC3E}">
        <p14:creationId xmlns:p14="http://schemas.microsoft.com/office/powerpoint/2010/main" val="344085398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30214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201312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96439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455004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752603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307996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37063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267942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392994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26163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C64E28BF-6A90-40FB-BE7D-EA61F0F38E49}" type="slidenum">
              <a:rPr lang="en-US" altLang="en-US"/>
              <a:pPr/>
              <a:t>‹#›</a:t>
            </a:fld>
            <a:endParaRPr lang="en-US" altLang="en-US"/>
          </a:p>
        </p:txBody>
      </p:sp>
    </p:spTree>
    <p:extLst>
      <p:ext uri="{BB962C8B-B14F-4D97-AF65-F5344CB8AC3E}">
        <p14:creationId xmlns:p14="http://schemas.microsoft.com/office/powerpoint/2010/main" val="27657679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724915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245453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210149503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19381914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9759273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1577909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2082380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6373647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0285982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196705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FA52B0DD-5A81-4D1E-91DA-1AFE12D28D33}" type="slidenum">
              <a:rPr lang="en-US" altLang="en-US"/>
              <a:pPr/>
              <a:t>‹#›</a:t>
            </a:fld>
            <a:endParaRPr lang="en-US" altLang="en-US"/>
          </a:p>
        </p:txBody>
      </p:sp>
    </p:spTree>
    <p:extLst>
      <p:ext uri="{BB962C8B-B14F-4D97-AF65-F5344CB8AC3E}">
        <p14:creationId xmlns:p14="http://schemas.microsoft.com/office/powerpoint/2010/main" val="329027800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5217593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4679606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3524423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689678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8FE5DC96-4D4C-40F0-B0E2-77B3F7C21D5C}" type="slidenum">
              <a:rPr lang="en-US" altLang="en-US"/>
              <a:pPr/>
              <a:t>‹#›</a:t>
            </a:fld>
            <a:endParaRPr lang="en-US" altLang="en-US"/>
          </a:p>
        </p:txBody>
      </p:sp>
    </p:spTree>
    <p:extLst>
      <p:ext uri="{BB962C8B-B14F-4D97-AF65-F5344CB8AC3E}">
        <p14:creationId xmlns:p14="http://schemas.microsoft.com/office/powerpoint/2010/main" val="3863514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D830ECFF-7387-4717-B759-81CDCEA10A8D}" type="slidenum">
              <a:rPr lang="en-US" altLang="en-US"/>
              <a:pPr/>
              <a:t>‹#›</a:t>
            </a:fld>
            <a:endParaRPr lang="en-US" altLang="en-US"/>
          </a:p>
        </p:txBody>
      </p:sp>
    </p:spTree>
    <p:extLst>
      <p:ext uri="{BB962C8B-B14F-4D97-AF65-F5344CB8AC3E}">
        <p14:creationId xmlns:p14="http://schemas.microsoft.com/office/powerpoint/2010/main" val="407478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DCE638-FD31-4467-8EA3-F395E5872976}" type="slidenum">
              <a:rPr lang="en-US" altLang="en-US"/>
              <a:pPr/>
              <a:t>‹#›</a:t>
            </a:fld>
            <a:endParaRPr lang="en-US" altLang="en-US"/>
          </a:p>
        </p:txBody>
      </p:sp>
    </p:spTree>
    <p:extLst>
      <p:ext uri="{BB962C8B-B14F-4D97-AF65-F5344CB8AC3E}">
        <p14:creationId xmlns:p14="http://schemas.microsoft.com/office/powerpoint/2010/main" val="3295512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9E88A7A1-BD9D-4EF5-95E5-797546209A0A}" type="slidenum">
              <a:rPr lang="en-US" altLang="en-US"/>
              <a:pPr/>
              <a:t>‹#›</a:t>
            </a:fld>
            <a:endParaRPr lang="en-US" altLang="en-US"/>
          </a:p>
        </p:txBody>
      </p:sp>
    </p:spTree>
    <p:extLst>
      <p:ext uri="{BB962C8B-B14F-4D97-AF65-F5344CB8AC3E}">
        <p14:creationId xmlns:p14="http://schemas.microsoft.com/office/powerpoint/2010/main" val="1578938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2F723C52-CF65-43B2-82DF-D3F1E5D205AC}" type="slidenum">
              <a:rPr lang="en-US" altLang="en-US"/>
              <a:pPr/>
              <a:t>‹#›</a:t>
            </a:fld>
            <a:endParaRPr lang="en-US" altLang="en-US"/>
          </a:p>
        </p:txBody>
      </p:sp>
    </p:spTree>
    <p:extLst>
      <p:ext uri="{BB962C8B-B14F-4D97-AF65-F5344CB8AC3E}">
        <p14:creationId xmlns:p14="http://schemas.microsoft.com/office/powerpoint/2010/main" val="2442285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C7FA475-83A0-46A9-BC11-906F16E62853}" type="slidenum">
              <a:rPr lang="en-US" altLang="en-US"/>
              <a:pPr/>
              <a:t>‹#›</a:t>
            </a:fld>
            <a:endParaRPr lang="en-US" altLang="en-US"/>
          </a:p>
        </p:txBody>
      </p:sp>
    </p:spTree>
    <p:extLst>
      <p:ext uri="{BB962C8B-B14F-4D97-AF65-F5344CB8AC3E}">
        <p14:creationId xmlns:p14="http://schemas.microsoft.com/office/powerpoint/2010/main" val="3080656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9CC37648-A3C8-41F9-AEAA-5B293C17068F}" type="slidenum">
              <a:rPr lang="en-US" altLang="en-US"/>
              <a:pPr/>
              <a:t>‹#›</a:t>
            </a:fld>
            <a:endParaRPr lang="en-US" altLang="en-US"/>
          </a:p>
        </p:txBody>
      </p:sp>
    </p:spTree>
    <p:extLst>
      <p:ext uri="{BB962C8B-B14F-4D97-AF65-F5344CB8AC3E}">
        <p14:creationId xmlns:p14="http://schemas.microsoft.com/office/powerpoint/2010/main" val="4269506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CD020750-C847-4EA5-AD97-D8EFD7DBB0ED}" type="slidenum">
              <a:rPr lang="en-US" altLang="en-US"/>
              <a:pPr/>
              <a:t>‹#›</a:t>
            </a:fld>
            <a:endParaRPr lang="en-US" altLang="en-US"/>
          </a:p>
        </p:txBody>
      </p:sp>
    </p:spTree>
    <p:extLst>
      <p:ext uri="{BB962C8B-B14F-4D97-AF65-F5344CB8AC3E}">
        <p14:creationId xmlns:p14="http://schemas.microsoft.com/office/powerpoint/2010/main" val="3724447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C811417-A954-43D6-915F-BCA8E08FAE44}" type="slidenum">
              <a:rPr lang="en-US" altLang="en-US"/>
              <a:pPr/>
              <a:t>‹#›</a:t>
            </a:fld>
            <a:endParaRPr lang="en-US" altLang="en-US"/>
          </a:p>
        </p:txBody>
      </p:sp>
    </p:spTree>
    <p:extLst>
      <p:ext uri="{BB962C8B-B14F-4D97-AF65-F5344CB8AC3E}">
        <p14:creationId xmlns:p14="http://schemas.microsoft.com/office/powerpoint/2010/main" val="1099769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B470486-CFDA-4516-805C-B946A5097BB8}" type="slidenum">
              <a:rPr lang="en-US" altLang="en-US"/>
              <a:pPr/>
              <a:t>‹#›</a:t>
            </a:fld>
            <a:endParaRPr lang="en-US" altLang="en-US"/>
          </a:p>
        </p:txBody>
      </p:sp>
    </p:spTree>
    <p:extLst>
      <p:ext uri="{BB962C8B-B14F-4D97-AF65-F5344CB8AC3E}">
        <p14:creationId xmlns:p14="http://schemas.microsoft.com/office/powerpoint/2010/main" val="1424955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55A5443-0E64-42FC-9668-FD2A1475E995}" type="slidenum">
              <a:rPr lang="en-US" altLang="en-US"/>
              <a:pPr/>
              <a:t>‹#›</a:t>
            </a:fld>
            <a:endParaRPr lang="en-US" altLang="en-US"/>
          </a:p>
        </p:txBody>
      </p:sp>
    </p:spTree>
    <p:extLst>
      <p:ext uri="{BB962C8B-B14F-4D97-AF65-F5344CB8AC3E}">
        <p14:creationId xmlns:p14="http://schemas.microsoft.com/office/powerpoint/2010/main" val="1100253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1526F9BB-9313-4802-871B-5B9435CE783A}" type="slidenum">
              <a:rPr lang="en-US" altLang="en-US"/>
              <a:pPr/>
              <a:t>‹#›</a:t>
            </a:fld>
            <a:endParaRPr lang="en-US" altLang="en-US"/>
          </a:p>
        </p:txBody>
      </p:sp>
    </p:spTree>
    <p:extLst>
      <p:ext uri="{BB962C8B-B14F-4D97-AF65-F5344CB8AC3E}">
        <p14:creationId xmlns:p14="http://schemas.microsoft.com/office/powerpoint/2010/main" val="4018829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5225BC91-1B2E-4A28-99E5-7B7A96E231F0}" type="slidenum">
              <a:rPr lang="en-US" altLang="en-US"/>
              <a:pPr/>
              <a:t>‹#›</a:t>
            </a:fld>
            <a:endParaRPr lang="en-US" altLang="en-US"/>
          </a:p>
        </p:txBody>
      </p:sp>
    </p:spTree>
    <p:extLst>
      <p:ext uri="{BB962C8B-B14F-4D97-AF65-F5344CB8AC3E}">
        <p14:creationId xmlns:p14="http://schemas.microsoft.com/office/powerpoint/2010/main" val="148567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EA83584A-FE01-4905-976E-796E15689EFF}" type="slidenum">
              <a:rPr lang="en-US" altLang="en-US"/>
              <a:pPr/>
              <a:t>‹#›</a:t>
            </a:fld>
            <a:endParaRPr lang="en-US" altLang="en-US"/>
          </a:p>
        </p:txBody>
      </p:sp>
    </p:spTree>
    <p:extLst>
      <p:ext uri="{BB962C8B-B14F-4D97-AF65-F5344CB8AC3E}">
        <p14:creationId xmlns:p14="http://schemas.microsoft.com/office/powerpoint/2010/main" val="14008019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D155BC26-1DB6-4B62-A2F7-CB53EAE346AC}" type="slidenum">
              <a:rPr lang="en-US" altLang="en-US"/>
              <a:pPr/>
              <a:t>‹#›</a:t>
            </a:fld>
            <a:endParaRPr lang="en-US" altLang="en-US"/>
          </a:p>
        </p:txBody>
      </p:sp>
    </p:spTree>
    <p:extLst>
      <p:ext uri="{BB962C8B-B14F-4D97-AF65-F5344CB8AC3E}">
        <p14:creationId xmlns:p14="http://schemas.microsoft.com/office/powerpoint/2010/main" val="22831588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046D337D-2ACA-4182-A3F2-5FC312AC3495}" type="slidenum">
              <a:rPr lang="en-US" altLang="en-US"/>
              <a:pPr/>
              <a:t>‹#›</a:t>
            </a:fld>
            <a:endParaRPr lang="en-US" altLang="en-US"/>
          </a:p>
        </p:txBody>
      </p:sp>
    </p:spTree>
    <p:extLst>
      <p:ext uri="{BB962C8B-B14F-4D97-AF65-F5344CB8AC3E}">
        <p14:creationId xmlns:p14="http://schemas.microsoft.com/office/powerpoint/2010/main" val="1813741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D51DD6C9-A51F-4ECF-9D78-B7864BC8DB10}" type="slidenum">
              <a:rPr lang="en-US" altLang="en-US"/>
              <a:pPr/>
              <a:t>‹#›</a:t>
            </a:fld>
            <a:endParaRPr lang="en-US" altLang="en-US"/>
          </a:p>
        </p:txBody>
      </p:sp>
    </p:spTree>
    <p:extLst>
      <p:ext uri="{BB962C8B-B14F-4D97-AF65-F5344CB8AC3E}">
        <p14:creationId xmlns:p14="http://schemas.microsoft.com/office/powerpoint/2010/main" val="2398526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A5190BB8-DBA8-4B59-9B9B-68D33E9A83CB}" type="slidenum">
              <a:rPr lang="en-US" altLang="en-US"/>
              <a:pPr/>
              <a:t>‹#›</a:t>
            </a:fld>
            <a:endParaRPr lang="en-US" altLang="en-US"/>
          </a:p>
        </p:txBody>
      </p:sp>
    </p:spTree>
    <p:extLst>
      <p:ext uri="{BB962C8B-B14F-4D97-AF65-F5344CB8AC3E}">
        <p14:creationId xmlns:p14="http://schemas.microsoft.com/office/powerpoint/2010/main" val="32439523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AD803CCE-BCC4-41BC-8FB7-92E9E0AB5CAE}" type="slidenum">
              <a:rPr lang="en-US" altLang="en-US"/>
              <a:pPr/>
              <a:t>‹#›</a:t>
            </a:fld>
            <a:endParaRPr lang="en-US" altLang="en-US"/>
          </a:p>
        </p:txBody>
      </p:sp>
    </p:spTree>
    <p:extLst>
      <p:ext uri="{BB962C8B-B14F-4D97-AF65-F5344CB8AC3E}">
        <p14:creationId xmlns:p14="http://schemas.microsoft.com/office/powerpoint/2010/main" val="1005285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752495EB-D8AB-4982-BD55-7B74FD429E26}" type="slidenum">
              <a:rPr lang="en-US" altLang="en-US"/>
              <a:pPr/>
              <a:t>‹#›</a:t>
            </a:fld>
            <a:endParaRPr lang="en-US" altLang="en-US"/>
          </a:p>
        </p:txBody>
      </p:sp>
    </p:spTree>
    <p:extLst>
      <p:ext uri="{BB962C8B-B14F-4D97-AF65-F5344CB8AC3E}">
        <p14:creationId xmlns:p14="http://schemas.microsoft.com/office/powerpoint/2010/main" val="1562241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DB88E00C-1685-4036-B9D3-0697273D7596}" type="slidenum">
              <a:rPr lang="en-US" altLang="en-US"/>
              <a:pPr/>
              <a:t>‹#›</a:t>
            </a:fld>
            <a:endParaRPr lang="en-US" altLang="en-US"/>
          </a:p>
        </p:txBody>
      </p:sp>
    </p:spTree>
    <p:extLst>
      <p:ext uri="{BB962C8B-B14F-4D97-AF65-F5344CB8AC3E}">
        <p14:creationId xmlns:p14="http://schemas.microsoft.com/office/powerpoint/2010/main" val="1489859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zh-TW" noProof="0"/>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FAA26D3D-D897-4be2-8F04-BA451C77F1D7}">
              <ma14:placeholderFlag xmlns="" xmlns:ma14="http://schemas.microsoft.com/office/mac/drawingml/2011/main" val="1"/>
            </a:ext>
          </a:extLst>
        </p:spPr>
        <p:txBody>
          <a:bodyPr/>
          <a:lstStyle>
            <a:lvl1pPr>
              <a:defRPr/>
            </a:lvl1pPr>
          </a:lstStyle>
          <a:p>
            <a:endParaRPr lang="en-US" altLang="zh-TW"/>
          </a:p>
        </p:txBody>
      </p:sp>
      <p:sp>
        <p:nvSpPr>
          <p:cNvPr id="14" name="Rectangle 14"/>
          <p:cNvSpPr>
            <a:spLocks noGrp="1" noChangeArrowheads="1"/>
          </p:cNvSpPr>
          <p:nvPr>
            <p:ph type="ftr" sz="quarter" idx="11"/>
          </p:nvPr>
        </p:nvSpPr>
        <p:spPr>
          <a:xfrm>
            <a:off x="3124200" y="6251575"/>
            <a:ext cx="2895600" cy="476250"/>
          </a:xfrm>
          <a:extLst>
            <a:ext uri="{FAA26D3D-D897-4be2-8F04-BA451C77F1D7}">
              <ma14:placeholderFlag xmlns="" xmlns:ma14="http://schemas.microsoft.com/office/mac/drawingml/2011/main" val="1"/>
            </a:ext>
          </a:extLst>
        </p:spPr>
        <p:txBody>
          <a:bodyPr/>
          <a:lstStyle>
            <a:lvl1pPr>
              <a:defRPr/>
            </a:lvl1pPr>
          </a:lstStyle>
          <a:p>
            <a:endParaRPr lang="en-US" altLang="zh-TW"/>
          </a:p>
        </p:txBody>
      </p:sp>
      <p:sp>
        <p:nvSpPr>
          <p:cNvPr id="15" name="Rectangle 15"/>
          <p:cNvSpPr>
            <a:spLocks noGrp="1" noChangeArrowheads="1"/>
          </p:cNvSpPr>
          <p:nvPr>
            <p:ph type="sldNum" sz="quarter" idx="12"/>
          </p:nvPr>
        </p:nvSpPr>
        <p:spPr>
          <a:xfrm>
            <a:off x="6553200" y="6254750"/>
            <a:ext cx="2133600" cy="476250"/>
          </a:xfrm>
          <a:extLst>
            <a:ext uri="{FAA26D3D-D897-4be2-8F04-BA451C77F1D7}">
              <ma14:placeholderFlag xmlns="" xmlns:ma14="http://schemas.microsoft.com/office/mac/drawingml/2011/main" val="1"/>
            </a:ext>
          </a:extLst>
        </p:spPr>
        <p:txBody>
          <a:bodyPr/>
          <a:lstStyle>
            <a:lvl1pPr>
              <a:defRPr/>
            </a:lvl1pPr>
          </a:lstStyle>
          <a:p>
            <a:fld id="{649DBDBC-B6D9-4D48-914D-1CDE2510A31D}" type="slidenum">
              <a:rPr lang="en-US" altLang="zh-TW"/>
              <a:pPr/>
              <a:t>‹#›</a:t>
            </a:fld>
            <a:endParaRPr lang="en-US" altLang="zh-TW"/>
          </a:p>
        </p:txBody>
      </p:sp>
    </p:spTree>
    <p:extLst>
      <p:ext uri="{BB962C8B-B14F-4D97-AF65-F5344CB8AC3E}">
        <p14:creationId xmlns:p14="http://schemas.microsoft.com/office/powerpoint/2010/main" val="2066715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1BA83CFD-B58A-4BC4-B8FF-01CEB2E3F1FC}"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831786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A5FA8D91-64E1-4D7A-A2E4-6E27D97AA3ED}"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322752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822F1579-5997-4FDF-8719-7060AD56B2D5}" type="slidenum">
              <a:rPr lang="en-US" altLang="en-US"/>
              <a:pPr/>
              <a:t>‹#›</a:t>
            </a:fld>
            <a:endParaRPr lang="en-US" altLang="en-US"/>
          </a:p>
        </p:txBody>
      </p:sp>
    </p:spTree>
    <p:extLst>
      <p:ext uri="{BB962C8B-B14F-4D97-AF65-F5344CB8AC3E}">
        <p14:creationId xmlns:p14="http://schemas.microsoft.com/office/powerpoint/2010/main" val="17946719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zh-TW"/>
          </a:p>
        </p:txBody>
      </p:sp>
      <p:sp>
        <p:nvSpPr>
          <p:cNvPr id="6" name="Rectangle 3"/>
          <p:cNvSpPr>
            <a:spLocks noGrp="1" noChangeArrowheads="1"/>
          </p:cNvSpPr>
          <p:nvPr>
            <p:ph type="sldNum" sz="quarter" idx="11"/>
          </p:nvPr>
        </p:nvSpPr>
        <p:spPr>
          <a:ln/>
        </p:spPr>
        <p:txBody>
          <a:bodyPr/>
          <a:lstStyle>
            <a:lvl1pPr>
              <a:defRPr/>
            </a:lvl1pPr>
          </a:lstStyle>
          <a:p>
            <a:fld id="{A79EFE86-A84F-4626-819C-D3E2CE6CB4B0}" type="slidenum">
              <a:rPr lang="en-US" altLang="zh-TW"/>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2936081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zh-TW"/>
          </a:p>
        </p:txBody>
      </p:sp>
      <p:sp>
        <p:nvSpPr>
          <p:cNvPr id="8" name="Rectangle 3"/>
          <p:cNvSpPr>
            <a:spLocks noGrp="1" noChangeArrowheads="1"/>
          </p:cNvSpPr>
          <p:nvPr>
            <p:ph type="sldNum" sz="quarter" idx="11"/>
          </p:nvPr>
        </p:nvSpPr>
        <p:spPr>
          <a:ln/>
        </p:spPr>
        <p:txBody>
          <a:bodyPr/>
          <a:lstStyle>
            <a:lvl1pPr>
              <a:defRPr/>
            </a:lvl1pPr>
          </a:lstStyle>
          <a:p>
            <a:fld id="{6D6AC6C7-2697-43C3-8F29-007AD0CF6B4D}" type="slidenum">
              <a:rPr lang="en-US" altLang="zh-TW"/>
              <a:pPr/>
              <a:t>‹#›</a:t>
            </a:fld>
            <a:endParaRPr lang="en-US" altLang="zh-TW"/>
          </a:p>
        </p:txBody>
      </p:sp>
      <p:sp>
        <p:nvSpPr>
          <p:cNvPr id="9"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2966783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zh-TW"/>
          </a:p>
        </p:txBody>
      </p:sp>
      <p:sp>
        <p:nvSpPr>
          <p:cNvPr id="4" name="Rectangle 3"/>
          <p:cNvSpPr>
            <a:spLocks noGrp="1" noChangeArrowheads="1"/>
          </p:cNvSpPr>
          <p:nvPr>
            <p:ph type="sldNum" sz="quarter" idx="11"/>
          </p:nvPr>
        </p:nvSpPr>
        <p:spPr>
          <a:ln/>
        </p:spPr>
        <p:txBody>
          <a:bodyPr/>
          <a:lstStyle>
            <a:lvl1pPr>
              <a:defRPr/>
            </a:lvl1pPr>
          </a:lstStyle>
          <a:p>
            <a:fld id="{58D36EAF-F604-4B0D-A416-6E227FFD0190}" type="slidenum">
              <a:rPr lang="en-US" altLang="zh-TW"/>
              <a:pPr/>
              <a:t>‹#›</a:t>
            </a:fld>
            <a:endParaRPr lang="en-US" altLang="zh-TW"/>
          </a:p>
        </p:txBody>
      </p:sp>
      <p:sp>
        <p:nvSpPr>
          <p:cNvPr id="5"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422992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zh-TW"/>
          </a:p>
        </p:txBody>
      </p:sp>
      <p:sp>
        <p:nvSpPr>
          <p:cNvPr id="3" name="Rectangle 3"/>
          <p:cNvSpPr>
            <a:spLocks noGrp="1" noChangeArrowheads="1"/>
          </p:cNvSpPr>
          <p:nvPr>
            <p:ph type="sldNum" sz="quarter" idx="11"/>
          </p:nvPr>
        </p:nvSpPr>
        <p:spPr>
          <a:ln/>
        </p:spPr>
        <p:txBody>
          <a:bodyPr/>
          <a:lstStyle>
            <a:lvl1pPr>
              <a:defRPr/>
            </a:lvl1pPr>
          </a:lstStyle>
          <a:p>
            <a:fld id="{456E8701-8C75-4931-81D8-273647952F1A}" type="slidenum">
              <a:rPr lang="en-US" altLang="zh-TW"/>
              <a:pPr/>
              <a:t>‹#›</a:t>
            </a:fld>
            <a:endParaRPr lang="en-US" altLang="zh-TW"/>
          </a:p>
        </p:txBody>
      </p:sp>
      <p:sp>
        <p:nvSpPr>
          <p:cNvPr id="4"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6625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zh-TW"/>
          </a:p>
        </p:txBody>
      </p:sp>
      <p:sp>
        <p:nvSpPr>
          <p:cNvPr id="6" name="Rectangle 3"/>
          <p:cNvSpPr>
            <a:spLocks noGrp="1" noChangeArrowheads="1"/>
          </p:cNvSpPr>
          <p:nvPr>
            <p:ph type="sldNum" sz="quarter" idx="11"/>
          </p:nvPr>
        </p:nvSpPr>
        <p:spPr>
          <a:ln/>
        </p:spPr>
        <p:txBody>
          <a:bodyPr/>
          <a:lstStyle>
            <a:lvl1pPr>
              <a:defRPr/>
            </a:lvl1pPr>
          </a:lstStyle>
          <a:p>
            <a:fld id="{AA2C4A80-18BE-4D62-9D0E-438B68E83AD1}" type="slidenum">
              <a:rPr lang="en-US" altLang="zh-TW"/>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313733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zh-TW"/>
          </a:p>
        </p:txBody>
      </p:sp>
      <p:sp>
        <p:nvSpPr>
          <p:cNvPr id="6" name="Rectangle 3"/>
          <p:cNvSpPr>
            <a:spLocks noGrp="1" noChangeArrowheads="1"/>
          </p:cNvSpPr>
          <p:nvPr>
            <p:ph type="sldNum" sz="quarter" idx="11"/>
          </p:nvPr>
        </p:nvSpPr>
        <p:spPr>
          <a:ln/>
        </p:spPr>
        <p:txBody>
          <a:bodyPr/>
          <a:lstStyle>
            <a:lvl1pPr>
              <a:defRPr/>
            </a:lvl1pPr>
          </a:lstStyle>
          <a:p>
            <a:fld id="{6D97696C-4027-4956-A3D7-60659EF3CE07}" type="slidenum">
              <a:rPr lang="en-US" altLang="zh-TW"/>
              <a:pPr/>
              <a:t>‹#›</a:t>
            </a:fld>
            <a:endParaRPr lang="en-US" altLang="zh-TW"/>
          </a:p>
        </p:txBody>
      </p:sp>
      <p:sp>
        <p:nvSpPr>
          <p:cNvPr id="7"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0003671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AFB9999B-5B33-44B8-AF42-5EE89328F0D1}"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500731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8DCBC24E-14FC-4CAF-ACBA-72FB386D729B}"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37412238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endParaRPr lang="en-US" altLang="zh-TW"/>
          </a:p>
        </p:txBody>
      </p:sp>
      <p:sp>
        <p:nvSpPr>
          <p:cNvPr id="5" name="Rectangle 3"/>
          <p:cNvSpPr>
            <a:spLocks noGrp="1" noChangeArrowheads="1"/>
          </p:cNvSpPr>
          <p:nvPr>
            <p:ph type="sldNum" sz="quarter" idx="11"/>
          </p:nvPr>
        </p:nvSpPr>
        <p:spPr>
          <a:ln/>
        </p:spPr>
        <p:txBody>
          <a:bodyPr/>
          <a:lstStyle>
            <a:lvl1pPr>
              <a:defRPr/>
            </a:lvl1pPr>
          </a:lstStyle>
          <a:p>
            <a:fld id="{BFE16E2C-3496-4FA8-8A6A-254D0B34B9A1}" type="slidenum">
              <a:rPr lang="en-US" altLang="zh-TW"/>
              <a:pPr/>
              <a:t>‹#›</a:t>
            </a:fld>
            <a:endParaRPr lang="en-US" altLang="zh-TW"/>
          </a:p>
        </p:txBody>
      </p:sp>
      <p:sp>
        <p:nvSpPr>
          <p:cNvPr id="6" name="Rectangle 14"/>
          <p:cNvSpPr>
            <a:spLocks noGrp="1" noChangeArrowheads="1"/>
          </p:cNvSpPr>
          <p:nvPr>
            <p:ph type="ftr" sz="quarter" idx="12"/>
          </p:nvPr>
        </p:nvSpPr>
        <p:spPr>
          <a:ln/>
        </p:spPr>
        <p:txBody>
          <a:bodyPr/>
          <a:lstStyle>
            <a:lvl1pPr>
              <a:defRPr/>
            </a:lvl1pPr>
          </a:lstStyle>
          <a:p>
            <a:endParaRPr lang="en-US" altLang="zh-TW"/>
          </a:p>
        </p:txBody>
      </p:sp>
    </p:spTree>
    <p:extLst>
      <p:ext uri="{BB962C8B-B14F-4D97-AF65-F5344CB8AC3E}">
        <p14:creationId xmlns:p14="http://schemas.microsoft.com/office/powerpoint/2010/main" val="15232396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2625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9C3177F-E24D-4524-9499-B6631DE123EE}" type="slidenum">
              <a:rPr lang="en-US" altLang="en-US"/>
              <a:pPr/>
              <a:t>‹#›</a:t>
            </a:fld>
            <a:endParaRPr lang="en-US" altLang="en-US"/>
          </a:p>
        </p:txBody>
      </p:sp>
    </p:spTree>
    <p:extLst>
      <p:ext uri="{BB962C8B-B14F-4D97-AF65-F5344CB8AC3E}">
        <p14:creationId xmlns:p14="http://schemas.microsoft.com/office/powerpoint/2010/main" val="21797959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912652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13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80878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3776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647546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669941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65895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94000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73323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92841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6C33C-4CA0-4A80-8FDE-F27EA7E89393}" type="slidenum">
              <a:rPr lang="en-US" altLang="en-US"/>
              <a:pPr/>
              <a:t>‹#›</a:t>
            </a:fld>
            <a:endParaRPr lang="en-US" altLang="en-US"/>
          </a:p>
        </p:txBody>
      </p:sp>
    </p:spTree>
    <p:extLst>
      <p:ext uri="{BB962C8B-B14F-4D97-AF65-F5344CB8AC3E}">
        <p14:creationId xmlns:p14="http://schemas.microsoft.com/office/powerpoint/2010/main" val="2611531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19292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8658535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0CDA279-BC1D-9B41-BB13-6BEC9CD73B7C}" type="slidenum">
              <a:rPr lang="en-US"/>
              <a:pPr>
                <a:defRPr/>
              </a:pPr>
              <a:t>‹#›</a:t>
            </a:fld>
            <a:endParaRPr lang="en-US"/>
          </a:p>
        </p:txBody>
      </p:sp>
    </p:spTree>
    <p:extLst>
      <p:ext uri="{BB962C8B-B14F-4D97-AF65-F5344CB8AC3E}">
        <p14:creationId xmlns:p14="http://schemas.microsoft.com/office/powerpoint/2010/main" val="28938624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A25E009-8D3E-6A4A-AEEA-FF8730757612}" type="slidenum">
              <a:rPr lang="en-US"/>
              <a:pPr>
                <a:defRPr/>
              </a:pPr>
              <a:t>‹#›</a:t>
            </a:fld>
            <a:endParaRPr lang="en-US"/>
          </a:p>
        </p:txBody>
      </p:sp>
    </p:spTree>
    <p:extLst>
      <p:ext uri="{BB962C8B-B14F-4D97-AF65-F5344CB8AC3E}">
        <p14:creationId xmlns:p14="http://schemas.microsoft.com/office/powerpoint/2010/main" val="42925716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19002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564790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019685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211204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25529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68597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896B4CF-5D9F-4265-B20F-0797A168AD51}" type="slidenum">
              <a:rPr lang="en-US" altLang="en-US"/>
              <a:pPr/>
              <a:t>‹#›</a:t>
            </a:fld>
            <a:endParaRPr lang="en-US" altLang="en-US"/>
          </a:p>
        </p:txBody>
      </p:sp>
    </p:spTree>
    <p:extLst>
      <p:ext uri="{BB962C8B-B14F-4D97-AF65-F5344CB8AC3E}">
        <p14:creationId xmlns:p14="http://schemas.microsoft.com/office/powerpoint/2010/main" val="11238088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098000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16474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999111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208845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066384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88192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938839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F3D48-64D1-A640-A39B-A68EF1371F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6348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A4878F-EE05-C740-9051-AF4315205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764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CFA707-6904-1D47-881A-499609A74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4505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B23960F-F996-436E-B58D-8125479A2729}" type="slidenum">
              <a:rPr lang="en-US" altLang="en-US"/>
              <a:pPr/>
              <a:t>‹#›</a:t>
            </a:fld>
            <a:endParaRPr lang="en-US" altLang="en-US"/>
          </a:p>
        </p:txBody>
      </p:sp>
    </p:spTree>
    <p:extLst>
      <p:ext uri="{BB962C8B-B14F-4D97-AF65-F5344CB8AC3E}">
        <p14:creationId xmlns:p14="http://schemas.microsoft.com/office/powerpoint/2010/main" val="41414620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4B906D-AC54-BF47-967E-799971498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2175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5A1274-BFC9-1E46-9BC8-F6459F7C4D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796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BF215-9E63-304D-9B7B-C89B79E2E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7968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4758BB-EC7F-3B4D-ABA8-9094355F4E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2188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8AADF4-2DB2-454A-948D-0A8EAA132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6130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68323-83C1-0346-8C9A-F23989AE1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6606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D50B-4326-C044-8AA3-67609A624E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4117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DBBBB4-98D6-394F-A3E2-F57F05C9E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7314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18461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90637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9.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slideLayout" Target="../slideLayouts/slideLayout273.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30A65860-3C5F-4BAE-9925-EFE8B75975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6pPr>
      <a:lvl7pPr marL="9144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7pPr>
      <a:lvl8pPr marL="13716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8pPr>
      <a:lvl9pPr marL="1828800" algn="ctr" rtl="0" fontAlgn="base">
        <a:spcBef>
          <a:spcPct val="0"/>
        </a:spcBef>
        <a:spcAft>
          <a:spcPct val="0"/>
        </a:spcAft>
        <a:defRPr sz="4400">
          <a:solidFill>
            <a:schemeClr val="tx2"/>
          </a:solidFill>
          <a:latin typeface="Arial" charset="0"/>
          <a:ea typeface="MS PGothic" pitchFamily="34" charset="-128"/>
          <a:cs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latin typeface="Arial" charset="0"/>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latin typeface="Arial" charset="0"/>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45745897"/>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523658554"/>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528BF5FF-47F4-FB4E-9BDF-2D98277AA23B}"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524645963"/>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20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321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321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sp>
          <p:nvSpPr>
            <p:cNvPr id="1321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FFFFFF"/>
                </a:solidFill>
                <a:latin typeface="Times New Roman" pitchFamily="18"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defRPr>
            </a:lvl1pPr>
          </a:lstStyle>
          <a:p>
            <a:endParaRPr lang="en-US" alt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fld id="{B24EB480-8A02-4239-8419-B7411BB5071F}" type="slidenum">
              <a:rPr lang="en-US" altLang="en-US"/>
              <a:pPr/>
              <a:t>‹#›</a:t>
            </a:fld>
            <a:endParaRPr lang="en-US" altLang="en-US"/>
          </a:p>
        </p:txBody>
      </p:sp>
    </p:spTree>
    <p:extLst>
      <p:ext uri="{BB962C8B-B14F-4D97-AF65-F5344CB8AC3E}">
        <p14:creationId xmlns:p14="http://schemas.microsoft.com/office/powerpoint/2010/main" val="4083161950"/>
      </p:ext>
    </p:extLst>
  </p:cSld>
  <p:clrMap bg1="dk2" tx1="lt1" bg2="dk1" tx2="lt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835630043"/>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 id="2147484492" r:id="rId12"/>
    <p:sldLayoutId id="21474844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latin typeface="Arial" charset="0"/>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latin typeface="Arial" charset="0"/>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32056826"/>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charset="0"/>
              <a:ea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charset="0"/>
              <a:ea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44C0598C-A58F-E448-B4CF-D3D59A859C8C}" type="slidenum">
              <a:rPr lang="en-US" smtClean="0">
                <a:solidFill>
                  <a:srgbClr val="000000"/>
                </a:solidFill>
                <a:latin typeface="Arial" charset="0"/>
                <a:ea typeface="ヒラギノ角ゴ Pro W3" charset="0"/>
              </a:rPr>
              <a:pPr/>
              <a:t>‹#›</a:t>
            </a:fld>
            <a:endParaRPr lang="en-US">
              <a:solidFill>
                <a:srgbClr val="000000"/>
              </a:solidFill>
              <a:latin typeface="Arial" charset="0"/>
              <a:ea typeface="ヒラギノ角ゴ Pro W3" charset="0"/>
            </a:endParaRPr>
          </a:p>
        </p:txBody>
      </p:sp>
    </p:spTree>
    <p:extLst>
      <p:ext uri="{BB962C8B-B14F-4D97-AF65-F5344CB8AC3E}">
        <p14:creationId xmlns:p14="http://schemas.microsoft.com/office/powerpoint/2010/main" val="440185110"/>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cs typeface="+mn-cs"/>
              </a:defRPr>
            </a:lvl1pPr>
          </a:lstStyle>
          <a:p>
            <a:pPr>
              <a:defRPr/>
            </a:pPr>
            <a:fld id="{0C83147D-F505-FF4B-9472-C020D191186C}"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095016610"/>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3879387021"/>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 id="2147484542" r:id="rId12"/>
    <p:sldLayoutId id="21474845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8398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8398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8398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F57BF51-710C-E141-9D73-46A7A6850033}" type="slidenum">
              <a:rPr lang="en-US"/>
              <a:pPr>
                <a:defRPr/>
              </a:pPr>
              <a:t>‹#›</a:t>
            </a:fld>
            <a:endParaRPr lang="en-US"/>
          </a:p>
        </p:txBody>
      </p:sp>
    </p:spTree>
    <p:extLst>
      <p:ext uri="{BB962C8B-B14F-4D97-AF65-F5344CB8AC3E}">
        <p14:creationId xmlns:p14="http://schemas.microsoft.com/office/powerpoint/2010/main" val="2986265028"/>
      </p:ext>
    </p:extLst>
  </p:cSld>
  <p:clrMap bg1="dk2" tx1="lt1" bg2="dk1" tx2="lt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41138EB-A42F-4B6A-ABAF-772DF923F2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n-ea"/>
                <a:cs typeface="+mn-cs"/>
              </a:defRPr>
            </a:lvl1pPr>
          </a:lstStyle>
          <a:p>
            <a:pPr>
              <a:defRPr/>
            </a:pPr>
            <a:endParaRPr lang="en-US">
              <a:solidFill>
                <a:srgbClr val="000000"/>
              </a:solidFill>
              <a:latin typeface="Arial" charset="0"/>
            </a:endParaRPr>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n-ea"/>
                <a:cs typeface="+mn-cs"/>
              </a:defRPr>
            </a:lvl1pPr>
          </a:lstStyle>
          <a:p>
            <a:pPr>
              <a:defRPr/>
            </a:pPr>
            <a:endParaRPr lang="en-US">
              <a:solidFill>
                <a:srgbClr val="000000"/>
              </a:solidFill>
              <a:latin typeface="Arial" charset="0"/>
            </a:endParaRPr>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0F5BE17E-529B-9741-B837-5CEE87C4EA31}" type="slidenum">
              <a:rPr lang="en-US">
                <a:solidFill>
                  <a:srgbClr val="000000"/>
                </a:solidFill>
                <a:latin typeface="Arial" charset="0"/>
                <a:ea typeface="ＭＳ Ｐゴシック" charset="0"/>
              </a:rPr>
              <a:pPr>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980736632"/>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4763"/>
            <a:ext cx="1063625" cy="6858001"/>
            <a:chOff x="0" y="-3"/>
            <a:chExt cx="670" cy="4320"/>
          </a:xfrm>
        </p:grpSpPr>
        <p:grpSp>
          <p:nvGrpSpPr>
            <p:cNvPr id="63496" name="Group 3"/>
            <p:cNvGrpSpPr>
              <a:grpSpLocks/>
            </p:cNvGrpSpPr>
            <p:nvPr/>
          </p:nvGrpSpPr>
          <p:grpSpPr bwMode="auto">
            <a:xfrm rot="16200000" flipH="1">
              <a:off x="-1815" y="1838"/>
              <a:ext cx="4320" cy="638"/>
              <a:chOff x="-2" y="1562"/>
              <a:chExt cx="5762" cy="638"/>
            </a:xfrm>
          </p:grpSpPr>
          <p:sp>
            <p:nvSpPr>
              <p:cNvPr id="63499" name="Freeform 4"/>
              <p:cNvSpPr>
                <a:spLocks/>
              </p:cNvSpPr>
              <p:nvPr/>
            </p:nvSpPr>
            <p:spPr bwMode="ltGray">
              <a:xfrm rot="-5400000">
                <a:off x="2548" y="-993"/>
                <a:ext cx="624" cy="5746"/>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0" name="Freeform 5"/>
              <p:cNvSpPr>
                <a:spLocks/>
              </p:cNvSpPr>
              <p:nvPr/>
            </p:nvSpPr>
            <p:spPr bwMode="ltGray">
              <a:xfrm rot="-5400000">
                <a:off x="1313" y="1670"/>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1" name="Freeform 6"/>
              <p:cNvSpPr>
                <a:spLocks/>
              </p:cNvSpPr>
              <p:nvPr/>
            </p:nvSpPr>
            <p:spPr bwMode="ltGray">
              <a:xfrm rot="-5400000">
                <a:off x="974" y="1669"/>
                <a:ext cx="624" cy="424"/>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2" name="Freeform 7"/>
              <p:cNvSpPr>
                <a:spLocks/>
              </p:cNvSpPr>
              <p:nvPr/>
            </p:nvSpPr>
            <p:spPr bwMode="ltGray">
              <a:xfrm rot="-5400000">
                <a:off x="-65" y="1753"/>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3" name="Freeform 8"/>
              <p:cNvSpPr>
                <a:spLocks/>
              </p:cNvSpPr>
              <p:nvPr/>
            </p:nvSpPr>
            <p:spPr bwMode="ltGray">
              <a:xfrm rot="-5400000">
                <a:off x="654" y="1734"/>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4" name="Freeform 9"/>
              <p:cNvSpPr>
                <a:spLocks/>
              </p:cNvSpPr>
              <p:nvPr/>
            </p:nvSpPr>
            <p:spPr bwMode="ltGray">
              <a:xfrm rot="-5400000">
                <a:off x="435" y="1701"/>
                <a:ext cx="624" cy="364"/>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5" name="Freeform 10"/>
              <p:cNvSpPr>
                <a:spLocks/>
              </p:cNvSpPr>
              <p:nvPr/>
            </p:nvSpPr>
            <p:spPr bwMode="ltGray">
              <a:xfrm rot="-5400000">
                <a:off x="145" y="1727"/>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6" name="Freeform 11"/>
              <p:cNvSpPr>
                <a:spLocks/>
              </p:cNvSpPr>
              <p:nvPr/>
            </p:nvSpPr>
            <p:spPr bwMode="ltGray">
              <a:xfrm rot="-5400000">
                <a:off x="3200" y="1657"/>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7" name="Freeform 12"/>
              <p:cNvSpPr>
                <a:spLocks/>
              </p:cNvSpPr>
              <p:nvPr/>
            </p:nvSpPr>
            <p:spPr bwMode="ltGray">
              <a:xfrm rot="-5400000">
                <a:off x="2870" y="1660"/>
                <a:ext cx="624" cy="421"/>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8" name="Freeform 13"/>
              <p:cNvSpPr>
                <a:spLocks/>
              </p:cNvSpPr>
              <p:nvPr/>
            </p:nvSpPr>
            <p:spPr bwMode="ltGray">
              <a:xfrm rot="-5400000">
                <a:off x="1824" y="1747"/>
                <a:ext cx="624" cy="256"/>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09" name="Freeform 14"/>
              <p:cNvSpPr>
                <a:spLocks/>
              </p:cNvSpPr>
              <p:nvPr/>
            </p:nvSpPr>
            <p:spPr bwMode="ltGray">
              <a:xfrm rot="-5400000">
                <a:off x="2542" y="1725"/>
                <a:ext cx="624" cy="29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10" name="Freeform 15"/>
              <p:cNvSpPr>
                <a:spLocks/>
              </p:cNvSpPr>
              <p:nvPr/>
            </p:nvSpPr>
            <p:spPr bwMode="ltGray">
              <a:xfrm rot="-5400000">
                <a:off x="2324" y="1695"/>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11" name="Freeform 16"/>
              <p:cNvSpPr>
                <a:spLocks/>
              </p:cNvSpPr>
              <p:nvPr/>
            </p:nvSpPr>
            <p:spPr bwMode="ltGray">
              <a:xfrm rot="-5400000">
                <a:off x="2033" y="1721"/>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12" name="Freeform 17"/>
              <p:cNvSpPr>
                <a:spLocks/>
              </p:cNvSpPr>
              <p:nvPr/>
            </p:nvSpPr>
            <p:spPr bwMode="ltGray">
              <a:xfrm rot="-5400000">
                <a:off x="4068" y="1662"/>
                <a:ext cx="624" cy="420"/>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13" name="Freeform 18"/>
              <p:cNvSpPr>
                <a:spLocks/>
              </p:cNvSpPr>
              <p:nvPr/>
            </p:nvSpPr>
            <p:spPr bwMode="ltGray">
              <a:xfrm rot="-5400000">
                <a:off x="3721" y="1664"/>
                <a:ext cx="624" cy="423"/>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14" name="Freeform 19"/>
              <p:cNvSpPr>
                <a:spLocks/>
              </p:cNvSpPr>
              <p:nvPr/>
            </p:nvSpPr>
            <p:spPr bwMode="ltGray">
              <a:xfrm rot="-5400000">
                <a:off x="4568" y="1743"/>
                <a:ext cx="624" cy="255"/>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15" name="Freeform 20"/>
              <p:cNvSpPr>
                <a:spLocks/>
              </p:cNvSpPr>
              <p:nvPr/>
            </p:nvSpPr>
            <p:spPr bwMode="ltGray">
              <a:xfrm>
                <a:off x="5469" y="1558"/>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16" name="Freeform 21"/>
              <p:cNvSpPr>
                <a:spLocks/>
              </p:cNvSpPr>
              <p:nvPr/>
            </p:nvSpPr>
            <p:spPr bwMode="ltGray">
              <a:xfrm rot="-5400000">
                <a:off x="5073" y="1687"/>
                <a:ext cx="624" cy="360"/>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sp>
            <p:nvSpPr>
              <p:cNvPr id="63517" name="Freeform 22"/>
              <p:cNvSpPr>
                <a:spLocks/>
              </p:cNvSpPr>
              <p:nvPr/>
            </p:nvSpPr>
            <p:spPr bwMode="ltGray">
              <a:xfrm rot="-5400000">
                <a:off x="4786" y="1713"/>
                <a:ext cx="632" cy="316"/>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solidFill>
                    <a:srgbClr val="000000"/>
                  </a:solidFill>
                </a:endParaRPr>
              </a:p>
            </p:txBody>
          </p:sp>
        </p:grpSp>
        <p:sp>
          <p:nvSpPr>
            <p:cNvPr id="63497"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sp>
          <p:nvSpPr>
            <p:cNvPr id="63498"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GB">
                <a:solidFill>
                  <a:srgbClr val="000000"/>
                </a:solidFill>
              </a:endParaRPr>
            </a:p>
          </p:txBody>
        </p:sp>
      </p:grpSp>
      <p:sp>
        <p:nvSpPr>
          <p:cNvPr id="6349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99"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endParaRPr lang="en-US" altLang="en-US">
              <a:solidFill>
                <a:srgbClr val="000000"/>
              </a:solidFill>
            </a:endParaRPr>
          </a:p>
        </p:txBody>
      </p:sp>
      <p:sp>
        <p:nvSpPr>
          <p:cNvPr id="3100"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endParaRPr lang="en-US" altLang="en-US">
              <a:solidFill>
                <a:srgbClr val="000000"/>
              </a:solidFill>
            </a:endParaRPr>
          </a:p>
        </p:txBody>
      </p:sp>
      <p:sp>
        <p:nvSpPr>
          <p:cNvPr id="3101"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8712012F-B8D1-41AA-91BB-0613219AB1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61898051"/>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pPr eaLnBrk="1" hangingPunct="1"/>
              <a:t>2/25/25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pPr eaLnBrk="1" hangingPunct="1"/>
              <a:t>‹#›</a:t>
            </a:fld>
            <a:endParaRPr lang="en-US"/>
          </a:p>
        </p:txBody>
      </p:sp>
    </p:spTree>
    <p:extLst>
      <p:ext uri="{BB962C8B-B14F-4D97-AF65-F5344CB8AC3E}">
        <p14:creationId xmlns:p14="http://schemas.microsoft.com/office/powerpoint/2010/main" val="2246727166"/>
      </p:ext>
    </p:extLst>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4"/>
          <p:cNvGrpSpPr>
            <a:grpSpLocks/>
          </p:cNvGrpSpPr>
          <p:nvPr/>
        </p:nvGrpSpPr>
        <p:grpSpPr bwMode="auto">
          <a:xfrm>
            <a:off x="0" y="0"/>
            <a:ext cx="9140825" cy="6850063"/>
            <a:chOff x="0" y="0"/>
            <a:chExt cx="5758" cy="4315"/>
          </a:xfrm>
        </p:grpSpPr>
        <p:grpSp>
          <p:nvGrpSpPr>
            <p:cNvPr id="99333"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9"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Garamond" pitchFamily="-112" charset="0"/>
              </a:endParaRPr>
            </a:p>
          </p:txBody>
        </p:sp>
        <p:sp>
          <p:nvSpPr>
            <p:cNvPr id="99335"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84237"/>
      </p:ext>
    </p:extLst>
  </p:cSld>
  <p:clrMap bg1="dk2" tx1="lt1" bg2="dk1" tx2="lt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07785159"/>
      </p:ext>
    </p:extLst>
  </p:cSld>
  <p:clrMap bg1="lt1" tx1="dk1" bg2="lt2" tx2="dk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 id="2147484871" r:id="rId12"/>
    <p:sldLayoutId id="2147484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735290202"/>
      </p:ext>
    </p:extLst>
  </p:cSld>
  <p:clrMap bg1="lt1" tx1="dk1" bg2="lt2" tx2="dk2" accent1="accent1" accent2="accent2" accent3="accent3" accent4="accent4" accent5="accent5" accent6="accent6" hlink="hlink" folHlink="folHlink"/>
  <p:sldLayoutIdLst>
    <p:sldLayoutId id="2147484936" r:id="rId1"/>
    <p:sldLayoutId id="2147484937" r:id="rId2"/>
    <p:sldLayoutId id="2147484938" r:id="rId3"/>
    <p:sldLayoutId id="2147484939" r:id="rId4"/>
    <p:sldLayoutId id="2147484940" r:id="rId5"/>
    <p:sldLayoutId id="2147484941" r:id="rId6"/>
    <p:sldLayoutId id="2147484942" r:id="rId7"/>
    <p:sldLayoutId id="2147484943" r:id="rId8"/>
    <p:sldLayoutId id="2147484944" r:id="rId9"/>
    <p:sldLayoutId id="2147484945" r:id="rId10"/>
    <p:sldLayoutId id="2147484946" r:id="rId11"/>
    <p:sldLayoutId id="2147484947" r:id="rId12"/>
    <p:sldLayoutId id="21474849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70AAE34-AD2E-426B-98E4-6C2A93EC033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586D184-632E-4975-AF8F-973A2DE41A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MS PGothic" pitchFamily="34"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5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225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225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07BA9DAC-6483-458F-8AD9-F3CFB909FC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000" b="1">
          <a:solidFill>
            <a:schemeClr val="tx2"/>
          </a:solidFill>
          <a:latin typeface="+mj-lt"/>
          <a:ea typeface="MS PGothic" pitchFamily="34" charset="-128"/>
          <a:cs typeface="+mj-cs"/>
        </a:defRPr>
      </a:lvl1pPr>
      <a:lvl2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2pPr>
      <a:lvl3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3pPr>
      <a:lvl4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4pPr>
      <a:lvl5pPr algn="ctr" rtl="0" eaLnBrk="0" fontAlgn="base" hangingPunct="0">
        <a:spcBef>
          <a:spcPct val="0"/>
        </a:spcBef>
        <a:spcAft>
          <a:spcPct val="0"/>
        </a:spcAft>
        <a:defRPr sz="4000" b="1">
          <a:solidFill>
            <a:schemeClr val="tx2"/>
          </a:solidFill>
          <a:latin typeface="Verdana" charset="0"/>
          <a:ea typeface="MS PGothic" pitchFamily="34" charset="-128"/>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a typeface="新細明體" charset="-120"/>
              </a:defRPr>
            </a:lvl1pPr>
          </a:lstStyle>
          <a:p>
            <a:endParaRPr lang="en-US" altLang="zh-TW"/>
          </a:p>
        </p:txBody>
      </p:sp>
      <p:sp>
        <p:nvSpPr>
          <p:cNvPr id="1331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a typeface="新細明體" charset="-120"/>
              </a:defRPr>
            </a:lvl1pPr>
          </a:lstStyle>
          <a:p>
            <a:fld id="{80AF1FDE-C820-4A82-8D96-079E66007C94}" type="slidenum">
              <a:rPr lang="en-US" altLang="zh-TW"/>
              <a:pPr/>
              <a:t>‹#›</a:t>
            </a:fld>
            <a:endParaRPr lang="en-US" altLang="zh-TW"/>
          </a:p>
        </p:txBody>
      </p:sp>
      <p:grpSp>
        <p:nvGrpSpPr>
          <p:cNvPr id="144388" name="Group 4"/>
          <p:cNvGrpSpPr>
            <a:grpSpLocks/>
          </p:cNvGrpSpPr>
          <p:nvPr/>
        </p:nvGrpSpPr>
        <p:grpSpPr bwMode="auto">
          <a:xfrm>
            <a:off x="0" y="0"/>
            <a:ext cx="9140825" cy="6850063"/>
            <a:chOff x="0" y="0"/>
            <a:chExt cx="5758" cy="4315"/>
          </a:xfrm>
        </p:grpSpPr>
        <p:grpSp>
          <p:nvGrpSpPr>
            <p:cNvPr id="144392"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331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332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4439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32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grpSp>
        <p:sp>
          <p:nvSpPr>
            <p:cNvPr id="1332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Garamond" charset="0"/>
                <a:ea typeface="ＭＳ Ｐゴシック" charset="0"/>
              </a:endParaRPr>
            </a:p>
          </p:txBody>
        </p:sp>
        <p:sp>
          <p:nvSpPr>
            <p:cNvPr id="14439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332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a typeface="新細明體" charset="-120"/>
              </a:defRPr>
            </a:lvl1pPr>
          </a:lstStyle>
          <a:p>
            <a:endParaRPr lang="en-US" altLang="zh-TW"/>
          </a:p>
        </p:txBody>
      </p:sp>
      <p:sp>
        <p:nvSpPr>
          <p:cNvPr id="1332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4370"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ヒラギノ角ゴ ProN W3" charset="0"/>
          <a:cs typeface="ヒラギノ角ゴ ProN W3"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185879506"/>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373C7-76C4-9548-85CB-2DAF828CCF3A}"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765171860"/>
      </p:ext>
    </p:extLst>
  </p:cSld>
  <p:clrMap bg1="lt1" tx1="dk1" bg2="lt2" tx2="dk2" accent1="accent1" accent2="accent2" accent3="accent3" accent4="accent4" accent5="accent5" accent6="accent6" hlink="hlink" folHlink="folHlink"/>
  <p:sldLayoutIdLst>
    <p:sldLayoutId id="2147484386" r:id="rId1"/>
    <p:sldLayoutId id="214748438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675428688"/>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3.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audio" Target="../media/audio1.bin"/><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2.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4.xml"/><Relationship Id="rId1" Type="http://schemas.openxmlformats.org/officeDocument/2006/relationships/themeOverride" Target="../theme/themeOverride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8.xml"/><Relationship Id="rId1" Type="http://schemas.openxmlformats.org/officeDocument/2006/relationships/slideLayout" Target="../slideLayouts/slideLayout98.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8.xml"/><Relationship Id="rId1" Type="http://schemas.openxmlformats.org/officeDocument/2006/relationships/themeOverride" Target="../theme/themeOverride6.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9.xml"/><Relationship Id="rId1" Type="http://schemas.openxmlformats.org/officeDocument/2006/relationships/themeOverride" Target="../theme/themeOverride7.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8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98.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98.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16.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26.xml"/><Relationship Id="rId1" Type="http://schemas.openxmlformats.org/officeDocument/2006/relationships/themeOverride" Target="../theme/themeOverride8.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47.xml"/><Relationship Id="rId4" Type="http://schemas.openxmlformats.org/officeDocument/2006/relationships/chart" Target="../charts/chart4.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9.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59.xml"/><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7.xml"/><Relationship Id="rId1" Type="http://schemas.openxmlformats.org/officeDocument/2006/relationships/slideLayout" Target="../slideLayouts/slideLayout88.xml"/></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7.xml"/><Relationship Id="rId1" Type="http://schemas.openxmlformats.org/officeDocument/2006/relationships/themeOverride" Target="../theme/themeOverride9.xml"/><Relationship Id="rId5" Type="http://schemas.openxmlformats.org/officeDocument/2006/relationships/image" Target="../media/image43.emf"/><Relationship Id="rId4" Type="http://schemas.openxmlformats.org/officeDocument/2006/relationships/image" Target="../media/image47.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3.xml"/></Relationships>
</file>

<file path=ppt/slides/_rels/slide6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5.xml"/><Relationship Id="rId1" Type="http://schemas.openxmlformats.org/officeDocument/2006/relationships/slideLayout" Target="../slideLayouts/slideLayout88.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6.xml"/><Relationship Id="rId1" Type="http://schemas.openxmlformats.org/officeDocument/2006/relationships/slideLayout" Target="../slideLayouts/slideLayout59.xml"/><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88.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157.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33.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133.xml"/><Relationship Id="rId4" Type="http://schemas.openxmlformats.org/officeDocument/2006/relationships/image" Target="../media/image23.png"/></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174.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5.xml"/><Relationship Id="rId1" Type="http://schemas.openxmlformats.org/officeDocument/2006/relationships/slideLayout" Target="../slideLayouts/slideLayout174.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6.xml"/><Relationship Id="rId1" Type="http://schemas.openxmlformats.org/officeDocument/2006/relationships/slideLayout" Target="../slideLayouts/slideLayout174.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174.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8.xml"/><Relationship Id="rId1" Type="http://schemas.openxmlformats.org/officeDocument/2006/relationships/slideLayout" Target="../slideLayouts/slideLayout174.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25.xml"/></Relationships>
</file>

<file path=ppt/slides/_rels/slide7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9.xml"/><Relationship Id="rId1" Type="http://schemas.openxmlformats.org/officeDocument/2006/relationships/slideLayout" Target="../slideLayouts/slideLayout133.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133.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80.xml"/><Relationship Id="rId1" Type="http://schemas.openxmlformats.org/officeDocument/2006/relationships/themeOverride" Target="../theme/themeOverr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179.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17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92.xml"/><Relationship Id="rId1" Type="http://schemas.openxmlformats.org/officeDocument/2006/relationships/themeOverride" Target="../theme/themeOverride11.xml"/><Relationship Id="rId5" Type="http://schemas.openxmlformats.org/officeDocument/2006/relationships/image" Target="../media/image61.png"/><Relationship Id="rId4" Type="http://schemas.openxmlformats.org/officeDocument/2006/relationships/image" Target="../media/image6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03.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4.xml"/><Relationship Id="rId1" Type="http://schemas.openxmlformats.org/officeDocument/2006/relationships/slideLayout" Target="../slideLayouts/slideLayout261.xml"/><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2" descr="Image result for be forgiving philemon">
            <a:extLst>
              <a:ext uri="{FF2B5EF4-FFF2-40B4-BE49-F238E27FC236}">
                <a16:creationId xmlns:a16="http://schemas.microsoft.com/office/drawing/2014/main" id="{8B2803D5-58AA-FD42-800C-1E50B1E6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44000" cy="60833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941168"/>
            <a:ext cx="9144000" cy="9261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000" b="1" dirty="0">
                <a:solidFill>
                  <a:srgbClr val="FFFFFF"/>
                </a:solidFill>
                <a:effectLst>
                  <a:glow rad="127000">
                    <a:srgbClr val="000000"/>
                  </a:glow>
                </a:effectLst>
                <a:latin typeface="Arial" charset="0"/>
                <a:ea typeface="ＭＳ Ｐゴシック" charset="0"/>
                <a:cs typeface="ＭＳ Ｐゴシック" charset="0"/>
              </a:rPr>
              <a:t>腓利门</a:t>
            </a:r>
            <a:endParaRPr lang="en-US" sz="6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要宽恕</a:t>
            </a:r>
            <a:endParaRPr lang="en-US" sz="8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ko-KR" altLang="en-US" sz="2000" b="1" kern="0" dirty="0" err="1">
                <a:solidFill>
                  <a:srgbClr val="FFFFFF"/>
                </a:solidFill>
                <a:effectLst>
                  <a:outerShdw blurRad="38100" dist="38100" dir="2700000" algn="tl">
                    <a:srgbClr val="000000"/>
                  </a:outerShdw>
                </a:effectLst>
                <a:latin typeface="Arial"/>
                <a:cs typeface="Arial"/>
              </a:rPr>
              <a:t>博士</a:t>
            </a:r>
            <a:r>
              <a:rPr lang="ko-KR" altLang="en-US" sz="2000" b="1" kern="0" dirty="0">
                <a:solidFill>
                  <a:srgbClr val="FFFFFF"/>
                </a:solidFill>
                <a:effectLst>
                  <a:outerShdw blurRad="38100" dist="38100" dir="2700000" algn="tl">
                    <a:srgbClr val="000000"/>
                  </a:outerShdw>
                </a:effectLst>
                <a:latin typeface="Arial"/>
                <a:cs typeface="Arial"/>
              </a:rPr>
              <a:t> </a:t>
            </a:r>
            <a:r>
              <a:rPr lang="en-US" altLang="ko-KR" sz="2000" b="1" kern="0" dirty="0">
                <a:solidFill>
                  <a:srgbClr val="FFFFFF"/>
                </a:solidFill>
                <a:effectLst>
                  <a:outerShdw blurRad="38100" dist="38100" dir="2700000" algn="tl">
                    <a:srgbClr val="000000"/>
                  </a:outerShdw>
                </a:effectLst>
                <a:latin typeface="Arial"/>
                <a:cs typeface="Arial"/>
              </a:rPr>
              <a:t>• </a:t>
            </a:r>
            <a:r>
              <a:rPr lang="ko-KR" altLang="en-US" sz="2000" b="1" kern="0" dirty="0" err="1">
                <a:solidFill>
                  <a:srgbClr val="FFFFFF"/>
                </a:solidFill>
                <a:effectLst>
                  <a:outerShdw blurRad="38100" dist="38100" dir="2700000" algn="tl">
                    <a:srgbClr val="000000"/>
                  </a:outerShdw>
                </a:effectLst>
                <a:latin typeface="Arial"/>
                <a:cs typeface="Arial"/>
              </a:rPr>
              <a:t>新加坡神学院</a:t>
            </a:r>
            <a:r>
              <a:rPr lang="ko-KR" altLang="en-US" sz="2000" b="1" kern="0" dirty="0">
                <a:solidFill>
                  <a:srgbClr val="FFFFFF"/>
                </a:solidFill>
                <a:effectLst>
                  <a:outerShdw blurRad="38100" dist="38100" dir="2700000" algn="tl">
                    <a:srgbClr val="000000"/>
                  </a:outerShdw>
                </a:effectLst>
                <a:latin typeface="Arial"/>
                <a:cs typeface="Arial"/>
              </a:rPr>
              <a:t> </a:t>
            </a:r>
            <a:r>
              <a:rPr lang="en-US" altLang="ko-KR" sz="2000" b="1" kern="0" dirty="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064866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新约明信片的节</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6262169"/>
            <a:ext cx="6324601" cy="584775"/>
          </a:xfrm>
          <a:prstGeom prst="rect">
            <a:avLst/>
          </a:prstGeom>
          <a:noFill/>
        </p:spPr>
        <p:txBody>
          <a:bodyPr wrap="square" rtlCol="0">
            <a:spAutoFit/>
          </a:bodyPr>
          <a:lstStyle/>
          <a:p>
            <a:r>
              <a:rPr lang="zh-CN" altLang="en-US"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rPr>
              <a:t>腓利门        约贰       约叁     犹大</a:t>
            </a:r>
            <a:endParaRPr lang="en-GB"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083230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274638"/>
            <a:ext cx="8640960" cy="1066130"/>
          </a:xfrm>
          <a:solidFill>
            <a:srgbClr val="800000"/>
          </a:solidFill>
          <a:ln w="57150">
            <a:solidFill>
              <a:srgbClr val="FFFFFF"/>
            </a:solidFill>
          </a:ln>
        </p:spPr>
        <p:txBody>
          <a:bodyPr/>
          <a:lstStyle/>
          <a:p>
            <a:pPr>
              <a:defRPr/>
            </a:pPr>
            <a:r>
              <a:rPr lang="zh-CN" altLang="en-US" sz="4800" b="1" dirty="0">
                <a:solidFill>
                  <a:srgbClr val="FFFFFF"/>
                </a:solidFill>
                <a:effectLst>
                  <a:glow rad="165100">
                    <a:schemeClr val="tx1">
                      <a:alpha val="99000"/>
                    </a:schemeClr>
                  </a:glow>
                </a:effectLst>
              </a:rPr>
              <a:t>新约的电子邮件</a:t>
            </a:r>
            <a:endParaRPr lang="en-US" sz="4800" b="1" dirty="0">
              <a:solidFill>
                <a:srgbClr val="FFFFFF"/>
              </a:solidFill>
              <a:effectLst>
                <a:glow rad="165100">
                  <a:schemeClr val="tx1">
                    <a:alpha val="99000"/>
                  </a:schemeClr>
                </a:glow>
              </a:effectLst>
            </a:endParaRPr>
          </a:p>
        </p:txBody>
      </p:sp>
      <p:graphicFrame>
        <p:nvGraphicFramePr>
          <p:cNvPr id="5" name="Chart 4"/>
          <p:cNvGraphicFramePr>
            <a:graphicFrameLocks/>
          </p:cNvGraphicFramePr>
          <p:nvPr/>
        </p:nvGraphicFramePr>
        <p:xfrm>
          <a:off x="827584" y="1412776"/>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1676400" y="6262169"/>
            <a:ext cx="6324601" cy="584775"/>
          </a:xfrm>
          <a:prstGeom prst="rect">
            <a:avLst/>
          </a:prstGeom>
          <a:noFill/>
        </p:spPr>
        <p:txBody>
          <a:bodyPr wrap="square" rtlCol="0">
            <a:spAutoFit/>
          </a:bodyPr>
          <a:lstStyle/>
          <a:p>
            <a:r>
              <a:rPr lang="zh-CN" altLang="en-US"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rPr>
              <a:t>腓利门        约贰       约叁     犹大</a:t>
            </a:r>
            <a:endParaRPr lang="en-GB" sz="3200" b="1" dirty="0">
              <a:solidFill>
                <a:srgbClr val="FFFFFF"/>
              </a:solidFill>
              <a:effectLst>
                <a:glow rad="165100">
                  <a:schemeClr val="tx1">
                    <a:alpha val="99000"/>
                  </a:schemeClr>
                </a:glow>
              </a:effectLst>
              <a:latin typeface="+mj-lt"/>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2090590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descr="TR00133_[1]"/>
          <p:cNvPicPr>
            <a:picLocks noChangeAspect="1" noChangeArrowheads="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685800" y="28575"/>
            <a:ext cx="98298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7" name="Rectangle 3"/>
          <p:cNvSpPr>
            <a:spLocks noGrp="1" noChangeArrowheads="1"/>
          </p:cNvSpPr>
          <p:nvPr>
            <p:ph type="ctrTitle"/>
          </p:nvPr>
        </p:nvSpPr>
        <p:spPr>
          <a:xfrm>
            <a:off x="914400" y="-1600200"/>
            <a:ext cx="7772400" cy="1470025"/>
          </a:xfrm>
        </p:spPr>
        <p:txBody>
          <a:bodyPr/>
          <a:lstStyle/>
          <a:p>
            <a:pPr eaLnBrk="1" hangingPunct="1"/>
            <a:r>
              <a:rPr lang="zh-CN" altLang="en-US" b="0">
                <a:solidFill>
                  <a:schemeClr val="bg1"/>
                </a:solidFill>
                <a:ea typeface="SimSun" pitchFamily="2" charset="-122"/>
              </a:rPr>
              <a:t>给腓利门的明信片</a:t>
            </a:r>
            <a:endParaRPr lang="en-US" altLang="en-US" b="0">
              <a:solidFill>
                <a:schemeClr val="bg1"/>
              </a:solidFill>
              <a:ea typeface="SimSun" pitchFamily="2" charset="-122"/>
            </a:endParaRPr>
          </a:p>
        </p:txBody>
      </p:sp>
      <p:sp>
        <p:nvSpPr>
          <p:cNvPr id="23556" name="Text Box 4"/>
          <p:cNvSpPr txBox="1">
            <a:spLocks noChangeArrowheads="1"/>
          </p:cNvSpPr>
          <p:nvPr/>
        </p:nvSpPr>
        <p:spPr bwMode="auto">
          <a:xfrm rot="1133594">
            <a:off x="969963" y="2557463"/>
            <a:ext cx="59944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a:latin typeface="UBS Galatia" pitchFamily="2" charset="0"/>
              </a:rPr>
              <a:t>Παῦλος δέσµιος Χριστοῦ Ἰησοῦ καὶ Τιµόθεος ὁ ἀδελφὸς Φιλήµονι τῷ ἀγαπητῷ καὶ συνεργῷ ἡµῶν</a:t>
            </a:r>
            <a:r>
              <a:rPr lang="en-US" altLang="en-US">
                <a:latin typeface="UBS Galatia" pitchFamily="2" charset="0"/>
              </a:rPr>
              <a:t> </a:t>
            </a:r>
            <a:r>
              <a:rPr lang="en-US" altLang="en-US" sz="2000">
                <a:latin typeface="UBS Galatia" pitchFamily="2" charset="0"/>
              </a:rPr>
              <a:t>καὶ Ἀπφίᾳ τῇ ἀδελφῇ καὶ Ἀρχίππῳ τῷ</a:t>
            </a:r>
          </a:p>
          <a:p>
            <a:pPr eaLnBrk="1" hangingPunct="1"/>
            <a:r>
              <a:rPr lang="en-US" altLang="en-US" sz="2000">
                <a:latin typeface="UBS Galatia" pitchFamily="2" charset="0"/>
              </a:rPr>
              <a:t>συστρατιωτῃ ἡµῶν καὶ τῇ κατ· οἶκόν σου</a:t>
            </a:r>
          </a:p>
          <a:p>
            <a:pPr eaLnBrk="1" hangingPunct="1"/>
            <a:r>
              <a:rPr lang="en-US" altLang="en-US" sz="2000">
                <a:latin typeface="UBS Galatia" pitchFamily="2" charset="0"/>
              </a:rPr>
              <a:t>ἐκκλησίᾳ</a:t>
            </a:r>
          </a:p>
          <a:p>
            <a:pPr eaLnBrk="1" hangingPunct="1"/>
            <a:r>
              <a:rPr lang="en-US" altLang="en-US" sz="2000">
                <a:latin typeface="UBS Galatia" pitchFamily="2" charset="0"/>
              </a:rPr>
              <a:t>χάρις ὑµῖν καὶ εἰρήνη ἀπὸ θεοῦ πατρὸς</a:t>
            </a:r>
          </a:p>
          <a:p>
            <a:pPr eaLnBrk="1" hangingPunct="1"/>
            <a:r>
              <a:rPr lang="en-US" altLang="en-US" sz="2000">
                <a:latin typeface="UBS Galatia" pitchFamily="2" charset="0"/>
              </a:rPr>
              <a:t>ἡµῶν καὶ κυρίου Ἰησοῦ Χριστοῦ.</a:t>
            </a:r>
          </a:p>
        </p:txBody>
      </p:sp>
      <p:sp>
        <p:nvSpPr>
          <p:cNvPr id="23557" name="Text Box 5"/>
          <p:cNvSpPr txBox="1">
            <a:spLocks noChangeArrowheads="1"/>
          </p:cNvSpPr>
          <p:nvPr/>
        </p:nvSpPr>
        <p:spPr bwMode="auto">
          <a:xfrm rot="639179">
            <a:off x="2488186" y="784970"/>
            <a:ext cx="1101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600" b="1" dirty="0">
                <a:latin typeface="Garamond" pitchFamily="18" charset="0"/>
                <a:ea typeface="SimSun" pitchFamily="2" charset="-122"/>
              </a:rPr>
              <a:t>罗马</a:t>
            </a:r>
          </a:p>
        </p:txBody>
      </p:sp>
      <p:sp>
        <p:nvSpPr>
          <p:cNvPr id="23558" name="Text Box 6"/>
          <p:cNvSpPr txBox="1">
            <a:spLocks noChangeArrowheads="1"/>
          </p:cNvSpPr>
          <p:nvPr/>
        </p:nvSpPr>
        <p:spPr bwMode="auto">
          <a:xfrm>
            <a:off x="228600" y="5181600"/>
            <a:ext cx="4038600"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5400">
                <a:solidFill>
                  <a:schemeClr val="bg1"/>
                </a:solidFill>
                <a:latin typeface="Garamond" pitchFamily="18" charset="0"/>
                <a:ea typeface="SimSun" pitchFamily="2" charset="-122"/>
              </a:rPr>
              <a:t>给腓利门的明信片</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3558"/>
                                        </p:tgtEl>
                                        <p:attrNameLst>
                                          <p:attrName>style.visibility</p:attrName>
                                        </p:attrNameLst>
                                      </p:cBhvr>
                                      <p:to>
                                        <p:strVal val="hidden"/>
                                      </p:to>
                                    </p:set>
                                  </p:childTnLst>
                                </p:cTn>
                              </p:par>
                            </p:childTnLst>
                          </p:cTn>
                        </p:par>
                        <p:par>
                          <p:cTn id="12" fill="hold" nodeType="afterGroup">
                            <p:stCondLst>
                              <p:cond delay="0"/>
                            </p:stCondLst>
                            <p:childTnLst>
                              <p:par>
                                <p:cTn id="13" presetID="35" presetClass="entr" presetSubtype="0" fill="hold" nodeType="after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fade">
                                      <p:cBhvr>
                                        <p:cTn id="15" dur="3000"/>
                                        <p:tgtEl>
                                          <p:spTgt spid="23554"/>
                                        </p:tgtEl>
                                      </p:cBhvr>
                                    </p:animEffect>
                                    <p:anim calcmode="lin" valueType="num">
                                      <p:cBhvr>
                                        <p:cTn id="16" dur="3000" fill="hold"/>
                                        <p:tgtEl>
                                          <p:spTgt spid="23554"/>
                                        </p:tgtEl>
                                        <p:attrNameLst>
                                          <p:attrName>style.rotation</p:attrName>
                                        </p:attrNameLst>
                                      </p:cBhvr>
                                      <p:tavLst>
                                        <p:tav tm="0">
                                          <p:val>
                                            <p:fltVal val="720"/>
                                          </p:val>
                                        </p:tav>
                                        <p:tav tm="100000">
                                          <p:val>
                                            <p:fltVal val="0"/>
                                          </p:val>
                                        </p:tav>
                                      </p:tavLst>
                                    </p:anim>
                                    <p:anim calcmode="lin" valueType="num">
                                      <p:cBhvr>
                                        <p:cTn id="17" dur="3000" fill="hold"/>
                                        <p:tgtEl>
                                          <p:spTgt spid="23554"/>
                                        </p:tgtEl>
                                        <p:attrNameLst>
                                          <p:attrName>ppt_h</p:attrName>
                                        </p:attrNameLst>
                                      </p:cBhvr>
                                      <p:tavLst>
                                        <p:tav tm="0">
                                          <p:val>
                                            <p:fltVal val="0"/>
                                          </p:val>
                                        </p:tav>
                                        <p:tav tm="100000">
                                          <p:val>
                                            <p:strVal val="#ppt_h"/>
                                          </p:val>
                                        </p:tav>
                                      </p:tavLst>
                                    </p:anim>
                                    <p:anim calcmode="lin" valueType="num">
                                      <p:cBhvr>
                                        <p:cTn id="18" dur="3000" fill="hold"/>
                                        <p:tgtEl>
                                          <p:spTgt spid="2355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3"/>
                                            </p:cond>
                                          </p:stCondLst>
                                          <p:endCondLst>
                                            <p:cond evt="onStopAudio" delay="0">
                                              <p:tgtEl>
                                                <p:sldTgt/>
                                              </p:tgtEl>
                                            </p:cond>
                                          </p:endCondLst>
                                        </p:cTn>
                                        <p:tgtEl>
                                          <p:sndTgt r:embed="rId2" name="wind.wav"/>
                                        </p:tgtEl>
                                      </p:cMediaNode>
                                    </p:audio>
                                  </p:sub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23557"/>
                                        </p:tgtEl>
                                        <p:attrNameLst>
                                          <p:attrName>style.visibility</p:attrName>
                                        </p:attrNameLst>
                                      </p:cBhvr>
                                      <p:to>
                                        <p:strVal val="visible"/>
                                      </p:to>
                                    </p:set>
                                    <p:animEffect transition="in" filter="fade">
                                      <p:cBhvr>
                                        <p:cTn id="22" dur="2000"/>
                                        <p:tgtEl>
                                          <p:spTgt spid="23557"/>
                                        </p:tgtEl>
                                      </p:cBhvr>
                                    </p:animEffect>
                                    <p:anim calcmode="lin" valueType="num">
                                      <p:cBhvr>
                                        <p:cTn id="23" dur="2000" fill="hold"/>
                                        <p:tgtEl>
                                          <p:spTgt spid="23557"/>
                                        </p:tgtEl>
                                        <p:attrNameLst>
                                          <p:attrName>style.rotation</p:attrName>
                                        </p:attrNameLst>
                                      </p:cBhvr>
                                      <p:tavLst>
                                        <p:tav tm="0">
                                          <p:val>
                                            <p:fltVal val="720"/>
                                          </p:val>
                                        </p:tav>
                                        <p:tav tm="100000">
                                          <p:val>
                                            <p:fltVal val="0"/>
                                          </p:val>
                                        </p:tav>
                                      </p:tavLst>
                                    </p:anim>
                                    <p:anim calcmode="lin" valueType="num">
                                      <p:cBhvr>
                                        <p:cTn id="24" dur="2000" fill="hold"/>
                                        <p:tgtEl>
                                          <p:spTgt spid="23557"/>
                                        </p:tgtEl>
                                        <p:attrNameLst>
                                          <p:attrName>ppt_h</p:attrName>
                                        </p:attrNameLst>
                                      </p:cBhvr>
                                      <p:tavLst>
                                        <p:tav tm="0">
                                          <p:val>
                                            <p:fltVal val="0"/>
                                          </p:val>
                                        </p:tav>
                                        <p:tav tm="100000">
                                          <p:val>
                                            <p:strVal val="#ppt_h"/>
                                          </p:val>
                                        </p:tav>
                                      </p:tavLst>
                                    </p:anim>
                                    <p:anim calcmode="lin" valueType="num">
                                      <p:cBhvr>
                                        <p:cTn id="25" dur="2000" fill="hold"/>
                                        <p:tgtEl>
                                          <p:spTgt spid="23557"/>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10" presetClass="entr" presetSubtype="0" fill="hold" grpId="0" nodeType="afterEffect">
                                  <p:stCondLst>
                                    <p:cond delay="0"/>
                                  </p:stCondLst>
                                  <p:childTnLst>
                                    <p:set>
                                      <p:cBhvr>
                                        <p:cTn id="28" dur="1" fill="hold">
                                          <p:stCondLst>
                                            <p:cond delay="0"/>
                                          </p:stCondLst>
                                        </p:cTn>
                                        <p:tgtEl>
                                          <p:spTgt spid="23556"/>
                                        </p:tgtEl>
                                        <p:attrNameLst>
                                          <p:attrName>style.visibility</p:attrName>
                                        </p:attrNameLst>
                                      </p:cBhvr>
                                      <p:to>
                                        <p:strVal val="visible"/>
                                      </p:to>
                                    </p:set>
                                    <p:animEffect transition="in" filter="fade">
                                      <p:cBhvr>
                                        <p:cTn id="29"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p:bldP spid="23557" grpId="0"/>
      <p:bldP spid="23558" grpId="0"/>
      <p:bldP spid="23558"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1379676"/>
            <a:ext cx="9144000" cy="4893646"/>
          </a:xfrm>
          <a:prstGeom prst="rect">
            <a:avLst/>
          </a:prstGeom>
          <a:solidFill>
            <a:srgbClr val="E2C877"/>
          </a:solidFill>
          <a:ln w="9525">
            <a:solidFill>
              <a:schemeClr val="tx1"/>
            </a:solidFill>
            <a:miter lim="800000"/>
            <a:headEnd/>
            <a:tailEnd/>
          </a:ln>
        </p:spPr>
        <p:txBody>
          <a:bodyPr lIns="0" rIns="0" anchor="ctr">
            <a:spAutoFit/>
          </a:bodyPr>
          <a:lstStyle/>
          <a:p>
            <a:pPr eaLnBrk="1" hangingPunct="1"/>
            <a:r>
              <a:rPr 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 </a:t>
            </a:r>
            <a:r>
              <a:rPr lang="zh-CN" altLang="en-US" sz="1200" b="1" dirty="0">
                <a:solidFill>
                  <a:srgbClr val="000000"/>
                </a:solidFill>
                <a:latin typeface="Arial"/>
                <a:ea typeface="ＭＳ Ｐゴシック" charset="0"/>
                <a:cs typeface="Arial"/>
              </a:rPr>
              <a:t>为 基 督 耶 稣 被 囚 的 保 罗 ， 同 兄 弟 提 摩 太 写 信 给 我 们 所 亲 爱 的 同 工 腓 利 门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 </a:t>
            </a:r>
            <a:r>
              <a:rPr lang="zh-CN" altLang="en-US" sz="1200" b="1" dirty="0">
                <a:solidFill>
                  <a:srgbClr val="000000"/>
                </a:solidFill>
                <a:latin typeface="Arial"/>
                <a:ea typeface="ＭＳ Ｐゴシック" charset="0"/>
                <a:cs typeface="Arial"/>
              </a:rPr>
              <a:t>和 妹 子 亚 腓 亚 并 与 我 们 同 当 兵 的 亚 基 布 ， 以 及 在 你 家 的 教 会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3 </a:t>
            </a:r>
            <a:r>
              <a:rPr lang="zh-CN" altLang="en-US" sz="1200" b="1" dirty="0">
                <a:solidFill>
                  <a:srgbClr val="000000"/>
                </a:solidFill>
                <a:latin typeface="Arial"/>
                <a:ea typeface="ＭＳ Ｐゴシック" charset="0"/>
                <a:cs typeface="Arial"/>
              </a:rPr>
              <a:t>愿 恩 惠 、 平 安 从 神 我 们 的 父 和 主 耶 稣 基 督 归 与 你 们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4 </a:t>
            </a:r>
            <a:r>
              <a:rPr lang="zh-CN" altLang="en-US" sz="1200" b="1" dirty="0">
                <a:solidFill>
                  <a:srgbClr val="000000"/>
                </a:solidFill>
                <a:latin typeface="Arial"/>
                <a:ea typeface="ＭＳ Ｐゴシック" charset="0"/>
                <a:cs typeface="Arial"/>
              </a:rPr>
              <a:t>我 祷 告 的 时 候 提 到 你 ， 常 为 你 感 谢 我 的 神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5 </a:t>
            </a:r>
            <a:r>
              <a:rPr lang="zh-CN" altLang="en-US" sz="1200" b="1" dirty="0">
                <a:solidFill>
                  <a:srgbClr val="000000"/>
                </a:solidFill>
                <a:latin typeface="Arial"/>
                <a:ea typeface="ＭＳ Ｐゴシック" charset="0"/>
                <a:cs typeface="Arial"/>
              </a:rPr>
              <a:t>因 听 说 你 的 爱 心 并 你 向 主 耶 稣 和 众 圣 徒 的 信 心 （ 或 作 ： 因 听 说 你 向 主 耶 稣 和 众 圣 徒 有 爱 心 有 信 心 ）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6 </a:t>
            </a:r>
            <a:r>
              <a:rPr lang="zh-CN" altLang="en-US" sz="1200" b="1" dirty="0">
                <a:solidFill>
                  <a:srgbClr val="000000"/>
                </a:solidFill>
                <a:latin typeface="Arial"/>
                <a:ea typeface="ＭＳ Ｐゴシック" charset="0"/>
                <a:cs typeface="Arial"/>
              </a:rPr>
              <a:t>愿 你 与 人 所 同 有 的 信 心 显 出 功 效 ， 使 人 知 道 你 们 各 样 善 事 都 是 为 基 督 做 的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7 </a:t>
            </a:r>
            <a:r>
              <a:rPr lang="zh-CN" altLang="en-US" sz="1200" b="1" dirty="0">
                <a:solidFill>
                  <a:srgbClr val="000000"/>
                </a:solidFill>
                <a:latin typeface="Arial"/>
                <a:ea typeface="ＭＳ Ｐゴシック" charset="0"/>
                <a:cs typeface="Arial"/>
              </a:rPr>
              <a:t>兄 弟 阿 ， 我 为 你 的 爱 心 ， 大 有 快 乐 ， 大 得 安 慰 ， 因 众 圣 徒 的 心 从 你 得 了 畅 快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8 </a:t>
            </a:r>
            <a:r>
              <a:rPr lang="zh-CN" altLang="en-US" sz="1200" b="1" dirty="0">
                <a:solidFill>
                  <a:srgbClr val="000000"/>
                </a:solidFill>
                <a:latin typeface="Arial"/>
                <a:ea typeface="ＭＳ Ｐゴシック" charset="0"/>
                <a:cs typeface="Arial"/>
              </a:rPr>
              <a:t>我 虽 然 靠 着 基 督 能 放 胆 吩 咐 你 合 宜 的 事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9 </a:t>
            </a:r>
            <a:r>
              <a:rPr lang="zh-CN" altLang="en-US" sz="1200" b="1" dirty="0">
                <a:solidFill>
                  <a:srgbClr val="000000"/>
                </a:solidFill>
                <a:latin typeface="Arial"/>
                <a:ea typeface="ＭＳ Ｐゴシック" charset="0"/>
                <a:cs typeface="Arial"/>
              </a:rPr>
              <a:t>然 而 像 我 这 有 年 纪 的 保 罗 ， 现 在 又 是 为 基 督 耶 稣 被 囚 的 ， 宁 可 凭 着 爱 心 求 你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10 </a:t>
            </a:r>
            <a:r>
              <a:rPr lang="zh-CN" altLang="en-US" sz="1200" b="1" dirty="0">
                <a:solidFill>
                  <a:srgbClr val="000000"/>
                </a:solidFill>
                <a:latin typeface="Arial"/>
                <a:ea typeface="ＭＳ Ｐゴシック" charset="0"/>
                <a:cs typeface="Arial"/>
              </a:rPr>
              <a:t>就 是 为 我 在 捆 锁 中 所 生 的 儿 子 阿 尼 西 母 （ 就 是 有 益 处 的 意 思 ） 求 你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11 </a:t>
            </a:r>
            <a:r>
              <a:rPr lang="zh-CN" altLang="en-US" sz="1200" b="1" dirty="0">
                <a:solidFill>
                  <a:srgbClr val="000000"/>
                </a:solidFill>
                <a:latin typeface="Arial"/>
                <a:ea typeface="ＭＳ Ｐゴシック" charset="0"/>
                <a:cs typeface="Arial"/>
              </a:rPr>
              <a:t>他 从 前 与 你 没 有 益 处 ， 但 如 今 与 你 我 都 有 益 处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12 </a:t>
            </a:r>
            <a:r>
              <a:rPr lang="zh-CN" altLang="en-US" sz="1200" b="1" dirty="0">
                <a:solidFill>
                  <a:srgbClr val="000000"/>
                </a:solidFill>
                <a:latin typeface="Arial"/>
                <a:ea typeface="ＭＳ Ｐゴシック" charset="0"/>
                <a:cs typeface="Arial"/>
              </a:rPr>
              <a:t>我 现 在 打 发 他 亲 自 回 你 那 里 去 ， 他 是 我 心 上 的 人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13 </a:t>
            </a:r>
            <a:r>
              <a:rPr lang="zh-CN" altLang="en-US" sz="1200" b="1" dirty="0">
                <a:solidFill>
                  <a:srgbClr val="000000"/>
                </a:solidFill>
                <a:latin typeface="Arial"/>
                <a:ea typeface="ＭＳ Ｐゴシック" charset="0"/>
                <a:cs typeface="Arial"/>
              </a:rPr>
              <a:t>我 本 来 有 意 将 他 留 下 ， 在 我 为 福 音 所 受 的 捆 锁 中 替 你 伺 候 我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14 </a:t>
            </a:r>
            <a:r>
              <a:rPr lang="zh-CN" altLang="en-US" sz="1200" b="1" dirty="0">
                <a:solidFill>
                  <a:srgbClr val="000000"/>
                </a:solidFill>
                <a:latin typeface="Arial"/>
                <a:ea typeface="ＭＳ Ｐゴシック" charset="0"/>
                <a:cs typeface="Arial"/>
              </a:rPr>
              <a:t>但 不 知 道 你 的 意 思 ， 我 就 不 愿 意 这 样 行 ， 叫 你 的 善 行 不 是 出 於 勉 强 ， 乃 是 出 於 甘 心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15 </a:t>
            </a:r>
            <a:r>
              <a:rPr lang="zh-CN" altLang="en-US" sz="1200" b="1" dirty="0">
                <a:solidFill>
                  <a:srgbClr val="000000"/>
                </a:solidFill>
                <a:latin typeface="Arial"/>
                <a:ea typeface="ＭＳ Ｐゴシック" charset="0"/>
                <a:cs typeface="Arial"/>
              </a:rPr>
              <a:t>他 暂 时 离 开 你 ， 或 者 是 叫 你 永 远 得 着 他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16 </a:t>
            </a:r>
            <a:r>
              <a:rPr lang="zh-CN" altLang="en-US" sz="1200" b="1" dirty="0">
                <a:solidFill>
                  <a:srgbClr val="000000"/>
                </a:solidFill>
                <a:latin typeface="Arial"/>
                <a:ea typeface="ＭＳ Ｐゴシック" charset="0"/>
                <a:cs typeface="Arial"/>
              </a:rPr>
              <a:t>不 再 是 奴 仆 ， 乃 是 高 过 奴 仆 ， 是 亲 爱 的 兄 弟 。 在 我 实 在 是 如 此 ， 何 况 在 你 呢 ！ 这 也 不 拘 是 按 肉 体 说 ， 是 按 主 说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17 </a:t>
            </a:r>
            <a:r>
              <a:rPr lang="zh-CN" altLang="en-US" sz="1200" b="1" dirty="0">
                <a:solidFill>
                  <a:srgbClr val="000000"/>
                </a:solidFill>
                <a:latin typeface="Arial"/>
                <a:ea typeface="ＭＳ Ｐゴシック" charset="0"/>
                <a:cs typeface="Arial"/>
              </a:rPr>
              <a:t>你 若 以 我 为 同 伴 ， 就 收 纳 他 ， 如 同 收 纳 我 一 样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18 </a:t>
            </a:r>
            <a:r>
              <a:rPr lang="zh-CN" altLang="en-US" sz="1200" b="1" dirty="0">
                <a:solidFill>
                  <a:srgbClr val="000000"/>
                </a:solidFill>
                <a:latin typeface="Arial"/>
                <a:ea typeface="ＭＳ Ｐゴシック" charset="0"/>
                <a:cs typeface="Arial"/>
              </a:rPr>
              <a:t>他 若 亏 负 你 ， 或 欠 你 甚 麽 ， 都 归 在 我 的 账 上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19 </a:t>
            </a:r>
            <a:r>
              <a:rPr lang="zh-CN" altLang="en-US" sz="1200" b="1" dirty="0">
                <a:solidFill>
                  <a:srgbClr val="000000"/>
                </a:solidFill>
                <a:latin typeface="Arial"/>
                <a:ea typeface="ＭＳ Ｐゴシック" charset="0"/>
                <a:cs typeface="Arial"/>
              </a:rPr>
              <a:t>我 必 偿 还 。 这 是 我 保 罗 亲 笔 写 的 。 我 并 不 用 对 你 说 ， 连 你 自 己 也 是 亏 欠 於 我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20 </a:t>
            </a:r>
            <a:r>
              <a:rPr lang="zh-CN" altLang="en-US" sz="1200" b="1" dirty="0">
                <a:solidFill>
                  <a:srgbClr val="000000"/>
                </a:solidFill>
                <a:latin typeface="Arial"/>
                <a:ea typeface="ＭＳ Ｐゴシック" charset="0"/>
                <a:cs typeface="Arial"/>
              </a:rPr>
              <a:t>兄 弟 阿 ， 望 你 使 我 在 主 里 因 你 得 快 乐 （ 或 作 ： 益 处 ） 并 望 你 使 我 的 心 在 基 督 里 得 畅 快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21 </a:t>
            </a:r>
            <a:r>
              <a:rPr lang="zh-CN" altLang="en-US" sz="1200" b="1" dirty="0">
                <a:solidFill>
                  <a:srgbClr val="000000"/>
                </a:solidFill>
                <a:latin typeface="Arial"/>
                <a:ea typeface="ＭＳ Ｐゴシック" charset="0"/>
                <a:cs typeface="Arial"/>
              </a:rPr>
              <a:t>我 写 信 给 你 ， 深 信 你 必 顺 服 ， 知 道 你 所 要 行 的 ， 必 过 於 我 所 说 的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22 </a:t>
            </a:r>
            <a:r>
              <a:rPr lang="zh-CN" altLang="en-US" sz="1200" b="1" dirty="0">
                <a:solidFill>
                  <a:srgbClr val="000000"/>
                </a:solidFill>
                <a:latin typeface="Arial"/>
                <a:ea typeface="ＭＳ Ｐゴシック" charset="0"/>
                <a:cs typeface="Arial"/>
              </a:rPr>
              <a:t>此 外 你 还 要 给 我 预 备 住 处 ； 因 为 我 盼 望 藉 着 你 们 的 祷 告 ， 必 蒙 恩 到 你 们 那 里 去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23 </a:t>
            </a:r>
            <a:r>
              <a:rPr lang="zh-CN" altLang="en-US" sz="1200" b="1" dirty="0">
                <a:solidFill>
                  <a:srgbClr val="000000"/>
                </a:solidFill>
                <a:latin typeface="Arial"/>
                <a:ea typeface="ＭＳ Ｐゴシック" charset="0"/>
                <a:cs typeface="Arial"/>
              </a:rPr>
              <a:t>为 基 督 耶 稣 与 我 同 坐 监 的 以 巴 弗 问 你 安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24 </a:t>
            </a:r>
            <a:r>
              <a:rPr lang="zh-CN" altLang="en-US" sz="1200" b="1" dirty="0">
                <a:solidFill>
                  <a:srgbClr val="000000"/>
                </a:solidFill>
                <a:latin typeface="Arial"/>
                <a:ea typeface="ＭＳ Ｐゴシック" charset="0"/>
                <a:cs typeface="Arial"/>
              </a:rPr>
              <a:t>与 我 同 工 的 马 可 、 亚 里 达 古 、 底 马 、 路 加 、 也 都 问 你 安 。 </a:t>
            </a:r>
          </a:p>
          <a:p>
            <a:pPr eaLnBrk="1" hangingPunct="1"/>
            <a:r>
              <a:rPr lang="zh-CN" altLang="en-US" sz="1200" b="1" dirty="0">
                <a:solidFill>
                  <a:srgbClr val="000000"/>
                </a:solidFill>
                <a:latin typeface="Arial"/>
                <a:ea typeface="ＭＳ Ｐゴシック" charset="0"/>
                <a:cs typeface="Arial"/>
              </a:rPr>
              <a:t> </a:t>
            </a:r>
            <a:r>
              <a:rPr lang="en-US" altLang="zh-CN" sz="1200" b="1" dirty="0">
                <a:solidFill>
                  <a:srgbClr val="000000"/>
                </a:solidFill>
                <a:latin typeface="Arial"/>
                <a:ea typeface="ＭＳ Ｐゴシック" charset="0"/>
                <a:cs typeface="Arial"/>
              </a:rPr>
              <a:t>25 </a:t>
            </a:r>
            <a:r>
              <a:rPr lang="zh-CN" altLang="en-US" sz="1200" b="1" dirty="0">
                <a:solidFill>
                  <a:srgbClr val="000000"/>
                </a:solidFill>
                <a:latin typeface="Arial"/>
                <a:ea typeface="ＭＳ Ｐゴシック" charset="0"/>
                <a:cs typeface="Arial"/>
              </a:rPr>
              <a:t>愿 我 们 主 耶 稣 基 督 的 恩 常 在 你 的 心 里 。 阿 们 ！</a:t>
            </a:r>
          </a:p>
        </p:txBody>
      </p:sp>
      <p:sp>
        <p:nvSpPr>
          <p:cNvPr id="161794" name="Rectangle 3"/>
          <p:cNvSpPr>
            <a:spLocks noGrp="1" noChangeArrowheads="1"/>
          </p:cNvSpPr>
          <p:nvPr>
            <p:ph type="title"/>
          </p:nvPr>
        </p:nvSpPr>
        <p:spPr>
          <a:xfrm>
            <a:off x="76200" y="360040"/>
            <a:ext cx="9067800" cy="548680"/>
          </a:xfrm>
        </p:spPr>
        <p:txBody>
          <a:bodyPr/>
          <a:lstStyle/>
          <a:p>
            <a:pPr eaLnBrk="1" hangingPunct="1"/>
            <a:r>
              <a:rPr lang="en-US" altLang="zh-CN" b="1" dirty="0">
                <a:solidFill>
                  <a:srgbClr val="FFFFFF"/>
                </a:solidFill>
                <a:cs typeface="Arial"/>
              </a:rPr>
              <a:t>. </a:t>
            </a:r>
            <a:r>
              <a:rPr lang="zh-CN" altLang="en-US" b="1" dirty="0">
                <a:solidFill>
                  <a:srgbClr val="FFFFFF"/>
                </a:solidFill>
                <a:cs typeface="Arial"/>
              </a:rPr>
              <a:t>特征 </a:t>
            </a:r>
            <a:r>
              <a:rPr lang="en-US" altLang="zh-CN" b="1" dirty="0">
                <a:solidFill>
                  <a:srgbClr val="FFFFFF"/>
                </a:solidFill>
                <a:cs typeface="Arial"/>
              </a:rPr>
              <a:t>.</a:t>
            </a:r>
            <a:endParaRPr lang="en-US" b="1" dirty="0">
              <a:solidFill>
                <a:srgbClr val="FFFFFF"/>
              </a:solidFill>
              <a:latin typeface="Arial"/>
              <a:cs typeface="Arial"/>
            </a:endParaRPr>
          </a:p>
        </p:txBody>
      </p:sp>
      <p:sp>
        <p:nvSpPr>
          <p:cNvPr id="32772" name="Text Box 4"/>
          <p:cNvSpPr txBox="1">
            <a:spLocks noChangeArrowheads="1"/>
          </p:cNvSpPr>
          <p:nvPr/>
        </p:nvSpPr>
        <p:spPr bwMode="auto">
          <a:xfrm rot="-1888990">
            <a:off x="2286992" y="3386465"/>
            <a:ext cx="4193777" cy="52322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dirty="0">
                <a:solidFill>
                  <a:srgbClr val="CC0000"/>
                </a:solidFill>
                <a:latin typeface="Arial"/>
                <a:cs typeface="Arial"/>
              </a:rPr>
              <a:t>保罗最简短的书信（</a:t>
            </a:r>
            <a:r>
              <a:rPr lang="en-US" altLang="zh-CN" sz="2800" b="1" dirty="0">
                <a:solidFill>
                  <a:srgbClr val="CC0000"/>
                </a:solidFill>
                <a:latin typeface="Arial"/>
                <a:cs typeface="Arial"/>
              </a:rPr>
              <a:t>25</a:t>
            </a:r>
            <a:r>
              <a:rPr lang="zh-CN" altLang="en-US" sz="2800" b="1" dirty="0">
                <a:solidFill>
                  <a:srgbClr val="CC0000"/>
                </a:solidFill>
                <a:latin typeface="Arial"/>
                <a:cs typeface="Arial"/>
              </a:rPr>
              <a:t>节）</a:t>
            </a:r>
          </a:p>
        </p:txBody>
      </p:sp>
      <p:sp>
        <p:nvSpPr>
          <p:cNvPr id="161796"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246</a:t>
            </a:r>
          </a:p>
        </p:txBody>
      </p:sp>
    </p:spTree>
    <p:extLst>
      <p:ext uri="{BB962C8B-B14F-4D97-AF65-F5344CB8AC3E}">
        <p14:creationId xmlns:p14="http://schemas.microsoft.com/office/powerpoint/2010/main" val="18042798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anim calcmode="lin" valueType="num">
                                      <p:cBhvr>
                                        <p:cTn id="9" dur="500" fill="hold"/>
                                        <p:tgtEl>
                                          <p:spTgt spid="32772"/>
                                        </p:tgtEl>
                                        <p:attrNameLst>
                                          <p:attrName>style.rotation</p:attrName>
                                        </p:attrNameLst>
                                      </p:cBhvr>
                                      <p:tavLst>
                                        <p:tav tm="0">
                                          <p:val>
                                            <p:fltVal val="360"/>
                                          </p:val>
                                        </p:tav>
                                        <p:tav tm="100000">
                                          <p:val>
                                            <p:fltVal val="0"/>
                                          </p:val>
                                        </p:tav>
                                      </p:tavLst>
                                    </p:anim>
                                    <p:animEffect transition="in" filter="fade">
                                      <p:cBhvr>
                                        <p:cTn id="10"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37796" y="29469"/>
            <a:ext cx="550620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为基督耶稣被</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囚禁的保罗，</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和提摩太弟兄，写信给我们所爱的，又一同作工的腓利门，</a:t>
            </a:r>
            <a:r>
              <a:rPr lang="zh-CN" altLang="en-US" b="1" baseline="30000" dirty="0">
                <a:effectLst>
                  <a:glow rad="127000">
                    <a:schemeClr val="tx1"/>
                  </a:glow>
                </a:effectLst>
                <a:latin typeface="Arial" charset="0"/>
                <a:ea typeface="ＭＳ Ｐゴシック" charset="0"/>
                <a:cs typeface="ＭＳ Ｐゴシック" charset="0"/>
              </a:rPr>
              <a:t>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和亚腓亚姊妹，并我们的战友亚基布，以及在你</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家里的教会。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254523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愿恩惠平安从我们的父　神和主耶稣基督临到你们。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3278971005"/>
      </p:ext>
    </p:extLst>
  </p:cSld>
  <p:clrMapOvr>
    <a:overrideClrMapping bg1="lt1" tx1="dk1" bg2="lt2" tx2="dk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我听见你对主耶稣和众圣徒有爱心和信心，我每逢祷告提到你的时候，</a:t>
            </a:r>
            <a:br>
              <a:rPr lang="en-GB"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就常常感谢我的　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84708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愿你与众人分享你的信心的时候，会产生功效，使我们可以知道在我们中间的一切善事，都是为基督作的。 </a:t>
            </a:r>
            <a:r>
              <a:rPr lang="en-US" altLang="zh-CN" b="1" dirty="0">
                <a:effectLst>
                  <a:glow rad="127000">
                    <a:schemeClr val="tx1"/>
                  </a:glow>
                </a:effectLst>
                <a:latin typeface="Arial" charset="0"/>
                <a:ea typeface="ＭＳ Ｐゴシック" charset="0"/>
                <a:cs typeface="ＭＳ Ｐゴシック" charset="0"/>
              </a:rPr>
              <a:t>7 </a:t>
            </a:r>
            <a:r>
              <a:rPr lang="zh-CN" altLang="en-US" b="1" dirty="0">
                <a:effectLst>
                  <a:glow rad="127000">
                    <a:schemeClr val="tx1"/>
                  </a:glow>
                </a:effectLst>
                <a:latin typeface="Arial" charset="0"/>
                <a:ea typeface="ＭＳ Ｐゴシック" charset="0"/>
                <a:cs typeface="ＭＳ Ｐゴシック" charset="0"/>
              </a:rPr>
              <a:t>弟兄啊，众圣徒的心既然从你得到舒畅，我也因你的爱心，得到更大的喜乐和安慰。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CNVS).</a:t>
            </a:r>
          </a:p>
        </p:txBody>
      </p:sp>
    </p:spTree>
    <p:extLst>
      <p:ext uri="{BB962C8B-B14F-4D97-AF65-F5344CB8AC3E}">
        <p14:creationId xmlns:p14="http://schemas.microsoft.com/office/powerpoint/2010/main" val="12596383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我在基督里虽然可以放胆吩咐你作应作的事， </a:t>
            </a:r>
            <a:r>
              <a:rPr lang="en-US" altLang="zh-CN" sz="5400" b="1" baseline="30000" dirty="0">
                <a:effectLst>
                  <a:glow rad="127000">
                    <a:schemeClr val="tx1"/>
                  </a:glow>
                </a:effectLst>
                <a:latin typeface="Arial" charset="0"/>
                <a:ea typeface="ＭＳ Ｐゴシック" charset="0"/>
                <a:cs typeface="ＭＳ Ｐゴシック" charset="0"/>
              </a:rPr>
              <a:t>9</a:t>
            </a:r>
            <a:r>
              <a:rPr lang="en-US" altLang="zh-CN"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然而像我这上了年纪的保罗，现在又是为基督耶稣被囚禁的，宁愿凭着爱心请求你</a:t>
            </a:r>
            <a:r>
              <a:rPr lang="ru-RU"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5539066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就是为我在囚禁时所生的儿子欧尼西慕求你； </a:t>
            </a:r>
            <a:r>
              <a:rPr lang="en-US" altLang="zh-CN" sz="4800" b="1" baseline="30000" dirty="0">
                <a:effectLst>
                  <a:glow rad="127000">
                    <a:schemeClr val="tx1"/>
                  </a:glow>
                </a:effectLst>
                <a:latin typeface="Arial" charset="0"/>
                <a:ea typeface="ＭＳ Ｐゴシック" charset="0"/>
                <a:cs typeface="ＭＳ Ｐゴシック" charset="0"/>
              </a:rPr>
              <a:t>11</a:t>
            </a:r>
            <a:r>
              <a:rPr lang="en-US" altLang="zh-CN" sz="48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他从前对你没有甚么好处，但现在对你我都有好处。</a:t>
            </a:r>
            <a:endParaRPr lang="en-US" sz="48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5458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altLang="zh-CN" sz="40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我现在打发他亲自回到你那里去；他是我所心爱的。</a:t>
            </a:r>
            <a:endParaRPr lang="en-GB" altLang="zh-CN" sz="4800"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en-US" sz="3600" b="1" dirty="0">
                <a:solidFill>
                  <a:srgbClr val="FFFFFF"/>
                </a:solidFill>
                <a:effectLst>
                  <a:glow rad="127000">
                    <a:srgbClr val="000000"/>
                  </a:glow>
                </a:effectLst>
                <a:latin typeface="Arial" charset="0"/>
                <a:ea typeface="ＭＳ Ｐゴシック" charset="0"/>
                <a:cs typeface="ＭＳ Ｐゴシック" charset="0"/>
              </a:rPr>
              <a:t>(vv. 10-12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1918395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彭柯丽</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Tree>
    <p:extLst>
      <p:ext uri="{BB962C8B-B14F-4D97-AF65-F5344CB8AC3E}">
        <p14:creationId xmlns:p14="http://schemas.microsoft.com/office/powerpoint/2010/main" val="91052124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我本来想把他留在我这里，使他在我为福音被囚禁时，可以替你服事我。</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但还没有得到你的同意，我就不愿意这样作，好叫你的善行不是出于勉强，而是出于甘心。</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174017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也许他暂时离开你，正是为了使你永远得着他， </a:t>
            </a:r>
            <a:r>
              <a:rPr lang="en-US" altLang="zh-CN" sz="4800" b="1" dirty="0">
                <a:effectLst>
                  <a:glow rad="127000">
                    <a:schemeClr val="tx1"/>
                  </a:glow>
                </a:effectLst>
                <a:latin typeface="Arial" charset="0"/>
                <a:ea typeface="ＭＳ Ｐゴシック" charset="0"/>
                <a:cs typeface="ＭＳ Ｐゴシック" charset="0"/>
              </a:rPr>
              <a:t>16 </a:t>
            </a:r>
            <a:r>
              <a:rPr lang="zh-CN" altLang="en-US" sz="4800" b="1" dirty="0">
                <a:effectLst>
                  <a:glow rad="127000">
                    <a:schemeClr val="tx1"/>
                  </a:glow>
                </a:effectLst>
                <a:latin typeface="Arial" charset="0"/>
                <a:ea typeface="ＭＳ Ｐゴシック" charset="0"/>
                <a:cs typeface="ＭＳ Ｐゴシック" charset="0"/>
              </a:rPr>
              <a:t>不再是奴隶，而是高过奴隶，是亲爱的弟兄。对我固然是这样，对你来说，不论按肉身或在主内的关系，</a:t>
            </a:r>
            <a:br>
              <a:rPr lang="en-GB"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更是这样。</a:t>
            </a:r>
            <a:r>
              <a:rPr lang="ru-RU"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0295091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179512" y="3645024"/>
            <a:ext cx="7200800" cy="1569660"/>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dirty="0">
                <a:solidFill>
                  <a:srgbClr val="000000"/>
                </a:solidFill>
                <a:cs typeface="Arial" charset="0"/>
              </a:rPr>
              <a:t>第</a:t>
            </a:r>
            <a:r>
              <a:rPr lang="en-US" altLang="zh-CN" sz="3200" b="1" dirty="0">
                <a:solidFill>
                  <a:srgbClr val="000000"/>
                </a:solidFill>
                <a:cs typeface="Arial" charset="0"/>
              </a:rPr>
              <a:t>17</a:t>
            </a:r>
            <a:r>
              <a:rPr lang="zh-CN" altLang="en-US" sz="3200" b="1" dirty="0">
                <a:solidFill>
                  <a:srgbClr val="000000"/>
                </a:solidFill>
                <a:cs typeface="Arial" charset="0"/>
              </a:rPr>
              <a:t>节</a:t>
            </a:r>
            <a:endParaRPr lang="en-US" altLang="zh-CN" sz="3200" b="1" dirty="0">
              <a:solidFill>
                <a:srgbClr val="000000"/>
              </a:solidFill>
              <a:cs typeface="Arial" charset="0"/>
            </a:endParaRPr>
          </a:p>
          <a:p>
            <a:pPr eaLnBrk="1" hangingPunct="1"/>
            <a:r>
              <a:rPr lang="ru-RU" altLang="zh-CN" sz="3200" b="1" dirty="0">
                <a:solidFill>
                  <a:srgbClr val="000000"/>
                </a:solidFill>
                <a:cs typeface="Arial" charset="0"/>
              </a:rPr>
              <a:t>"</a:t>
            </a:r>
            <a:r>
              <a:rPr lang="zh-CN" altLang="en-US" sz="3200" b="1" dirty="0">
                <a:solidFill>
                  <a:srgbClr val="000000"/>
                </a:solidFill>
                <a:cs typeface="Arial" charset="0"/>
              </a:rPr>
              <a:t>所以，你要是把我看作同伴，就接纳他好象接纳我一样。 </a:t>
            </a:r>
            <a:r>
              <a:rPr lang="ru-RU" altLang="zh-CN" sz="3200" b="1" dirty="0">
                <a:solidFill>
                  <a:srgbClr val="000000"/>
                </a:solidFill>
                <a:cs typeface="Arial" charset="0"/>
              </a:rPr>
              <a:t>"</a:t>
            </a:r>
            <a:r>
              <a:rPr lang="en-US" altLang="zh-CN" sz="3200" b="1" dirty="0">
                <a:solidFill>
                  <a:srgbClr val="000000"/>
                </a:solidFill>
                <a:cs typeface="Arial" charset="0"/>
              </a:rPr>
              <a:t> </a:t>
            </a:r>
            <a:endParaRPr lang="en-US" sz="32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Tree>
    <p:extLst>
      <p:ext uri="{BB962C8B-B14F-4D97-AF65-F5344CB8AC3E}">
        <p14:creationId xmlns:p14="http://schemas.microsoft.com/office/powerpoint/2010/main" val="308632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par>
                                <p:cTn id="10" presetID="27" presetClass="entr" presetSubtype="0" fill="hold" nodeType="withEffect">
                                  <p:stCondLst>
                                    <p:cond delay="0"/>
                                  </p:stCondLst>
                                  <p:iterate type="lt">
                                    <p:tmPct val="50000"/>
                                  </p:iterate>
                                  <p:childTnLst>
                                    <p:set>
                                      <p:cBhvr>
                                        <p:cTn id="11" dur="1" fill="hold">
                                          <p:stCondLst>
                                            <p:cond delay="0"/>
                                          </p:stCondLst>
                                        </p:cTn>
                                        <p:tgtEl>
                                          <p:spTgt spid="41988">
                                            <p:txEl>
                                              <p:pRg st="1" end="1"/>
                                            </p:txEl>
                                          </p:spTgt>
                                        </p:tgtEl>
                                        <p:attrNameLst>
                                          <p:attrName>style.visibility</p:attrName>
                                        </p:attrNameLst>
                                      </p:cBhvr>
                                      <p:to>
                                        <p:strVal val="visible"/>
                                      </p:to>
                                    </p:set>
                                    <p:anim calcmode="discrete" valueType="clr">
                                      <p:cBhvr override="childStyle">
                                        <p:cTn id="12" dur="80"/>
                                        <p:tgtEl>
                                          <p:spTgt spid="4198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88">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4198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如果他使你受了损失，或欠你甚么，都记在我的帐上。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837938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31"/>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我必偿还”，这是我保罗亲手写的。用不着我说，甚至你的生命，你也是欠我的</a:t>
            </a:r>
            <a:r>
              <a:rPr lang="en-US" sz="3600" b="1" dirty="0">
                <a:effectLst>
                  <a:glow rad="127000">
                    <a:schemeClr val="tx1"/>
                  </a:glow>
                </a:effectLst>
                <a:latin typeface="Capitals"/>
                <a:ea typeface="ＭＳ Ｐゴシック" charset="0"/>
                <a:cs typeface="Capitals"/>
              </a:rPr>
              <a:t>!</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854942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所以弟兄啊！让我在主里得到你的帮助，使我的心在基督里得着畅快。</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21</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我深信你会听从，也知道你所作的必超过我所说的，因此才写信给你</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571012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同时，还请你为我预备住的地方，因为我盼望借着你们的祷告，可以获得释放到你们那里去。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37050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2088" y="2504051"/>
            <a:ext cx="7740352" cy="43539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3327523"/>
          </a:xfrm>
          <a:effectLst>
            <a:outerShdw blurRad="63500" dist="35921" dir="2700000" algn="ctr" rotWithShape="0">
              <a:schemeClr val="tx2">
                <a:alpha val="74998"/>
              </a:schemeClr>
            </a:outerShdw>
          </a:effectLst>
        </p:spPr>
        <p:txBody>
          <a:bodyPr anchor="t"/>
          <a:lstStyle/>
          <a:p>
            <a:pPr>
              <a:defRPr/>
            </a:pPr>
            <a:r>
              <a:rPr lang="ru-RU"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为基督耶稣的缘故和我一同坐监的以巴弗， </a:t>
            </a:r>
            <a:r>
              <a:rPr lang="en-US" altLang="zh-CN" sz="4000" b="1" dirty="0">
                <a:effectLst>
                  <a:glow rad="127000">
                    <a:schemeClr val="tx1"/>
                  </a:glow>
                </a:effectLst>
                <a:latin typeface="Arial" charset="0"/>
                <a:ea typeface="ＭＳ Ｐゴシック" charset="0"/>
                <a:cs typeface="ＭＳ Ｐゴシック" charset="0"/>
              </a:rPr>
              <a:t>24 </a:t>
            </a:r>
            <a:r>
              <a:rPr lang="zh-CN" altLang="en-US" sz="4000" b="1" dirty="0">
                <a:effectLst>
                  <a:glow rad="127000">
                    <a:schemeClr val="tx1"/>
                  </a:glow>
                </a:effectLst>
                <a:latin typeface="Arial" charset="0"/>
                <a:ea typeface="ＭＳ Ｐゴシック" charset="0"/>
                <a:cs typeface="ＭＳ Ｐゴシック" charset="0"/>
              </a:rPr>
              <a:t>以及我的同工马可、亚里达古、底马、路加都问候你。</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(vv. 23-24 </a:t>
            </a:r>
            <a:r>
              <a:rPr lang="en-US" altLang="zh-CN" sz="3600" b="1" dirty="0">
                <a:effectLst>
                  <a:glow rad="127000">
                    <a:schemeClr val="tx1"/>
                  </a:glow>
                </a:effectLst>
                <a:latin typeface="Arial" charset="0"/>
                <a:ea typeface="ＭＳ Ｐゴシック" charset="0"/>
                <a:cs typeface="ＭＳ Ｐゴシック" charset="0"/>
              </a:rPr>
              <a:t>CNVS</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253700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愿主耶稣基督的恩惠常与你们同在。</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25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15360873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6646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密室</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7758482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ster-Bright Light and Tall Cro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4572000" cy="5539456"/>
          </a:xfrm>
          <a:effectLst/>
        </p:spPr>
        <p:txBody>
          <a:bodyPr anchor="t"/>
          <a:lstStyle/>
          <a:p>
            <a:pPr marL="622300" indent="-622300" algn="l">
              <a:defRPr/>
            </a:pPr>
            <a:r>
              <a:rPr lang="en-US" altLang="zh-TW" sz="4800" b="1" dirty="0">
                <a:solidFill>
                  <a:schemeClr val="tx1"/>
                </a:solidFill>
                <a:latin typeface="Arial" charset="0"/>
                <a:ea typeface="ＭＳ Ｐゴシック" charset="0"/>
                <a:cs typeface="ＭＳ Ｐゴシック" charset="0"/>
              </a:rPr>
              <a:t>I.</a:t>
            </a:r>
            <a:r>
              <a:rPr lang="zh-TW" altLang="en-US" sz="4800" b="1" dirty="0">
                <a:solidFill>
                  <a:schemeClr val="tx1"/>
                </a:solidFill>
                <a:latin typeface="Arial" charset="0"/>
                <a:ea typeface="ＭＳ Ｐゴシック" charset="0"/>
                <a:cs typeface="ＭＳ Ｐゴシック" charset="0"/>
              </a:rPr>
              <a:t>开始以尽可能最好的方式看待人们（</a:t>
            </a:r>
            <a:r>
              <a:rPr lang="en-US" altLang="zh-TW" sz="4800" b="1" dirty="0">
                <a:solidFill>
                  <a:schemeClr val="tx1"/>
                </a:solidFill>
                <a:latin typeface="Arial" charset="0"/>
                <a:ea typeface="ＭＳ Ｐゴシック" charset="0"/>
                <a:cs typeface="ＭＳ Ｐゴシック" charset="0"/>
              </a:rPr>
              <a:t>1-7</a:t>
            </a:r>
            <a:r>
              <a:rPr lang="zh-TW" altLang="en-US" sz="4800" b="1" dirty="0">
                <a:solidFill>
                  <a:schemeClr val="tx1"/>
                </a:solidFill>
                <a:latin typeface="Arial" charset="0"/>
                <a:ea typeface="ＭＳ Ｐゴシック" charset="0"/>
                <a:cs typeface="ＭＳ Ｐゴシック" charset="0"/>
              </a:rPr>
              <a:t>）。</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992583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37796" y="29469"/>
            <a:ext cx="550620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为基督耶稣</a:t>
            </a:r>
            <a:r>
              <a:rPr lang="zh-CN" altLang="en-US" b="1" dirty="0">
                <a:solidFill>
                  <a:srgbClr val="FFFF00"/>
                </a:solidFill>
                <a:effectLst>
                  <a:glow rad="127000">
                    <a:schemeClr val="tx1"/>
                  </a:glow>
                </a:effectLst>
                <a:latin typeface="Arial" charset="0"/>
                <a:ea typeface="ＭＳ Ｐゴシック" charset="0"/>
                <a:cs typeface="ＭＳ Ｐゴシック" charset="0"/>
              </a:rPr>
              <a:t>被</a:t>
            </a:r>
            <a:br>
              <a:rPr lang="en-GB" altLang="zh-CN" b="1" dirty="0">
                <a:solidFill>
                  <a:srgbClr val="FFFF00"/>
                </a:solidFill>
                <a:effectLst>
                  <a:glow rad="127000">
                    <a:schemeClr val="tx1"/>
                  </a:glow>
                </a:effectLst>
                <a:latin typeface="Arial" charset="0"/>
                <a:ea typeface="ＭＳ Ｐゴシック" charset="0"/>
                <a:cs typeface="ＭＳ Ｐゴシック" charset="0"/>
              </a:rPr>
            </a:br>
            <a:r>
              <a:rPr lang="zh-CN" altLang="en-US" b="1" dirty="0">
                <a:solidFill>
                  <a:srgbClr val="FFFF00"/>
                </a:solidFill>
                <a:effectLst>
                  <a:glow rad="127000">
                    <a:schemeClr val="tx1"/>
                  </a:glow>
                </a:effectLst>
                <a:latin typeface="Arial" charset="0"/>
                <a:ea typeface="ＭＳ Ｐゴシック" charset="0"/>
                <a:cs typeface="ＭＳ Ｐゴシック" charset="0"/>
              </a:rPr>
              <a:t>囚禁</a:t>
            </a:r>
            <a:r>
              <a:rPr lang="zh-CN" altLang="en-US" b="1" dirty="0">
                <a:effectLst>
                  <a:glow rad="127000">
                    <a:schemeClr val="tx1"/>
                  </a:glow>
                </a:effectLst>
                <a:latin typeface="Arial" charset="0"/>
                <a:ea typeface="ＭＳ Ｐゴシック" charset="0"/>
                <a:cs typeface="ＭＳ Ｐゴシック" charset="0"/>
              </a:rPr>
              <a:t>的保罗，</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和提摩太</a:t>
            </a:r>
            <a:r>
              <a:rPr lang="zh-CN" altLang="en-US" b="1" dirty="0">
                <a:solidFill>
                  <a:srgbClr val="FFFF00"/>
                </a:solidFill>
                <a:effectLst>
                  <a:glow rad="127000">
                    <a:schemeClr val="tx1"/>
                  </a:glow>
                </a:effectLst>
                <a:latin typeface="Arial" charset="0"/>
                <a:ea typeface="ＭＳ Ｐゴシック" charset="0"/>
                <a:cs typeface="ＭＳ Ｐゴシック" charset="0"/>
              </a:rPr>
              <a:t>弟兄</a:t>
            </a:r>
            <a:r>
              <a:rPr lang="zh-CN" altLang="en-US" b="1" dirty="0">
                <a:effectLst>
                  <a:glow rad="127000">
                    <a:schemeClr val="tx1"/>
                  </a:glow>
                </a:effectLst>
                <a:latin typeface="Arial" charset="0"/>
                <a:ea typeface="ＭＳ Ｐゴシック" charset="0"/>
                <a:cs typeface="ＭＳ Ｐゴシック" charset="0"/>
              </a:rPr>
              <a:t>，写信给我们所爱的，又一</a:t>
            </a:r>
            <a:r>
              <a:rPr lang="zh-CN" altLang="en-US" b="1" dirty="0">
                <a:solidFill>
                  <a:srgbClr val="FFFF00"/>
                </a:solidFill>
                <a:effectLst>
                  <a:glow rad="127000">
                    <a:schemeClr val="tx1"/>
                  </a:glow>
                </a:effectLst>
                <a:latin typeface="Arial" charset="0"/>
                <a:ea typeface="ＭＳ Ｐゴシック" charset="0"/>
                <a:cs typeface="ＭＳ Ｐゴシック" charset="0"/>
              </a:rPr>
              <a:t>同作工</a:t>
            </a:r>
            <a:r>
              <a:rPr lang="zh-CN" altLang="en-US" b="1" dirty="0">
                <a:effectLst>
                  <a:glow rad="127000">
                    <a:schemeClr val="tx1"/>
                  </a:glow>
                </a:effectLst>
                <a:latin typeface="Arial" charset="0"/>
                <a:ea typeface="ＭＳ Ｐゴシック" charset="0"/>
                <a:cs typeface="ＭＳ Ｐゴシック" charset="0"/>
              </a:rPr>
              <a:t>的腓利门，</a:t>
            </a:r>
            <a:r>
              <a:rPr lang="zh-CN" altLang="en-US" b="1" baseline="30000" dirty="0">
                <a:effectLst>
                  <a:glow rad="127000">
                    <a:schemeClr val="tx1"/>
                  </a:glow>
                </a:effectLst>
                <a:latin typeface="Arial" charset="0"/>
                <a:ea typeface="ＭＳ Ｐゴシック" charset="0"/>
                <a:cs typeface="ＭＳ Ｐゴシック" charset="0"/>
              </a:rPr>
              <a:t>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和亚腓亚</a:t>
            </a:r>
            <a:r>
              <a:rPr lang="zh-CN" altLang="en-US" b="1" dirty="0">
                <a:solidFill>
                  <a:srgbClr val="FFFF00"/>
                </a:solidFill>
                <a:effectLst>
                  <a:glow rad="127000">
                    <a:schemeClr val="tx1"/>
                  </a:glow>
                </a:effectLst>
                <a:latin typeface="Arial" charset="0"/>
                <a:ea typeface="ＭＳ Ｐゴシック" charset="0"/>
                <a:cs typeface="ＭＳ Ｐゴシック" charset="0"/>
              </a:rPr>
              <a:t>姊妹</a:t>
            </a:r>
            <a:r>
              <a:rPr lang="zh-CN" altLang="en-US" b="1" dirty="0">
                <a:effectLst>
                  <a:glow rad="127000">
                    <a:schemeClr val="tx1"/>
                  </a:glow>
                </a:effectLst>
                <a:latin typeface="Arial" charset="0"/>
                <a:ea typeface="ＭＳ Ｐゴシック" charset="0"/>
                <a:cs typeface="ＭＳ Ｐゴシック" charset="0"/>
              </a:rPr>
              <a:t>，并我们的</a:t>
            </a:r>
            <a:r>
              <a:rPr lang="zh-CN" altLang="en-US" b="1" dirty="0">
                <a:solidFill>
                  <a:srgbClr val="FFFF00"/>
                </a:solidFill>
                <a:effectLst>
                  <a:glow rad="127000">
                    <a:schemeClr val="tx1"/>
                  </a:glow>
                </a:effectLst>
                <a:latin typeface="Arial" charset="0"/>
                <a:ea typeface="ＭＳ Ｐゴシック" charset="0"/>
                <a:cs typeface="ＭＳ Ｐゴシック" charset="0"/>
              </a:rPr>
              <a:t>战友</a:t>
            </a:r>
            <a:r>
              <a:rPr lang="zh-CN" altLang="en-US" b="1" dirty="0">
                <a:effectLst>
                  <a:glow rad="127000">
                    <a:schemeClr val="tx1"/>
                  </a:glow>
                </a:effectLst>
                <a:latin typeface="Arial" charset="0"/>
                <a:ea typeface="ＭＳ Ｐゴシック" charset="0"/>
                <a:cs typeface="ＭＳ Ｐゴシック" charset="0"/>
              </a:rPr>
              <a:t>亚基布，以及在你</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家里的教会。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083421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030962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4" y="0"/>
            <a:ext cx="914253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3"/>
          <p:cNvSpPr>
            <a:spLocks noGrp="1" noChangeArrowheads="1"/>
          </p:cNvSpPr>
          <p:nvPr>
            <p:ph type="title"/>
          </p:nvPr>
        </p:nvSpPr>
        <p:spPr/>
        <p:txBody>
          <a:bodyPr/>
          <a:lstStyle/>
          <a:p>
            <a:pPr eaLnBrk="1" hangingPunct="1"/>
            <a:r>
              <a:rPr lang="en-US" altLang="zh-CN" sz="4400" dirty="0">
                <a:solidFill>
                  <a:schemeClr val="bg1"/>
                </a:solidFill>
                <a:effectLst>
                  <a:glow rad="228600">
                    <a:schemeClr val="tx1"/>
                  </a:glow>
                </a:effectLst>
                <a:latin typeface="Arial" charset="0"/>
              </a:rPr>
              <a:t>. </a:t>
            </a:r>
            <a:r>
              <a:rPr lang="zh-CN" altLang="en-US" sz="4400" dirty="0">
                <a:solidFill>
                  <a:schemeClr val="bg1"/>
                </a:solidFill>
                <a:effectLst>
                  <a:glow rad="228600">
                    <a:schemeClr val="tx1"/>
                  </a:glow>
                </a:effectLst>
                <a:latin typeface="Arial" charset="0"/>
              </a:rPr>
              <a:t>作者 </a:t>
            </a:r>
            <a:r>
              <a:rPr lang="en-US" altLang="zh-CN" sz="4400" dirty="0">
                <a:solidFill>
                  <a:schemeClr val="bg1"/>
                </a:solidFill>
                <a:effectLst>
                  <a:glow rad="228600">
                    <a:schemeClr val="tx1"/>
                  </a:glow>
                </a:effectLst>
                <a:latin typeface="Arial" charset="0"/>
              </a:rPr>
              <a:t>.</a:t>
            </a:r>
            <a:endParaRPr lang="en-US" sz="4400" dirty="0">
              <a:solidFill>
                <a:schemeClr val="bg1"/>
              </a:solidFill>
              <a:effectLst>
                <a:glow rad="228600">
                  <a:schemeClr val="tx1"/>
                </a:glow>
              </a:effectLst>
              <a:latin typeface="Arial" charset="0"/>
            </a:endParaRPr>
          </a:p>
        </p:txBody>
      </p:sp>
      <p:sp>
        <p:nvSpPr>
          <p:cNvPr id="24580" name="Text Box 4"/>
          <p:cNvSpPr txBox="1">
            <a:spLocks noChangeArrowheads="1"/>
          </p:cNvSpPr>
          <p:nvPr/>
        </p:nvSpPr>
        <p:spPr bwMode="auto">
          <a:xfrm>
            <a:off x="666750" y="1981200"/>
            <a:ext cx="7867650" cy="483209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cs typeface="Arial"/>
              </a:rPr>
              <a:t>第一节</a:t>
            </a:r>
            <a:endParaRPr lang="en-US" altLang="zh-CN"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cs typeface="Arial"/>
              </a:rPr>
              <a:t>保罗</a:t>
            </a:r>
            <a:r>
              <a:rPr lang="en-US" sz="2800" b="1" dirty="0">
                <a:solidFill>
                  <a:srgbClr val="FFFFFF"/>
                </a:solidFill>
                <a:effectLst>
                  <a:glow rad="228600">
                    <a:srgbClr val="000000"/>
                  </a:glow>
                  <a:outerShdw blurRad="38100" dist="38100" dir="2700000" algn="tl">
                    <a:srgbClr val="DDDDDD"/>
                  </a:outerShdw>
                </a:effectLst>
                <a:latin typeface="Arial"/>
                <a:cs typeface="Arial"/>
              </a:rPr>
              <a:t>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第九节</a:t>
            </a: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保罗</a:t>
            </a: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p>
          <a:p>
            <a:pPr eaLnBrk="1" hangingPunct="1">
              <a:defRPr/>
            </a:pP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第十九节</a:t>
            </a:r>
            <a:endPar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endParaRPr>
          </a:p>
          <a:p>
            <a:pPr eaLnBrk="1" hangingPunct="1">
              <a:defRPr/>
            </a:pP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r>
              <a:rPr lang="zh-CN" altLang="en-US" sz="2800" b="1" dirty="0">
                <a:solidFill>
                  <a:srgbClr val="FFFFFF"/>
                </a:solidFill>
                <a:effectLst>
                  <a:glow rad="228600">
                    <a:srgbClr val="000000"/>
                  </a:glow>
                  <a:outerShdw blurRad="38100" dist="38100" dir="2700000" algn="tl">
                    <a:srgbClr val="DDDDDD"/>
                  </a:outerShdw>
                </a:effectLst>
                <a:latin typeface="Arial"/>
                <a:ea typeface="宋体" charset="0"/>
                <a:cs typeface="Arial"/>
              </a:rPr>
              <a:t>保罗</a:t>
            </a:r>
            <a:r>
              <a:rPr lang="en-US" altLang="zh-CN" sz="2800" b="1" dirty="0">
                <a:solidFill>
                  <a:srgbClr val="FFFFFF"/>
                </a:solidFill>
                <a:effectLst>
                  <a:glow rad="228600">
                    <a:srgbClr val="000000"/>
                  </a:glow>
                  <a:outerShdw blurRad="38100" dist="38100" dir="2700000" algn="tl">
                    <a:srgbClr val="DDDDDD"/>
                  </a:outerShdw>
                </a:effectLst>
                <a:latin typeface="Arial"/>
                <a:ea typeface="宋体" charset="0"/>
                <a:cs typeface="Arial"/>
              </a:rPr>
              <a:t>….………………………. </a:t>
            </a: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a:p>
            <a:pPr eaLnBrk="1" hangingPunct="1">
              <a:defRPr/>
            </a:pPr>
            <a:endParaRPr lang="en-US" sz="2800" b="1" dirty="0">
              <a:solidFill>
                <a:srgbClr val="FFFFFF"/>
              </a:solidFill>
              <a:effectLst>
                <a:glow rad="228600">
                  <a:srgbClr val="000000"/>
                </a:glow>
                <a:outerShdw blurRad="38100" dist="38100" dir="2700000" algn="tl">
                  <a:srgbClr val="DDDDDD"/>
                </a:outerShdw>
              </a:effectLst>
              <a:latin typeface="Arial"/>
              <a:cs typeface="Arial"/>
            </a:endParaRPr>
          </a:p>
        </p:txBody>
      </p:sp>
      <p:sp>
        <p:nvSpPr>
          <p:cNvPr id="24581" name="Text Box 5"/>
          <p:cNvSpPr txBox="1">
            <a:spLocks noChangeArrowheads="1"/>
          </p:cNvSpPr>
          <p:nvPr/>
        </p:nvSpPr>
        <p:spPr bwMode="auto">
          <a:xfrm>
            <a:off x="1971675" y="1416050"/>
            <a:ext cx="121379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4000" b="1" dirty="0">
                <a:solidFill>
                  <a:srgbClr val="FFFFFF"/>
                </a:solidFill>
                <a:effectLst>
                  <a:glow rad="228600">
                    <a:srgbClr val="000000"/>
                  </a:glow>
                </a:effectLst>
                <a:cs typeface="Arial" charset="0"/>
              </a:rPr>
              <a:t>保罗</a:t>
            </a:r>
          </a:p>
        </p:txBody>
      </p:sp>
      <p:sp>
        <p:nvSpPr>
          <p:cNvPr id="140293" name="Text Box 6"/>
          <p:cNvSpPr txBox="1">
            <a:spLocks noChangeArrowheads="1"/>
          </p:cNvSpPr>
          <p:nvPr/>
        </p:nvSpPr>
        <p:spPr bwMode="auto">
          <a:xfrm>
            <a:off x="8002588" y="228600"/>
            <a:ext cx="78376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FFFF"/>
                </a:solidFill>
                <a:effectLst>
                  <a:glow rad="228600">
                    <a:srgbClr val="000000"/>
                  </a:glow>
                </a:effectLst>
                <a:cs typeface="Arial" charset="0"/>
              </a:rPr>
              <a:t>246</a:t>
            </a:r>
          </a:p>
        </p:txBody>
      </p:sp>
    </p:spTree>
    <p:extLst>
      <p:ext uri="{BB962C8B-B14F-4D97-AF65-F5344CB8AC3E}">
        <p14:creationId xmlns:p14="http://schemas.microsoft.com/office/powerpoint/2010/main" val="802229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childTnLst>
                                </p:cTn>
                              </p:par>
                              <p:par>
                                <p:cTn id="8" presetID="45" presetClass="entr" presetSubtype="0" fill="hold" nodeType="withEffect">
                                  <p:stCondLst>
                                    <p:cond delay="0"/>
                                  </p:stCondLst>
                                  <p:iterate type="lt">
                                    <p:tmPct val="10000"/>
                                  </p:iterate>
                                  <p:childTnLst>
                                    <p:set>
                                      <p:cBhvr>
                                        <p:cTn id="9" dur="1" fill="hold">
                                          <p:stCondLst>
                                            <p:cond delay="0"/>
                                          </p:stCondLst>
                                        </p:cTn>
                                        <p:tgtEl>
                                          <p:spTgt spid="24580">
                                            <p:txEl>
                                              <p:pRg st="2" end="2"/>
                                            </p:txEl>
                                          </p:spTgt>
                                        </p:tgtEl>
                                        <p:attrNameLst>
                                          <p:attrName>style.visibility</p:attrName>
                                        </p:attrNameLst>
                                      </p:cBhvr>
                                      <p:to>
                                        <p:strVal val="visible"/>
                                      </p:to>
                                    </p:set>
                                    <p:animEffect transition="in" filter="fade">
                                      <p:cBhvr>
                                        <p:cTn id="10" dur="1000"/>
                                        <p:tgtEl>
                                          <p:spTgt spid="24580">
                                            <p:txEl>
                                              <p:pRg st="2" end="2"/>
                                            </p:txEl>
                                          </p:spTgt>
                                        </p:tgtEl>
                                      </p:cBhvr>
                                    </p:animEffect>
                                    <p:anim calcmode="lin" valueType="num">
                                      <p:cBhvr>
                                        <p:cTn id="11" dur="1000" fill="hold"/>
                                        <p:tgtEl>
                                          <p:spTgt spid="24580">
                                            <p:txEl>
                                              <p:pRg st="2" end="2"/>
                                            </p:txEl>
                                          </p:spTgt>
                                        </p:tgtEl>
                                        <p:attrNameLst>
                                          <p:attrName>ppt_w</p:attrName>
                                        </p:attrNameLst>
                                      </p:cBhvr>
                                      <p:tavLst>
                                        <p:tav tm="0" fmla="#ppt_w*sin(2.5*pi*$)">
                                          <p:val>
                                            <p:fltVal val="0"/>
                                          </p:val>
                                        </p:tav>
                                        <p:tav tm="100000">
                                          <p:val>
                                            <p:fltVal val="1"/>
                                          </p:val>
                                        </p:tav>
                                      </p:tavLst>
                                    </p:anim>
                                    <p:anim calcmode="lin" valueType="num">
                                      <p:cBhvr>
                                        <p:cTn id="12" dur="1000" fill="hold"/>
                                        <p:tgtEl>
                                          <p:spTgt spid="24580">
                                            <p:txEl>
                                              <p:pRg st="2" end="2"/>
                                            </p:txEl>
                                          </p:spTgt>
                                        </p:tgtEl>
                                        <p:attrNameLst>
                                          <p:attrName>ppt_h</p:attrName>
                                        </p:attrNameLst>
                                      </p:cBhvr>
                                      <p:tavLst>
                                        <p:tav tm="0">
                                          <p:val>
                                            <p:strVal val="#ppt_h"/>
                                          </p:val>
                                        </p:tav>
                                        <p:tav tm="100000">
                                          <p:val>
                                            <p:strVal val="#ppt_h"/>
                                          </p:val>
                                        </p:tav>
                                      </p:tavLst>
                                    </p:anim>
                                  </p:childTnLst>
                                </p:cTn>
                              </p:par>
                              <p:par>
                                <p:cTn id="13" presetID="45" presetClass="entr" presetSubtype="0" fill="hold" nodeType="withEffect">
                                  <p:stCondLst>
                                    <p:cond delay="0"/>
                                  </p:stCondLst>
                                  <p:iterate type="lt">
                                    <p:tmPct val="10000"/>
                                  </p:iterate>
                                  <p:childTnLst>
                                    <p:set>
                                      <p:cBhvr>
                                        <p:cTn id="14" dur="1" fill="hold">
                                          <p:stCondLst>
                                            <p:cond delay="0"/>
                                          </p:stCondLst>
                                        </p:cTn>
                                        <p:tgtEl>
                                          <p:spTgt spid="24580">
                                            <p:txEl>
                                              <p:pRg st="3" end="3"/>
                                            </p:txEl>
                                          </p:spTgt>
                                        </p:tgtEl>
                                        <p:attrNameLst>
                                          <p:attrName>style.visibility</p:attrName>
                                        </p:attrNameLst>
                                      </p:cBhvr>
                                      <p:to>
                                        <p:strVal val="visible"/>
                                      </p:to>
                                    </p:set>
                                    <p:animEffect transition="in" filter="fade">
                                      <p:cBhvr>
                                        <p:cTn id="15" dur="1000"/>
                                        <p:tgtEl>
                                          <p:spTgt spid="24580">
                                            <p:txEl>
                                              <p:pRg st="3" end="3"/>
                                            </p:txEl>
                                          </p:spTgt>
                                        </p:tgtEl>
                                      </p:cBhvr>
                                    </p:animEffect>
                                    <p:anim calcmode="lin" valueType="num">
                                      <p:cBhvr>
                                        <p:cTn id="16" dur="1000" fill="hold"/>
                                        <p:tgtEl>
                                          <p:spTgt spid="24580">
                                            <p:txEl>
                                              <p:pRg st="3" end="3"/>
                                            </p:txEl>
                                          </p:spTgt>
                                        </p:tgtEl>
                                        <p:attrNameLst>
                                          <p:attrName>ppt_w</p:attrName>
                                        </p:attrNameLst>
                                      </p:cBhvr>
                                      <p:tavLst>
                                        <p:tav tm="0" fmla="#ppt_w*sin(2.5*pi*$)">
                                          <p:val>
                                            <p:fltVal val="0"/>
                                          </p:val>
                                        </p:tav>
                                        <p:tav tm="100000">
                                          <p:val>
                                            <p:fltVal val="1"/>
                                          </p:val>
                                        </p:tav>
                                      </p:tavLst>
                                    </p:anim>
                                    <p:anim calcmode="lin" valueType="num">
                                      <p:cBhvr>
                                        <p:cTn id="17" dur="1000" fill="hold"/>
                                        <p:tgtEl>
                                          <p:spTgt spid="24580">
                                            <p:txEl>
                                              <p:pRg st="3" end="3"/>
                                            </p:txEl>
                                          </p:spTgt>
                                        </p:tgtEl>
                                        <p:attrNameLst>
                                          <p:attrName>ppt_h</p:attrName>
                                        </p:attrNameLst>
                                      </p:cBhvr>
                                      <p:tavLst>
                                        <p:tav tm="0">
                                          <p:val>
                                            <p:strVal val="#ppt_h"/>
                                          </p:val>
                                        </p:tav>
                                        <p:tav tm="100000">
                                          <p:val>
                                            <p:strVal val="#ppt_h"/>
                                          </p:val>
                                        </p:tav>
                                      </p:tavLst>
                                    </p:anim>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24580">
                                            <p:txEl>
                                              <p:pRg st="5" end="5"/>
                                            </p:txEl>
                                          </p:spTgt>
                                        </p:tgtEl>
                                        <p:attrNameLst>
                                          <p:attrName>style.visibility</p:attrName>
                                        </p:attrNameLst>
                                      </p:cBhvr>
                                      <p:to>
                                        <p:strVal val="visible"/>
                                      </p:to>
                                    </p:set>
                                    <p:animEffect transition="in" filter="fade">
                                      <p:cBhvr>
                                        <p:cTn id="20" dur="1000"/>
                                        <p:tgtEl>
                                          <p:spTgt spid="24580">
                                            <p:txEl>
                                              <p:pRg st="5" end="5"/>
                                            </p:txEl>
                                          </p:spTgt>
                                        </p:tgtEl>
                                      </p:cBhvr>
                                    </p:animEffect>
                                    <p:anim calcmode="lin" valueType="num">
                                      <p:cBhvr>
                                        <p:cTn id="21" dur="1000" fill="hold"/>
                                        <p:tgtEl>
                                          <p:spTgt spid="24580">
                                            <p:txEl>
                                              <p:pRg st="5" end="5"/>
                                            </p:txEl>
                                          </p:spTgt>
                                        </p:tgtEl>
                                        <p:attrNameLst>
                                          <p:attrName>ppt_w</p:attrName>
                                        </p:attrNameLst>
                                      </p:cBhvr>
                                      <p:tavLst>
                                        <p:tav tm="0" fmla="#ppt_w*sin(2.5*pi*$)">
                                          <p:val>
                                            <p:fltVal val="0"/>
                                          </p:val>
                                        </p:tav>
                                        <p:tav tm="100000">
                                          <p:val>
                                            <p:fltVal val="1"/>
                                          </p:val>
                                        </p:tav>
                                      </p:tavLst>
                                    </p:anim>
                                    <p:anim calcmode="lin" valueType="num">
                                      <p:cBhvr>
                                        <p:cTn id="22" dur="1000" fill="hold"/>
                                        <p:tgtEl>
                                          <p:spTgt spid="24580">
                                            <p:txEl>
                                              <p:pRg st="5" end="5"/>
                                            </p:txEl>
                                          </p:spTgt>
                                        </p:tgtEl>
                                        <p:attrNameLst>
                                          <p:attrName>ppt_h</p:attrName>
                                        </p:attrNameLst>
                                      </p:cBhvr>
                                      <p:tavLst>
                                        <p:tav tm="0">
                                          <p:val>
                                            <p:strVal val="#ppt_h"/>
                                          </p:val>
                                        </p:tav>
                                        <p:tav tm="100000">
                                          <p:val>
                                            <p:strVal val="#ppt_h"/>
                                          </p:val>
                                        </p:tav>
                                      </p:tavLst>
                                    </p:anim>
                                  </p:childTnLst>
                                </p:cTn>
                              </p:par>
                              <p:par>
                                <p:cTn id="23" presetID="45" presetClass="entr" presetSubtype="0" fill="hold" nodeType="withEffect">
                                  <p:stCondLst>
                                    <p:cond delay="0"/>
                                  </p:stCondLst>
                                  <p:iterate type="lt">
                                    <p:tmPct val="10000"/>
                                  </p:iterate>
                                  <p:childTnLst>
                                    <p:set>
                                      <p:cBhvr>
                                        <p:cTn id="24" dur="1" fill="hold">
                                          <p:stCondLst>
                                            <p:cond delay="0"/>
                                          </p:stCondLst>
                                        </p:cTn>
                                        <p:tgtEl>
                                          <p:spTgt spid="24580">
                                            <p:txEl>
                                              <p:pRg st="6" end="6"/>
                                            </p:txEl>
                                          </p:spTgt>
                                        </p:tgtEl>
                                        <p:attrNameLst>
                                          <p:attrName>style.visibility</p:attrName>
                                        </p:attrNameLst>
                                      </p:cBhvr>
                                      <p:to>
                                        <p:strVal val="visible"/>
                                      </p:to>
                                    </p:set>
                                    <p:animEffect transition="in" filter="fade">
                                      <p:cBhvr>
                                        <p:cTn id="25" dur="1000"/>
                                        <p:tgtEl>
                                          <p:spTgt spid="24580">
                                            <p:txEl>
                                              <p:pRg st="6" end="6"/>
                                            </p:txEl>
                                          </p:spTgt>
                                        </p:tgtEl>
                                      </p:cBhvr>
                                    </p:animEffect>
                                    <p:anim calcmode="lin" valueType="num">
                                      <p:cBhvr>
                                        <p:cTn id="26" dur="1000" fill="hold"/>
                                        <p:tgtEl>
                                          <p:spTgt spid="24580">
                                            <p:txEl>
                                              <p:pRg st="6" end="6"/>
                                            </p:txEl>
                                          </p:spTgt>
                                        </p:tgtEl>
                                        <p:attrNameLst>
                                          <p:attrName>ppt_w</p:attrName>
                                        </p:attrNameLst>
                                      </p:cBhvr>
                                      <p:tavLst>
                                        <p:tav tm="0" fmla="#ppt_w*sin(2.5*pi*$)">
                                          <p:val>
                                            <p:fltVal val="0"/>
                                          </p:val>
                                        </p:tav>
                                        <p:tav tm="100000">
                                          <p:val>
                                            <p:fltVal val="1"/>
                                          </p:val>
                                        </p:tav>
                                      </p:tavLst>
                                    </p:anim>
                                    <p:anim calcmode="lin" valueType="num">
                                      <p:cBhvr>
                                        <p:cTn id="27" dur="1000" fill="hold"/>
                                        <p:tgtEl>
                                          <p:spTgt spid="24580">
                                            <p:txEl>
                                              <p:pRg st="6" end="6"/>
                                            </p:txEl>
                                          </p:spTgt>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iterate type="lt">
                                    <p:tmPct val="10000"/>
                                  </p:iterate>
                                  <p:childTnLst>
                                    <p:set>
                                      <p:cBhvr>
                                        <p:cTn id="29" dur="1" fill="hold">
                                          <p:stCondLst>
                                            <p:cond delay="0"/>
                                          </p:stCondLst>
                                        </p:cTn>
                                        <p:tgtEl>
                                          <p:spTgt spid="24580">
                                            <p:txEl>
                                              <p:pRg st="8" end="8"/>
                                            </p:txEl>
                                          </p:spTgt>
                                        </p:tgtEl>
                                        <p:attrNameLst>
                                          <p:attrName>style.visibility</p:attrName>
                                        </p:attrNameLst>
                                      </p:cBhvr>
                                      <p:to>
                                        <p:strVal val="visible"/>
                                      </p:to>
                                    </p:set>
                                    <p:animEffect transition="in" filter="fade">
                                      <p:cBhvr>
                                        <p:cTn id="30" dur="1000"/>
                                        <p:tgtEl>
                                          <p:spTgt spid="24580">
                                            <p:txEl>
                                              <p:pRg st="8" end="8"/>
                                            </p:txEl>
                                          </p:spTgt>
                                        </p:tgtEl>
                                      </p:cBhvr>
                                    </p:animEffect>
                                    <p:anim calcmode="lin" valueType="num">
                                      <p:cBhvr>
                                        <p:cTn id="31" dur="1000" fill="hold"/>
                                        <p:tgtEl>
                                          <p:spTgt spid="24580">
                                            <p:txEl>
                                              <p:pRg st="8" end="8"/>
                                            </p:txEl>
                                          </p:spTgt>
                                        </p:tgtEl>
                                        <p:attrNameLst>
                                          <p:attrName>ppt_w</p:attrName>
                                        </p:attrNameLst>
                                      </p:cBhvr>
                                      <p:tavLst>
                                        <p:tav tm="0" fmla="#ppt_w*sin(2.5*pi*$)">
                                          <p:val>
                                            <p:fltVal val="0"/>
                                          </p:val>
                                        </p:tav>
                                        <p:tav tm="100000">
                                          <p:val>
                                            <p:fltVal val="1"/>
                                          </p:val>
                                        </p:tav>
                                      </p:tavLst>
                                    </p:anim>
                                    <p:anim calcmode="lin" valueType="num">
                                      <p:cBhvr>
                                        <p:cTn id="32" dur="1000" fill="hold"/>
                                        <p:tgtEl>
                                          <p:spTgt spid="24580">
                                            <p:txEl>
                                              <p:pRg st="8" end="8"/>
                                            </p:txEl>
                                          </p:spTgt>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24580">
                                            <p:txEl>
                                              <p:pRg st="9" end="9"/>
                                            </p:txEl>
                                          </p:spTgt>
                                        </p:tgtEl>
                                        <p:attrNameLst>
                                          <p:attrName>style.visibility</p:attrName>
                                        </p:attrNameLst>
                                      </p:cBhvr>
                                      <p:to>
                                        <p:strVal val="visible"/>
                                      </p:to>
                                    </p:set>
                                    <p:animEffect transition="in" filter="fade">
                                      <p:cBhvr>
                                        <p:cTn id="35" dur="1000"/>
                                        <p:tgtEl>
                                          <p:spTgt spid="24580">
                                            <p:txEl>
                                              <p:pRg st="9" end="9"/>
                                            </p:txEl>
                                          </p:spTgt>
                                        </p:tgtEl>
                                      </p:cBhvr>
                                    </p:animEffect>
                                    <p:anim calcmode="lin" valueType="num">
                                      <p:cBhvr>
                                        <p:cTn id="36" dur="1000" fill="hold"/>
                                        <p:tgtEl>
                                          <p:spTgt spid="24580">
                                            <p:txEl>
                                              <p:pRg st="9" end="9"/>
                                            </p:txEl>
                                          </p:spTgt>
                                        </p:tgtEl>
                                        <p:attrNameLst>
                                          <p:attrName>ppt_w</p:attrName>
                                        </p:attrNameLst>
                                      </p:cBhvr>
                                      <p:tavLst>
                                        <p:tav tm="0" fmla="#ppt_w*sin(2.5*pi*$)">
                                          <p:val>
                                            <p:fltVal val="0"/>
                                          </p:val>
                                        </p:tav>
                                        <p:tav tm="100000">
                                          <p:val>
                                            <p:fltVal val="1"/>
                                          </p:val>
                                        </p:tav>
                                      </p:tavLst>
                                    </p:anim>
                                    <p:anim calcmode="lin" valueType="num">
                                      <p:cBhvr>
                                        <p:cTn id="37" dur="1000" fill="hold"/>
                                        <p:tgtEl>
                                          <p:spTgt spid="24580">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24581"/>
                                        </p:tgtEl>
                                        <p:attrNameLst>
                                          <p:attrName>style.visibility</p:attrName>
                                        </p:attrNameLst>
                                      </p:cBhvr>
                                      <p:to>
                                        <p:strVal val="visible"/>
                                      </p:to>
                                    </p:set>
                                    <p:animScale>
                                      <p:cBhvr>
                                        <p:cTn id="42" dur="1000" decel="50000" fill="hold">
                                          <p:stCondLst>
                                            <p:cond delay="0"/>
                                          </p:stCondLst>
                                        </p:cTn>
                                        <p:tgtEl>
                                          <p:spTgt spid="2458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4581"/>
                                        </p:tgtEl>
                                        <p:attrNameLst>
                                          <p:attrName>ppt_x</p:attrName>
                                          <p:attrName>ppt_y</p:attrName>
                                        </p:attrNameLst>
                                      </p:cBhvr>
                                    </p:animMotion>
                                    <p:animEffect transition="in" filter="fade">
                                      <p:cBhvr>
                                        <p:cTn id="44" dur="10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9525"/>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3"/>
          <p:cNvSpPr>
            <a:spLocks noGrp="1" noChangeArrowheads="1"/>
          </p:cNvSpPr>
          <p:nvPr>
            <p:ph type="title"/>
          </p:nvPr>
        </p:nvSpPr>
        <p:spPr>
          <a:xfrm>
            <a:off x="251520" y="188640"/>
            <a:ext cx="1927131" cy="707886"/>
          </a:xfrm>
          <a:noFill/>
          <a:ln>
            <a:noFill/>
          </a:ln>
        </p:spPr>
        <p:txBody>
          <a:bodyPr wrap="none">
            <a:spAutoFit/>
          </a:bodyPr>
          <a:lstStyle/>
          <a:p>
            <a:pPr algn="l" eaLnBrk="1" hangingPunct="1"/>
            <a:r>
              <a:rPr lang="en-US" kern="1200" dirty="0">
                <a:solidFill>
                  <a:srgbClr val="FFFFFF"/>
                </a:solidFill>
                <a:effectLst>
                  <a:glow rad="228600">
                    <a:schemeClr val="tx1"/>
                  </a:glow>
                </a:effectLst>
                <a:latin typeface="Arial"/>
                <a:cs typeface="Arial"/>
              </a:rPr>
              <a:t>. </a:t>
            </a:r>
            <a:r>
              <a:rPr lang="zh-CN" altLang="en-US" kern="1200" dirty="0">
                <a:solidFill>
                  <a:srgbClr val="FFFFFF"/>
                </a:solidFill>
                <a:effectLst>
                  <a:glow rad="228600">
                    <a:schemeClr val="tx1"/>
                  </a:glow>
                </a:effectLst>
                <a:latin typeface="Arial"/>
                <a:cs typeface="Arial"/>
              </a:rPr>
              <a:t>日期</a:t>
            </a:r>
            <a:r>
              <a:rPr lang="en-US" kern="1200" dirty="0">
                <a:solidFill>
                  <a:srgbClr val="FFFFFF"/>
                </a:solidFill>
                <a:effectLst>
                  <a:glow rad="228600">
                    <a:schemeClr val="tx1"/>
                  </a:glow>
                </a:effectLst>
                <a:latin typeface="Arial"/>
                <a:cs typeface="Arial"/>
              </a:rPr>
              <a:t> . </a:t>
            </a:r>
          </a:p>
        </p:txBody>
      </p:sp>
      <p:sp>
        <p:nvSpPr>
          <p:cNvPr id="25604" name="Text Box 4"/>
          <p:cNvSpPr txBox="1">
            <a:spLocks noChangeArrowheads="1"/>
          </p:cNvSpPr>
          <p:nvPr/>
        </p:nvSpPr>
        <p:spPr bwMode="auto">
          <a:xfrm>
            <a:off x="467544" y="5157192"/>
            <a:ext cx="8355454" cy="1077218"/>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3200" b="1" dirty="0">
                <a:solidFill>
                  <a:srgbClr val="FFFFFF"/>
                </a:solidFill>
                <a:effectLst>
                  <a:glow rad="228600">
                    <a:srgbClr val="000000"/>
                  </a:glow>
                </a:effectLst>
                <a:latin typeface="Arial"/>
                <a:cs typeface="Arial"/>
              </a:rPr>
              <a:t> </a:t>
            </a:r>
            <a:r>
              <a:rPr lang="zh-CN" altLang="en-US" sz="3200" b="1" dirty="0">
                <a:solidFill>
                  <a:srgbClr val="FFFFFF"/>
                </a:solidFill>
                <a:effectLst>
                  <a:glow rad="228600">
                    <a:srgbClr val="000000"/>
                  </a:glow>
                </a:effectLst>
                <a:latin typeface="Arial"/>
                <a:cs typeface="Arial"/>
              </a:rPr>
              <a:t>保罗囚禁于罗马时</a:t>
            </a:r>
          </a:p>
          <a:p>
            <a:pPr eaLnBrk="1" hangingPunct="1">
              <a:buFontTx/>
              <a:buChar char="•"/>
            </a:pPr>
            <a:r>
              <a:rPr lang="zh-CN" altLang="en-US" sz="3200" b="1" dirty="0">
                <a:solidFill>
                  <a:srgbClr val="FFFFFF"/>
                </a:solidFill>
                <a:effectLst>
                  <a:glow rad="228600">
                    <a:srgbClr val="000000"/>
                  </a:glow>
                </a:effectLst>
                <a:latin typeface="Arial"/>
                <a:cs typeface="Arial"/>
              </a:rPr>
              <a:t> 夏季 主后 </a:t>
            </a:r>
            <a:r>
              <a:rPr lang="en-US" altLang="zh-CN" sz="3200" b="1" dirty="0">
                <a:solidFill>
                  <a:srgbClr val="FFFFFF"/>
                </a:solidFill>
                <a:effectLst>
                  <a:glow rad="228600">
                    <a:srgbClr val="000000"/>
                  </a:glow>
                </a:effectLst>
                <a:latin typeface="Arial"/>
                <a:cs typeface="Arial"/>
              </a:rPr>
              <a:t>61</a:t>
            </a:r>
          </a:p>
        </p:txBody>
      </p:sp>
      <p:sp>
        <p:nvSpPr>
          <p:cNvPr id="141316" name="Text Box 5"/>
          <p:cNvSpPr txBox="1">
            <a:spLocks noChangeArrowheads="1"/>
          </p:cNvSpPr>
          <p:nvPr/>
        </p:nvSpPr>
        <p:spPr bwMode="auto">
          <a:xfrm>
            <a:off x="8338318" y="8701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spAutoFit/>
          </a:bodyPr>
          <a:lstStyle>
            <a:lvl1pPr eaLnBrk="1" hangingPunct="1">
              <a:defRPr sz="2800" b="1">
                <a:solidFill>
                  <a:srgbClr val="FFFFFF"/>
                </a:solidFill>
                <a:effectLst>
                  <a:glow rad="228600">
                    <a:schemeClr val="tx1"/>
                  </a:glow>
                </a:effectLst>
                <a:latin typeface="Verdana" charset="0"/>
                <a:cs typeface="Arial" charset="0"/>
              </a:defRPr>
            </a:lvl1pPr>
            <a:lvl2pPr algn="ctr">
              <a:defRPr sz="4000" b="1">
                <a:solidFill>
                  <a:schemeClr val="tx2"/>
                </a:solidFill>
                <a:latin typeface="Verdana" charset="0"/>
                <a:cs typeface="Arial" charset="0"/>
              </a:defRPr>
            </a:lvl2pPr>
            <a:lvl3pPr algn="ctr">
              <a:defRPr sz="4000" b="1">
                <a:solidFill>
                  <a:schemeClr val="tx2"/>
                </a:solidFill>
                <a:latin typeface="Verdana" charset="0"/>
                <a:cs typeface="Arial" charset="0"/>
              </a:defRPr>
            </a:lvl3pPr>
            <a:lvl4pPr algn="ctr">
              <a:defRPr sz="4000" b="1">
                <a:solidFill>
                  <a:schemeClr val="tx2"/>
                </a:solidFill>
                <a:latin typeface="Verdana" charset="0"/>
                <a:cs typeface="Arial" charset="0"/>
              </a:defRPr>
            </a:lvl4pPr>
            <a:lvl5pPr algn="ctr">
              <a:defRPr sz="4000" b="1">
                <a:solidFill>
                  <a:schemeClr val="tx2"/>
                </a:solidFill>
                <a:latin typeface="Verdana" charset="0"/>
                <a:cs typeface="Arial" charset="0"/>
              </a:defRPr>
            </a:lvl5pPr>
            <a:lvl6pPr marL="457200" algn="ctr" fontAlgn="base">
              <a:spcBef>
                <a:spcPct val="0"/>
              </a:spcBef>
              <a:spcAft>
                <a:spcPct val="0"/>
              </a:spcAft>
              <a:defRPr sz="4000" b="1">
                <a:solidFill>
                  <a:schemeClr val="tx2"/>
                </a:solidFill>
                <a:latin typeface="Verdana" charset="0"/>
                <a:ea typeface="Arial" charset="0"/>
                <a:cs typeface="Arial" charset="0"/>
              </a:defRPr>
            </a:lvl6pPr>
            <a:lvl7pPr marL="914400" algn="ctr" fontAlgn="base">
              <a:spcBef>
                <a:spcPct val="0"/>
              </a:spcBef>
              <a:spcAft>
                <a:spcPct val="0"/>
              </a:spcAft>
              <a:defRPr sz="4000" b="1">
                <a:solidFill>
                  <a:schemeClr val="tx2"/>
                </a:solidFill>
                <a:latin typeface="Verdana" charset="0"/>
                <a:ea typeface="Arial" charset="0"/>
                <a:cs typeface="Arial" charset="0"/>
              </a:defRPr>
            </a:lvl7pPr>
            <a:lvl8pPr marL="1371600" algn="ctr" fontAlgn="base">
              <a:spcBef>
                <a:spcPct val="0"/>
              </a:spcBef>
              <a:spcAft>
                <a:spcPct val="0"/>
              </a:spcAft>
              <a:defRPr sz="4000" b="1">
                <a:solidFill>
                  <a:schemeClr val="tx2"/>
                </a:solidFill>
                <a:latin typeface="Verdana" charset="0"/>
                <a:ea typeface="Arial" charset="0"/>
                <a:cs typeface="Arial" charset="0"/>
              </a:defRPr>
            </a:lvl8pPr>
            <a:lvl9pPr marL="1828800" algn="ctr" fontAlgn="base">
              <a:spcBef>
                <a:spcPct val="0"/>
              </a:spcBef>
              <a:spcAft>
                <a:spcPct val="0"/>
              </a:spcAft>
              <a:defRPr sz="4000" b="1">
                <a:solidFill>
                  <a:schemeClr val="tx2"/>
                </a:solidFill>
                <a:latin typeface="Verdana" charset="0"/>
                <a:ea typeface="Arial" charset="0"/>
                <a:cs typeface="Arial" charset="0"/>
              </a:defRPr>
            </a:lvl9pPr>
          </a:lstStyle>
          <a:p>
            <a:r>
              <a:rPr lang="en-US" sz="2400" dirty="0">
                <a:effectLst>
                  <a:glow rad="228600">
                    <a:srgbClr val="000000"/>
                  </a:glow>
                </a:effectLst>
                <a:latin typeface="Arial"/>
                <a:ea typeface="ＭＳ Ｐゴシック" charset="0"/>
                <a:cs typeface="Arial"/>
              </a:rPr>
              <a:t>246</a:t>
            </a:r>
            <a:endParaRPr lang="en-US" dirty="0">
              <a:effectLst>
                <a:glow rad="228600">
                  <a:srgbClr val="000000"/>
                </a:glow>
              </a:effectLst>
              <a:latin typeface="Arial"/>
              <a:ea typeface="ＭＳ Ｐゴシック" charset="0"/>
              <a:cs typeface="Arial"/>
            </a:endParaRPr>
          </a:p>
        </p:txBody>
      </p:sp>
    </p:spTree>
    <p:extLst>
      <p:ext uri="{BB962C8B-B14F-4D97-AF65-F5344CB8AC3E}">
        <p14:creationId xmlns:p14="http://schemas.microsoft.com/office/powerpoint/2010/main" val="1480838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fade">
                                      <p:cBhvr>
                                        <p:cTn id="7" dur="20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fade">
                                      <p:cBhvr>
                                        <p:cTn id="12" dur="2000"/>
                                        <p:tgtEl>
                                          <p:spTgt spid="256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a:t>
            </a:r>
            <a:r>
              <a:rPr lang="zh-CN" altLang="en-US" dirty="0">
                <a:solidFill>
                  <a:schemeClr val="bg1"/>
                </a:solidFill>
                <a:effectLst>
                  <a:glow rad="241300">
                    <a:schemeClr val="tx1"/>
                  </a:glow>
                </a:effectLst>
                <a:latin typeface="Arial" charset="0"/>
              </a:rPr>
              <a:t>受书人</a:t>
            </a:r>
            <a:r>
              <a:rPr lang="en-US" dirty="0">
                <a:solidFill>
                  <a:schemeClr val="bg1"/>
                </a:solidFill>
                <a:effectLst>
                  <a:glow rad="241300">
                    <a:schemeClr val="tx1"/>
                  </a:glow>
                </a:effectLst>
                <a:latin typeface="Arial" charset="0"/>
              </a:rPr>
              <a:t>.</a:t>
            </a:r>
          </a:p>
        </p:txBody>
      </p:sp>
      <p:sp>
        <p:nvSpPr>
          <p:cNvPr id="120835" name="Text Box 4"/>
          <p:cNvSpPr txBox="1">
            <a:spLocks noChangeArrowheads="1"/>
          </p:cNvSpPr>
          <p:nvPr/>
        </p:nvSpPr>
        <p:spPr bwMode="auto">
          <a:xfrm>
            <a:off x="827461" y="2398236"/>
            <a:ext cx="2952451"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sz="4000" b="1" dirty="0">
                <a:solidFill>
                  <a:srgbClr val="FFFFFF"/>
                </a:solidFill>
                <a:effectLst>
                  <a:glow rad="241300">
                    <a:srgbClr val="000000"/>
                  </a:glow>
                </a:effectLst>
                <a:cs typeface="Arial" charset="0"/>
              </a:rPr>
              <a:t>腓利门是</a:t>
            </a:r>
          </a:p>
          <a:p>
            <a:pPr eaLnBrk="1" hangingPunct="1">
              <a:defRPr/>
            </a:pPr>
            <a:r>
              <a:rPr lang="zh-CN" altLang="en-US" sz="4000" b="1" dirty="0">
                <a:solidFill>
                  <a:srgbClr val="FFFFFF"/>
                </a:solidFill>
                <a:effectLst>
                  <a:glow rad="241300">
                    <a:srgbClr val="000000"/>
                  </a:glow>
                </a:effectLst>
                <a:cs typeface="Arial" charset="0"/>
              </a:rPr>
              <a:t>歌罗西城</a:t>
            </a:r>
            <a:endParaRPr lang="en-US" altLang="zh-CN" sz="4000" b="1" dirty="0">
              <a:solidFill>
                <a:srgbClr val="FFFFFF"/>
              </a:solidFill>
              <a:effectLst>
                <a:glow rad="241300">
                  <a:srgbClr val="000000"/>
                </a:glow>
              </a:effectLst>
              <a:cs typeface="Arial" charset="0"/>
            </a:endParaRPr>
          </a:p>
          <a:p>
            <a:pPr eaLnBrk="1" hangingPunct="1">
              <a:defRPr/>
            </a:pPr>
            <a:r>
              <a:rPr lang="zh-CN" altLang="en-US" sz="4000" b="1" dirty="0">
                <a:solidFill>
                  <a:srgbClr val="FFFFFF"/>
                </a:solidFill>
                <a:effectLst>
                  <a:glow rad="241300">
                    <a:srgbClr val="000000"/>
                  </a:glow>
                </a:effectLst>
                <a:cs typeface="Arial" charset="0"/>
              </a:rPr>
              <a:t>的富有</a:t>
            </a:r>
            <a:endParaRPr lang="en-US" altLang="zh-CN" sz="4000" b="1" dirty="0">
              <a:solidFill>
                <a:srgbClr val="FFFFFF"/>
              </a:solidFill>
              <a:effectLst>
                <a:glow rad="241300">
                  <a:srgbClr val="000000"/>
                </a:glow>
              </a:effectLst>
              <a:cs typeface="Arial" charset="0"/>
            </a:endParaRPr>
          </a:p>
          <a:p>
            <a:pPr eaLnBrk="1" hangingPunct="1">
              <a:defRPr/>
            </a:pPr>
            <a:r>
              <a:rPr lang="zh-CN" altLang="en-US" sz="4000" b="1" dirty="0">
                <a:solidFill>
                  <a:srgbClr val="FFFFFF"/>
                </a:solidFill>
                <a:effectLst>
                  <a:glow rad="241300">
                    <a:srgbClr val="000000"/>
                  </a:glow>
                </a:effectLst>
                <a:cs typeface="Arial" charset="0"/>
              </a:rPr>
              <a:t>基督徒</a:t>
            </a:r>
            <a:endParaRPr lang="en-US" sz="4000" b="1" dirty="0">
              <a:solidFill>
                <a:srgbClr val="FFFFFF"/>
              </a:solidFill>
              <a:effectLst>
                <a:glow rad="241300">
                  <a:srgbClr val="000000"/>
                </a:glow>
              </a:effectLst>
              <a:cs typeface="Arial" charset="0"/>
            </a:endParaRP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1613183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6150" cy="6858000"/>
          </a:xfrm>
          <a:prstGeom prst="rect">
            <a:avLst/>
          </a:prstGeom>
        </p:spPr>
      </p:pic>
      <p:sp>
        <p:nvSpPr>
          <p:cNvPr id="142338" name="Rectangle 3"/>
          <p:cNvSpPr>
            <a:spLocks noGrp="1" noChangeArrowheads="1"/>
          </p:cNvSpPr>
          <p:nvPr>
            <p:ph type="title"/>
          </p:nvPr>
        </p:nvSpPr>
        <p:spPr>
          <a:xfrm>
            <a:off x="533401" y="260648"/>
            <a:ext cx="5206876" cy="576064"/>
          </a:xfrm>
        </p:spPr>
        <p:txBody>
          <a:bodyPr/>
          <a:lstStyle/>
          <a:p>
            <a:pPr eaLnBrk="1" hangingPunct="1"/>
            <a:r>
              <a:rPr lang="en-US" altLang="zh-CN" dirty="0">
                <a:solidFill>
                  <a:schemeClr val="tx1"/>
                </a:solidFill>
                <a:latin typeface="Arial" charset="0"/>
              </a:rPr>
              <a:t>. </a:t>
            </a:r>
            <a:r>
              <a:rPr lang="zh-CN" altLang="en-US" dirty="0">
                <a:solidFill>
                  <a:schemeClr val="tx1"/>
                </a:solidFill>
                <a:latin typeface="Arial" charset="0"/>
              </a:rPr>
              <a:t>受书人 </a:t>
            </a:r>
            <a:r>
              <a:rPr lang="en-US" altLang="zh-CN" dirty="0">
                <a:solidFill>
                  <a:schemeClr val="tx1"/>
                </a:solidFill>
                <a:latin typeface="Arial" charset="0"/>
              </a:rPr>
              <a:t>.</a:t>
            </a:r>
            <a:endParaRPr lang="en-US" dirty="0">
              <a:solidFill>
                <a:schemeClr val="tx1"/>
              </a:solidFill>
              <a:latin typeface="Arial" charset="0"/>
            </a:endParaRPr>
          </a:p>
        </p:txBody>
      </p:sp>
      <p:sp>
        <p:nvSpPr>
          <p:cNvPr id="142339" name="Text Box 4"/>
          <p:cNvSpPr txBox="1">
            <a:spLocks noChangeArrowheads="1"/>
          </p:cNvSpPr>
          <p:nvPr/>
        </p:nvSpPr>
        <p:spPr bwMode="auto">
          <a:xfrm>
            <a:off x="228600" y="1082154"/>
            <a:ext cx="5351512"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2800" b="1" u="sng" dirty="0">
                <a:solidFill>
                  <a:srgbClr val="000000"/>
                </a:solidFill>
                <a:cs typeface="Arial" charset="0"/>
              </a:rPr>
              <a:t>主要受书人 </a:t>
            </a:r>
            <a:r>
              <a:rPr lang="en-US" altLang="zh-CN" sz="2800" b="1" u="sng" dirty="0">
                <a:solidFill>
                  <a:srgbClr val="000000"/>
                </a:solidFill>
                <a:cs typeface="Arial" charset="0"/>
              </a:rPr>
              <a:t>: </a:t>
            </a:r>
            <a:r>
              <a:rPr lang="zh-CN" altLang="en-US" sz="2800" b="1" u="sng" dirty="0">
                <a:solidFill>
                  <a:srgbClr val="000000"/>
                </a:solidFill>
                <a:cs typeface="Arial" charset="0"/>
              </a:rPr>
              <a:t>腓利门</a:t>
            </a:r>
          </a:p>
          <a:p>
            <a:pPr eaLnBrk="1" hangingPunct="1"/>
            <a:r>
              <a:rPr lang="zh-CN" altLang="en-US" sz="2000" b="1" dirty="0">
                <a:solidFill>
                  <a:srgbClr val="000000"/>
                </a:solidFill>
                <a:cs typeface="Arial" charset="0"/>
              </a:rPr>
              <a:t>歌罗西城的富有基督徒 </a:t>
            </a:r>
          </a:p>
          <a:p>
            <a:pPr eaLnBrk="1" hangingPunct="1"/>
            <a:endParaRPr lang="en-US" altLang="zh-CN" b="1" dirty="0">
              <a:solidFill>
                <a:srgbClr val="000000"/>
              </a:solidFill>
              <a:cs typeface="Arial" charset="0"/>
            </a:endParaRPr>
          </a:p>
          <a:p>
            <a:pPr eaLnBrk="1" hangingPunct="1"/>
            <a:r>
              <a:rPr lang="zh-CN" altLang="en-US" b="1" dirty="0">
                <a:solidFill>
                  <a:srgbClr val="000000"/>
                </a:solidFill>
                <a:cs typeface="Arial" charset="0"/>
              </a:rPr>
              <a:t>第</a:t>
            </a:r>
            <a:r>
              <a:rPr lang="en-US" altLang="zh-CN" b="1" dirty="0">
                <a:solidFill>
                  <a:srgbClr val="000000"/>
                </a:solidFill>
                <a:cs typeface="Arial" charset="0"/>
              </a:rPr>
              <a:t>1</a:t>
            </a:r>
            <a:r>
              <a:rPr lang="zh-CN" altLang="en-US" b="1" dirty="0">
                <a:solidFill>
                  <a:srgbClr val="000000"/>
                </a:solidFill>
                <a:cs typeface="Arial" charset="0"/>
              </a:rPr>
              <a:t>下节 </a:t>
            </a:r>
            <a:r>
              <a:rPr lang="en-US" altLang="zh-CN" b="1" dirty="0">
                <a:solidFill>
                  <a:srgbClr val="000000"/>
                </a:solidFill>
                <a:cs typeface="Arial" charset="0"/>
              </a:rPr>
              <a:t>– </a:t>
            </a:r>
            <a:r>
              <a:rPr lang="zh-CN" altLang="en-US" b="1" dirty="0">
                <a:solidFill>
                  <a:srgbClr val="000000"/>
                </a:solidFill>
                <a:cs typeface="Arial" charset="0"/>
              </a:rPr>
              <a:t>给</a:t>
            </a:r>
            <a:r>
              <a:rPr lang="zh-CN" altLang="en-US" b="1" dirty="0">
                <a:solidFill>
                  <a:srgbClr val="0000FF"/>
                </a:solidFill>
                <a:cs typeface="Arial" charset="0"/>
              </a:rPr>
              <a:t>我们所爱的，又一同作工</a:t>
            </a:r>
            <a:r>
              <a:rPr lang="zh-CN" altLang="en-US" b="1" dirty="0">
                <a:solidFill>
                  <a:srgbClr val="000000"/>
                </a:solidFill>
                <a:cs typeface="Arial" charset="0"/>
              </a:rPr>
              <a:t>的腓利门</a:t>
            </a:r>
            <a:endParaRPr lang="en-US" altLang="zh-CN" b="1" dirty="0">
              <a:solidFill>
                <a:srgbClr val="000000"/>
              </a:solidFill>
              <a:cs typeface="Arial" charset="0"/>
            </a:endParaRPr>
          </a:p>
          <a:p>
            <a:pPr eaLnBrk="1" hangingPunct="1"/>
            <a:endParaRPr lang="en-US" altLang="zh-CN" sz="2800" b="1" dirty="0">
              <a:solidFill>
                <a:srgbClr val="000000"/>
              </a:solidFill>
              <a:cs typeface="Arial" charset="0"/>
            </a:endParaRPr>
          </a:p>
          <a:p>
            <a:pPr eaLnBrk="1" hangingPunct="1"/>
            <a:r>
              <a:rPr lang="zh-CN" altLang="en-US" sz="2800" b="1" u="sng" dirty="0">
                <a:solidFill>
                  <a:srgbClr val="000000"/>
                </a:solidFill>
                <a:cs typeface="Arial" charset="0"/>
              </a:rPr>
              <a:t>其他 </a:t>
            </a:r>
            <a:r>
              <a:rPr lang="en-US" altLang="zh-CN" sz="2800" b="1" u="sng" dirty="0">
                <a:solidFill>
                  <a:srgbClr val="000000"/>
                </a:solidFill>
                <a:cs typeface="Arial" charset="0"/>
              </a:rPr>
              <a:t>: </a:t>
            </a:r>
            <a:r>
              <a:rPr lang="zh-CN" altLang="en-US" sz="2800" b="1" u="sng" dirty="0">
                <a:solidFill>
                  <a:srgbClr val="000000"/>
                </a:solidFill>
                <a:cs typeface="Arial" charset="0"/>
              </a:rPr>
              <a:t>教会会友</a:t>
            </a:r>
          </a:p>
          <a:p>
            <a:pPr eaLnBrk="1" hangingPunct="1"/>
            <a:endParaRPr lang="en-US" altLang="zh-CN" sz="2800" b="1" dirty="0">
              <a:solidFill>
                <a:srgbClr val="000000"/>
              </a:solidFill>
              <a:cs typeface="Arial" charset="0"/>
            </a:endParaRPr>
          </a:p>
          <a:p>
            <a:pPr eaLnBrk="1" hangingPunct="1"/>
            <a:r>
              <a:rPr lang="zh-CN" altLang="en-US" b="1" dirty="0">
                <a:solidFill>
                  <a:srgbClr val="000000"/>
                </a:solidFill>
                <a:cs typeface="Arial" charset="0"/>
              </a:rPr>
              <a:t>第</a:t>
            </a:r>
            <a:r>
              <a:rPr lang="en-US" altLang="zh-CN" b="1" dirty="0">
                <a:solidFill>
                  <a:srgbClr val="000000"/>
                </a:solidFill>
                <a:cs typeface="Arial" charset="0"/>
              </a:rPr>
              <a:t>2</a:t>
            </a:r>
            <a:r>
              <a:rPr lang="zh-CN" altLang="en-US" b="1" dirty="0">
                <a:solidFill>
                  <a:srgbClr val="000000"/>
                </a:solidFill>
                <a:cs typeface="Arial" charset="0"/>
              </a:rPr>
              <a:t>节 </a:t>
            </a:r>
            <a:r>
              <a:rPr lang="en-US" altLang="zh-CN" b="1" dirty="0">
                <a:solidFill>
                  <a:srgbClr val="000000"/>
                </a:solidFill>
                <a:cs typeface="Arial" charset="0"/>
              </a:rPr>
              <a:t>– </a:t>
            </a:r>
            <a:r>
              <a:rPr lang="zh-CN" altLang="en-US" b="1" dirty="0">
                <a:solidFill>
                  <a:srgbClr val="000000"/>
                </a:solidFill>
                <a:cs typeface="Arial" charset="0"/>
              </a:rPr>
              <a:t>给亚腓亚</a:t>
            </a:r>
            <a:r>
              <a:rPr lang="zh-CN" altLang="en-US" b="1" dirty="0">
                <a:solidFill>
                  <a:srgbClr val="0000FF"/>
                </a:solidFill>
                <a:cs typeface="Arial" charset="0"/>
              </a:rPr>
              <a:t>姐妹</a:t>
            </a:r>
            <a:r>
              <a:rPr lang="zh-CN" altLang="en-US" b="1" dirty="0">
                <a:solidFill>
                  <a:srgbClr val="000000"/>
                </a:solidFill>
                <a:cs typeface="Arial" charset="0"/>
              </a:rPr>
              <a:t>，并我们的</a:t>
            </a:r>
            <a:r>
              <a:rPr lang="zh-CN" altLang="en-US" b="1" dirty="0">
                <a:solidFill>
                  <a:srgbClr val="0000FF"/>
                </a:solidFill>
                <a:cs typeface="Arial" charset="0"/>
              </a:rPr>
              <a:t>战友</a:t>
            </a:r>
            <a:r>
              <a:rPr lang="zh-CN" altLang="en-US" b="1" dirty="0">
                <a:solidFill>
                  <a:srgbClr val="000000"/>
                </a:solidFill>
                <a:cs typeface="Arial" charset="0"/>
              </a:rPr>
              <a:t>亚基布，以及在</a:t>
            </a:r>
            <a:r>
              <a:rPr lang="zh-CN" altLang="en-US" b="1" dirty="0">
                <a:solidFill>
                  <a:srgbClr val="0000FF"/>
                </a:solidFill>
                <a:cs typeface="Arial" charset="0"/>
              </a:rPr>
              <a:t>你家里的教会</a:t>
            </a:r>
            <a:r>
              <a:rPr lang="zh-CN" altLang="en-US" b="1" dirty="0">
                <a:solidFill>
                  <a:srgbClr val="000000"/>
                </a:solidFill>
                <a:cs typeface="Arial" charset="0"/>
              </a:rPr>
              <a:t>。</a:t>
            </a:r>
            <a:endParaRPr lang="en-US" b="1" i="1" dirty="0">
              <a:solidFill>
                <a:srgbClr val="000000"/>
              </a:solidFill>
              <a:cs typeface="Arial" charset="0"/>
            </a:endParaRPr>
          </a:p>
        </p:txBody>
      </p:sp>
      <p:sp>
        <p:nvSpPr>
          <p:cNvPr id="142340" name="Text Box 5"/>
          <p:cNvSpPr txBox="1">
            <a:spLocks noChangeArrowheads="1"/>
          </p:cNvSpPr>
          <p:nvPr/>
        </p:nvSpPr>
        <p:spPr bwMode="auto">
          <a:xfrm>
            <a:off x="8002588" y="2286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246</a:t>
            </a:r>
          </a:p>
        </p:txBody>
      </p:sp>
    </p:spTree>
    <p:extLst>
      <p:ext uri="{BB962C8B-B14F-4D97-AF65-F5344CB8AC3E}">
        <p14:creationId xmlns:p14="http://schemas.microsoft.com/office/powerpoint/2010/main" val="1454477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1952" y="620688"/>
            <a:ext cx="9144000" cy="23914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愿恩惠平安从我们的父　神和主耶稣基督临到你们。</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3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28" y="3429000"/>
            <a:ext cx="9158628" cy="3429000"/>
          </a:xfrm>
          <a:prstGeom prst="rect">
            <a:avLst/>
          </a:prstGeom>
        </p:spPr>
      </p:pic>
    </p:spTree>
    <p:extLst>
      <p:ext uri="{BB962C8B-B14F-4D97-AF65-F5344CB8AC3E}">
        <p14:creationId xmlns:p14="http://schemas.microsoft.com/office/powerpoint/2010/main" val="3686228874"/>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9552" y="2420887"/>
            <a:ext cx="7499400" cy="4439359"/>
            <a:chOff x="-1" y="1982461"/>
            <a:chExt cx="8038953" cy="487778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82461"/>
              <a:ext cx="8038953" cy="4877786"/>
            </a:xfrm>
            <a:prstGeom prst="rect">
              <a:avLst/>
            </a:prstGeom>
          </p:spPr>
        </p:pic>
        <p:sp>
          <p:nvSpPr>
            <p:cNvPr id="2" name="Rectangle 1"/>
            <p:cNvSpPr/>
            <p:nvPr/>
          </p:nvSpPr>
          <p:spPr bwMode="auto">
            <a:xfrm>
              <a:off x="2699792" y="1988840"/>
              <a:ext cx="2304256" cy="2088232"/>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sp>
          <p:nvSpPr>
            <p:cNvPr id="7" name="Rectangle 6"/>
            <p:cNvSpPr/>
            <p:nvPr/>
          </p:nvSpPr>
          <p:spPr bwMode="auto">
            <a:xfrm>
              <a:off x="2195736" y="1988840"/>
              <a:ext cx="1440160" cy="48691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我听见你对主耶稣和众圣徒有爱心和信心，我每逢祷告提到你的时候，</a:t>
            </a:r>
            <a:br>
              <a:rPr lang="en-GB"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就常常感谢我的　神。</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4-5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8156055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9837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愿你与众人分享你的信心的时候，会产生功效，使我们可以知道在我们中间的一切善事，都是为基督作的。 </a:t>
            </a:r>
            <a:r>
              <a:rPr lang="en-US" altLang="zh-CN" b="1" dirty="0">
                <a:effectLst>
                  <a:glow rad="127000">
                    <a:schemeClr val="tx1"/>
                  </a:glow>
                </a:effectLst>
                <a:latin typeface="Arial" charset="0"/>
                <a:ea typeface="ＭＳ Ｐゴシック" charset="0"/>
                <a:cs typeface="ＭＳ Ｐゴシック" charset="0"/>
              </a:rPr>
              <a:t>7 </a:t>
            </a:r>
            <a:r>
              <a:rPr lang="zh-CN" altLang="en-US" b="1" dirty="0">
                <a:solidFill>
                  <a:srgbClr val="FFFF00"/>
                </a:solidFill>
                <a:effectLst>
                  <a:glow rad="127000">
                    <a:schemeClr val="tx1"/>
                  </a:glow>
                </a:effectLst>
                <a:latin typeface="Arial" charset="0"/>
                <a:ea typeface="ＭＳ Ｐゴシック" charset="0"/>
                <a:cs typeface="ＭＳ Ｐゴシック" charset="0"/>
              </a:rPr>
              <a:t>弟兄啊，众圣徒的心既然从你得到舒畅，我也因你的爱心，得到更大的喜乐和安慰。</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(vv. 6-7 CNVS).</a:t>
            </a:r>
          </a:p>
        </p:txBody>
      </p:sp>
    </p:spTree>
    <p:extLst>
      <p:ext uri="{BB962C8B-B14F-4D97-AF65-F5344CB8AC3E}">
        <p14:creationId xmlns:p14="http://schemas.microsoft.com/office/powerpoint/2010/main" val="16146346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48763"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4" name="Rectangle 3"/>
          <p:cNvSpPr>
            <a:spLocks noGrp="1" noChangeArrowheads="1"/>
          </p:cNvSpPr>
          <p:nvPr>
            <p:ph type="title"/>
          </p:nvPr>
        </p:nvSpPr>
        <p:spPr>
          <a:xfrm>
            <a:off x="601663" y="44450"/>
            <a:ext cx="7426325" cy="850900"/>
          </a:xfrm>
        </p:spPr>
        <p:txBody>
          <a:bodyPr/>
          <a:lstStyle/>
          <a:p>
            <a:pPr eaLnBrk="1" hangingPunct="1">
              <a:defRPr/>
            </a:pPr>
            <a:r>
              <a:rPr lang="en-US" dirty="0">
                <a:solidFill>
                  <a:schemeClr val="bg1"/>
                </a:solidFill>
                <a:effectLst>
                  <a:glow rad="241300">
                    <a:schemeClr val="tx1"/>
                  </a:glow>
                </a:effectLst>
                <a:latin typeface="Arial" charset="0"/>
              </a:rPr>
              <a:t>. </a:t>
            </a:r>
            <a:r>
              <a:rPr lang="zh-TW" altLang="en-US" dirty="0">
                <a:solidFill>
                  <a:schemeClr val="bg1"/>
                </a:solidFill>
                <a:effectLst>
                  <a:glow rad="241300">
                    <a:schemeClr val="tx1"/>
                  </a:glow>
                </a:effectLst>
                <a:latin typeface="Arial" charset="0"/>
              </a:rPr>
              <a:t>场合</a:t>
            </a:r>
            <a:r>
              <a:rPr lang="en-US" dirty="0">
                <a:solidFill>
                  <a:schemeClr val="bg1"/>
                </a:solidFill>
                <a:effectLst>
                  <a:glow rad="241300">
                    <a:schemeClr val="tx1"/>
                  </a:glow>
                </a:effectLst>
                <a:latin typeface="Arial" charset="0"/>
              </a:rPr>
              <a:t>.</a:t>
            </a:r>
          </a:p>
        </p:txBody>
      </p:sp>
      <p:sp>
        <p:nvSpPr>
          <p:cNvPr id="120835" name="Text Box 4"/>
          <p:cNvSpPr txBox="1">
            <a:spLocks noChangeArrowheads="1"/>
          </p:cNvSpPr>
          <p:nvPr/>
        </p:nvSpPr>
        <p:spPr bwMode="auto">
          <a:xfrm>
            <a:off x="827461" y="2398236"/>
            <a:ext cx="2952451"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TW" altLang="en-US" sz="4000" b="1" dirty="0">
                <a:solidFill>
                  <a:srgbClr val="FFFFFF"/>
                </a:solidFill>
                <a:effectLst>
                  <a:glow rad="241300">
                    <a:srgbClr val="000000"/>
                  </a:glow>
                </a:effectLst>
                <a:cs typeface="Arial" charset="0"/>
              </a:rPr>
              <a:t>腓利门拥有一个名叫欧尼西慕</a:t>
            </a:r>
            <a:endParaRPr lang="en-US" sz="4000" b="1" dirty="0">
              <a:solidFill>
                <a:srgbClr val="FFFFFF"/>
              </a:solidFill>
              <a:effectLst>
                <a:glow rad="241300">
                  <a:srgbClr val="000000"/>
                </a:glow>
              </a:effectLst>
              <a:cs typeface="Arial" charset="0"/>
            </a:endParaRPr>
          </a:p>
          <a:p>
            <a:pPr eaLnBrk="1" hangingPunct="1">
              <a:defRPr/>
            </a:pPr>
            <a:r>
              <a:rPr lang="zh-TW" altLang="en-US" sz="4000" b="1" dirty="0">
                <a:solidFill>
                  <a:srgbClr val="FFFFFF"/>
                </a:solidFill>
                <a:effectLst>
                  <a:glow rad="241300">
                    <a:srgbClr val="000000"/>
                  </a:glow>
                </a:effectLst>
                <a:cs typeface="Arial" charset="0"/>
              </a:rPr>
              <a:t>的奴隶</a:t>
            </a:r>
            <a:r>
              <a:rPr lang="en-GB" altLang="zh-TW" sz="4000" b="1" dirty="0">
                <a:solidFill>
                  <a:srgbClr val="FFFFFF"/>
                </a:solidFill>
                <a:effectLst>
                  <a:glow rad="241300">
                    <a:srgbClr val="000000"/>
                  </a:glow>
                </a:effectLst>
                <a:cs typeface="Arial" charset="0"/>
              </a:rPr>
              <a:t>. </a:t>
            </a:r>
            <a:endParaRPr lang="en-US" sz="4000" b="1" dirty="0">
              <a:solidFill>
                <a:srgbClr val="FFFFFF"/>
              </a:solidFill>
              <a:effectLst>
                <a:glow rad="241300">
                  <a:srgbClr val="000000"/>
                </a:glow>
              </a:effectLst>
              <a:cs typeface="Arial" charset="0"/>
            </a:endParaRP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241300">
                    <a:srgbClr val="000000"/>
                  </a:glow>
                </a:effectLst>
                <a:cs typeface="Arial" charset="0"/>
              </a:rPr>
              <a:t>246</a:t>
            </a:r>
          </a:p>
        </p:txBody>
      </p:sp>
    </p:spTree>
    <p:extLst>
      <p:ext uri="{BB962C8B-B14F-4D97-AF65-F5344CB8AC3E}">
        <p14:creationId xmlns:p14="http://schemas.microsoft.com/office/powerpoint/2010/main" val="3090208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49784"/>
            <a:ext cx="4067944" cy="4387328"/>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彭柯丽</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2128345"/>
            <a:ext cx="9144000" cy="4729655"/>
          </a:xfrm>
          <a:prstGeom prst="rect">
            <a:avLst/>
          </a:prstGeom>
        </p:spPr>
      </p:pic>
    </p:spTree>
    <p:extLst>
      <p:ext uri="{BB962C8B-B14F-4D97-AF65-F5344CB8AC3E}">
        <p14:creationId xmlns:p14="http://schemas.microsoft.com/office/powerpoint/2010/main" val="228415169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6672"/>
            <a:ext cx="5744169" cy="568863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364088" y="44624"/>
            <a:ext cx="3779911" cy="6813376"/>
          </a:xfrm>
          <a:effectLst/>
        </p:spPr>
        <p:txBody>
          <a:bodyPr anchor="t"/>
          <a:lstStyle/>
          <a:p>
            <a:pPr>
              <a:defRPr/>
            </a:pPr>
            <a:r>
              <a:rPr lang="en-US" altLang="zh-TW" b="1" dirty="0">
                <a:solidFill>
                  <a:schemeClr val="tx2"/>
                </a:solidFill>
                <a:effectLst>
                  <a:glow rad="127000">
                    <a:schemeClr val="bg1"/>
                  </a:glow>
                </a:effectLst>
                <a:latin typeface="Arial" charset="0"/>
                <a:ea typeface="ＭＳ Ｐゴシック" charset="0"/>
                <a:cs typeface="ＭＳ Ｐゴシック" charset="0"/>
              </a:rPr>
              <a:t>II</a:t>
            </a:r>
            <a:r>
              <a:rPr lang="zh-TW" altLang="en-US" b="1" dirty="0">
                <a:solidFill>
                  <a:schemeClr val="tx2"/>
                </a:solidFill>
                <a:effectLst>
                  <a:glow rad="127000">
                    <a:schemeClr val="bg1"/>
                  </a:glow>
                </a:effectLst>
                <a:latin typeface="Arial" charset="0"/>
                <a:ea typeface="ＭＳ Ｐゴシック" charset="0"/>
                <a:cs typeface="ＭＳ Ｐゴシック" charset="0"/>
              </a:rPr>
              <a:t>。 保罗呼吁腓利门原谅他的回归失控的奴隶欧尼西慕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a:t>
            </a:r>
            <a:r>
              <a:rPr lang="en-US" altLang="zh-TW" b="1" dirty="0">
                <a:solidFill>
                  <a:schemeClr val="tx2"/>
                </a:solidFill>
                <a:effectLst>
                  <a:glow rad="127000">
                    <a:schemeClr val="bg1"/>
                  </a:glow>
                </a:effectLst>
                <a:latin typeface="Arial" charset="0"/>
                <a:ea typeface="ＭＳ Ｐゴシック" charset="0"/>
                <a:cs typeface="ＭＳ Ｐゴシック" charset="0"/>
              </a:rPr>
              <a:t>8-21</a:t>
            </a:r>
            <a:r>
              <a:rPr lang="zh-TW" altLang="en-US"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651365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pic>
        <p:nvPicPr>
          <p:cNvPr id="5" name="Picture 4"/>
          <p:cNvPicPr>
            <a:picLocks noChangeAspect="1"/>
          </p:cNvPicPr>
          <p:nvPr/>
        </p:nvPicPr>
        <p:blipFill>
          <a:blip r:embed="rId3"/>
          <a:stretch>
            <a:fillRect/>
          </a:stretch>
        </p:blipFill>
        <p:spPr>
          <a:xfrm>
            <a:off x="5227473" y="116632"/>
            <a:ext cx="4241071" cy="6552728"/>
          </a:xfrm>
          <a:prstGeom prst="rect">
            <a:avLst/>
          </a:prstGeom>
        </p:spPr>
      </p:pic>
      <p:sp>
        <p:nvSpPr>
          <p:cNvPr id="900098" name="Rectangle 2"/>
          <p:cNvSpPr>
            <a:spLocks noGrp="1" noChangeArrowheads="1"/>
          </p:cNvSpPr>
          <p:nvPr>
            <p:ph type="ctrTitle"/>
          </p:nvPr>
        </p:nvSpPr>
        <p:spPr>
          <a:xfrm>
            <a:off x="0" y="29469"/>
            <a:ext cx="5940152" cy="671189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我在基督里虽然可以放胆吩咐你作应作的事， </a:t>
            </a:r>
            <a:r>
              <a:rPr lang="en-US" altLang="zh-CN" sz="5400" b="1" baseline="30000" dirty="0">
                <a:effectLst>
                  <a:glow rad="127000">
                    <a:schemeClr val="tx1"/>
                  </a:glow>
                </a:effectLst>
                <a:latin typeface="Arial" charset="0"/>
                <a:ea typeface="ＭＳ Ｐゴシック" charset="0"/>
                <a:cs typeface="ＭＳ Ｐゴシック" charset="0"/>
              </a:rPr>
              <a:t>9</a:t>
            </a:r>
            <a:r>
              <a:rPr lang="en-US" altLang="zh-CN" sz="5400" b="1" dirty="0">
                <a:effectLst>
                  <a:glow rad="127000">
                    <a:schemeClr val="tx1"/>
                  </a:glow>
                </a:effectLst>
                <a:latin typeface="Arial" charset="0"/>
                <a:ea typeface="ＭＳ Ｐゴシック" charset="0"/>
                <a:cs typeface="ＭＳ Ｐゴシック" charset="0"/>
              </a:rPr>
              <a:t> </a:t>
            </a:r>
            <a:r>
              <a:rPr lang="zh-CN" altLang="en-US" sz="5400" b="1" dirty="0">
                <a:effectLst>
                  <a:glow rad="127000">
                    <a:schemeClr val="tx1"/>
                  </a:glow>
                </a:effectLst>
                <a:latin typeface="Arial" charset="0"/>
                <a:ea typeface="ＭＳ Ｐゴシック" charset="0"/>
                <a:cs typeface="ＭＳ Ｐゴシック" charset="0"/>
              </a:rPr>
              <a:t>然而像我这上了年纪的保罗，现在又是为基督耶稣被囚禁的，宁愿凭着爱心请求你</a:t>
            </a:r>
            <a:r>
              <a:rPr lang="ru-RU"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30705" y="6021288"/>
            <a:ext cx="3549807" cy="83671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(vv. 8-9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2946616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0"/>
            <a:ext cx="918051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4499992" y="368300"/>
            <a:ext cx="4644007" cy="1476524"/>
          </a:xfrm>
          <a:effectLst/>
        </p:spPr>
        <p:txBody>
          <a:bodyPr/>
          <a:lstStyle/>
          <a:p>
            <a:pPr>
              <a:defRPr/>
            </a:pPr>
            <a:r>
              <a:rPr lang="zh-TW" altLang="en-US" b="1" dirty="0">
                <a:solidFill>
                  <a:schemeClr val="tx2"/>
                </a:solidFill>
                <a:effectLst>
                  <a:glow rad="127000">
                    <a:schemeClr val="bg1"/>
                  </a:glow>
                </a:effectLst>
                <a:latin typeface="Arial" charset="0"/>
                <a:ea typeface="ＭＳ Ｐゴシック" charset="0"/>
                <a:cs typeface="ＭＳ Ｐゴシック" charset="0"/>
              </a:rPr>
              <a:t>欧尼西慕</a:t>
            </a:r>
            <a:br>
              <a:rPr lang="zh-TW" altLang="en-US" b="1" dirty="0">
                <a:solidFill>
                  <a:schemeClr val="tx2"/>
                </a:solidFill>
                <a:effectLst>
                  <a:glow rad="127000">
                    <a:schemeClr val="bg1"/>
                  </a:glow>
                </a:effectLst>
                <a:latin typeface="Arial" charset="0"/>
                <a:ea typeface="ＭＳ Ｐゴシック" charset="0"/>
                <a:cs typeface="ＭＳ Ｐゴシック" charset="0"/>
              </a:rPr>
            </a:br>
            <a:r>
              <a:rPr lang="zh-TW" altLang="en-US" b="1" dirty="0">
                <a:solidFill>
                  <a:schemeClr val="tx2"/>
                </a:solidFill>
                <a:effectLst>
                  <a:glow rad="127000">
                    <a:schemeClr val="bg1"/>
                  </a:glow>
                </a:effectLst>
                <a:latin typeface="Arial" charset="0"/>
                <a:ea typeface="ＭＳ Ｐゴシック" charset="0"/>
                <a:cs typeface="ＭＳ Ｐゴシック" charset="0"/>
              </a:rPr>
              <a:t>逃跑了</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016906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50800"/>
            <a:ext cx="9288463"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439764"/>
          </a:xfrm>
          <a:solidFill>
            <a:srgbClr val="000514"/>
          </a:solidFill>
        </p:spPr>
        <p:txBody>
          <a:bodyPr/>
          <a:lstStyle/>
          <a:p>
            <a:pPr>
              <a:defRPr/>
            </a:pPr>
            <a:r>
              <a:rPr lang="zh-TW" altLang="en-US" sz="4000" b="1" dirty="0">
                <a:solidFill>
                  <a:srgbClr val="FFFFFF"/>
                </a:solidFill>
                <a:effectLst>
                  <a:outerShdw blurRad="38100" dist="38100" dir="2700000" algn="tl">
                    <a:srgbClr val="000000">
                      <a:alpha val="43137"/>
                    </a:srgbClr>
                  </a:outerShdw>
                </a:effectLst>
              </a:rPr>
              <a:t>欧尼西慕斯对腓利门做了不公正和被盗</a:t>
            </a:r>
            <a:endParaRPr lang="en-US" sz="40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8085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r>
              <a:rPr lang="zh-CN" altLang="en-US" sz="4000" b="1" dirty="0">
                <a:solidFill>
                  <a:srgbClr val="FFFFFF"/>
                </a:solidFill>
                <a:effectLst>
                  <a:outerShdw blurRad="38100" dist="38100" dir="2700000" algn="tl">
                    <a:srgbClr val="000000"/>
                  </a:outerShdw>
                </a:effectLst>
              </a:rPr>
              <a:t>罗马帝国的奴隶制</a:t>
            </a:r>
            <a:endParaRPr lang="en-US" altLang="en-US" sz="4000" b="1" dirty="0">
              <a:solidFill>
                <a:srgbClr val="FFFFFF"/>
              </a:solidFill>
              <a:effectLst>
                <a:outerShdw blurRad="38100" dist="38100" dir="2700000" algn="tl">
                  <a:srgbClr val="000000"/>
                </a:outerShdw>
              </a:effectLst>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0" descr="Sla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 y="11906"/>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91" name="Rectangle 11"/>
          <p:cNvSpPr>
            <a:spLocks noChangeArrowheads="1"/>
          </p:cNvSpPr>
          <p:nvPr/>
        </p:nvSpPr>
        <p:spPr bwMode="auto">
          <a:xfrm>
            <a:off x="3429000" y="1143000"/>
            <a:ext cx="2209800" cy="5257800"/>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1800">
              <a:solidFill>
                <a:srgbClr val="FFFFFF"/>
              </a:solidFill>
              <a:latin typeface="Garamond" pitchFamily="18" charset="0"/>
            </a:endParaRPr>
          </a:p>
        </p:txBody>
      </p:sp>
      <p:sp>
        <p:nvSpPr>
          <p:cNvPr id="46082" name="Rectangle 2"/>
          <p:cNvSpPr>
            <a:spLocks noGrp="1" noRot="1" noChangeArrowheads="1"/>
          </p:cNvSpPr>
          <p:nvPr>
            <p:ph type="title"/>
          </p:nvPr>
        </p:nvSpPr>
        <p:spPr>
          <a:xfrm>
            <a:off x="3429000" y="0"/>
            <a:ext cx="5715000" cy="1143000"/>
          </a:xfrm>
          <a:solidFill>
            <a:schemeClr val="bg2"/>
          </a:solidFill>
        </p:spPr>
        <p:txBody>
          <a:bodyPr/>
          <a:lstStyle/>
          <a:p>
            <a:pPr eaLnBrk="1" hangingPunct="1">
              <a:defRPr/>
            </a:pPr>
            <a:r>
              <a:rPr lang="zh-TW" altLang="en-US" sz="5400">
                <a:ea typeface="新細明體" charset="0"/>
                <a:cs typeface="新細明體" charset="0"/>
              </a:rPr>
              <a:t>社会阶层</a:t>
            </a:r>
          </a:p>
        </p:txBody>
      </p:sp>
      <p:sp>
        <p:nvSpPr>
          <p:cNvPr id="46083" name="Rectangle 3"/>
          <p:cNvSpPr>
            <a:spLocks noGrp="1" noChangeArrowheads="1"/>
          </p:cNvSpPr>
          <p:nvPr>
            <p:ph type="body" idx="1"/>
          </p:nvPr>
        </p:nvSpPr>
        <p:spPr>
          <a:xfrm>
            <a:off x="3276600" y="1905000"/>
            <a:ext cx="5562600" cy="609600"/>
          </a:xfrm>
        </p:spPr>
        <p:txBody>
          <a:bodyPr/>
          <a:lstStyle/>
          <a:p>
            <a:pPr eaLnBrk="1" hangingPunct="1">
              <a:lnSpc>
                <a:spcPct val="90000"/>
              </a:lnSpc>
            </a:pPr>
            <a:r>
              <a:rPr lang="zh-CN" altLang="en-US" sz="2800" b="1">
                <a:ea typeface="SimSun" pitchFamily="2" charset="-122"/>
              </a:rPr>
              <a:t>骑术 </a:t>
            </a:r>
            <a:r>
              <a:rPr lang="en-US" altLang="zh-CN" sz="2800" b="1">
                <a:ea typeface="SimSun" pitchFamily="2" charset="-122"/>
              </a:rPr>
              <a:t>(</a:t>
            </a:r>
            <a:r>
              <a:rPr lang="zh-CN" altLang="en-US" sz="2800" b="1">
                <a:ea typeface="SimSun" pitchFamily="2" charset="-122"/>
              </a:rPr>
              <a:t>贵族</a:t>
            </a:r>
            <a:r>
              <a:rPr lang="en-US" altLang="zh-CN" sz="2800" b="1">
                <a:ea typeface="SimSun" pitchFamily="2" charset="-122"/>
              </a:rPr>
              <a:t>)</a:t>
            </a:r>
            <a:endParaRPr lang="en-US" altLang="zh-TW" sz="2800" b="1">
              <a:ea typeface="新細明體" charset="-120"/>
            </a:endParaRPr>
          </a:p>
        </p:txBody>
      </p:sp>
      <p:sp>
        <p:nvSpPr>
          <p:cNvPr id="46084" name="Rectangle 4"/>
          <p:cNvSpPr>
            <a:spLocks noChangeArrowheads="1"/>
          </p:cNvSpPr>
          <p:nvPr/>
        </p:nvSpPr>
        <p:spPr bwMode="auto">
          <a:xfrm>
            <a:off x="3276600" y="3073400"/>
            <a:ext cx="55626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FFCC00"/>
              </a:buClr>
              <a:buSzPct val="70000"/>
              <a:buFont typeface="Wingdings" charset="0"/>
              <a:buChar char="n"/>
              <a:defRPr/>
            </a:pPr>
            <a:r>
              <a:rPr lang="zh-TW" altLang="en-US" sz="2800" b="1">
                <a:solidFill>
                  <a:srgbClr val="FFFFFF"/>
                </a:solidFill>
                <a:effectLst>
                  <a:outerShdw blurRad="38100" dist="38100" dir="2700000" algn="tl">
                    <a:srgbClr val="000000"/>
                  </a:outerShdw>
                </a:effectLst>
                <a:latin typeface="Garamond" charset="0"/>
                <a:ea typeface="新細明體" charset="0"/>
                <a:cs typeface="新細明體" charset="0"/>
              </a:rPr>
              <a:t>中产阶层</a:t>
            </a:r>
          </a:p>
        </p:txBody>
      </p:sp>
      <p:sp>
        <p:nvSpPr>
          <p:cNvPr id="46085" name="Rectangle 5"/>
          <p:cNvSpPr>
            <a:spLocks noChangeArrowheads="1"/>
          </p:cNvSpPr>
          <p:nvPr/>
        </p:nvSpPr>
        <p:spPr bwMode="auto">
          <a:xfrm>
            <a:off x="3276600" y="4241800"/>
            <a:ext cx="55626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Clr>
                <a:srgbClr val="FFCC00"/>
              </a:buClr>
              <a:buSzPct val="70000"/>
              <a:buFont typeface="Wingdings" pitchFamily="2" charset="2"/>
              <a:buChar char="n"/>
            </a:pPr>
            <a:r>
              <a:rPr lang="zh-TW" altLang="en-US" sz="2800" b="1">
                <a:solidFill>
                  <a:srgbClr val="FFFFFF"/>
                </a:solidFill>
                <a:effectLst>
                  <a:outerShdw blurRad="38100" dist="38100" dir="2700000" algn="tl">
                    <a:srgbClr val="000000"/>
                  </a:outerShdw>
                </a:effectLst>
                <a:latin typeface="Garamond" pitchFamily="18" charset="0"/>
                <a:ea typeface="新細明體" charset="-120"/>
              </a:rPr>
              <a:t>平民</a:t>
            </a:r>
            <a:r>
              <a:rPr lang="en-US" altLang="zh-TW" sz="2800" b="1">
                <a:solidFill>
                  <a:srgbClr val="FFFFFF"/>
                </a:solidFill>
                <a:effectLst>
                  <a:outerShdw blurRad="38100" dist="38100" dir="2700000" algn="tl">
                    <a:srgbClr val="000000"/>
                  </a:outerShdw>
                </a:effectLst>
                <a:latin typeface="Garamond" pitchFamily="18" charset="0"/>
                <a:ea typeface="新細明體" charset="-120"/>
              </a:rPr>
              <a:t>(</a:t>
            </a:r>
            <a:r>
              <a:rPr lang="zh-TW" altLang="en-US" sz="2800" b="1">
                <a:solidFill>
                  <a:srgbClr val="FFFFFF"/>
                </a:solidFill>
                <a:effectLst>
                  <a:outerShdw blurRad="38100" dist="38100" dir="2700000" algn="tl">
                    <a:srgbClr val="000000"/>
                  </a:outerShdw>
                </a:effectLst>
                <a:latin typeface="Garamond" pitchFamily="18" charset="0"/>
                <a:ea typeface="新細明體" charset="-120"/>
              </a:rPr>
              <a:t>自由民</a:t>
            </a:r>
            <a:r>
              <a:rPr lang="en-US" altLang="zh-TW" sz="2800" b="1">
                <a:solidFill>
                  <a:srgbClr val="FFFFFF"/>
                </a:solidFill>
                <a:effectLst>
                  <a:outerShdw blurRad="38100" dist="38100" dir="2700000" algn="tl">
                    <a:srgbClr val="000000"/>
                  </a:outerShdw>
                </a:effectLst>
                <a:latin typeface="Garamond" pitchFamily="18" charset="0"/>
                <a:ea typeface="新細明體" charset="-120"/>
              </a:rPr>
              <a:t>)</a:t>
            </a:r>
          </a:p>
        </p:txBody>
      </p:sp>
      <p:sp>
        <p:nvSpPr>
          <p:cNvPr id="46086" name="Rectangle 6"/>
          <p:cNvSpPr>
            <a:spLocks noChangeArrowheads="1"/>
          </p:cNvSpPr>
          <p:nvPr/>
        </p:nvSpPr>
        <p:spPr bwMode="auto">
          <a:xfrm>
            <a:off x="3276600" y="5373688"/>
            <a:ext cx="5634038"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FFCC00"/>
              </a:buClr>
              <a:buSzPct val="70000"/>
              <a:buFont typeface="Wingdings" charset="0"/>
              <a:buChar char="n"/>
              <a:defRPr/>
            </a:pPr>
            <a:r>
              <a:rPr lang="zh-TW" altLang="en-US" sz="2800" b="1">
                <a:solidFill>
                  <a:srgbClr val="FFCC00"/>
                </a:solidFill>
                <a:effectLst>
                  <a:outerShdw blurRad="38100" dist="38100" dir="2700000" algn="tl">
                    <a:srgbClr val="000000"/>
                  </a:outerShdw>
                </a:effectLst>
                <a:latin typeface="Garamond" charset="0"/>
                <a:ea typeface="新細明體" charset="0"/>
                <a:cs typeface="新細明體" charset="0"/>
              </a:rPr>
              <a:t>   奴    隶</a:t>
            </a:r>
          </a:p>
        </p:txBody>
      </p:sp>
      <p:sp>
        <p:nvSpPr>
          <p:cNvPr id="46087" name="AutoShape 7"/>
          <p:cNvSpPr>
            <a:spLocks noChangeArrowheads="1"/>
          </p:cNvSpPr>
          <p:nvPr/>
        </p:nvSpPr>
        <p:spPr bwMode="auto">
          <a:xfrm rot="5400000">
            <a:off x="4191000" y="25146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endParaRPr>
          </a:p>
        </p:txBody>
      </p:sp>
      <p:sp>
        <p:nvSpPr>
          <p:cNvPr id="46088" name="AutoShape 8"/>
          <p:cNvSpPr>
            <a:spLocks noChangeArrowheads="1"/>
          </p:cNvSpPr>
          <p:nvPr/>
        </p:nvSpPr>
        <p:spPr bwMode="auto">
          <a:xfrm rot="5400000">
            <a:off x="4191000" y="36957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endParaRPr>
          </a:p>
        </p:txBody>
      </p:sp>
      <p:sp>
        <p:nvSpPr>
          <p:cNvPr id="46089" name="AutoShape 9"/>
          <p:cNvSpPr>
            <a:spLocks noChangeArrowheads="1"/>
          </p:cNvSpPr>
          <p:nvPr/>
        </p:nvSpPr>
        <p:spPr bwMode="auto">
          <a:xfrm rot="5400000">
            <a:off x="4191000" y="4876800"/>
            <a:ext cx="533400" cy="533400"/>
          </a:xfrm>
          <a:custGeom>
            <a:avLst/>
            <a:gdLst>
              <a:gd name="T0" fmla="*/ 400050 w 21600"/>
              <a:gd name="T1" fmla="*/ 0 h 21600"/>
              <a:gd name="T2" fmla="*/ 0 w 21600"/>
              <a:gd name="T3" fmla="*/ 266700 h 21600"/>
              <a:gd name="T4" fmla="*/ 400050 w 21600"/>
              <a:gd name="T5" fmla="*/ 533400 h 21600"/>
              <a:gd name="T6" fmla="*/ 533400 w 21600"/>
              <a:gd name="T7" fmla="*/ 266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endParaRPr>
          </a:p>
        </p:txBody>
      </p:sp>
      <p:sp>
        <p:nvSpPr>
          <p:cNvPr id="46093" name="Text Box 13"/>
          <p:cNvSpPr txBox="1">
            <a:spLocks noChangeArrowheads="1"/>
          </p:cNvSpPr>
          <p:nvPr/>
        </p:nvSpPr>
        <p:spPr bwMode="auto">
          <a:xfrm>
            <a:off x="8534400" y="76200"/>
            <a:ext cx="523875"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altLang="zh-TW" b="1">
                <a:solidFill>
                  <a:srgbClr val="FFFFFF"/>
                </a:solidFill>
                <a:latin typeface="Arial" charset="0"/>
                <a:ea typeface="新細明體" charset="0"/>
                <a:cs typeface="新細明體" charset="0"/>
              </a:rPr>
              <a:t>98</a:t>
            </a:r>
          </a:p>
        </p:txBody>
      </p:sp>
      <p:sp>
        <p:nvSpPr>
          <p:cNvPr id="2" name="文本框 1">
            <a:extLst>
              <a:ext uri="{FF2B5EF4-FFF2-40B4-BE49-F238E27FC236}">
                <a16:creationId xmlns:a16="http://schemas.microsoft.com/office/drawing/2014/main" id="{55FA448D-4938-EFB4-0849-BE25E1D98650}"/>
              </a:ext>
            </a:extLst>
          </p:cNvPr>
          <p:cNvSpPr txBox="1"/>
          <p:nvPr/>
        </p:nvSpPr>
        <p:spPr>
          <a:xfrm>
            <a:off x="403480" y="533400"/>
            <a:ext cx="2720720" cy="5601533"/>
          </a:xfrm>
          <a:prstGeom prst="rect">
            <a:avLst/>
          </a:prstGeom>
          <a:solidFill>
            <a:srgbClr val="EBE8AF"/>
          </a:solidFill>
        </p:spPr>
        <p:txBody>
          <a:bodyPr wrap="square" rtlCol="0">
            <a:spAutoFit/>
          </a:bodyPr>
          <a:lstStyle/>
          <a:p>
            <a:pPr algn="ctr"/>
            <a:r>
              <a:rPr lang="zh-CN" altLang="en-US" sz="3200" b="1" dirty="0">
                <a:solidFill>
                  <a:schemeClr val="bg2"/>
                </a:solidFill>
              </a:rPr>
              <a:t>新奴隶到货</a:t>
            </a:r>
            <a:endParaRPr lang="en-US" altLang="zh-CN" sz="3200" b="1" dirty="0">
              <a:solidFill>
                <a:schemeClr val="bg2"/>
              </a:solidFill>
            </a:endParaRPr>
          </a:p>
          <a:p>
            <a:pPr algn="ctr"/>
            <a:endParaRPr lang="zh-CN" altLang="en-US" dirty="0">
              <a:solidFill>
                <a:schemeClr val="bg2"/>
              </a:solidFill>
            </a:endParaRPr>
          </a:p>
          <a:p>
            <a:r>
              <a:rPr lang="en-US" altLang="zh-CN" sz="1600" dirty="0">
                <a:solidFill>
                  <a:schemeClr val="bg2"/>
                </a:solidFill>
              </a:rPr>
              <a:t>• </a:t>
            </a:r>
            <a:r>
              <a:rPr lang="zh-CN" altLang="en-US" sz="1600" b="1" dirty="0">
                <a:solidFill>
                  <a:schemeClr val="bg2"/>
                </a:solidFill>
              </a:rPr>
              <a:t>战俘</a:t>
            </a:r>
            <a:r>
              <a:rPr lang="en-US" altLang="zh-CN" sz="1600" dirty="0">
                <a:solidFill>
                  <a:schemeClr val="bg2"/>
                </a:solidFill>
              </a:rPr>
              <a:t>——</a:t>
            </a:r>
            <a:r>
              <a:rPr lang="zh-CN" altLang="en-US" sz="1600" dirty="0">
                <a:solidFill>
                  <a:schemeClr val="bg2"/>
                </a:solidFill>
              </a:rPr>
              <a:t>来自帝国的各个角落，甚至更远的地方！</a:t>
            </a:r>
          </a:p>
          <a:p>
            <a:r>
              <a:rPr lang="zh-CN" altLang="en-US" sz="1600" dirty="0">
                <a:solidFill>
                  <a:schemeClr val="bg2"/>
                </a:solidFill>
              </a:rPr>
              <a:t>有受过教育的</a:t>
            </a:r>
            <a:r>
              <a:rPr lang="zh-CN" altLang="en-US" sz="1600" b="1" dirty="0">
                <a:solidFill>
                  <a:schemeClr val="bg2"/>
                </a:solidFill>
              </a:rPr>
              <a:t>希腊奴隶</a:t>
            </a:r>
            <a:r>
              <a:rPr lang="zh-CN" altLang="en-US" sz="1600" dirty="0">
                <a:solidFill>
                  <a:schemeClr val="bg2"/>
                </a:solidFill>
              </a:rPr>
              <a:t>、强壮的</a:t>
            </a:r>
            <a:r>
              <a:rPr lang="zh-CN" altLang="en-US" sz="1600" b="1" dirty="0">
                <a:solidFill>
                  <a:schemeClr val="bg2"/>
                </a:solidFill>
              </a:rPr>
              <a:t>日耳曼和不列颠蛮族</a:t>
            </a:r>
            <a:r>
              <a:rPr lang="zh-CN" altLang="en-US" sz="1600" dirty="0">
                <a:solidFill>
                  <a:schemeClr val="bg2"/>
                </a:solidFill>
              </a:rPr>
              <a:t>，以及来自</a:t>
            </a:r>
            <a:r>
              <a:rPr lang="zh-CN" altLang="en-US" sz="1600" b="1" dirty="0">
                <a:solidFill>
                  <a:schemeClr val="bg2"/>
                </a:solidFill>
              </a:rPr>
              <a:t>埃及、非洲和印度</a:t>
            </a:r>
            <a:r>
              <a:rPr lang="zh-CN" altLang="en-US" sz="1600" dirty="0">
                <a:solidFill>
                  <a:schemeClr val="bg2"/>
                </a:solidFill>
              </a:rPr>
              <a:t>的奴隶。</a:t>
            </a:r>
            <a:endParaRPr lang="en-US" altLang="zh-CN" sz="1600" dirty="0">
              <a:solidFill>
                <a:schemeClr val="bg2"/>
              </a:solidFill>
            </a:endParaRPr>
          </a:p>
          <a:p>
            <a:endParaRPr lang="zh-CN" altLang="en-US" sz="1600" dirty="0">
              <a:solidFill>
                <a:schemeClr val="bg2"/>
              </a:solidFill>
            </a:endParaRPr>
          </a:p>
          <a:p>
            <a:r>
              <a:rPr lang="en-US" altLang="zh-CN" sz="1600" dirty="0">
                <a:solidFill>
                  <a:schemeClr val="bg2"/>
                </a:solidFill>
              </a:rPr>
              <a:t>• </a:t>
            </a:r>
            <a:r>
              <a:rPr lang="zh-CN" altLang="en-US" sz="1600" b="1" dirty="0">
                <a:solidFill>
                  <a:schemeClr val="bg2"/>
                </a:solidFill>
              </a:rPr>
              <a:t>新一批罪犯</a:t>
            </a:r>
            <a:r>
              <a:rPr lang="en-US" altLang="zh-CN" sz="1600" dirty="0">
                <a:solidFill>
                  <a:schemeClr val="bg2"/>
                </a:solidFill>
              </a:rPr>
              <a:t>——</a:t>
            </a:r>
            <a:r>
              <a:rPr lang="zh-CN" altLang="en-US" sz="1600" dirty="0">
                <a:solidFill>
                  <a:schemeClr val="bg2"/>
                </a:solidFill>
              </a:rPr>
              <a:t>大多数已被政府预定去</a:t>
            </a:r>
            <a:r>
              <a:rPr lang="zh-CN" altLang="en-US" sz="1600" b="1" dirty="0">
                <a:solidFill>
                  <a:schemeClr val="bg2"/>
                </a:solidFill>
              </a:rPr>
              <a:t>矿井劳作</a:t>
            </a:r>
            <a:r>
              <a:rPr lang="zh-CN" altLang="en-US" sz="1600" dirty="0">
                <a:solidFill>
                  <a:schemeClr val="bg2"/>
                </a:solidFill>
              </a:rPr>
              <a:t>、</a:t>
            </a:r>
            <a:r>
              <a:rPr lang="zh-CN" altLang="en-US" sz="1600" b="1" dirty="0">
                <a:solidFill>
                  <a:schemeClr val="bg2"/>
                </a:solidFill>
              </a:rPr>
              <a:t>清扫道路</a:t>
            </a:r>
            <a:r>
              <a:rPr lang="zh-CN" altLang="en-US" sz="1600" dirty="0">
                <a:solidFill>
                  <a:schemeClr val="bg2"/>
                </a:solidFill>
              </a:rPr>
              <a:t>或执行其他公共任务，但其中一些可供</a:t>
            </a:r>
            <a:r>
              <a:rPr lang="zh-CN" altLang="en-US" sz="1600" b="1" dirty="0">
                <a:solidFill>
                  <a:schemeClr val="bg2"/>
                </a:solidFill>
              </a:rPr>
              <a:t>私人买家</a:t>
            </a:r>
            <a:r>
              <a:rPr lang="zh-CN" altLang="en-US" sz="1600" dirty="0">
                <a:solidFill>
                  <a:schemeClr val="bg2"/>
                </a:solidFill>
              </a:rPr>
              <a:t>购买。</a:t>
            </a:r>
            <a:endParaRPr lang="en-US" altLang="zh-CN" sz="1600" dirty="0">
              <a:solidFill>
                <a:schemeClr val="bg2"/>
              </a:solidFill>
            </a:endParaRPr>
          </a:p>
          <a:p>
            <a:endParaRPr lang="zh-CN" altLang="en-US" sz="1600" dirty="0">
              <a:solidFill>
                <a:schemeClr val="bg2"/>
              </a:solidFill>
            </a:endParaRPr>
          </a:p>
          <a:p>
            <a:r>
              <a:rPr lang="en-US" altLang="zh-CN" sz="1600" dirty="0">
                <a:solidFill>
                  <a:schemeClr val="bg2"/>
                </a:solidFill>
              </a:rPr>
              <a:t>• </a:t>
            </a:r>
            <a:r>
              <a:rPr lang="zh-CN" altLang="en-US" sz="1600" dirty="0">
                <a:solidFill>
                  <a:schemeClr val="bg2"/>
                </a:solidFill>
              </a:rPr>
              <a:t>我们的奴隶</a:t>
            </a:r>
            <a:r>
              <a:rPr lang="zh-CN" altLang="en-US" sz="1600" b="1" dirty="0">
                <a:solidFill>
                  <a:schemeClr val="bg2"/>
                </a:solidFill>
              </a:rPr>
              <a:t>年龄和健康状况均已清楚列出</a:t>
            </a:r>
            <a:r>
              <a:rPr lang="zh-CN" altLang="en-US" sz="1600" dirty="0">
                <a:solidFill>
                  <a:schemeClr val="bg2"/>
                </a:solidFill>
              </a:rPr>
              <a:t>，并保证告知任何</a:t>
            </a:r>
            <a:r>
              <a:rPr lang="zh-CN" altLang="en-US" sz="1600" b="1" dirty="0">
                <a:solidFill>
                  <a:schemeClr val="bg2"/>
                </a:solidFill>
              </a:rPr>
              <a:t>跛足、静脉曲张或其他疾病</a:t>
            </a:r>
            <a:r>
              <a:rPr lang="zh-CN" altLang="en-US" sz="1600" dirty="0">
                <a:solidFill>
                  <a:schemeClr val="bg2"/>
                </a:solidFill>
              </a:rPr>
              <a:t>。</a:t>
            </a:r>
            <a:br>
              <a:rPr lang="zh-CN" altLang="en-US" sz="1600" dirty="0">
                <a:solidFill>
                  <a:schemeClr val="bg2"/>
                </a:solidFill>
              </a:rPr>
            </a:br>
            <a:endParaRPr lang="zh-CN" altLang="en-US" sz="1600" dirty="0">
              <a:solidFill>
                <a:schemeClr val="bg2"/>
              </a:solidFill>
            </a:endParaRPr>
          </a:p>
          <a:p>
            <a:r>
              <a:rPr lang="zh-CN" altLang="en-US" sz="1400" b="1" dirty="0">
                <a:solidFill>
                  <a:schemeClr val="bg2"/>
                </a:solidFill>
              </a:rPr>
              <a:t>奴隶市场，图拉真广场，罗马</a:t>
            </a:r>
            <a:endParaRPr lang="zh-CN" altLang="en-US" sz="1400" dirty="0">
              <a:solidFill>
                <a:schemeClr val="bg2"/>
              </a:solidFill>
            </a:endParaRPr>
          </a:p>
        </p:txBody>
      </p:sp>
      <p:sp>
        <p:nvSpPr>
          <p:cNvPr id="3" name="文本框 2">
            <a:extLst>
              <a:ext uri="{FF2B5EF4-FFF2-40B4-BE49-F238E27FC236}">
                <a16:creationId xmlns:a16="http://schemas.microsoft.com/office/drawing/2014/main" id="{F8A13AD4-2C67-41EF-5EF7-3E5006E9D150}"/>
              </a:ext>
            </a:extLst>
          </p:cNvPr>
          <p:cNvSpPr txBox="1"/>
          <p:nvPr/>
        </p:nvSpPr>
        <p:spPr>
          <a:xfrm>
            <a:off x="5661683" y="5888009"/>
            <a:ext cx="3462219" cy="461665"/>
          </a:xfrm>
          <a:prstGeom prst="rect">
            <a:avLst/>
          </a:prstGeom>
          <a:solidFill>
            <a:srgbClr val="EBE8AF"/>
          </a:solidFill>
        </p:spPr>
        <p:txBody>
          <a:bodyPr wrap="square" rtlCol="0">
            <a:spAutoFit/>
          </a:bodyPr>
          <a:lstStyle/>
          <a:p>
            <a:r>
              <a:rPr lang="zh-CN" altLang="en-US" sz="1200" b="1" dirty="0">
                <a:solidFill>
                  <a:schemeClr val="bg2"/>
                </a:solidFill>
              </a:rPr>
              <a:t>耐用性</a:t>
            </a:r>
            <a:endParaRPr lang="zh-CN" altLang="en-US" sz="1200" dirty="0">
              <a:solidFill>
                <a:schemeClr val="bg2"/>
              </a:solidFill>
            </a:endParaRPr>
          </a:p>
          <a:p>
            <a:r>
              <a:rPr lang="zh-CN" altLang="en-US" sz="1200" dirty="0">
                <a:solidFill>
                  <a:schemeClr val="bg2"/>
                </a:solidFill>
              </a:rPr>
              <a:t>强壮、健康的奴隶适用于</a:t>
            </a:r>
            <a:r>
              <a:rPr lang="zh-CN" altLang="en-US" sz="1200" b="1" dirty="0">
                <a:solidFill>
                  <a:schemeClr val="bg2"/>
                </a:solidFill>
              </a:rPr>
              <a:t>各种繁重的家务和农活</a:t>
            </a:r>
            <a:r>
              <a:rPr lang="zh-CN" altLang="en-US" sz="1200" dirty="0">
                <a:solidFill>
                  <a:schemeClr val="bg2"/>
                </a:solidFill>
              </a:rPr>
              <a:t>。</a:t>
            </a:r>
          </a:p>
        </p:txBody>
      </p:sp>
    </p:spTree>
    <p:extLst>
      <p:ext uri="{BB962C8B-B14F-4D97-AF65-F5344CB8AC3E}">
        <p14:creationId xmlns:p14="http://schemas.microsoft.com/office/powerpoint/2010/main" val="2690241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865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39825"/>
            <a:ext cx="8640762" cy="564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525" y="-26988"/>
            <a:ext cx="9153525" cy="1008063"/>
          </a:xfrm>
          <a:solidFill>
            <a:srgbClr val="000514"/>
          </a:solidFill>
        </p:spPr>
        <p:txBody>
          <a:bodyPr/>
          <a:lstStyle/>
          <a:p>
            <a:r>
              <a:rPr lang="zh-CN" altLang="en-US" sz="4000" b="1" dirty="0">
                <a:solidFill>
                  <a:srgbClr val="FFFFFF"/>
                </a:solidFill>
              </a:rPr>
              <a:t>罗马帝国的奴隶制</a:t>
            </a:r>
            <a:endParaRPr lang="en-US" altLang="en-US" sz="4000" b="1" dirty="0">
              <a:solidFill>
                <a:srgbClr val="FFFFFF"/>
              </a:solidFill>
            </a:endParaRPr>
          </a:p>
        </p:txBody>
      </p:sp>
      <p:sp>
        <p:nvSpPr>
          <p:cNvPr id="4" name="Title 1"/>
          <p:cNvSpPr txBox="1">
            <a:spLocks/>
          </p:cNvSpPr>
          <p:nvPr/>
        </p:nvSpPr>
        <p:spPr bwMode="auto">
          <a:xfrm>
            <a:off x="251520" y="2133600"/>
            <a:ext cx="8136904" cy="3384376"/>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defRPr/>
            </a:pPr>
            <a:r>
              <a:rPr lang="zh-TW" altLang="en-US" sz="3600" b="1" dirty="0">
                <a:solidFill>
                  <a:srgbClr val="FFFFFF"/>
                </a:solidFill>
                <a:effectLst>
                  <a:glow rad="203200">
                    <a:srgbClr val="000000"/>
                  </a:glow>
                </a:effectLst>
              </a:rPr>
              <a:t>“奴隶绝对是他主人的处置</a:t>
            </a:r>
            <a:r>
              <a:rPr lang="en-US" altLang="zh-TW" sz="3600" b="1" dirty="0">
                <a:solidFill>
                  <a:srgbClr val="FFFFFF"/>
                </a:solidFill>
                <a:effectLst>
                  <a:glow rad="203200">
                    <a:srgbClr val="000000"/>
                  </a:glow>
                </a:effectLst>
              </a:rPr>
              <a:t>; </a:t>
            </a:r>
            <a:r>
              <a:rPr lang="zh-TW" altLang="en-US" sz="3600" b="1" dirty="0">
                <a:solidFill>
                  <a:srgbClr val="FFFFFF"/>
                </a:solidFill>
                <a:effectLst>
                  <a:glow rad="203200">
                    <a:srgbClr val="000000"/>
                  </a:glow>
                </a:effectLst>
              </a:rPr>
              <a:t>对于最小的罪行，他可能被鞭打，肢解，钉在十字架上，</a:t>
            </a:r>
            <a:r>
              <a:rPr lang="en-US" altLang="zh-TW" sz="3600" b="1" dirty="0">
                <a:solidFill>
                  <a:srgbClr val="FFFFFF"/>
                </a:solidFill>
                <a:effectLst>
                  <a:glow rad="203200">
                    <a:srgbClr val="000000"/>
                  </a:glow>
                </a:effectLst>
              </a:rPr>
              <a:t>[</a:t>
            </a:r>
            <a:r>
              <a:rPr lang="zh-TW" altLang="en-US" sz="3600" b="1" dirty="0">
                <a:solidFill>
                  <a:srgbClr val="FFFFFF"/>
                </a:solidFill>
                <a:effectLst>
                  <a:glow rad="203200">
                    <a:srgbClr val="000000"/>
                  </a:glow>
                </a:effectLst>
              </a:rPr>
              <a:t>或</a:t>
            </a:r>
            <a:r>
              <a:rPr lang="en-US" altLang="zh-TW" sz="3600" b="1" dirty="0">
                <a:solidFill>
                  <a:srgbClr val="FFFFFF"/>
                </a:solidFill>
                <a:effectLst>
                  <a:glow rad="203200">
                    <a:srgbClr val="000000"/>
                  </a:glow>
                </a:effectLst>
              </a:rPr>
              <a:t>]</a:t>
            </a:r>
            <a:r>
              <a:rPr lang="zh-TW" altLang="en-US" sz="3600" b="1" dirty="0">
                <a:solidFill>
                  <a:srgbClr val="FFFFFF"/>
                </a:solidFill>
                <a:effectLst>
                  <a:glow rad="203200">
                    <a:srgbClr val="000000"/>
                  </a:glow>
                </a:effectLst>
              </a:rPr>
              <a:t>被扔到野兽身上“</a:t>
            </a:r>
            <a:r>
              <a:rPr lang="en-US" sz="2400" b="1" dirty="0">
                <a:solidFill>
                  <a:srgbClr val="FFFFFF"/>
                </a:solidFill>
                <a:effectLst>
                  <a:glow rad="203200">
                    <a:srgbClr val="000000"/>
                  </a:glow>
                </a:effectLst>
              </a:rPr>
              <a:t>(J. B. Lightfoot, </a:t>
            </a:r>
            <a:br>
              <a:rPr lang="en-US" sz="2400" b="1" dirty="0">
                <a:solidFill>
                  <a:srgbClr val="FFFFFF"/>
                </a:solidFill>
                <a:effectLst>
                  <a:glow rad="203200">
                    <a:srgbClr val="000000"/>
                  </a:glow>
                </a:effectLst>
              </a:rPr>
            </a:br>
            <a:r>
              <a:rPr lang="en-US" sz="2400" b="1" i="1" dirty="0">
                <a:solidFill>
                  <a:srgbClr val="FFFFFF"/>
                </a:solidFill>
                <a:effectLst>
                  <a:glow rad="203200">
                    <a:srgbClr val="000000"/>
                  </a:glow>
                </a:effectLst>
              </a:rPr>
              <a:t>Saint Paul’s Epistles to the </a:t>
            </a:r>
            <a:br>
              <a:rPr lang="en-US" sz="2400" b="1" i="1" dirty="0">
                <a:solidFill>
                  <a:srgbClr val="FFFFFF"/>
                </a:solidFill>
                <a:effectLst>
                  <a:glow rad="203200">
                    <a:srgbClr val="000000"/>
                  </a:glow>
                </a:effectLst>
              </a:rPr>
            </a:br>
            <a:r>
              <a:rPr lang="en-US" sz="2400" b="1" i="1" dirty="0">
                <a:solidFill>
                  <a:srgbClr val="FFFFFF"/>
                </a:solidFill>
                <a:effectLst>
                  <a:glow rad="203200">
                    <a:srgbClr val="000000"/>
                  </a:glow>
                </a:effectLst>
              </a:rPr>
              <a:t>Colossians and to Philemon</a:t>
            </a:r>
            <a:r>
              <a:rPr lang="en-US" sz="2400" b="1" dirty="0">
                <a:solidFill>
                  <a:srgbClr val="FFFFFF"/>
                </a:solidFill>
                <a:effectLst>
                  <a:glow rad="203200">
                    <a:srgbClr val="000000"/>
                  </a:glow>
                </a:effectLst>
              </a:rPr>
              <a:t>, 321) </a:t>
            </a:r>
          </a:p>
        </p:txBody>
      </p:sp>
      <p:sp>
        <p:nvSpPr>
          <p:cNvPr id="198661" name="Text Box 5"/>
          <p:cNvSpPr txBox="1">
            <a:spLocks noChangeArrowheads="1"/>
          </p:cNvSpPr>
          <p:nvPr/>
        </p:nvSpPr>
        <p:spPr bwMode="auto">
          <a:xfrm>
            <a:off x="8388350" y="873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246</a:t>
            </a:r>
          </a:p>
        </p:txBody>
      </p:sp>
    </p:spTree>
    <p:extLst>
      <p:ext uri="{BB962C8B-B14F-4D97-AF65-F5344CB8AC3E}">
        <p14:creationId xmlns:p14="http://schemas.microsoft.com/office/powerpoint/2010/main" val="2187666141"/>
      </p:ext>
    </p:extLst>
  </p:cSld>
  <p:clrMapOvr>
    <a:overrideClrMapping bg1="dk2" tx1="lt1" bg2="dk1" tx2="lt2" accent1="accent1" accent2="accent2" accent3="accent3" accent4="accent4" accent5="accent5" accent6="accent6" hlink="hlink" folHlink="folHlink"/>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Rectangle 6"/>
          <p:cNvSpPr>
            <a:spLocks noGrp="1" noRot="1" noChangeArrowheads="1"/>
          </p:cNvSpPr>
          <p:nvPr>
            <p:ph type="title"/>
          </p:nvPr>
        </p:nvSpPr>
        <p:spPr>
          <a:xfrm>
            <a:off x="0" y="274638"/>
            <a:ext cx="9144000" cy="1143000"/>
          </a:xfrm>
        </p:spPr>
        <p:txBody>
          <a:bodyPr/>
          <a:lstStyle/>
          <a:p>
            <a:pPr eaLnBrk="1" hangingPunct="1">
              <a:defRPr/>
            </a:pPr>
            <a:r>
              <a:rPr lang="zh-CN" altLang="en-US" sz="4000" dirty="0">
                <a:ea typeface="SimSun" charset="0"/>
                <a:cs typeface="SimSun" charset="0"/>
              </a:rPr>
              <a:t>人口分类</a:t>
            </a:r>
            <a:endParaRPr lang="en-US" sz="4000" dirty="0">
              <a:latin typeface="Arial" charset="0"/>
            </a:endParaRPr>
          </a:p>
        </p:txBody>
      </p:sp>
      <p:graphicFrame>
        <p:nvGraphicFramePr>
          <p:cNvPr id="2" name="Object 1026"/>
          <p:cNvGraphicFramePr>
            <a:graphicFrameLocks noGrp="1" noChangeAspect="1"/>
          </p:cNvGraphicFramePr>
          <p:nvPr>
            <p:ph idx="1"/>
            <p:extLst>
              <p:ext uri="{D42A27DB-BD31-4B8C-83A1-F6EECF244321}">
                <p14:modId xmlns:p14="http://schemas.microsoft.com/office/powerpoint/2010/main" val="813763016"/>
              </p:ext>
            </p:extLst>
          </p:nvPr>
        </p:nvGraphicFramePr>
        <p:xfrm>
          <a:off x="431800" y="1346200"/>
          <a:ext cx="8356600" cy="5399088"/>
        </p:xfrm>
        <a:graphic>
          <a:graphicData uri="http://schemas.openxmlformats.org/drawingml/2006/chart">
            <c:chart xmlns:c="http://schemas.openxmlformats.org/drawingml/2006/chart" xmlns:r="http://schemas.openxmlformats.org/officeDocument/2006/relationships" r:id="rId4"/>
          </a:graphicData>
        </a:graphic>
      </p:graphicFrame>
      <p:sp>
        <p:nvSpPr>
          <p:cNvPr id="155652" name="TextBox 7"/>
          <p:cNvSpPr txBox="1">
            <a:spLocks noChangeArrowheads="1"/>
          </p:cNvSpPr>
          <p:nvPr/>
        </p:nvSpPr>
        <p:spPr bwMode="auto">
          <a:xfrm rot="-5400000">
            <a:off x="-349249" y="3810000"/>
            <a:ext cx="18526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aramond" charset="0"/>
                <a:ea typeface="ＭＳ Ｐゴシック" charset="0"/>
              </a:rPr>
              <a:t>Millions of People</a:t>
            </a:r>
          </a:p>
        </p:txBody>
      </p:sp>
      <p:sp>
        <p:nvSpPr>
          <p:cNvPr id="5" name="Oval 4">
            <a:extLst>
              <a:ext uri="{FF2B5EF4-FFF2-40B4-BE49-F238E27FC236}">
                <a16:creationId xmlns:a16="http://schemas.microsoft.com/office/drawing/2014/main" id="{51071E22-48DB-234D-AF32-BBC9F6FD0CD4}"/>
              </a:ext>
            </a:extLst>
          </p:cNvPr>
          <p:cNvSpPr>
            <a:spLocks noChangeAspect="1"/>
          </p:cNvSpPr>
          <p:nvPr/>
        </p:nvSpPr>
        <p:spPr bwMode="auto">
          <a:xfrm>
            <a:off x="1043608" y="6858000"/>
            <a:ext cx="4104000" cy="4104456"/>
          </a:xfrm>
          <a:prstGeom prst="ellipse">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aramond" pitchFamily="-112" charset="0"/>
              <a:ea typeface="ＭＳ Ｐゴシック" charset="0"/>
            </a:endParaRPr>
          </a:p>
        </p:txBody>
      </p:sp>
      <p:sp>
        <p:nvSpPr>
          <p:cNvPr id="10" name="Rectangle 6">
            <a:extLst>
              <a:ext uri="{FF2B5EF4-FFF2-40B4-BE49-F238E27FC236}">
                <a16:creationId xmlns:a16="http://schemas.microsoft.com/office/drawing/2014/main" id="{413772E5-C73C-EF47-8207-B732817E65A6}"/>
              </a:ext>
            </a:extLst>
          </p:cNvPr>
          <p:cNvSpPr txBox="1">
            <a:spLocks noRot="1" noChangeArrowheads="1"/>
          </p:cNvSpPr>
          <p:nvPr/>
        </p:nvSpPr>
        <p:spPr bwMode="auto">
          <a:xfrm>
            <a:off x="2915816" y="3045013"/>
            <a:ext cx="1584176" cy="2433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lvl="0" eaLnBrk="1" hangingPunct="1">
              <a:defRPr/>
            </a:pPr>
            <a:r>
              <a:rPr lang="ko-KR" altLang="en-US" sz="2400" kern="0" dirty="0" err="1">
                <a:solidFill>
                  <a:srgbClr val="000514"/>
                </a:solidFill>
                <a:effectLst/>
                <a:latin typeface="Arial" charset="0"/>
              </a:rPr>
              <a:t>奴隸</a:t>
            </a:r>
            <a:endParaRPr kumimoji="0" lang="en-US" sz="2400" b="1" i="0" u="none" strike="noStrike" kern="0" cap="none" spc="0" normalizeH="0" baseline="0" noProof="0" dirty="0">
              <a:ln>
                <a:noFill/>
              </a:ln>
              <a:solidFill>
                <a:srgbClr val="000514"/>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042345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Shackl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Rectangle 3"/>
          <p:cNvSpPr>
            <a:spLocks noGrp="1" noChangeArrowheads="1"/>
          </p:cNvSpPr>
          <p:nvPr>
            <p:ph type="title"/>
          </p:nvPr>
        </p:nvSpPr>
        <p:spPr>
          <a:xfrm>
            <a:off x="601663" y="44450"/>
            <a:ext cx="7426325" cy="850900"/>
          </a:xfrm>
        </p:spPr>
        <p:txBody>
          <a:bodyPr/>
          <a:lstStyle/>
          <a:p>
            <a:pPr eaLnBrk="1" hangingPunct="1"/>
            <a:r>
              <a:rPr lang="en-US" altLang="en-US" dirty="0">
                <a:solidFill>
                  <a:schemeClr val="bg1"/>
                </a:solidFill>
                <a:latin typeface="Arial" pitchFamily="34" charset="0"/>
              </a:rPr>
              <a:t>. </a:t>
            </a:r>
            <a:r>
              <a:rPr lang="zh-TW" altLang="en-US" dirty="0">
                <a:solidFill>
                  <a:schemeClr val="bg1"/>
                </a:solidFill>
                <a:latin typeface="Arial" pitchFamily="34" charset="0"/>
              </a:rPr>
              <a:t>场合</a:t>
            </a:r>
            <a:r>
              <a:rPr lang="en-US" altLang="en-US" dirty="0">
                <a:solidFill>
                  <a:schemeClr val="bg1"/>
                </a:solidFill>
                <a:latin typeface="Arial" pitchFamily="34" charset="0"/>
              </a:rPr>
              <a:t>.</a:t>
            </a:r>
          </a:p>
        </p:txBody>
      </p:sp>
      <p:sp>
        <p:nvSpPr>
          <p:cNvPr id="184323" name="Text Box 4"/>
          <p:cNvSpPr txBox="1">
            <a:spLocks noChangeArrowheads="1"/>
          </p:cNvSpPr>
          <p:nvPr/>
        </p:nvSpPr>
        <p:spPr bwMode="auto">
          <a:xfrm>
            <a:off x="179388" y="908050"/>
            <a:ext cx="66960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TW" altLang="en-US" sz="3200" b="1" dirty="0">
                <a:solidFill>
                  <a:srgbClr val="FFFFFF"/>
                </a:solidFill>
              </a:rPr>
              <a:t>欧尼西慕斯前往罗马，在那里保罗将这个逃亡的奴隶带到基督面前</a:t>
            </a:r>
            <a:endParaRPr lang="en-US" altLang="en-US" sz="3200" b="1" dirty="0">
              <a:solidFill>
                <a:srgbClr val="FFFFFF"/>
              </a:solidFill>
            </a:endParaRPr>
          </a:p>
        </p:txBody>
      </p:sp>
      <p:sp>
        <p:nvSpPr>
          <p:cNvPr id="184324"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rPr>
              <a:t>246</a:t>
            </a:r>
          </a:p>
        </p:txBody>
      </p:sp>
      <p:pic>
        <p:nvPicPr>
          <p:cNvPr id="1843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91263" y="3644900"/>
            <a:ext cx="2889250" cy="334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384621"/>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rev_inro_Wax_Sealed_Envelope_cn_b_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275"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TextBox 7"/>
          <p:cNvSpPr txBox="1">
            <a:spLocks noChangeArrowheads="1"/>
          </p:cNvSpPr>
          <p:nvPr/>
        </p:nvSpPr>
        <p:spPr bwMode="auto">
          <a:xfrm>
            <a:off x="4427538" y="1268413"/>
            <a:ext cx="633412"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6600">
                <a:solidFill>
                  <a:srgbClr val="FFFFFF"/>
                </a:solidFill>
                <a:latin typeface="Times New Roman" pitchFamily="18" charset="0"/>
                <a:cs typeface="Times New Roman" pitchFamily="18" charset="0"/>
              </a:rPr>
              <a:t>P</a:t>
            </a:r>
          </a:p>
        </p:txBody>
      </p:sp>
      <p:sp>
        <p:nvSpPr>
          <p:cNvPr id="185347" name="Title 2"/>
          <p:cNvSpPr txBox="1">
            <a:spLocks/>
          </p:cNvSpPr>
          <p:nvPr/>
        </p:nvSpPr>
        <p:spPr bwMode="auto">
          <a:xfrm>
            <a:off x="760413" y="2708275"/>
            <a:ext cx="7772400"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zh-TW" altLang="en-US" sz="11500" b="1" dirty="0">
                <a:solidFill>
                  <a:srgbClr val="000000"/>
                </a:solidFill>
                <a:latin typeface="Times New Roman" pitchFamily="18" charset="0"/>
                <a:cs typeface="Times New Roman" pitchFamily="18" charset="0"/>
              </a:rPr>
              <a:t>腓利门</a:t>
            </a:r>
            <a:endParaRPr lang="en-US" altLang="en-US" sz="11500" b="1" dirty="0">
              <a:solidFill>
                <a:srgbClr val="000000"/>
              </a:solidFill>
              <a:latin typeface="Verdana" pitchFamily="34" charset="0"/>
            </a:endParaRPr>
          </a:p>
        </p:txBody>
      </p:sp>
      <p:sp>
        <p:nvSpPr>
          <p:cNvPr id="120834" name="Rectangle 3"/>
          <p:cNvSpPr>
            <a:spLocks noGrp="1" noChangeArrowheads="1"/>
          </p:cNvSpPr>
          <p:nvPr>
            <p:ph type="title"/>
          </p:nvPr>
        </p:nvSpPr>
        <p:spPr>
          <a:xfrm>
            <a:off x="601663" y="44450"/>
            <a:ext cx="7426325" cy="850900"/>
          </a:xfrm>
          <a:extLst>
            <a:ext uri="{FAA26D3D-D897-4be2-8F04-BA451C77F1D7}">
              <ma14:placeholderFlag xmlns="" xmlns:ma14="http://schemas.microsoft.com/office/mac/drawingml/2011/main" val="1"/>
            </a:ext>
          </a:extLst>
        </p:spPr>
        <p:txBody>
          <a:bodyPr/>
          <a:lstStyle/>
          <a:p>
            <a:pPr eaLnBrk="1" hangingPunct="1">
              <a:defRPr/>
            </a:pPr>
            <a:r>
              <a:rPr lang="en-US" dirty="0">
                <a:solidFill>
                  <a:schemeClr val="bg1"/>
                </a:solidFill>
                <a:effectLst>
                  <a:glow rad="177800">
                    <a:schemeClr val="tx1"/>
                  </a:glow>
                </a:effectLst>
                <a:latin typeface="Arial" charset="0"/>
                <a:ea typeface="ＭＳ Ｐゴシック" charset="0"/>
              </a:rPr>
              <a:t>.</a:t>
            </a:r>
            <a:r>
              <a:rPr lang="zh-TW" altLang="en-US" dirty="0">
                <a:solidFill>
                  <a:schemeClr val="bg1"/>
                </a:solidFill>
                <a:effectLst>
                  <a:glow rad="177800">
                    <a:schemeClr val="tx1"/>
                  </a:glow>
                </a:effectLst>
                <a:latin typeface="Arial" charset="0"/>
                <a:ea typeface="ＭＳ Ｐゴシック" charset="0"/>
              </a:rPr>
              <a:t>场合</a:t>
            </a:r>
            <a:r>
              <a:rPr lang="en-US" dirty="0">
                <a:solidFill>
                  <a:schemeClr val="bg1"/>
                </a:solidFill>
                <a:effectLst>
                  <a:glow rad="177800">
                    <a:schemeClr val="tx1"/>
                  </a:glow>
                </a:effectLst>
                <a:latin typeface="Arial" charset="0"/>
                <a:ea typeface="ＭＳ Ｐゴシック" charset="0"/>
              </a:rPr>
              <a:t>.</a:t>
            </a:r>
          </a:p>
        </p:txBody>
      </p:sp>
      <p:sp>
        <p:nvSpPr>
          <p:cNvPr id="120835" name="Text Box 4"/>
          <p:cNvSpPr txBox="1">
            <a:spLocks noChangeArrowheads="1"/>
          </p:cNvSpPr>
          <p:nvPr/>
        </p:nvSpPr>
        <p:spPr bwMode="auto">
          <a:xfrm>
            <a:off x="107504" y="4811668"/>
            <a:ext cx="903649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TW" altLang="en-US" sz="3200" b="1" dirty="0">
                <a:solidFill>
                  <a:srgbClr val="FFFFFF"/>
                </a:solidFill>
                <a:effectLst>
                  <a:glow rad="177800">
                    <a:srgbClr val="000000"/>
                  </a:glow>
                </a:effectLst>
                <a:cs typeface="Arial" charset="0"/>
              </a:rPr>
              <a:t>保罗说服欧尼西慕回到他的主人腓利门，甚至写下了欧尼西慕本人所带的信。</a:t>
            </a:r>
            <a:endParaRPr lang="en-US" sz="3200" b="1" dirty="0">
              <a:solidFill>
                <a:srgbClr val="FFFFFF"/>
              </a:solidFill>
              <a:effectLst>
                <a:glow rad="177800">
                  <a:srgbClr val="000000"/>
                </a:glow>
              </a:effectLst>
              <a:cs typeface="Arial" charset="0"/>
            </a:endParaRPr>
          </a:p>
        </p:txBody>
      </p:sp>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spTree>
    <p:extLst>
      <p:ext uri="{BB962C8B-B14F-4D97-AF65-F5344CB8AC3E}">
        <p14:creationId xmlns:p14="http://schemas.microsoft.com/office/powerpoint/2010/main" val="78802267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42443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1916832"/>
            <a:ext cx="4067944" cy="936104"/>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看守</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2875809"/>
            <a:ext cx="9144000" cy="4729655"/>
          </a:xfrm>
          <a:prstGeom prst="rect">
            <a:avLst/>
          </a:prstGeom>
        </p:spPr>
      </p:pic>
      <p:sp>
        <p:nvSpPr>
          <p:cNvPr id="6" name="Rectangle 2"/>
          <p:cNvSpPr txBox="1">
            <a:spLocks noChangeArrowheads="1"/>
          </p:cNvSpPr>
          <p:nvPr/>
        </p:nvSpPr>
        <p:spPr bwMode="auto">
          <a:xfrm>
            <a:off x="5085267" y="2996952"/>
            <a:ext cx="4067944" cy="93610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犹太人</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79898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512" y="29469"/>
            <a:ext cx="9144000" cy="3399531"/>
          </a:xfrm>
          <a:effectLst>
            <a:outerShdw blurRad="63500" dist="35921" dir="2700000" algn="ctr" rotWithShape="0">
              <a:schemeClr val="tx2">
                <a:alpha val="74998"/>
              </a:schemeClr>
            </a:outerShdw>
          </a:effectLst>
        </p:spPr>
        <p:txBody>
          <a:bodyPr anchor="t"/>
          <a:lstStyle/>
          <a:p>
            <a:pPr algn="l">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就是为我在囚禁时所生的儿子</a:t>
            </a:r>
            <a:r>
              <a:rPr lang="zh-CN" altLang="en-US" b="1" dirty="0">
                <a:solidFill>
                  <a:srgbClr val="FFFF00"/>
                </a:solidFill>
                <a:effectLst>
                  <a:glow rad="127000">
                    <a:schemeClr val="tx1"/>
                  </a:glow>
                </a:effectLst>
                <a:latin typeface="Arial" charset="0"/>
                <a:ea typeface="ＭＳ Ｐゴシック" charset="0"/>
                <a:cs typeface="ＭＳ Ｐゴシック" charset="0"/>
              </a:rPr>
              <a:t>欧尼西慕</a:t>
            </a:r>
            <a:r>
              <a:rPr lang="zh-CN" altLang="en-US" b="1" dirty="0">
                <a:effectLst>
                  <a:glow rad="127000">
                    <a:schemeClr val="tx1"/>
                  </a:glow>
                </a:effectLst>
                <a:latin typeface="Arial" charset="0"/>
                <a:ea typeface="ＭＳ Ｐゴシック" charset="0"/>
                <a:cs typeface="ＭＳ Ｐゴシック" charset="0"/>
              </a:rPr>
              <a:t>求你； </a:t>
            </a:r>
            <a:r>
              <a:rPr lang="en-US" altLang="zh-CN" b="1" baseline="30000" dirty="0">
                <a:effectLst>
                  <a:glow rad="127000">
                    <a:schemeClr val="tx1"/>
                  </a:glow>
                </a:effectLst>
                <a:latin typeface="Arial" charset="0"/>
                <a:ea typeface="ＭＳ Ｐゴシック" charset="0"/>
                <a:cs typeface="ＭＳ Ｐゴシック" charset="0"/>
              </a:rPr>
              <a:t>11</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他从前对你</a:t>
            </a:r>
            <a:r>
              <a:rPr lang="zh-CN" altLang="en-US" b="1" dirty="0">
                <a:solidFill>
                  <a:srgbClr val="FFFF00"/>
                </a:solidFill>
                <a:effectLst>
                  <a:glow rad="127000">
                    <a:schemeClr val="tx1"/>
                  </a:glow>
                </a:effectLst>
                <a:latin typeface="Arial" charset="0"/>
                <a:ea typeface="ＭＳ Ｐゴシック" charset="0"/>
                <a:cs typeface="ＭＳ Ｐゴシック" charset="0"/>
              </a:rPr>
              <a:t>没有甚么好处</a:t>
            </a:r>
            <a:r>
              <a:rPr lang="zh-CN" altLang="en-US" b="1" dirty="0">
                <a:effectLst>
                  <a:glow rad="127000">
                    <a:schemeClr val="tx1"/>
                  </a:glow>
                </a:effectLst>
                <a:latin typeface="Arial" charset="0"/>
                <a:ea typeface="ＭＳ Ｐゴシック" charset="0"/>
                <a:cs typeface="ＭＳ Ｐゴシック" charset="0"/>
              </a:rPr>
              <a:t>，但现在对你我都有好处。</a:t>
            </a:r>
            <a:endParaRPr lang="en-US"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4"/>
          <a:stretch>
            <a:fillRect/>
          </a:stretch>
        </p:blipFill>
        <p:spPr>
          <a:xfrm>
            <a:off x="4644008" y="3472562"/>
            <a:ext cx="4499992" cy="3374994"/>
          </a:xfrm>
          <a:prstGeom prst="rect">
            <a:avLst/>
          </a:prstGeom>
        </p:spPr>
      </p:pic>
      <p:sp>
        <p:nvSpPr>
          <p:cNvPr id="6" name="Rectangle 2"/>
          <p:cNvSpPr txBox="1">
            <a:spLocks noChangeArrowheads="1"/>
          </p:cNvSpPr>
          <p:nvPr/>
        </p:nvSpPr>
        <p:spPr bwMode="auto">
          <a:xfrm>
            <a:off x="26160" y="3356992"/>
            <a:ext cx="4774440" cy="3356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altLang="zh-CN" sz="3600" b="1" baseline="30000" dirty="0">
                <a:solidFill>
                  <a:srgbClr val="FFFFFF"/>
                </a:solidFill>
                <a:effectLst>
                  <a:glow rad="127000">
                    <a:srgbClr val="000000"/>
                  </a:glow>
                </a:effectLst>
                <a:latin typeface="Arial" charset="0"/>
                <a:ea typeface="ＭＳ Ｐゴシック" charset="0"/>
                <a:cs typeface="ＭＳ Ｐゴシック" charset="0"/>
              </a:rPr>
              <a:t>12</a:t>
            </a:r>
            <a:r>
              <a:rPr lang="en-US" altLang="zh-CN" b="1" dirty="0">
                <a:solidFill>
                  <a:srgbClr val="FFFFFF"/>
                </a:solidFill>
                <a:effectLst>
                  <a:glow rad="127000">
                    <a:srgbClr val="000000"/>
                  </a:glow>
                </a:effectLst>
                <a:latin typeface="Arial" charset="0"/>
                <a:ea typeface="ＭＳ Ｐゴシック" charset="0"/>
                <a:cs typeface="ＭＳ Ｐゴシック" charset="0"/>
              </a:rPr>
              <a:t> </a:t>
            </a:r>
            <a:r>
              <a:rPr lang="zh-CN" altLang="en-US" b="1" dirty="0">
                <a:solidFill>
                  <a:srgbClr val="FFFFFF"/>
                </a:solidFill>
                <a:effectLst>
                  <a:glow rad="127000">
                    <a:srgbClr val="000000"/>
                  </a:glow>
                </a:effectLst>
                <a:latin typeface="Arial" charset="0"/>
                <a:ea typeface="ＭＳ Ｐゴシック" charset="0"/>
                <a:cs typeface="ＭＳ Ｐゴシック" charset="0"/>
              </a:rPr>
              <a:t>我现在打发他亲自回到你那里去；他是我所心爱的。</a:t>
            </a:r>
            <a:endParaRPr lang="en-GB" altLang="zh-CN" b="1" dirty="0">
              <a:solidFill>
                <a:srgbClr val="FFFFFF"/>
              </a:solidFill>
              <a:effectLst>
                <a:glow rad="127000">
                  <a:srgbClr val="000000"/>
                </a:glow>
              </a:effectLst>
              <a:latin typeface="Arial" charset="0"/>
              <a:ea typeface="ＭＳ Ｐゴシック" charset="0"/>
              <a:cs typeface="ＭＳ Ｐゴシック" charset="0"/>
            </a:endParaRPr>
          </a:p>
          <a:p>
            <a:pPr algn="l">
              <a:defRPr/>
            </a:pPr>
            <a:r>
              <a:rPr lang="en-US" sz="24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(vv. 10-12 </a:t>
            </a:r>
            <a:r>
              <a:rPr lang="en-US" sz="2800" b="1" dirty="0">
                <a:solidFill>
                  <a:srgbClr val="FFFFFF"/>
                </a:solidFill>
                <a:effectLst>
                  <a:glow rad="127000">
                    <a:srgbClr val="000000"/>
                  </a:glow>
                </a:effectLst>
                <a:latin typeface="Arial" charset="0"/>
                <a:ea typeface="ＭＳ Ｐゴシック" charset="0"/>
                <a:cs typeface="ＭＳ Ｐゴシック" charset="0"/>
              </a:rPr>
              <a:t>CNVS</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7748013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11960" y="2484"/>
            <a:ext cx="4925784" cy="36943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4499992" cy="4695675"/>
          </a:xfrm>
          <a:effectLst>
            <a:outerShdw blurRad="63500" dist="35921" dir="2700000" algn="ctr" rotWithShape="0">
              <a:schemeClr val="tx2">
                <a:alpha val="74998"/>
              </a:schemeClr>
            </a:outerShdw>
          </a:effectLst>
        </p:spPr>
        <p:txBody>
          <a:bodyPr anchor="t"/>
          <a:lstStyle/>
          <a:p>
            <a:pPr>
              <a:defRPr/>
            </a:pPr>
            <a:r>
              <a:rPr lang="ru-RU"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我本来想把他留在我这里，使他在我为福音被囚禁时，可以替你服事我。</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但还没有得到你的同意，我就不愿意这样作，好叫你的善行不是出于勉强，而是出于甘心。</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(vv. 13-14 </a:t>
            </a:r>
            <a:r>
              <a:rPr lang="en-US" sz="3200" b="1" dirty="0">
                <a:solidFill>
                  <a:srgbClr val="FFFFFF"/>
                </a:solidFill>
                <a:effectLst>
                  <a:glow rad="127000">
                    <a:srgbClr val="000000"/>
                  </a:glow>
                </a:effectLst>
                <a:latin typeface="Arial" charset="0"/>
                <a:ea typeface="ＭＳ Ｐゴシック" charset="0"/>
                <a:cs typeface="ＭＳ Ｐゴシック" charset="0"/>
              </a:rPr>
              <a:t>CNVS</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8834467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38000">
              <a:schemeClr val="tx1"/>
            </a:gs>
            <a:gs pos="100000">
              <a:schemeClr val="bg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5873750" cy="537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4" name="Rectangle 2"/>
          <p:cNvSpPr>
            <a:spLocks noGrp="1" noChangeArrowheads="1"/>
          </p:cNvSpPr>
          <p:nvPr>
            <p:ph type="title"/>
          </p:nvPr>
        </p:nvSpPr>
        <p:spPr/>
        <p:txBody>
          <a:bodyPr/>
          <a:lstStyle/>
          <a:p>
            <a:pPr eaLnBrk="1" hangingPunct="1"/>
            <a:r>
              <a:rPr lang="zh-TW" altLang="en-US" dirty="0">
                <a:solidFill>
                  <a:srgbClr val="FFFFFF"/>
                </a:solidFill>
                <a:latin typeface="Verdana" charset="0"/>
              </a:rPr>
              <a:t>。 团圆 。</a:t>
            </a:r>
            <a:endParaRPr lang="en-US" dirty="0">
              <a:solidFill>
                <a:srgbClr val="FFFFFF"/>
              </a:solidFill>
              <a:latin typeface="Verdana" charset="0"/>
            </a:endParaRPr>
          </a:p>
        </p:txBody>
      </p:sp>
      <p:sp>
        <p:nvSpPr>
          <p:cNvPr id="151555" name="Text Box 3"/>
          <p:cNvSpPr txBox="1">
            <a:spLocks noChangeArrowheads="1"/>
          </p:cNvSpPr>
          <p:nvPr/>
        </p:nvSpPr>
        <p:spPr bwMode="auto">
          <a:xfrm>
            <a:off x="6084888" y="1447800"/>
            <a:ext cx="2808287"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FFFFFF"/>
                </a:solidFill>
                <a:latin typeface="Verdana" charset="0"/>
                <a:cs typeface="Arial" charset="0"/>
              </a:rPr>
              <a:t>人们想知道腓利门再次见到</a:t>
            </a:r>
            <a:r>
              <a:rPr lang="zh-TW" altLang="en-US" sz="2800" b="1" dirty="0">
                <a:solidFill>
                  <a:srgbClr val="FFFFFF"/>
                </a:solidFill>
                <a:effectLst>
                  <a:glow rad="177800">
                    <a:srgbClr val="000000"/>
                  </a:glow>
                </a:effectLst>
                <a:cs typeface="Arial" charset="0"/>
              </a:rPr>
              <a:t>欧尼西慕</a:t>
            </a:r>
            <a:r>
              <a:rPr lang="zh-TW" altLang="en-US" sz="2800" b="1" dirty="0">
                <a:solidFill>
                  <a:srgbClr val="FFFFFF"/>
                </a:solidFill>
                <a:latin typeface="Verdana" charset="0"/>
                <a:cs typeface="Arial" charset="0"/>
              </a:rPr>
              <a:t>时的想法</a:t>
            </a:r>
            <a:endParaRPr lang="en-US" sz="2800" b="1" dirty="0">
              <a:solidFill>
                <a:srgbClr val="FFFFFF"/>
              </a:solidFill>
              <a:latin typeface="Verdana" charset="0"/>
              <a:cs typeface="Arial" charset="0"/>
            </a:endParaRPr>
          </a:p>
        </p:txBody>
      </p:sp>
      <p:sp>
        <p:nvSpPr>
          <p:cNvPr id="151556"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169208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800" b="1" dirty="0">
                <a:effectLst>
                  <a:glow rad="127000">
                    <a:schemeClr val="tx1"/>
                  </a:glow>
                </a:effectLst>
                <a:latin typeface="Arial" charset="0"/>
                <a:ea typeface="ＭＳ Ｐゴシック" charset="0"/>
                <a:cs typeface="ＭＳ Ｐゴシック" charset="0"/>
              </a:rPr>
              <a:t>也许他暂时离开你，正是为了使你永远得着他， </a:t>
            </a:r>
            <a:r>
              <a:rPr lang="en-US" altLang="zh-CN" sz="4800" b="1" dirty="0">
                <a:effectLst>
                  <a:glow rad="127000">
                    <a:schemeClr val="tx1"/>
                  </a:glow>
                </a:effectLst>
                <a:latin typeface="Arial" charset="0"/>
                <a:ea typeface="ＭＳ Ｐゴシック" charset="0"/>
                <a:cs typeface="ＭＳ Ｐゴシック" charset="0"/>
              </a:rPr>
              <a:t>16 </a:t>
            </a:r>
            <a:r>
              <a:rPr lang="zh-CN" altLang="en-US" sz="4800" b="1" dirty="0">
                <a:effectLst>
                  <a:glow rad="127000">
                    <a:schemeClr val="tx1"/>
                  </a:glow>
                </a:effectLst>
                <a:latin typeface="Arial" charset="0"/>
                <a:ea typeface="ＭＳ Ｐゴシック" charset="0"/>
                <a:cs typeface="ＭＳ Ｐゴシック" charset="0"/>
              </a:rPr>
              <a:t>不再是奴隶，而是高过奴隶，是亲爱的弟兄。对我固然是这样，对你来说，不论按肉身或在主内的关系，</a:t>
            </a:r>
            <a:br>
              <a:rPr lang="en-GB"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更是这样。</a:t>
            </a:r>
            <a:r>
              <a:rPr lang="ru-RU"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15-16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058756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pPr eaLnBrk="1" hangingPunct="1"/>
            <a:r>
              <a:rPr lang="en-US" dirty="0">
                <a:solidFill>
                  <a:schemeClr val="bg1"/>
                </a:solidFill>
                <a:latin typeface="Verdana" charset="0"/>
              </a:rPr>
              <a:t>. </a:t>
            </a:r>
            <a:r>
              <a:rPr lang="ja-JP" altLang="en-US" dirty="0">
                <a:solidFill>
                  <a:schemeClr val="bg1"/>
                </a:solidFill>
                <a:latin typeface="Verdana" charset="0"/>
              </a:rPr>
              <a:t>悔改</a:t>
            </a:r>
            <a:r>
              <a:rPr lang="en-US" dirty="0">
                <a:solidFill>
                  <a:schemeClr val="bg1"/>
                </a:solidFill>
                <a:latin typeface="Verdana" charset="0"/>
              </a:rPr>
              <a:t>.</a:t>
            </a:r>
          </a:p>
        </p:txBody>
      </p:sp>
      <p:sp>
        <p:nvSpPr>
          <p:cNvPr id="152578" name="Text Box 3"/>
          <p:cNvSpPr txBox="1">
            <a:spLocks noChangeArrowheads="1"/>
          </p:cNvSpPr>
          <p:nvPr/>
        </p:nvSpPr>
        <p:spPr bwMode="auto">
          <a:xfrm>
            <a:off x="669925" y="1447800"/>
            <a:ext cx="79406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FFFFFF"/>
                </a:solidFill>
                <a:latin typeface="Verdana" charset="0"/>
                <a:cs typeface="Arial" charset="0"/>
              </a:rPr>
              <a:t>保罗试图说服腓利门原谅欧尼西慕</a:t>
            </a:r>
            <a:endParaRPr lang="en-US" sz="2800" b="1" dirty="0">
              <a:solidFill>
                <a:srgbClr val="FFFFFF"/>
              </a:solidFill>
              <a:latin typeface="Verdana" charset="0"/>
              <a:cs typeface="Arial" charset="0"/>
            </a:endParaRPr>
          </a:p>
        </p:txBody>
      </p:sp>
      <p:pic>
        <p:nvPicPr>
          <p:cNvPr id="152579" name="Picture 4" descr="j019400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10338" y="4038600"/>
            <a:ext cx="2405062" cy="265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9" name="AutoShape 5"/>
          <p:cNvSpPr>
            <a:spLocks noChangeArrowheads="1"/>
          </p:cNvSpPr>
          <p:nvPr/>
        </p:nvSpPr>
        <p:spPr bwMode="auto">
          <a:xfrm>
            <a:off x="3124200" y="2362200"/>
            <a:ext cx="3608388" cy="1981200"/>
          </a:xfrm>
          <a:prstGeom prst="cloudCallout">
            <a:avLst>
              <a:gd name="adj1" fmla="val 59583"/>
              <a:gd name="adj2" fmla="val 50963"/>
            </a:avLst>
          </a:prstGeom>
          <a:solidFill>
            <a:schemeClr val="accent1"/>
          </a:solidFill>
          <a:ln w="9525">
            <a:solidFill>
              <a:schemeClr val="tx1"/>
            </a:solidFill>
            <a:round/>
            <a:headEnd/>
            <a:tailEnd/>
          </a:ln>
        </p:spPr>
        <p:txBody>
          <a:bodyPr/>
          <a:lstStyle/>
          <a:p>
            <a:pPr algn="ctr" eaLnBrk="1" hangingPunct="1"/>
            <a:r>
              <a:rPr lang="zh-TW" altLang="en-US" sz="3200" b="1" dirty="0">
                <a:solidFill>
                  <a:srgbClr val="000000"/>
                </a:solidFill>
                <a:latin typeface="Garamond" charset="0"/>
                <a:ea typeface="ＭＳ Ｐゴシック" charset="0"/>
              </a:rPr>
              <a:t>对不起，</a:t>
            </a:r>
            <a:endParaRPr lang="en-GB" altLang="zh-TW" sz="3200" b="1" dirty="0">
              <a:solidFill>
                <a:srgbClr val="000000"/>
              </a:solidFill>
              <a:latin typeface="Garamond" charset="0"/>
              <a:ea typeface="ＭＳ Ｐゴシック" charset="0"/>
            </a:endParaRPr>
          </a:p>
          <a:p>
            <a:pPr algn="ctr" eaLnBrk="1" hangingPunct="1"/>
            <a:r>
              <a:rPr lang="zh-TW" altLang="en-US" sz="3200" b="1" dirty="0">
                <a:solidFill>
                  <a:srgbClr val="000000"/>
                </a:solidFill>
                <a:latin typeface="Garamond" charset="0"/>
                <a:ea typeface="ＭＳ Ｐゴシック" charset="0"/>
              </a:rPr>
              <a:t>师父</a:t>
            </a:r>
            <a:r>
              <a:rPr lang="en-US" altLang="zh-TW" sz="3200" b="1" dirty="0">
                <a:solidFill>
                  <a:srgbClr val="000000"/>
                </a:solidFill>
                <a:latin typeface="Garamond" charset="0"/>
                <a:ea typeface="ＭＳ Ｐゴシック" charset="0"/>
              </a:rPr>
              <a:t>......</a:t>
            </a:r>
            <a:endParaRPr lang="en-US" sz="3200" b="1" dirty="0">
              <a:solidFill>
                <a:srgbClr val="000000"/>
              </a:solidFill>
              <a:latin typeface="Arial" charset="0"/>
              <a:ea typeface="ＭＳ Ｐゴシック" charset="0"/>
            </a:endParaRPr>
          </a:p>
        </p:txBody>
      </p:sp>
      <p:sp>
        <p:nvSpPr>
          <p:cNvPr id="152581" name="Text Box 6"/>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246</a:t>
            </a:r>
          </a:p>
        </p:txBody>
      </p:sp>
    </p:spTree>
    <p:extLst>
      <p:ext uri="{BB962C8B-B14F-4D97-AF65-F5344CB8AC3E}">
        <p14:creationId xmlns:p14="http://schemas.microsoft.com/office/powerpoint/2010/main" val="370845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3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7389" y="2708920"/>
            <a:ext cx="9144000" cy="2895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如果他使你受了损失，或欠你甚么，都记在我的帐上。</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18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63904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31"/>
          <a:stretch/>
        </p:blipFill>
        <p:spPr>
          <a:xfrm>
            <a:off x="0" y="1"/>
            <a:ext cx="9144000" cy="6858000"/>
          </a:xfrm>
          <a:prstGeom prst="rect">
            <a:avLst/>
          </a:prstGeom>
        </p:spPr>
      </p:pic>
      <p:sp>
        <p:nvSpPr>
          <p:cNvPr id="900098" name="Rectangle 2"/>
          <p:cNvSpPr>
            <a:spLocks noGrp="1" noChangeArrowheads="1"/>
          </p:cNvSpPr>
          <p:nvPr>
            <p:ph type="ctrTitle"/>
          </p:nvPr>
        </p:nvSpPr>
        <p:spPr>
          <a:xfrm>
            <a:off x="0" y="29469"/>
            <a:ext cx="5076056"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我必偿还”，这是我保罗亲手写的。用不着我说，甚至你的生命，你也是欠我的</a:t>
            </a:r>
            <a:r>
              <a:rPr lang="en-US" sz="3600" b="1" dirty="0">
                <a:effectLst>
                  <a:glow rad="127000">
                    <a:schemeClr val="tx1"/>
                  </a:glow>
                </a:effectLst>
                <a:latin typeface="Capitals"/>
                <a:ea typeface="ＭＳ Ｐゴシック" charset="0"/>
                <a:cs typeface="Capitals"/>
              </a:rPr>
              <a:t>!</a:t>
            </a:r>
            <a:r>
              <a:rPr lang="ru-RU" sz="3600" b="1" dirty="0">
                <a:effectLst>
                  <a:glow rad="127000">
                    <a:schemeClr val="tx1"/>
                  </a:glow>
                </a:effectLst>
                <a:latin typeface="Capitals"/>
                <a:ea typeface="ＭＳ Ｐゴシック" charset="0"/>
                <a:cs typeface="Capitals"/>
              </a:rPr>
              <a:t>”</a:t>
            </a:r>
            <a:r>
              <a:rPr lang="en-US" sz="3600" b="1" dirty="0">
                <a:effectLst>
                  <a:glow rad="127000">
                    <a:schemeClr val="tx1"/>
                  </a:glow>
                </a:effectLst>
                <a:latin typeface="Capitals"/>
                <a:ea typeface="ＭＳ Ｐゴシック" charset="0"/>
                <a:cs typeface="Capitals"/>
              </a:rPr>
              <a:t> </a:t>
            </a:r>
            <a:r>
              <a:rPr lang="en-US" sz="3600" b="1" dirty="0">
                <a:effectLst>
                  <a:glow rad="127000">
                    <a:schemeClr val="tx1"/>
                  </a:glow>
                </a:effectLst>
                <a:latin typeface="Arial" charset="0"/>
                <a:ea typeface="ＭＳ Ｐゴシック" charset="0"/>
                <a:cs typeface="ＭＳ Ｐゴシック" charset="0"/>
              </a:rPr>
              <a:t>(v. 19 </a:t>
            </a:r>
            <a:r>
              <a:rPr lang="en-US" altLang="zh-CN" sz="36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901202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marL="895350" indent="-895350" algn="l">
              <a:defRPr/>
            </a:pPr>
            <a:r>
              <a:rPr lang="en-US" altLang="zh-TW" sz="4800" b="1" dirty="0">
                <a:effectLst>
                  <a:glow rad="127000">
                    <a:schemeClr val="tx1"/>
                  </a:glow>
                </a:effectLst>
                <a:latin typeface="Arial" charset="0"/>
                <a:ea typeface="ＭＳ Ｐゴシック" charset="0"/>
                <a:cs typeface="ＭＳ Ｐゴシック" charset="0"/>
              </a:rPr>
              <a:t>III</a:t>
            </a:r>
            <a:r>
              <a:rPr lang="zh-TW" altLang="en-US" sz="4800" b="1" dirty="0">
                <a:effectLst>
                  <a:glow rad="127000">
                    <a:schemeClr val="tx1"/>
                  </a:glow>
                </a:effectLst>
                <a:latin typeface="Arial" charset="0"/>
                <a:ea typeface="ＭＳ Ｐゴシック" charset="0"/>
                <a:cs typeface="ＭＳ Ｐゴシック" charset="0"/>
              </a:rPr>
              <a:t>。 腓利门教导宽恕的四个原则。</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1640" y="2060848"/>
            <a:ext cx="6350000" cy="4495800"/>
          </a:xfrm>
          <a:prstGeom prst="rect">
            <a:avLst/>
          </a:prstGeom>
        </p:spPr>
      </p:pic>
    </p:spTree>
    <p:extLst>
      <p:ext uri="{BB962C8B-B14F-4D97-AF65-F5344CB8AC3E}">
        <p14:creationId xmlns:p14="http://schemas.microsoft.com/office/powerpoint/2010/main" val="407436824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26613" y="1700808"/>
            <a:ext cx="9113524" cy="4792588"/>
          </a:xfrm>
          <a:prstGeom prst="rect">
            <a:avLst/>
          </a:prstGeom>
        </p:spPr>
      </p:pic>
      <p:sp>
        <p:nvSpPr>
          <p:cNvPr id="900098" name="Rectangle 2"/>
          <p:cNvSpPr>
            <a:spLocks noGrp="1" noChangeArrowheads="1"/>
          </p:cNvSpPr>
          <p:nvPr>
            <p:ph type="ctrTitle"/>
          </p:nvPr>
        </p:nvSpPr>
        <p:spPr>
          <a:xfrm>
            <a:off x="0" y="29469"/>
            <a:ext cx="9144000" cy="2175395"/>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sz="3600" b="1" dirty="0">
                <a:effectLst>
                  <a:glow rad="127000">
                    <a:schemeClr val="tx1"/>
                  </a:glow>
                </a:effectLst>
                <a:latin typeface="Arial" charset="0"/>
                <a:ea typeface="ＭＳ Ｐゴシック" charset="0"/>
                <a:cs typeface="ＭＳ Ｐゴシック" charset="0"/>
              </a:rPr>
              <a:t>A.	</a:t>
            </a:r>
            <a:r>
              <a:rPr lang="zh-TW" altLang="en-US" sz="3600" b="1" dirty="0">
                <a:effectLst>
                  <a:glow rad="127000">
                    <a:schemeClr val="tx1"/>
                  </a:glow>
                </a:effectLst>
                <a:latin typeface="Arial" charset="0"/>
                <a:ea typeface="ＭＳ Ｐゴシック" charset="0"/>
                <a:cs typeface="ＭＳ Ｐゴシック" charset="0"/>
              </a:rPr>
              <a:t>真正的宽恕是</a:t>
            </a:r>
            <a:r>
              <a:rPr lang="zh-TW" altLang="en-US" sz="3600" b="1" dirty="0">
                <a:solidFill>
                  <a:srgbClr val="FFFF00"/>
                </a:solidFill>
                <a:effectLst>
                  <a:glow rad="127000">
                    <a:schemeClr val="tx1"/>
                  </a:glow>
                </a:effectLst>
                <a:latin typeface="Arial" charset="0"/>
                <a:ea typeface="ＭＳ Ｐゴシック" charset="0"/>
                <a:cs typeface="ＭＳ Ｐゴシック" charset="0"/>
              </a:rPr>
              <a:t>自由给予的</a:t>
            </a:r>
            <a:r>
              <a:rPr lang="zh-TW" altLang="en-US" sz="3600" b="1" dirty="0">
                <a:effectLst>
                  <a:glow rad="127000">
                    <a:schemeClr val="tx1"/>
                  </a:glow>
                </a:effectLst>
                <a:latin typeface="Arial" charset="0"/>
                <a:ea typeface="ＭＳ Ｐゴシック" charset="0"/>
                <a:cs typeface="ＭＳ Ｐゴシック" charset="0"/>
              </a:rPr>
              <a:t>，而非强制性的（</a:t>
            </a:r>
            <a:r>
              <a:rPr lang="en-US" altLang="zh-TW" sz="3600" b="1" dirty="0">
                <a:effectLst>
                  <a:glow rad="127000">
                    <a:schemeClr val="tx1"/>
                  </a:glow>
                </a:effectLst>
                <a:latin typeface="Arial" charset="0"/>
                <a:ea typeface="ＭＳ Ｐゴシック" charset="0"/>
                <a:cs typeface="ＭＳ Ｐゴシック" charset="0"/>
              </a:rPr>
              <a:t>14</a:t>
            </a:r>
            <a:r>
              <a:rPr lang="zh-TW"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10234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3568" y="2413000"/>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24740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但还没有得到你的同意，</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我就不愿意这样作，</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solidFill>
                  <a:srgbClr val="FFFF00"/>
                </a:solidFill>
                <a:effectLst>
                  <a:glow rad="127000">
                    <a:schemeClr val="tx1"/>
                  </a:glow>
                </a:effectLst>
                <a:latin typeface="Arial" charset="0"/>
                <a:ea typeface="ＭＳ Ｐゴシック" charset="0"/>
                <a:cs typeface="ＭＳ Ｐゴシック" charset="0"/>
              </a:rPr>
              <a:t>好叫你的善行不是出于勉强，而是出于甘心。</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(v. 14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6512" y="4509120"/>
            <a:ext cx="9144000" cy="23652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1924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576064"/>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德国看守</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0533" y="598843"/>
            <a:ext cx="7281334" cy="6214533"/>
          </a:xfrm>
          <a:prstGeom prst="rect">
            <a:avLst/>
          </a:prstGeom>
        </p:spPr>
      </p:pic>
    </p:spTree>
    <p:extLst>
      <p:ext uri="{BB962C8B-B14F-4D97-AF65-F5344CB8AC3E}">
        <p14:creationId xmlns:p14="http://schemas.microsoft.com/office/powerpoint/2010/main" val="81821731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33794" name="Oval 2"/>
          <p:cNvSpPr>
            <a:spLocks noChangeArrowheads="1"/>
          </p:cNvSpPr>
          <p:nvPr/>
        </p:nvSpPr>
        <p:spPr bwMode="auto">
          <a:xfrm>
            <a:off x="3657600" y="5562600"/>
            <a:ext cx="4876800" cy="1066800"/>
          </a:xfrm>
          <a:prstGeom prst="ellipse">
            <a:avLst/>
          </a:prstGeom>
          <a:solidFill>
            <a:srgbClr val="000000"/>
          </a:solidFill>
          <a:ln w="9525">
            <a:solidFill>
              <a:schemeClr val="tx1"/>
            </a:solidFill>
            <a:round/>
            <a:headEnd/>
            <a:tailEnd/>
          </a:ln>
        </p:spPr>
        <p:txBody>
          <a:bodyPr wrap="none" anchor="ctr"/>
          <a:lstStyle/>
          <a:p>
            <a:endParaRPr lang="en-US">
              <a:solidFill>
                <a:srgbClr val="FFFFFF"/>
              </a:solidFill>
              <a:latin typeface="Arial" charset="0"/>
              <a:ea typeface="ＭＳ Ｐゴシック" charset="0"/>
            </a:endParaRPr>
          </a:p>
        </p:txBody>
      </p:sp>
      <p:sp>
        <p:nvSpPr>
          <p:cNvPr id="162818" name="Rectangle 3"/>
          <p:cNvSpPr>
            <a:spLocks noGrp="1" noChangeArrowheads="1"/>
          </p:cNvSpPr>
          <p:nvPr>
            <p:ph type="title"/>
          </p:nvPr>
        </p:nvSpPr>
        <p:spPr/>
        <p:txBody>
          <a:bodyPr/>
          <a:lstStyle/>
          <a:p>
            <a:pPr eaLnBrk="1" hangingPunct="1"/>
            <a:r>
              <a:rPr lang="en-US" dirty="0">
                <a:solidFill>
                  <a:srgbClr val="FFFFFF"/>
                </a:solidFill>
                <a:latin typeface="Verdana" charset="0"/>
              </a:rPr>
              <a:t>. </a:t>
            </a:r>
            <a:r>
              <a:rPr lang="zh-TW" altLang="en-US" dirty="0">
                <a:solidFill>
                  <a:srgbClr val="FFFFFF"/>
                </a:solidFill>
                <a:latin typeface="Verdana" charset="0"/>
              </a:rPr>
              <a:t>饶恕</a:t>
            </a:r>
            <a:r>
              <a:rPr lang="en-US" dirty="0">
                <a:solidFill>
                  <a:srgbClr val="FFFFFF"/>
                </a:solidFill>
                <a:latin typeface="Verdana" charset="0"/>
              </a:rPr>
              <a:t>.</a:t>
            </a:r>
          </a:p>
        </p:txBody>
      </p:sp>
      <p:sp>
        <p:nvSpPr>
          <p:cNvPr id="33796" name="Text Box 4"/>
          <p:cNvSpPr txBox="1">
            <a:spLocks noChangeArrowheads="1"/>
          </p:cNvSpPr>
          <p:nvPr/>
        </p:nvSpPr>
        <p:spPr bwMode="auto">
          <a:xfrm>
            <a:off x="2437607" y="1401624"/>
            <a:ext cx="6324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TW" altLang="en-US" sz="2800" b="1" dirty="0">
                <a:solidFill>
                  <a:srgbClr val="FFFFFF"/>
                </a:solidFill>
                <a:cs typeface="Arial" charset="0"/>
              </a:rPr>
              <a:t>新约圣经中需要证明宽恕的最明显例子</a:t>
            </a:r>
            <a:endParaRPr lang="en-US" sz="2800" b="1" dirty="0">
              <a:solidFill>
                <a:srgbClr val="FFFFFF"/>
              </a:solidFill>
              <a:cs typeface="Arial" charset="0"/>
            </a:endParaRPr>
          </a:p>
        </p:txBody>
      </p:sp>
      <p:pic>
        <p:nvPicPr>
          <p:cNvPr id="33797" name="Picture 5" descr="j014942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609600"/>
            <a:ext cx="3251200" cy="600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8" name="Picture 6" descr="j019400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05400" y="3886200"/>
            <a:ext cx="2128838" cy="235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2" name="Text Box 7"/>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Verdana" charset="0"/>
                <a:cs typeface="Arial" charset="0"/>
              </a:rPr>
              <a:t>246</a:t>
            </a:r>
          </a:p>
        </p:txBody>
      </p:sp>
    </p:spTree>
    <p:extLst>
      <p:ext uri="{BB962C8B-B14F-4D97-AF65-F5344CB8AC3E}">
        <p14:creationId xmlns:p14="http://schemas.microsoft.com/office/powerpoint/2010/main" val="64623071"/>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如果你每天犯三次罪</a:t>
            </a:r>
            <a:r>
              <a:rPr lang="is-I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823" y="1628800"/>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每年 </a:t>
            </a:r>
            <a:r>
              <a:rPr lang="en-US" sz="4800" b="1" dirty="0">
                <a:solidFill>
                  <a:srgbClr val="FFFFFF"/>
                </a:solidFill>
                <a:effectLst>
                  <a:glow rad="127000">
                    <a:srgbClr val="000000"/>
                  </a:glow>
                </a:effectLst>
                <a:latin typeface="Arial" charset="0"/>
                <a:ea typeface="ＭＳ Ｐゴシック" charset="0"/>
                <a:cs typeface="ＭＳ Ｐゴシック" charset="0"/>
              </a:rPr>
              <a:t>= 1000</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个罪</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92494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X 40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年</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221088"/>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至现在 </a:t>
            </a:r>
            <a:r>
              <a:rPr lang="en-US" sz="4800" b="1" dirty="0">
                <a:solidFill>
                  <a:srgbClr val="FFFFFF"/>
                </a:solidFill>
                <a:effectLst>
                  <a:glow rad="127000">
                    <a:srgbClr val="000000"/>
                  </a:glow>
                </a:effectLst>
                <a:latin typeface="Arial" charset="0"/>
                <a:ea typeface="ＭＳ Ｐゴシック" charset="0"/>
                <a:cs typeface="ＭＳ Ｐゴシック" charset="0"/>
              </a:rPr>
              <a:t>= 40,000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罪</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cxnSp>
        <p:nvCxnSpPr>
          <p:cNvPr id="3" name="Straight Connector 2"/>
          <p:cNvCxnSpPr/>
          <p:nvPr/>
        </p:nvCxnSpPr>
        <p:spPr bwMode="auto">
          <a:xfrm>
            <a:off x="611560" y="4005064"/>
            <a:ext cx="7848872" cy="0"/>
          </a:xfrm>
          <a:prstGeom prst="line">
            <a:avLst/>
          </a:prstGeom>
          <a:solidFill>
            <a:schemeClr val="accent1"/>
          </a:solidFill>
          <a:ln w="76200" cap="flat" cmpd="sng" algn="ctr">
            <a:solidFill>
              <a:schemeClr val="accent3"/>
            </a:solidFill>
            <a:prstDash val="solid"/>
            <a:round/>
            <a:headEnd type="none" w="med" len="med"/>
            <a:tailEnd type="none" w="lg" len="lg"/>
          </a:ln>
          <a:effectLst/>
        </p:spPr>
      </p:cxnSp>
    </p:spTree>
    <p:extLst>
      <p:ext uri="{BB962C8B-B14F-4D97-AF65-F5344CB8AC3E}">
        <p14:creationId xmlns:p14="http://schemas.microsoft.com/office/powerpoint/2010/main" val="2453561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Rectangle 3"/>
          <p:cNvSpPr>
            <a:spLocks noGrp="1" noChangeArrowheads="1"/>
          </p:cNvSpPr>
          <p:nvPr>
            <p:ph type="title"/>
          </p:nvPr>
        </p:nvSpPr>
        <p:spPr>
          <a:xfrm>
            <a:off x="0" y="0"/>
            <a:ext cx="7740352" cy="1700808"/>
          </a:xfrm>
          <a:solidFill>
            <a:srgbClr val="000000"/>
          </a:solidFill>
        </p:spPr>
        <p:txBody>
          <a:bodyPr/>
          <a:lstStyle/>
          <a:p>
            <a:pPr eaLnBrk="1" hangingPunct="1"/>
            <a:r>
              <a:rPr lang="en-US" altLang="zh-TW" sz="3200" dirty="0">
                <a:solidFill>
                  <a:schemeClr val="bg1"/>
                </a:solidFill>
                <a:latin typeface="Arial"/>
              </a:rPr>
              <a:t>B.</a:t>
            </a:r>
            <a:r>
              <a:rPr lang="zh-TW" altLang="en-US" sz="3200" dirty="0">
                <a:solidFill>
                  <a:schemeClr val="bg1"/>
                </a:solidFill>
                <a:latin typeface="Arial"/>
              </a:rPr>
              <a:t>真正的宽恕是我们在福音中的合作的</a:t>
            </a:r>
            <a:r>
              <a:rPr lang="zh-TW" altLang="en-US" sz="3200" dirty="0">
                <a:solidFill>
                  <a:srgbClr val="FFFF00"/>
                </a:solidFill>
                <a:latin typeface="Arial"/>
              </a:rPr>
              <a:t>自然</a:t>
            </a:r>
            <a:r>
              <a:rPr lang="zh-TW" altLang="en-US" sz="3200" dirty="0">
                <a:solidFill>
                  <a:schemeClr val="bg1"/>
                </a:solidFill>
                <a:latin typeface="Arial"/>
              </a:rPr>
              <a:t>证明（</a:t>
            </a:r>
            <a:r>
              <a:rPr lang="en-US" altLang="zh-TW" sz="3200" dirty="0">
                <a:solidFill>
                  <a:schemeClr val="bg1"/>
                </a:solidFill>
                <a:latin typeface="Arial"/>
              </a:rPr>
              <a:t>17</a:t>
            </a:r>
            <a:r>
              <a:rPr lang="zh-TW" altLang="en-US" sz="3200" dirty="0">
                <a:solidFill>
                  <a:schemeClr val="bg1"/>
                </a:solidFill>
                <a:latin typeface="Arial"/>
              </a:rPr>
              <a:t>）。</a:t>
            </a:r>
            <a:endParaRPr lang="en-US" sz="3200" dirty="0">
              <a:solidFill>
                <a:schemeClr val="bg1"/>
              </a:solidFill>
              <a:latin typeface="Arial"/>
              <a:cs typeface="Arial"/>
            </a:endParaRPr>
          </a:p>
        </p:txBody>
      </p:sp>
      <p:sp>
        <p:nvSpPr>
          <p:cNvPr id="41988" name="Text Box 4"/>
          <p:cNvSpPr txBox="1">
            <a:spLocks noChangeArrowheads="1"/>
          </p:cNvSpPr>
          <p:nvPr/>
        </p:nvSpPr>
        <p:spPr bwMode="auto">
          <a:xfrm>
            <a:off x="395536" y="3645024"/>
            <a:ext cx="6797675" cy="1384995"/>
          </a:xfrm>
          <a:prstGeom prst="rect">
            <a:avLst/>
          </a:prstGeom>
          <a:solidFill>
            <a:schemeClr val="bg1">
              <a:alpha val="7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2800" b="1" dirty="0">
                <a:solidFill>
                  <a:srgbClr val="000000"/>
                </a:solidFill>
                <a:cs typeface="Arial" charset="0"/>
              </a:rPr>
              <a:t>17</a:t>
            </a:r>
            <a:r>
              <a:rPr lang="zh-TW" altLang="en-US" sz="2800" b="1" dirty="0">
                <a:solidFill>
                  <a:srgbClr val="000000"/>
                </a:solidFill>
                <a:cs typeface="Arial" charset="0"/>
              </a:rPr>
              <a:t>所以，你要是把我看作同伴，就接纳他好象接纳我一样</a:t>
            </a:r>
            <a:r>
              <a:rPr lang="en-US" altLang="zh-TW" sz="2800" b="1" dirty="0">
                <a:solidFill>
                  <a:srgbClr val="000000"/>
                </a:solidFill>
                <a:cs typeface="Arial" charset="0"/>
              </a:rPr>
              <a:t>.18</a:t>
            </a:r>
            <a:r>
              <a:rPr lang="zh-TW" altLang="en-US" sz="2800" b="1" dirty="0">
                <a:solidFill>
                  <a:srgbClr val="000000"/>
                </a:solidFill>
                <a:cs typeface="Arial" charset="0"/>
              </a:rPr>
              <a:t>如果他使你受了损失，或欠你什么，都记在我的帐上。</a:t>
            </a:r>
            <a:endParaRPr lang="en-US" sz="2800" b="1" dirty="0">
              <a:solidFill>
                <a:srgbClr val="000000"/>
              </a:solidFill>
              <a:cs typeface="Arial" charset="0"/>
            </a:endParaRPr>
          </a:p>
        </p:txBody>
      </p:sp>
      <p:sp>
        <p:nvSpPr>
          <p:cNvPr id="177156" name="Text Box 5"/>
          <p:cNvSpPr txBox="1">
            <a:spLocks noChangeArrowheads="1"/>
          </p:cNvSpPr>
          <p:nvPr/>
        </p:nvSpPr>
        <p:spPr bwMode="auto">
          <a:xfrm>
            <a:off x="8002588"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Verdana" charset="0"/>
                <a:cs typeface="Arial" charset="0"/>
              </a:rPr>
              <a:t>245</a:t>
            </a:r>
          </a:p>
        </p:txBody>
      </p:sp>
      <p:sp>
        <p:nvSpPr>
          <p:cNvPr id="6" name="Rectangle 3"/>
          <p:cNvSpPr txBox="1">
            <a:spLocks noChangeArrowheads="1"/>
          </p:cNvSpPr>
          <p:nvPr/>
        </p:nvSpPr>
        <p:spPr bwMode="auto">
          <a:xfrm>
            <a:off x="0" y="5877272"/>
            <a:ext cx="7740352" cy="98072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ＭＳ Ｐゴシック" charset="0"/>
                <a:cs typeface="+mj-cs"/>
              </a:defRPr>
            </a:lvl1pPr>
            <a:lvl2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2pPr>
            <a:lvl3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3pPr>
            <a:lvl4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4pPr>
            <a:lvl5pPr algn="ctr" rtl="0" eaLnBrk="0" fontAlgn="base" hangingPunct="0">
              <a:spcBef>
                <a:spcPct val="0"/>
              </a:spcBef>
              <a:spcAft>
                <a:spcPct val="0"/>
              </a:spcAft>
              <a:defRPr sz="4000" b="1">
                <a:solidFill>
                  <a:schemeClr val="tx2"/>
                </a:solidFill>
                <a:latin typeface="Verdana" charset="0"/>
                <a:ea typeface="ＭＳ Ｐゴシック" charset="0"/>
                <a:cs typeface="Arial" charset="0"/>
              </a:defRPr>
            </a:lvl5pPr>
            <a:lvl6pPr marL="457200" algn="ctr" rtl="0" fontAlgn="base">
              <a:spcBef>
                <a:spcPct val="0"/>
              </a:spcBef>
              <a:spcAft>
                <a:spcPct val="0"/>
              </a:spcAft>
              <a:defRPr sz="4000" b="1">
                <a:solidFill>
                  <a:schemeClr val="tx2"/>
                </a:solidFill>
                <a:latin typeface="Verdana" charset="0"/>
                <a:ea typeface="Arial" charset="0"/>
                <a:cs typeface="Arial" charset="0"/>
              </a:defRPr>
            </a:lvl6pPr>
            <a:lvl7pPr marL="914400" algn="ctr" rtl="0" fontAlgn="base">
              <a:spcBef>
                <a:spcPct val="0"/>
              </a:spcBef>
              <a:spcAft>
                <a:spcPct val="0"/>
              </a:spcAft>
              <a:defRPr sz="4000" b="1">
                <a:solidFill>
                  <a:schemeClr val="tx2"/>
                </a:solidFill>
                <a:latin typeface="Verdana" charset="0"/>
                <a:ea typeface="Arial" charset="0"/>
                <a:cs typeface="Arial" charset="0"/>
              </a:defRPr>
            </a:lvl7pPr>
            <a:lvl8pPr marL="1371600" algn="ctr" rtl="0" fontAlgn="base">
              <a:spcBef>
                <a:spcPct val="0"/>
              </a:spcBef>
              <a:spcAft>
                <a:spcPct val="0"/>
              </a:spcAft>
              <a:defRPr sz="4000" b="1">
                <a:solidFill>
                  <a:schemeClr val="tx2"/>
                </a:solidFill>
                <a:latin typeface="Verdana" charset="0"/>
                <a:ea typeface="Arial" charset="0"/>
                <a:cs typeface="Arial" charset="0"/>
              </a:defRPr>
            </a:lvl8pPr>
            <a:lvl9pPr marL="1828800" algn="ctr" rtl="0" fontAlgn="base">
              <a:spcBef>
                <a:spcPct val="0"/>
              </a:spcBef>
              <a:spcAft>
                <a:spcPct val="0"/>
              </a:spcAft>
              <a:defRPr sz="4000" b="1">
                <a:solidFill>
                  <a:schemeClr val="tx2"/>
                </a:solidFill>
                <a:latin typeface="Verdana" charset="0"/>
                <a:ea typeface="Arial" charset="0"/>
                <a:cs typeface="Arial" charset="0"/>
              </a:defRPr>
            </a:lvl9pPr>
          </a:lstStyle>
          <a:p>
            <a:pPr eaLnBrk="1" hangingPunct="1"/>
            <a:r>
              <a:rPr lang="zh-TW" altLang="en-US" dirty="0">
                <a:solidFill>
                  <a:srgbClr val="FFFFFF"/>
                </a:solidFill>
                <a:latin typeface="Arial"/>
              </a:rPr>
              <a:t>关键词</a:t>
            </a:r>
            <a:endParaRPr lang="en-US" dirty="0">
              <a:solidFill>
                <a:srgbClr val="FFFFFF"/>
              </a:solidFill>
              <a:latin typeface="Arial"/>
            </a:endParaRPr>
          </a:p>
        </p:txBody>
      </p:sp>
    </p:spTree>
    <p:extLst>
      <p:ext uri="{BB962C8B-B14F-4D97-AF65-F5344CB8AC3E}">
        <p14:creationId xmlns:p14="http://schemas.microsoft.com/office/powerpoint/2010/main" val="2951915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41988">
                                            <p:txEl>
                                              <p:pRg st="0" end="0"/>
                                            </p:txEl>
                                          </p:spTgt>
                                        </p:tgtEl>
                                        <p:attrNameLst>
                                          <p:attrName>style.visibility</p:attrName>
                                        </p:attrNameLst>
                                      </p:cBhvr>
                                      <p:to>
                                        <p:strVal val="visible"/>
                                      </p:to>
                                    </p:set>
                                    <p:anim calcmode="discrete" valueType="clr">
                                      <p:cBhvr override="childStyle">
                                        <p:cTn id="7" dur="80"/>
                                        <p:tgtEl>
                                          <p:spTgt spid="4198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98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198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5" name="Picture 4"/>
          <p:cNvPicPr>
            <a:picLocks noChangeAspect="1"/>
          </p:cNvPicPr>
          <p:nvPr/>
        </p:nvPicPr>
        <p:blipFill>
          <a:blip r:embed="rId4"/>
          <a:stretch>
            <a:fillRect/>
          </a:stretch>
        </p:blipFill>
        <p:spPr>
          <a:xfrm>
            <a:off x="22819" y="1268760"/>
            <a:ext cx="3614977" cy="44644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3637796" y="29469"/>
            <a:ext cx="550620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为基督耶稣</a:t>
            </a:r>
            <a:r>
              <a:rPr lang="zh-CN" altLang="en-US" b="1" dirty="0">
                <a:solidFill>
                  <a:srgbClr val="FFFF00"/>
                </a:solidFill>
                <a:effectLst>
                  <a:glow rad="127000">
                    <a:schemeClr val="tx1"/>
                  </a:glow>
                </a:effectLst>
                <a:latin typeface="Arial" charset="0"/>
                <a:ea typeface="ＭＳ Ｐゴシック" charset="0"/>
                <a:cs typeface="ＭＳ Ｐゴシック" charset="0"/>
              </a:rPr>
              <a:t>被</a:t>
            </a:r>
            <a:br>
              <a:rPr lang="en-GB" altLang="zh-CN" b="1" dirty="0">
                <a:solidFill>
                  <a:srgbClr val="FFFF00"/>
                </a:solidFill>
                <a:effectLst>
                  <a:glow rad="127000">
                    <a:schemeClr val="tx1"/>
                  </a:glow>
                </a:effectLst>
                <a:latin typeface="Arial" charset="0"/>
                <a:ea typeface="ＭＳ Ｐゴシック" charset="0"/>
                <a:cs typeface="ＭＳ Ｐゴシック" charset="0"/>
              </a:rPr>
            </a:br>
            <a:r>
              <a:rPr lang="zh-CN" altLang="en-US" b="1" dirty="0">
                <a:solidFill>
                  <a:srgbClr val="FFFF00"/>
                </a:solidFill>
                <a:effectLst>
                  <a:glow rad="127000">
                    <a:schemeClr val="tx1"/>
                  </a:glow>
                </a:effectLst>
                <a:latin typeface="Arial" charset="0"/>
                <a:ea typeface="ＭＳ Ｐゴシック" charset="0"/>
                <a:cs typeface="ＭＳ Ｐゴシック" charset="0"/>
              </a:rPr>
              <a:t>囚禁</a:t>
            </a:r>
            <a:r>
              <a:rPr lang="zh-CN" altLang="en-US" b="1" dirty="0">
                <a:effectLst>
                  <a:glow rad="127000">
                    <a:schemeClr val="tx1"/>
                  </a:glow>
                </a:effectLst>
                <a:latin typeface="Arial" charset="0"/>
                <a:ea typeface="ＭＳ Ｐゴシック" charset="0"/>
                <a:cs typeface="ＭＳ Ｐゴシック" charset="0"/>
              </a:rPr>
              <a:t>的保罗，</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和提摩太</a:t>
            </a:r>
            <a:r>
              <a:rPr lang="zh-CN" altLang="en-US" b="1" dirty="0">
                <a:solidFill>
                  <a:srgbClr val="FFFF00"/>
                </a:solidFill>
                <a:effectLst>
                  <a:glow rad="127000">
                    <a:schemeClr val="tx1"/>
                  </a:glow>
                </a:effectLst>
                <a:latin typeface="Arial" charset="0"/>
                <a:ea typeface="ＭＳ Ｐゴシック" charset="0"/>
                <a:cs typeface="ＭＳ Ｐゴシック" charset="0"/>
              </a:rPr>
              <a:t>弟兄</a:t>
            </a:r>
            <a:r>
              <a:rPr lang="zh-CN" altLang="en-US" b="1" dirty="0">
                <a:effectLst>
                  <a:glow rad="127000">
                    <a:schemeClr val="tx1"/>
                  </a:glow>
                </a:effectLst>
                <a:latin typeface="Arial" charset="0"/>
                <a:ea typeface="ＭＳ Ｐゴシック" charset="0"/>
                <a:cs typeface="ＭＳ Ｐゴシック" charset="0"/>
              </a:rPr>
              <a:t>，写信给我们所爱的，又一</a:t>
            </a:r>
            <a:r>
              <a:rPr lang="zh-CN" altLang="en-US" b="1" dirty="0">
                <a:solidFill>
                  <a:srgbClr val="FFFF00"/>
                </a:solidFill>
                <a:effectLst>
                  <a:glow rad="127000">
                    <a:schemeClr val="tx1"/>
                  </a:glow>
                </a:effectLst>
                <a:latin typeface="Arial" charset="0"/>
                <a:ea typeface="ＭＳ Ｐゴシック" charset="0"/>
                <a:cs typeface="ＭＳ Ｐゴシック" charset="0"/>
              </a:rPr>
              <a:t>同作工</a:t>
            </a:r>
            <a:r>
              <a:rPr lang="zh-CN" altLang="en-US" b="1" dirty="0">
                <a:effectLst>
                  <a:glow rad="127000">
                    <a:schemeClr val="tx1"/>
                  </a:glow>
                </a:effectLst>
                <a:latin typeface="Arial" charset="0"/>
                <a:ea typeface="ＭＳ Ｐゴシック" charset="0"/>
                <a:cs typeface="ＭＳ Ｐゴシック" charset="0"/>
              </a:rPr>
              <a:t>的腓利门，</a:t>
            </a:r>
            <a:r>
              <a:rPr lang="zh-CN" altLang="en-US" b="1" baseline="30000" dirty="0">
                <a:effectLst>
                  <a:glow rad="127000">
                    <a:schemeClr val="tx1"/>
                  </a:glow>
                </a:effectLst>
                <a:latin typeface="Arial" charset="0"/>
                <a:ea typeface="ＭＳ Ｐゴシック" charset="0"/>
                <a:cs typeface="ＭＳ Ｐゴシック" charset="0"/>
              </a:rPr>
              <a:t> </a:t>
            </a:r>
            <a:r>
              <a:rPr lang="en-US" altLang="zh-CN" b="1" baseline="30000" dirty="0">
                <a:effectLst>
                  <a:glow rad="127000">
                    <a:schemeClr val="tx1"/>
                  </a:glow>
                </a:effectLst>
                <a:latin typeface="Arial" charset="0"/>
                <a:ea typeface="ＭＳ Ｐゴシック" charset="0"/>
                <a:cs typeface="ＭＳ Ｐゴシック" charset="0"/>
              </a:rPr>
              <a:t>2 </a:t>
            </a:r>
            <a:r>
              <a:rPr lang="zh-CN" altLang="en-US" b="1" dirty="0">
                <a:effectLst>
                  <a:glow rad="127000">
                    <a:schemeClr val="tx1"/>
                  </a:glow>
                </a:effectLst>
                <a:latin typeface="Arial" charset="0"/>
                <a:ea typeface="ＭＳ Ｐゴシック" charset="0"/>
                <a:cs typeface="ＭＳ Ｐゴシック" charset="0"/>
              </a:rPr>
              <a:t>和亚腓亚</a:t>
            </a:r>
            <a:r>
              <a:rPr lang="zh-CN" altLang="en-US" b="1" dirty="0">
                <a:solidFill>
                  <a:srgbClr val="FFFF00"/>
                </a:solidFill>
                <a:effectLst>
                  <a:glow rad="127000">
                    <a:schemeClr val="tx1"/>
                  </a:glow>
                </a:effectLst>
                <a:latin typeface="Arial" charset="0"/>
                <a:ea typeface="ＭＳ Ｐゴシック" charset="0"/>
                <a:cs typeface="ＭＳ Ｐゴシック" charset="0"/>
              </a:rPr>
              <a:t>姊妹</a:t>
            </a:r>
            <a:r>
              <a:rPr lang="zh-CN" altLang="en-US" b="1" dirty="0">
                <a:effectLst>
                  <a:glow rad="127000">
                    <a:schemeClr val="tx1"/>
                  </a:glow>
                </a:effectLst>
                <a:latin typeface="Arial" charset="0"/>
                <a:ea typeface="ＭＳ Ｐゴシック" charset="0"/>
                <a:cs typeface="ＭＳ Ｐゴシック" charset="0"/>
              </a:rPr>
              <a:t>，并我们的</a:t>
            </a:r>
            <a:r>
              <a:rPr lang="zh-CN" altLang="en-US" b="1" dirty="0">
                <a:solidFill>
                  <a:srgbClr val="FFFF00"/>
                </a:solidFill>
                <a:effectLst>
                  <a:glow rad="127000">
                    <a:schemeClr val="tx1"/>
                  </a:glow>
                </a:effectLst>
                <a:latin typeface="Arial" charset="0"/>
                <a:ea typeface="ＭＳ Ｐゴシック" charset="0"/>
                <a:cs typeface="ＭＳ Ｐゴシック" charset="0"/>
              </a:rPr>
              <a:t>战友</a:t>
            </a:r>
            <a:r>
              <a:rPr lang="zh-CN" altLang="en-US" b="1" dirty="0">
                <a:effectLst>
                  <a:glow rad="127000">
                    <a:schemeClr val="tx1"/>
                  </a:glow>
                </a:effectLst>
                <a:latin typeface="Arial" charset="0"/>
                <a:ea typeface="ＭＳ Ｐゴシック" charset="0"/>
                <a:cs typeface="ＭＳ Ｐゴシック" charset="0"/>
              </a:rPr>
              <a:t>亚基布，以及在你</a:t>
            </a:r>
            <a:br>
              <a:rPr lang="en-GB" altLang="zh-CN" b="1" dirty="0">
                <a:effectLst>
                  <a:glow rad="127000">
                    <a:schemeClr val="tx1"/>
                  </a:glow>
                </a:effectLst>
                <a:latin typeface="Arial" charset="0"/>
                <a:ea typeface="ＭＳ Ｐゴシック" charset="0"/>
                <a:cs typeface="ＭＳ Ｐゴシック" charset="0"/>
              </a:rPr>
            </a:br>
            <a:r>
              <a:rPr lang="zh-CN" altLang="en-US" b="1" dirty="0">
                <a:effectLst>
                  <a:glow rad="127000">
                    <a:schemeClr val="tx1"/>
                  </a:glow>
                </a:effectLst>
                <a:latin typeface="Arial" charset="0"/>
                <a:ea typeface="ＭＳ Ｐゴシック" charset="0"/>
                <a:cs typeface="ＭＳ Ｐゴシック" charset="0"/>
              </a:rPr>
              <a:t>家里的教会。</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1-2 </a:t>
            </a:r>
            <a:r>
              <a:rPr lang="en-US"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502221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a:t>
            </a:r>
            <a:r>
              <a:rPr lang="zh-CN" altLang="en-US" sz="4000" b="1" dirty="0">
                <a:effectLst>
                  <a:glow rad="127000">
                    <a:schemeClr val="tx1"/>
                  </a:glow>
                </a:effectLst>
                <a:latin typeface="Arial" charset="0"/>
                <a:ea typeface="ＭＳ Ｐゴシック" charset="0"/>
                <a:cs typeface="ＭＳ Ｐゴシック" charset="0"/>
              </a:rPr>
              <a:t>同时，还请你为我预备住的地方，因为我盼望借着</a:t>
            </a:r>
            <a:r>
              <a:rPr lang="zh-CN" altLang="en-US" sz="4000" b="1" dirty="0">
                <a:solidFill>
                  <a:srgbClr val="FFFF00"/>
                </a:solidFill>
                <a:effectLst>
                  <a:glow rad="127000">
                    <a:schemeClr val="tx1"/>
                  </a:glow>
                </a:effectLst>
                <a:latin typeface="Arial" charset="0"/>
                <a:ea typeface="ＭＳ Ｐゴシック" charset="0"/>
                <a:cs typeface="ＭＳ Ｐゴシック" charset="0"/>
              </a:rPr>
              <a:t>你们</a:t>
            </a:r>
            <a:r>
              <a:rPr lang="zh-CN" altLang="en-US" sz="4000" b="1" dirty="0">
                <a:effectLst>
                  <a:glow rad="127000">
                    <a:schemeClr val="tx1"/>
                  </a:glow>
                </a:effectLst>
                <a:latin typeface="Arial" charset="0"/>
                <a:ea typeface="ＭＳ Ｐゴシック" charset="0"/>
                <a:cs typeface="ＭＳ Ｐゴシック" charset="0"/>
              </a:rPr>
              <a:t>的祷告，可以获得释放到</a:t>
            </a:r>
            <a:r>
              <a:rPr lang="zh-CN" altLang="en-US" sz="4000" b="1" dirty="0">
                <a:solidFill>
                  <a:srgbClr val="FFFF00"/>
                </a:solidFill>
                <a:effectLst>
                  <a:glow rad="127000">
                    <a:schemeClr val="tx1"/>
                  </a:glow>
                </a:effectLst>
                <a:latin typeface="Arial" charset="0"/>
                <a:ea typeface="ＭＳ Ｐゴシック" charset="0"/>
                <a:cs typeface="ＭＳ Ｐゴシック" charset="0"/>
              </a:rPr>
              <a:t>你们</a:t>
            </a:r>
            <a:r>
              <a:rPr lang="zh-CN" altLang="en-US" sz="4000" b="1" dirty="0">
                <a:effectLst>
                  <a:glow rad="127000">
                    <a:schemeClr val="tx1"/>
                  </a:glow>
                </a:effectLst>
                <a:latin typeface="Arial" charset="0"/>
                <a:ea typeface="ＭＳ Ｐゴシック" charset="0"/>
                <a:cs typeface="ＭＳ Ｐゴシック" charset="0"/>
              </a:rPr>
              <a:t>那里去。</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(v. 22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4693066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愿主耶稣基督的恩惠常与</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你们</a:t>
            </a:r>
            <a:r>
              <a:rPr lang="zh-CN" altLang="en-US" sz="3600" b="1" dirty="0">
                <a:effectLst>
                  <a:glow rad="127000">
                    <a:schemeClr val="tx1"/>
                  </a:glow>
                </a:effectLst>
                <a:latin typeface="Arial" charset="0"/>
                <a:ea typeface="ＭＳ Ｐゴシック" charset="0"/>
                <a:cs typeface="ＭＳ Ｐゴシック" charset="0"/>
              </a:rPr>
              <a:t>同在。</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 25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flipH="1">
            <a:off x="1907704" y="1268760"/>
            <a:ext cx="5267667" cy="5589240"/>
          </a:xfrm>
          <a:prstGeom prst="rect">
            <a:avLst/>
          </a:prstGeom>
        </p:spPr>
      </p:pic>
    </p:spTree>
    <p:extLst>
      <p:ext uri="{BB962C8B-B14F-4D97-AF65-F5344CB8AC3E}">
        <p14:creationId xmlns:p14="http://schemas.microsoft.com/office/powerpoint/2010/main" val="397504575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6766"/>
          </a:xfrm>
          <a:prstGeom prst="rect">
            <a:avLst/>
          </a:prstGeom>
        </p:spPr>
      </p:pic>
      <p:sp>
        <p:nvSpPr>
          <p:cNvPr id="164865" name="Rectangle 2"/>
          <p:cNvSpPr>
            <a:spLocks noGrp="1" noChangeArrowheads="1"/>
          </p:cNvSpPr>
          <p:nvPr>
            <p:ph type="title"/>
          </p:nvPr>
        </p:nvSpPr>
        <p:spPr>
          <a:xfrm>
            <a:off x="0" y="-27384"/>
            <a:ext cx="8172400" cy="1584176"/>
          </a:xfrm>
          <a:solidFill>
            <a:srgbClr val="000000"/>
          </a:solidFill>
          <a:ln>
            <a:noFill/>
          </a:ln>
        </p:spPr>
        <p:txBody>
          <a:bodyPr vert="horz" wrap="square" lIns="91440" tIns="45720" rIns="91440" bIns="45720" numCol="1" anchor="ctr" anchorCtr="0" compatLnSpc="1">
            <a:prstTxWarp prst="textNoShape">
              <a:avLst/>
            </a:prstTxWarp>
          </a:bodyPr>
          <a:lstStyle/>
          <a:p>
            <a:pPr eaLnBrk="1" hangingPunct="1"/>
            <a:r>
              <a:rPr lang="en-US" sz="3200" dirty="0">
                <a:solidFill>
                  <a:schemeClr val="bg1"/>
                </a:solidFill>
                <a:latin typeface="Arial"/>
              </a:rPr>
              <a:t>C.	</a:t>
            </a:r>
            <a:r>
              <a:rPr lang="zh-TW" altLang="en-US" sz="3200" dirty="0">
                <a:solidFill>
                  <a:schemeClr val="bg1"/>
                </a:solidFill>
                <a:latin typeface="Arial"/>
              </a:rPr>
              <a:t>如果不对他人提出要求，真正的宽恕就是无条件的（</a:t>
            </a:r>
            <a:r>
              <a:rPr lang="en-US" altLang="zh-TW" sz="3200" dirty="0">
                <a:solidFill>
                  <a:schemeClr val="bg1"/>
                </a:solidFill>
                <a:latin typeface="Arial"/>
              </a:rPr>
              <a:t>18-19</a:t>
            </a:r>
            <a:r>
              <a:rPr lang="zh-TW" altLang="en-US" sz="3200" dirty="0">
                <a:solidFill>
                  <a:schemeClr val="bg1"/>
                </a:solidFill>
                <a:latin typeface="Arial"/>
              </a:rPr>
              <a:t>）。</a:t>
            </a:r>
            <a:endParaRPr lang="en-US" sz="3200" dirty="0">
              <a:solidFill>
                <a:schemeClr val="bg1"/>
              </a:solidFill>
              <a:latin typeface="Arial"/>
              <a:cs typeface="Arial"/>
            </a:endParaRPr>
          </a:p>
        </p:txBody>
      </p:sp>
      <p:sp>
        <p:nvSpPr>
          <p:cNvPr id="164866" name="Text Box 3"/>
          <p:cNvSpPr txBox="1">
            <a:spLocks noChangeArrowheads="1"/>
          </p:cNvSpPr>
          <p:nvPr/>
        </p:nvSpPr>
        <p:spPr bwMode="auto">
          <a:xfrm>
            <a:off x="0" y="1609636"/>
            <a:ext cx="572412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zh-TW" altLang="en-US" sz="2800" b="1" i="1" dirty="0">
                <a:solidFill>
                  <a:srgbClr val="000000"/>
                </a:solidFill>
                <a:latin typeface="Verdana" charset="0"/>
                <a:cs typeface="Arial" charset="0"/>
              </a:rPr>
              <a:t>说明插补：</a:t>
            </a:r>
            <a:endParaRPr lang="en-US" sz="2800" b="1" i="1" dirty="0">
              <a:solidFill>
                <a:srgbClr val="000000"/>
              </a:solidFill>
              <a:latin typeface="Verdana" charset="0"/>
              <a:cs typeface="Arial" charset="0"/>
            </a:endParaRPr>
          </a:p>
        </p:txBody>
      </p:sp>
      <p:sp>
        <p:nvSpPr>
          <p:cNvPr id="164868" name="Text Box 5"/>
          <p:cNvSpPr txBox="1">
            <a:spLocks noChangeArrowheads="1"/>
          </p:cNvSpPr>
          <p:nvPr/>
        </p:nvSpPr>
        <p:spPr bwMode="auto">
          <a:xfrm>
            <a:off x="755576" y="4955684"/>
            <a:ext cx="806489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TW" sz="3200" b="1" dirty="0">
                <a:solidFill>
                  <a:srgbClr val="FFFFFF"/>
                </a:solidFill>
                <a:latin typeface="Garamond" charset="0"/>
                <a:ea typeface="宋体" charset="0"/>
                <a:cs typeface="宋体" charset="0"/>
              </a:rPr>
              <a:t>18</a:t>
            </a:r>
            <a:r>
              <a:rPr lang="zh-TW" altLang="en-US" sz="3200" b="1" dirty="0">
                <a:solidFill>
                  <a:srgbClr val="FFFFFF"/>
                </a:solidFill>
                <a:latin typeface="Garamond" charset="0"/>
                <a:ea typeface="宋体" charset="0"/>
                <a:cs typeface="宋体" charset="0"/>
              </a:rPr>
              <a:t>如果他使你受了损失，或欠你什么，都记在我的帐上。</a:t>
            </a:r>
            <a:endParaRPr lang="en-US" sz="3200" b="1" dirty="0">
              <a:solidFill>
                <a:srgbClr val="FFFFFF"/>
              </a:solidFill>
              <a:latin typeface="Garamond" charset="0"/>
              <a:cs typeface="Arial" charset="0"/>
            </a:endParaRPr>
          </a:p>
        </p:txBody>
      </p:sp>
      <p:sp>
        <p:nvSpPr>
          <p:cNvPr id="164869" name="Text Box 6"/>
          <p:cNvSpPr txBox="1">
            <a:spLocks noChangeArrowheads="1"/>
          </p:cNvSpPr>
          <p:nvPr/>
        </p:nvSpPr>
        <p:spPr bwMode="auto">
          <a:xfrm>
            <a:off x="8273479" y="228600"/>
            <a:ext cx="835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00"/>
                </a:solidFill>
                <a:latin typeface="Verdana" charset="0"/>
                <a:cs typeface="Arial" charset="0"/>
              </a:rPr>
              <a:t>246</a:t>
            </a:r>
          </a:p>
        </p:txBody>
      </p:sp>
      <p:sp>
        <p:nvSpPr>
          <p:cNvPr id="7" name="Text Box 3"/>
          <p:cNvSpPr txBox="1">
            <a:spLocks noChangeArrowheads="1"/>
          </p:cNvSpPr>
          <p:nvPr/>
        </p:nvSpPr>
        <p:spPr bwMode="auto">
          <a:xfrm>
            <a:off x="27515" y="2060848"/>
            <a:ext cx="399593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r>
              <a:rPr lang="zh-TW" altLang="en-US" sz="2800" b="1" dirty="0">
                <a:solidFill>
                  <a:srgbClr val="000000"/>
                </a:solidFill>
                <a:latin typeface="Verdana" charset="0"/>
                <a:cs typeface="Arial" charset="0"/>
              </a:rPr>
              <a:t>保罗要求所有阿尼西母的罪都归于自己。</a:t>
            </a:r>
            <a:endParaRPr lang="en-US" sz="2800" b="1" dirty="0">
              <a:solidFill>
                <a:srgbClr val="000000"/>
              </a:solidFill>
              <a:latin typeface="Verdana" charset="0"/>
              <a:cs typeface="Arial" charset="0"/>
            </a:endParaRPr>
          </a:p>
        </p:txBody>
      </p:sp>
    </p:spTree>
    <p:extLst>
      <p:ext uri="{BB962C8B-B14F-4D97-AF65-F5344CB8AC3E}">
        <p14:creationId xmlns:p14="http://schemas.microsoft.com/office/powerpoint/2010/main" val="15805928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rot="21419376">
            <a:off x="222792" y="281667"/>
            <a:ext cx="7772400" cy="1470025"/>
          </a:xfrm>
        </p:spPr>
        <p:txBody>
          <a:bodyPr/>
          <a:lstStyle/>
          <a:p>
            <a:pPr algn="l"/>
            <a:r>
              <a:rPr lang="zh-TW" altLang="en-US" b="1" dirty="0"/>
              <a:t>有条件的宽恕：</a:t>
            </a:r>
            <a:endParaRPr lang="en-US" b="1" dirty="0"/>
          </a:p>
        </p:txBody>
      </p:sp>
      <p:sp>
        <p:nvSpPr>
          <p:cNvPr id="3" name="Title 1"/>
          <p:cNvSpPr txBox="1">
            <a:spLocks/>
          </p:cNvSpPr>
          <p:nvPr/>
        </p:nvSpPr>
        <p:spPr bwMode="auto">
          <a:xfrm rot="21419376">
            <a:off x="501774" y="1745110"/>
            <a:ext cx="8261161" cy="42629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439738" indent="-439738" algn="l"/>
            <a:r>
              <a:rPr lang="en-US" sz="3600" b="1" dirty="0">
                <a:solidFill>
                  <a:srgbClr val="000000"/>
                </a:solidFill>
              </a:rPr>
              <a:t>a.</a:t>
            </a:r>
            <a:r>
              <a:rPr lang="zh-TW" altLang="en-US" sz="3600" b="1" dirty="0">
                <a:solidFill>
                  <a:srgbClr val="000000"/>
                </a:solidFill>
              </a:rPr>
              <a:t> “如果</a:t>
            </a:r>
            <a:r>
              <a:rPr lang="en-US" altLang="zh-TW" sz="3600" b="1" dirty="0">
                <a:solidFill>
                  <a:srgbClr val="000000"/>
                </a:solidFill>
              </a:rPr>
              <a:t>......</a:t>
            </a:r>
            <a:r>
              <a:rPr lang="zh-TW" altLang="en-US" sz="3600" b="1" dirty="0">
                <a:solidFill>
                  <a:srgbClr val="000000"/>
                </a:solidFill>
              </a:rPr>
              <a:t>我会原谅你的。”</a:t>
            </a:r>
            <a:r>
              <a:rPr lang="en-US" sz="3600" b="1" dirty="0">
                <a:solidFill>
                  <a:srgbClr val="000000"/>
                </a:solidFill>
              </a:rPr>
              <a:t> </a:t>
            </a:r>
            <a:endParaRPr lang="en-SG" sz="3600" b="1" dirty="0">
              <a:solidFill>
                <a:srgbClr val="000000"/>
              </a:solidFill>
            </a:endParaRPr>
          </a:p>
          <a:p>
            <a:pPr marL="439738" indent="-439738" algn="l">
              <a:buFontTx/>
              <a:buAutoNum type="alphaLcPeriod" startAt="2"/>
            </a:pPr>
            <a:r>
              <a:rPr lang="zh-TW" altLang="en-US" sz="3600" b="1" dirty="0">
                <a:solidFill>
                  <a:srgbClr val="000000"/>
                </a:solidFill>
              </a:rPr>
              <a:t>“我会原谅 </a:t>
            </a:r>
            <a:r>
              <a:rPr lang="en-US" altLang="zh-TW" sz="3600" b="1" dirty="0">
                <a:solidFill>
                  <a:srgbClr val="000000"/>
                </a:solidFill>
              </a:rPr>
              <a:t>- </a:t>
            </a:r>
            <a:r>
              <a:rPr lang="zh-TW" altLang="en-US" sz="3600" b="1" dirty="0">
                <a:solidFill>
                  <a:srgbClr val="000000"/>
                </a:solidFill>
              </a:rPr>
              <a:t>但我永远不会忘记</a:t>
            </a:r>
            <a:r>
              <a:rPr lang="en-US" altLang="zh-TW" sz="3600" b="1" dirty="0">
                <a:solidFill>
                  <a:srgbClr val="000000"/>
                </a:solidFill>
              </a:rPr>
              <a:t>......”</a:t>
            </a:r>
            <a:r>
              <a:rPr lang="en-US" sz="3600" b="1" dirty="0">
                <a:solidFill>
                  <a:srgbClr val="000000"/>
                </a:solidFill>
              </a:rPr>
              <a:t> </a:t>
            </a:r>
          </a:p>
          <a:p>
            <a:pPr marL="439738" indent="-439738" algn="l"/>
            <a:r>
              <a:rPr lang="en-US" sz="3600" b="1" dirty="0">
                <a:solidFill>
                  <a:srgbClr val="000000"/>
                </a:solidFill>
              </a:rPr>
              <a:t> </a:t>
            </a:r>
            <a:endParaRPr lang="en-SG" sz="3600" b="1" dirty="0">
              <a:solidFill>
                <a:srgbClr val="000000"/>
              </a:solidFill>
            </a:endParaRPr>
          </a:p>
          <a:p>
            <a:pPr marL="439738" indent="-439738" algn="l"/>
            <a:r>
              <a:rPr lang="en-US" sz="3600" b="1" dirty="0">
                <a:solidFill>
                  <a:srgbClr val="000000"/>
                </a:solidFill>
              </a:rPr>
              <a:t>c.	</a:t>
            </a:r>
            <a:r>
              <a:rPr lang="zh-TW" altLang="en-US" sz="3600" b="1" dirty="0">
                <a:solidFill>
                  <a:srgbClr val="000000"/>
                </a:solidFill>
              </a:rPr>
              <a:t>“我原谅你，但不要指望我改变</a:t>
            </a:r>
            <a:r>
              <a:rPr lang="zh-TW" altLang="en-US" sz="3600" b="1" dirty="0">
                <a:solidFill>
                  <a:srgbClr val="0000FF"/>
                </a:solidFill>
              </a:rPr>
              <a:t>态度</a:t>
            </a:r>
            <a:r>
              <a:rPr lang="zh-TW" altLang="en-US" sz="3600" b="1" dirty="0">
                <a:solidFill>
                  <a:srgbClr val="000000"/>
                </a:solidFill>
              </a:rPr>
              <a:t>。”</a:t>
            </a:r>
            <a:endParaRPr lang="en-SG" sz="3600" b="1" dirty="0">
              <a:solidFill>
                <a:srgbClr val="000000"/>
              </a:solidFill>
            </a:endParaRPr>
          </a:p>
        </p:txBody>
      </p:sp>
    </p:spTree>
    <p:extLst>
      <p:ext uri="{BB962C8B-B14F-4D97-AF65-F5344CB8AC3E}">
        <p14:creationId xmlns:p14="http://schemas.microsoft.com/office/powerpoint/2010/main" val="18510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945" y="1340768"/>
            <a:ext cx="9144000" cy="3759571"/>
          </a:xfrm>
          <a:effectLst>
            <a:outerShdw blurRad="63500" dist="35921" dir="2700000" algn="ctr" rotWithShape="0">
              <a:schemeClr val="tx2">
                <a:alpha val="74998"/>
              </a:schemeClr>
            </a:outerShdw>
          </a:effectLst>
        </p:spPr>
        <p:txBody>
          <a:bodyPr anchor="t"/>
          <a:lstStyle/>
          <a:p>
            <a:pPr>
              <a:defRPr/>
            </a:pPr>
            <a:r>
              <a:rPr lang="zh-TW" altLang="en-US" b="1" dirty="0">
                <a:effectLst>
                  <a:glow rad="127000">
                    <a:schemeClr val="tx1"/>
                  </a:glow>
                </a:effectLst>
                <a:latin typeface="Arial" charset="0"/>
                <a:ea typeface="ＭＳ Ｐゴシック" charset="0"/>
                <a:cs typeface="ＭＳ Ｐゴシック" charset="0"/>
              </a:rPr>
              <a:t>“宽恕是放弃了伤害你的伤害我的权利”</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—psychologist Archibald Hunt </a:t>
            </a:r>
          </a:p>
        </p:txBody>
      </p:sp>
    </p:spTree>
    <p:extLst>
      <p:ext uri="{BB962C8B-B14F-4D97-AF65-F5344CB8AC3E}">
        <p14:creationId xmlns:p14="http://schemas.microsoft.com/office/powerpoint/2010/main" val="55816568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7383"/>
            <a:ext cx="9144000" cy="1512168"/>
          </a:xfrm>
          <a:solidFill>
            <a:srgbClr val="000000"/>
          </a:solidFill>
          <a:effectLst>
            <a:outerShdw blurRad="63500" dist="35921" dir="2700000" algn="ctr" rotWithShape="0">
              <a:schemeClr val="tx2">
                <a:alpha val="74998"/>
              </a:schemeClr>
            </a:outerShdw>
          </a:effectLst>
        </p:spPr>
        <p:txBody>
          <a:bodyPr anchor="ctr"/>
          <a:lstStyle/>
          <a:p>
            <a:pPr marL="715963" indent="-715963" algn="l">
              <a:defRPr/>
            </a:pPr>
            <a:r>
              <a:rPr lang="en-US" altLang="zh-TW" sz="3600" b="1" dirty="0">
                <a:effectLst>
                  <a:glow rad="127000">
                    <a:schemeClr val="tx1"/>
                  </a:glow>
                </a:effectLst>
                <a:latin typeface="Arial" charset="0"/>
                <a:ea typeface="ＭＳ Ｐゴシック" charset="0"/>
                <a:cs typeface="ＭＳ Ｐゴシック" charset="0"/>
              </a:rPr>
              <a:t>D.</a:t>
            </a:r>
            <a:r>
              <a:rPr lang="zh-TW" altLang="en-US" sz="3600" b="1" dirty="0">
                <a:effectLst>
                  <a:glow rad="127000">
                    <a:schemeClr val="tx1"/>
                  </a:glow>
                </a:effectLst>
                <a:latin typeface="Arial" charset="0"/>
                <a:ea typeface="ＭＳ Ｐゴシック" charset="0"/>
                <a:cs typeface="ＭＳ Ｐゴシック" charset="0"/>
              </a:rPr>
              <a:t>真正的宽恕“走到第二英里”（</a:t>
            </a:r>
            <a:r>
              <a:rPr lang="en-US" altLang="zh-TW" sz="3600" b="1" dirty="0">
                <a:effectLst>
                  <a:glow rad="127000">
                    <a:schemeClr val="tx1"/>
                  </a:glow>
                </a:effectLst>
                <a:latin typeface="Arial" charset="0"/>
                <a:ea typeface="ＭＳ Ｐゴシック" charset="0"/>
                <a:cs typeface="ＭＳ Ｐゴシック" charset="0"/>
              </a:rPr>
              <a:t>21</a:t>
            </a:r>
            <a:r>
              <a:rPr lang="zh-TW"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1461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5830144"/>
            <a:ext cx="9144000" cy="1002952"/>
          </a:xfrm>
          <a:effectLst>
            <a:outerShdw blurRad="63500" dist="35921" dir="2700000" algn="ctr" rotWithShape="0">
              <a:schemeClr val="tx2">
                <a:alpha val="74998"/>
              </a:schemeClr>
            </a:outerShdw>
          </a:effectLst>
        </p:spPr>
        <p:txBody>
          <a:bodyPr anchor="t"/>
          <a:lstStyle/>
          <a:p>
            <a:pPr>
              <a:defRPr/>
            </a:pPr>
            <a:r>
              <a:rPr lang="en-US" sz="4800" b="1" i="1" dirty="0">
                <a:effectLst>
                  <a:glow rad="127000">
                    <a:schemeClr val="tx1"/>
                  </a:glow>
                </a:effectLst>
                <a:latin typeface="Arial" charset="0"/>
                <a:ea typeface="ＭＳ Ｐゴシック" charset="0"/>
                <a:cs typeface="ＭＳ Ｐゴシック" charset="0"/>
              </a:rPr>
              <a:t>The outstretched hand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Tree>
    <p:extLst>
      <p:ext uri="{BB962C8B-B14F-4D97-AF65-F5344CB8AC3E}">
        <p14:creationId xmlns:p14="http://schemas.microsoft.com/office/powerpoint/2010/main" val="392449156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64704"/>
              <a:ext cx="3491880" cy="1368152"/>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4076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所以弟兄啊！让我在主里得到你的帮助，使我的心在基督里得着畅快。</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21</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我深信</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你会听从，也知道你所作的必超过我所说的</a:t>
            </a:r>
            <a:r>
              <a:rPr lang="zh-CN" altLang="en-US" sz="3600" b="1" dirty="0">
                <a:effectLst>
                  <a:glow rad="127000">
                    <a:schemeClr val="tx1"/>
                  </a:glow>
                </a:effectLst>
                <a:latin typeface="Arial" charset="0"/>
                <a:ea typeface="ＭＳ Ｐゴシック" charset="0"/>
                <a:cs typeface="ＭＳ Ｐゴシック" charset="0"/>
              </a:rPr>
              <a:t>，因此才写信给你</a:t>
            </a:r>
            <a:r>
              <a:rPr 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(vv. 20-21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0114557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030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351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229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4592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2357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eaLnBrk="1" fontAlgn="auto" hangingPunct="1">
              <a:spcBef>
                <a:spcPts val="0"/>
              </a:spcBef>
              <a:spcAft>
                <a:spcPts val="0"/>
              </a:spcAft>
              <a:defRPr sz="7500" b="1" spc="-218">
                <a:solidFill>
                  <a:srgbClr val="002060"/>
                </a:solidFill>
              </a:defRPr>
            </a:pPr>
            <a:r>
              <a:rPr sz="7500" b="1" spc="-218">
                <a:solidFill>
                  <a:srgbClr val="002060"/>
                </a:solidFill>
                <a:latin typeface="Calibri"/>
                <a:ea typeface="+mn-ea"/>
              </a:rPr>
              <a:t>免费</a:t>
            </a:r>
          </a:p>
          <a:p>
            <a:pPr algn="just" eaLnBrk="1" fontAlgn="auto" hangingPunct="1">
              <a:spcBef>
                <a:spcPts val="0"/>
              </a:spcBef>
              <a:spcAft>
                <a:spcPts val="0"/>
              </a:spcAft>
              <a:defRPr sz="7500" b="1" spc="-119">
                <a:solidFill>
                  <a:srgbClr val="00B0F0"/>
                </a:solidFill>
              </a:defRPr>
            </a:pPr>
            <a:r>
              <a:rPr sz="7500" b="1" spc="-119">
                <a:solidFill>
                  <a:srgbClr val="00B0F0"/>
                </a:solidFill>
                <a:latin typeface="Calibri"/>
                <a:ea typeface="+mn-ea"/>
              </a:rPr>
              <a:t>圣经</a:t>
            </a:r>
          </a:p>
          <a:p>
            <a:pPr algn="just" eaLnBrk="1" fontAlgn="auto" hangingPunct="1">
              <a:spcBef>
                <a:spcPts val="0"/>
              </a:spcBef>
              <a:spcAft>
                <a:spcPts val="0"/>
              </a:spcAft>
              <a:defRPr sz="7500" b="1" spc="-119">
                <a:solidFill>
                  <a:srgbClr val="002060"/>
                </a:solidFill>
              </a:defRPr>
            </a:pPr>
            <a:r>
              <a:rPr sz="7500" b="1" spc="-119">
                <a:solidFill>
                  <a:srgbClr val="002060"/>
                </a:solidFill>
                <a:latin typeface="Calibri"/>
                <a:ea typeface="+mn-ea"/>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51079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如何原谅那些冒犯我们的人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836044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5" name="Rectangle 2"/>
          <p:cNvSpPr txBox="1">
            <a:spLocks noChangeArrowheads="1"/>
          </p:cNvSpPr>
          <p:nvPr/>
        </p:nvSpPr>
        <p:spPr bwMode="auto">
          <a:xfrm>
            <a:off x="958211" y="1700808"/>
            <a:ext cx="6350093" cy="3384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800" b="1" dirty="0">
                <a:solidFill>
                  <a:srgbClr val="FFFFFF"/>
                </a:solidFill>
                <a:effectLst>
                  <a:glow rad="254000">
                    <a:srgbClr val="000000"/>
                  </a:glow>
                </a:effectLst>
                <a:latin typeface="Arial" charset="0"/>
                <a:ea typeface="ＭＳ Ｐゴシック" charset="0"/>
                <a:cs typeface="ＭＳ Ｐゴシック" charset="0"/>
              </a:rPr>
              <a:t>当我们看到上帝如何宽恕</a:t>
            </a:r>
            <a:r>
              <a:rPr lang="zh-TW" altLang="en-US" sz="4800" b="1" dirty="0">
                <a:solidFill>
                  <a:srgbClr val="FFFF00"/>
                </a:solidFill>
                <a:effectLst>
                  <a:glow rad="254000">
                    <a:srgbClr val="000000"/>
                  </a:glow>
                </a:effectLst>
                <a:latin typeface="Arial" charset="0"/>
                <a:ea typeface="ＭＳ Ｐゴシック" charset="0"/>
                <a:cs typeface="ＭＳ Ｐゴシック" charset="0"/>
              </a:rPr>
              <a:t>我们</a:t>
            </a:r>
            <a:r>
              <a:rPr lang="zh-TW" altLang="en-US" sz="4800" b="1" dirty="0">
                <a:solidFill>
                  <a:srgbClr val="FFFFFF"/>
                </a:solidFill>
                <a:effectLst>
                  <a:glow rad="254000">
                    <a:srgbClr val="000000"/>
                  </a:glow>
                </a:effectLst>
                <a:latin typeface="Arial" charset="0"/>
                <a:ea typeface="ＭＳ Ｐゴシック" charset="0"/>
                <a:cs typeface="ＭＳ Ｐゴシック" charset="0"/>
              </a:rPr>
              <a:t>时，我们可以原谅</a:t>
            </a:r>
            <a:r>
              <a:rPr lang="zh-TW" altLang="en-US" sz="4800" b="1" dirty="0">
                <a:solidFill>
                  <a:srgbClr val="FFFF00"/>
                </a:solidFill>
                <a:effectLst>
                  <a:glow rad="254000">
                    <a:srgbClr val="000000"/>
                  </a:glow>
                </a:effectLst>
                <a:latin typeface="Arial" charset="0"/>
                <a:ea typeface="ＭＳ Ｐゴシック" charset="0"/>
                <a:cs typeface="ＭＳ Ｐゴシック" charset="0"/>
              </a:rPr>
              <a:t>别人</a:t>
            </a:r>
            <a:r>
              <a:rPr lang="zh-TW" altLang="en-US" sz="4800" b="1" dirty="0">
                <a:solidFill>
                  <a:srgbClr val="FFFFFF"/>
                </a:solidFill>
                <a:effectLst>
                  <a:glow rad="254000">
                    <a:srgbClr val="000000"/>
                  </a:glow>
                </a:effectLst>
                <a:latin typeface="Arial" charset="0"/>
                <a:ea typeface="ＭＳ Ｐゴシック" charset="0"/>
                <a:cs typeface="ＭＳ Ｐゴシック" charset="0"/>
              </a:rPr>
              <a:t>。</a:t>
            </a:r>
            <a:endParaRPr lang="en-US" sz="48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384"/>
            <a:ext cx="4860032" cy="858936"/>
          </a:xfrm>
          <a:solidFill>
            <a:srgbClr val="000000"/>
          </a:solidFill>
          <a:effectLst>
            <a:outerShdw blurRad="63500" dist="35921" dir="2700000" algn="ctr" rotWithShape="0">
              <a:schemeClr val="tx2">
                <a:alpha val="74998"/>
              </a:schemeClr>
            </a:outerShdw>
          </a:effectLst>
        </p:spPr>
        <p:txBody>
          <a:bodyPr anchor="t"/>
          <a:lstStyle/>
          <a:p>
            <a:pPr>
              <a:defRPr/>
            </a:pPr>
            <a:r>
              <a:rPr lang="zh-TW" altLang="en-US" sz="4800" b="1" dirty="0">
                <a:effectLst>
                  <a:glow rad="127000">
                    <a:schemeClr val="tx1"/>
                  </a:glow>
                </a:effectLst>
                <a:latin typeface="Arial" charset="0"/>
                <a:ea typeface="ＭＳ Ｐゴシック" charset="0"/>
                <a:cs typeface="ＭＳ Ｐゴシック" charset="0"/>
              </a:rPr>
              <a:t>大意</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615702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6" name="Text Box 5"/>
          <p:cNvSpPr txBox="1">
            <a:spLocks noChangeArrowheads="1"/>
          </p:cNvSpPr>
          <p:nvPr/>
        </p:nvSpPr>
        <p:spPr bwMode="auto">
          <a:xfrm>
            <a:off x="8274050" y="44450"/>
            <a:ext cx="6969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77800">
                    <a:srgbClr val="000000"/>
                  </a:glow>
                </a:effectLst>
                <a:cs typeface="Arial" charset="0"/>
              </a:rPr>
              <a:t>246</a:t>
            </a:r>
          </a:p>
        </p:txBody>
      </p:sp>
      <p:pic>
        <p:nvPicPr>
          <p:cNvPr id="6" name="Picture 5"/>
          <p:cNvPicPr>
            <a:picLocks noChangeAspect="1"/>
          </p:cNvPicPr>
          <p:nvPr/>
        </p:nvPicPr>
        <p:blipFill>
          <a:blip r:embed="rId3"/>
          <a:stretch>
            <a:fillRect/>
          </a:stretch>
        </p:blipFill>
        <p:spPr>
          <a:xfrm flipH="1">
            <a:off x="1907704" y="1368152"/>
            <a:ext cx="5267667" cy="5589240"/>
          </a:xfrm>
          <a:prstGeom prst="rect">
            <a:avLst/>
          </a:prstGeom>
        </p:spPr>
      </p:pic>
      <p:sp>
        <p:nvSpPr>
          <p:cNvPr id="120834" name="Rectangle 3"/>
          <p:cNvSpPr>
            <a:spLocks noGrp="1" noChangeArrowheads="1"/>
          </p:cNvSpPr>
          <p:nvPr>
            <p:ph type="title"/>
          </p:nvPr>
        </p:nvSpPr>
        <p:spPr>
          <a:xfrm>
            <a:off x="0" y="20829"/>
            <a:ext cx="7426325" cy="1463955"/>
          </a:xfrm>
          <a:effectLst/>
        </p:spPr>
        <p:txBody>
          <a:bodyPr/>
          <a:lstStyle/>
          <a:p>
            <a:pPr eaLnBrk="1" hangingPunct="1">
              <a:defRPr/>
            </a:pPr>
            <a:r>
              <a:rPr lang="zh-TW" altLang="en-US" sz="4800" b="1" dirty="0">
                <a:latin typeface="Arial" charset="0"/>
              </a:rPr>
              <a:t>欧尼西慕什么都发生过？</a:t>
            </a:r>
            <a:endParaRPr lang="en-US" sz="4800" b="1" dirty="0">
              <a:effectLst/>
              <a:latin typeface="Arial" charset="0"/>
            </a:endParaRPr>
          </a:p>
        </p:txBody>
      </p:sp>
    </p:spTree>
    <p:extLst>
      <p:ext uri="{BB962C8B-B14F-4D97-AF65-F5344CB8AC3E}">
        <p14:creationId xmlns:p14="http://schemas.microsoft.com/office/powerpoint/2010/main" val="1509491407"/>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giveness-stone-e12784652712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357060" cy="42210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16102" y="3645024"/>
            <a:ext cx="9144000" cy="1723032"/>
          </a:xfrm>
          <a:effectLst>
            <a:outerShdw blurRad="63500" dist="35921" dir="2700000" algn="ctr" rotWithShape="0">
              <a:schemeClr val="tx2">
                <a:alpha val="74998"/>
              </a:schemeClr>
            </a:outerShdw>
          </a:effectLst>
        </p:spPr>
        <p:txBody>
          <a:bodyPr anchor="t"/>
          <a:lstStyle/>
          <a:p>
            <a:pPr>
              <a:defRPr/>
            </a:pPr>
            <a:r>
              <a:rPr lang="zh-TW" altLang="en-US" sz="4800" b="1" i="1" dirty="0">
                <a:effectLst>
                  <a:glow rad="127000">
                    <a:schemeClr val="tx1"/>
                  </a:glow>
                </a:effectLst>
                <a:latin typeface="Arial" charset="0"/>
                <a:ea typeface="ＭＳ Ｐゴシック" charset="0"/>
                <a:cs typeface="ＭＳ Ｐゴシック" charset="0"/>
              </a:rPr>
              <a:t>如何</a:t>
            </a:r>
            <a:r>
              <a:rPr lang="zh-TW" altLang="en-US" sz="4800" b="1" i="1" dirty="0">
                <a:solidFill>
                  <a:srgbClr val="FFFF00"/>
                </a:solidFill>
                <a:effectLst>
                  <a:glow rad="127000">
                    <a:schemeClr val="tx1"/>
                  </a:glow>
                </a:effectLst>
                <a:latin typeface="Arial" charset="0"/>
                <a:ea typeface="ＭＳ Ｐゴシック" charset="0"/>
                <a:cs typeface="ＭＳ Ｐゴシック" charset="0"/>
              </a:rPr>
              <a:t>原谅</a:t>
            </a:r>
            <a:r>
              <a:rPr lang="zh-TW" altLang="en-US" sz="4800" b="1" i="1" dirty="0">
                <a:effectLst>
                  <a:glow rad="127000">
                    <a:schemeClr val="tx1"/>
                  </a:glow>
                </a:effectLst>
                <a:latin typeface="Arial" charset="0"/>
                <a:ea typeface="ＭＳ Ｐゴシック" charset="0"/>
                <a:cs typeface="ＭＳ Ｐゴシック" charset="0"/>
              </a:rPr>
              <a:t>那些冒犯我们的人</a:t>
            </a:r>
            <a:r>
              <a:rPr lang="en-US" altLang="zh-TW" sz="4800" b="1" i="1" dirty="0">
                <a:effectLst>
                  <a:glow rad="127000">
                    <a:schemeClr val="tx1"/>
                  </a:glow>
                </a:effectLst>
                <a:latin typeface="Arial" charset="0"/>
                <a:ea typeface="ＭＳ Ｐゴシック" charset="0"/>
                <a:cs typeface="ＭＳ Ｐゴシック" charset="0"/>
              </a:rPr>
              <a:t>......</a:t>
            </a:r>
            <a:endParaRPr lang="en-US" sz="48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575927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8297863" y="152400"/>
            <a:ext cx="692150" cy="4572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a:solidFill>
                  <a:srgbClr val="FFFFFF"/>
                </a:solidFill>
              </a:rPr>
              <a:t>247</a:t>
            </a:r>
          </a:p>
        </p:txBody>
      </p:sp>
      <p:sp>
        <p:nvSpPr>
          <p:cNvPr id="66563" name="Text Box 3"/>
          <p:cNvSpPr txBox="1">
            <a:spLocks noChangeArrowheads="1"/>
          </p:cNvSpPr>
          <p:nvPr/>
        </p:nvSpPr>
        <p:spPr bwMode="auto">
          <a:xfrm>
            <a:off x="381000" y="1225550"/>
            <a:ext cx="8153400" cy="1477963"/>
          </a:xfrm>
          <a:prstGeom prst="rect">
            <a:avLst/>
          </a:prstGeom>
          <a:solidFill>
            <a:srgbClr val="CCFFCC"/>
          </a:solidFill>
          <a:ln w="9525">
            <a:solidFill>
              <a:schemeClr val="tx1"/>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3000" b="1">
                <a:solidFill>
                  <a:srgbClr val="000000"/>
                </a:solidFill>
                <a:latin typeface="Arial Narrow" pitchFamily="34" charset="0"/>
                <a:ea typeface="SimSun" pitchFamily="2" charset="-122"/>
              </a:rPr>
              <a:t>1.	</a:t>
            </a:r>
            <a:r>
              <a:rPr lang="zh-CN" altLang="en-US" sz="3000" b="1">
                <a:solidFill>
                  <a:srgbClr val="000000"/>
                </a:solidFill>
                <a:latin typeface="Arial Narrow" pitchFamily="34" charset="0"/>
                <a:ea typeface="SimSun" pitchFamily="2" charset="-122"/>
              </a:rPr>
              <a:t>腓利门保存了这封书信并且允许它传播与复制</a:t>
            </a:r>
            <a:r>
              <a:rPr lang="en-US" altLang="zh-CN" sz="3000" b="1">
                <a:solidFill>
                  <a:srgbClr val="000000"/>
                </a:solidFill>
                <a:latin typeface="Arial Narrow" pitchFamily="34" charset="0"/>
                <a:ea typeface="SimSun" pitchFamily="2" charset="-122"/>
              </a:rPr>
              <a:t> - </a:t>
            </a:r>
            <a:r>
              <a:rPr lang="zh-CN" altLang="en-US" sz="3000" b="1">
                <a:solidFill>
                  <a:srgbClr val="000000"/>
                </a:solidFill>
                <a:latin typeface="Arial Narrow" pitchFamily="34" charset="0"/>
                <a:ea typeface="SimSun" pitchFamily="2" charset="-122"/>
              </a:rPr>
              <a:t>如果他没有原谅欧尼西慕，这封书信不能传播与复制！</a:t>
            </a:r>
            <a:endParaRPr lang="en-US" altLang="zh-CN" sz="3000" b="1">
              <a:solidFill>
                <a:srgbClr val="000000"/>
              </a:solidFill>
              <a:latin typeface="Arial Narrow" pitchFamily="34" charset="0"/>
              <a:ea typeface="SimSun" pitchFamily="2" charset="-122"/>
            </a:endParaRPr>
          </a:p>
        </p:txBody>
      </p:sp>
      <p:sp>
        <p:nvSpPr>
          <p:cNvPr id="66564" name="Text Box 4"/>
          <p:cNvSpPr txBox="1">
            <a:spLocks noChangeArrowheads="1"/>
          </p:cNvSpPr>
          <p:nvPr/>
        </p:nvSpPr>
        <p:spPr bwMode="auto">
          <a:xfrm>
            <a:off x="381000" y="2962275"/>
            <a:ext cx="8229600" cy="1477963"/>
          </a:xfrm>
          <a:prstGeom prst="rect">
            <a:avLst/>
          </a:prstGeom>
          <a:solidFill>
            <a:srgbClr val="CCFFCC"/>
          </a:solidFill>
          <a:ln w="9525">
            <a:solidFill>
              <a:schemeClr val="tx1"/>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3000" b="1">
                <a:solidFill>
                  <a:srgbClr val="000000"/>
                </a:solidFill>
                <a:latin typeface="Arial Narrow" pitchFamily="34" charset="0"/>
                <a:ea typeface="SimSun" pitchFamily="2" charset="-122"/>
              </a:rPr>
              <a:t> 2.	</a:t>
            </a:r>
            <a:r>
              <a:rPr lang="zh-CN" altLang="en-US" sz="3000" b="1">
                <a:solidFill>
                  <a:srgbClr val="000000"/>
                </a:solidFill>
                <a:latin typeface="Arial Narrow" pitchFamily="34" charset="0"/>
                <a:ea typeface="SimSun" pitchFamily="2" charset="-122"/>
              </a:rPr>
              <a:t>保罗对腓利门表达极大的信心，腓利门不只单单原谅欧尼西慕（</a:t>
            </a:r>
            <a:r>
              <a:rPr lang="en-US" altLang="zh-CN" sz="3000" b="1">
                <a:solidFill>
                  <a:srgbClr val="000000"/>
                </a:solidFill>
                <a:latin typeface="Arial Narrow" pitchFamily="34" charset="0"/>
                <a:ea typeface="SimSun" pitchFamily="2" charset="-122"/>
              </a:rPr>
              <a:t>21</a:t>
            </a:r>
            <a:r>
              <a:rPr lang="zh-CN" altLang="en-US" sz="3000" b="1">
                <a:solidFill>
                  <a:srgbClr val="000000"/>
                </a:solidFill>
                <a:latin typeface="Arial Narrow" pitchFamily="34" charset="0"/>
                <a:ea typeface="SimSun" pitchFamily="2" charset="-122"/>
              </a:rPr>
              <a:t>节）</a:t>
            </a:r>
            <a:r>
              <a:rPr lang="en-US" altLang="zh-CN" sz="3000" b="1">
                <a:solidFill>
                  <a:srgbClr val="000000"/>
                </a:solidFill>
                <a:latin typeface="Arial Narrow" pitchFamily="34" charset="0"/>
                <a:ea typeface="SimSun" pitchFamily="2" charset="-122"/>
              </a:rPr>
              <a:t>—</a:t>
            </a:r>
            <a:r>
              <a:rPr lang="zh-CN" altLang="en-US" sz="3000" b="1">
                <a:solidFill>
                  <a:srgbClr val="000000"/>
                </a:solidFill>
                <a:latin typeface="Arial Narrow" pitchFamily="34" charset="0"/>
                <a:ea typeface="SimSun" pitchFamily="2" charset="-122"/>
              </a:rPr>
              <a:t>或许腓利门会释放他？</a:t>
            </a:r>
            <a:endParaRPr lang="en-US" altLang="zh-CN" sz="3000" b="1">
              <a:solidFill>
                <a:srgbClr val="000000"/>
              </a:solidFill>
              <a:latin typeface="Arial Narrow" pitchFamily="34" charset="0"/>
              <a:ea typeface="SimSun" pitchFamily="2" charset="-122"/>
            </a:endParaRPr>
          </a:p>
        </p:txBody>
      </p:sp>
      <p:sp>
        <p:nvSpPr>
          <p:cNvPr id="66565" name="Text Box 5"/>
          <p:cNvSpPr txBox="1">
            <a:spLocks noChangeArrowheads="1"/>
          </p:cNvSpPr>
          <p:nvPr/>
        </p:nvSpPr>
        <p:spPr bwMode="auto">
          <a:xfrm>
            <a:off x="381000" y="4699000"/>
            <a:ext cx="8229600" cy="1016000"/>
          </a:xfrm>
          <a:prstGeom prst="rect">
            <a:avLst/>
          </a:prstGeom>
          <a:solidFill>
            <a:srgbClr val="CCFFCC"/>
          </a:solidFill>
          <a:ln w="9525">
            <a:solidFill>
              <a:schemeClr val="tx1"/>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3000" b="1">
                <a:solidFill>
                  <a:srgbClr val="000000"/>
                </a:solidFill>
                <a:latin typeface="Arial Narrow" pitchFamily="34" charset="0"/>
                <a:ea typeface="SimSun" pitchFamily="2" charset="-122"/>
              </a:rPr>
              <a:t>3.	</a:t>
            </a:r>
            <a:r>
              <a:rPr lang="zh-CN" altLang="en-US" sz="3000" b="1">
                <a:solidFill>
                  <a:srgbClr val="000000"/>
                </a:solidFill>
                <a:latin typeface="Arial Narrow" pitchFamily="34" charset="0"/>
                <a:ea typeface="SimSun" pitchFamily="2" charset="-122"/>
              </a:rPr>
              <a:t>以革那提在大约公元</a:t>
            </a:r>
            <a:r>
              <a:rPr lang="en-US" altLang="zh-CN" sz="3000" b="1">
                <a:solidFill>
                  <a:srgbClr val="000000"/>
                </a:solidFill>
                <a:latin typeface="Arial Narrow" pitchFamily="34" charset="0"/>
                <a:ea typeface="SimSun" pitchFamily="2" charset="-122"/>
              </a:rPr>
              <a:t>115</a:t>
            </a:r>
            <a:r>
              <a:rPr lang="zh-CN" altLang="en-US" sz="3000" b="1">
                <a:solidFill>
                  <a:srgbClr val="000000"/>
                </a:solidFill>
                <a:latin typeface="Arial Narrow" pitchFamily="34" charset="0"/>
                <a:ea typeface="SimSun" pitchFamily="2" charset="-122"/>
              </a:rPr>
              <a:t>在以弗所附近的教会向主教致词</a:t>
            </a:r>
            <a:r>
              <a:rPr lang="en-US" altLang="zh-CN" sz="3000" b="1">
                <a:solidFill>
                  <a:srgbClr val="000000"/>
                </a:solidFill>
                <a:latin typeface="Arial Narrow" pitchFamily="34" charset="0"/>
                <a:ea typeface="SimSun" pitchFamily="2" charset="-122"/>
              </a:rPr>
              <a:t>—</a:t>
            </a:r>
            <a:r>
              <a:rPr lang="zh-CN" altLang="en-US" sz="3000" b="1">
                <a:solidFill>
                  <a:srgbClr val="000000"/>
                </a:solidFill>
                <a:latin typeface="Arial Narrow" pitchFamily="34" charset="0"/>
                <a:ea typeface="SimSun" pitchFamily="2" charset="-122"/>
              </a:rPr>
              <a:t>而他的名就是欧尼西慕</a:t>
            </a:r>
            <a:r>
              <a:rPr lang="en-US" altLang="zh-CN" sz="3000" b="1">
                <a:solidFill>
                  <a:srgbClr val="000000"/>
                </a:solidFill>
                <a:latin typeface="Arial Narrow" pitchFamily="34" charset="0"/>
                <a:ea typeface="SimSun" pitchFamily="2" charset="-122"/>
              </a:rPr>
              <a:t>!  </a:t>
            </a:r>
          </a:p>
        </p:txBody>
      </p:sp>
      <p:sp>
        <p:nvSpPr>
          <p:cNvPr id="237574" name="Rectangle 6"/>
          <p:cNvSpPr>
            <a:spLocks noGrp="1" noChangeArrowheads="1"/>
          </p:cNvSpPr>
          <p:nvPr>
            <p:ph type="title" idx="4294967295"/>
          </p:nvPr>
        </p:nvSpPr>
        <p:spPr>
          <a:xfrm>
            <a:off x="1676400" y="304800"/>
            <a:ext cx="5981700" cy="519113"/>
          </a:xfrm>
          <a:solidFill>
            <a:srgbClr val="000000"/>
          </a:solidFill>
        </p:spPr>
        <p:txBody>
          <a:bodyPr anchor="t">
            <a:spAutoFit/>
          </a:bodyPr>
          <a:lstStyle/>
          <a:p>
            <a:pPr algn="ctr" eaLnBrk="1" hangingPunct="1"/>
            <a:r>
              <a:rPr lang="en-US" altLang="zh-CN" sz="2800" b="1">
                <a:solidFill>
                  <a:srgbClr val="FFFFFF"/>
                </a:solidFill>
                <a:latin typeface="Arial Narrow" pitchFamily="34" charset="0"/>
                <a:ea typeface="SimSun" pitchFamily="2" charset="-122"/>
              </a:rPr>
              <a:t>“</a:t>
            </a:r>
            <a:r>
              <a:rPr lang="zh-CN" altLang="en-US" sz="2800" b="1">
                <a:solidFill>
                  <a:srgbClr val="FFFFFF"/>
                </a:solidFill>
                <a:latin typeface="Arial Narrow" pitchFamily="34" charset="0"/>
                <a:ea typeface="SimSun" pitchFamily="2" charset="-122"/>
              </a:rPr>
              <a:t>腓利门有饶恕欧尼西慕吗？</a:t>
            </a:r>
            <a:r>
              <a:rPr lang="en-US" altLang="zh-CN" sz="2800" b="1">
                <a:solidFill>
                  <a:srgbClr val="FFFFFF"/>
                </a:solidFill>
                <a:latin typeface="Arial Narrow" pitchFamily="34" charset="0"/>
                <a:ea typeface="SimSun" pitchFamily="2" charset="-122"/>
              </a:rPr>
              <a:t>”</a:t>
            </a:r>
            <a:endParaRPr lang="en-US" altLang="en-US" sz="2800" b="1">
              <a:solidFill>
                <a:srgbClr val="FFFFFF"/>
              </a:solidFill>
              <a:latin typeface="Arial Narrow" pitchFamily="34" charset="0"/>
            </a:endParaRPr>
          </a:p>
        </p:txBody>
      </p:sp>
    </p:spTree>
    <p:extLst>
      <p:ext uri="{BB962C8B-B14F-4D97-AF65-F5344CB8AC3E}">
        <p14:creationId xmlns:p14="http://schemas.microsoft.com/office/powerpoint/2010/main" val="3266299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 calcmode="lin" valueType="num">
                                      <p:cBhvr additive="base">
                                        <p:cTn id="7" dur="500" fill="hold"/>
                                        <p:tgtEl>
                                          <p:spTgt spid="66563"/>
                                        </p:tgtEl>
                                        <p:attrNameLst>
                                          <p:attrName>ppt_x</p:attrName>
                                        </p:attrNameLst>
                                      </p:cBhvr>
                                      <p:tavLst>
                                        <p:tav tm="0">
                                          <p:val>
                                            <p:strVal val="#ppt_x"/>
                                          </p:val>
                                        </p:tav>
                                        <p:tav tm="100000">
                                          <p:val>
                                            <p:strVal val="#ppt_x"/>
                                          </p:val>
                                        </p:tav>
                                      </p:tavLst>
                                    </p:anim>
                                    <p:anim calcmode="lin" valueType="num">
                                      <p:cBhvr additive="base">
                                        <p:cTn id="8" dur="500" fill="hold"/>
                                        <p:tgtEl>
                                          <p:spTgt spid="665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4"/>
                                        </p:tgtEl>
                                        <p:attrNameLst>
                                          <p:attrName>style.visibility</p:attrName>
                                        </p:attrNameLst>
                                      </p:cBhvr>
                                      <p:to>
                                        <p:strVal val="visible"/>
                                      </p:to>
                                    </p:set>
                                    <p:anim calcmode="lin" valueType="num">
                                      <p:cBhvr additive="base">
                                        <p:cTn id="13" dur="500" fill="hold"/>
                                        <p:tgtEl>
                                          <p:spTgt spid="66564"/>
                                        </p:tgtEl>
                                        <p:attrNameLst>
                                          <p:attrName>ppt_x</p:attrName>
                                        </p:attrNameLst>
                                      </p:cBhvr>
                                      <p:tavLst>
                                        <p:tav tm="0">
                                          <p:val>
                                            <p:strVal val="#ppt_x"/>
                                          </p:val>
                                        </p:tav>
                                        <p:tav tm="100000">
                                          <p:val>
                                            <p:strVal val="#ppt_x"/>
                                          </p:val>
                                        </p:tav>
                                      </p:tavLst>
                                    </p:anim>
                                    <p:anim calcmode="lin" valueType="num">
                                      <p:cBhvr additive="base">
                                        <p:cTn id="14" dur="500" fill="hold"/>
                                        <p:tgtEl>
                                          <p:spTgt spid="6656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5"/>
                                        </p:tgtEl>
                                        <p:attrNameLst>
                                          <p:attrName>style.visibility</p:attrName>
                                        </p:attrNameLst>
                                      </p:cBhvr>
                                      <p:to>
                                        <p:strVal val="visible"/>
                                      </p:to>
                                    </p:set>
                                    <p:anim calcmode="lin" valueType="num">
                                      <p:cBhvr additive="base">
                                        <p:cTn id="19" dur="500" fill="hold"/>
                                        <p:tgtEl>
                                          <p:spTgt spid="66565"/>
                                        </p:tgtEl>
                                        <p:attrNameLst>
                                          <p:attrName>ppt_x</p:attrName>
                                        </p:attrNameLst>
                                      </p:cBhvr>
                                      <p:tavLst>
                                        <p:tav tm="0">
                                          <p:val>
                                            <p:strVal val="#ppt_x"/>
                                          </p:val>
                                        </p:tav>
                                        <p:tav tm="100000">
                                          <p:val>
                                            <p:strVal val="#ppt_x"/>
                                          </p:val>
                                        </p:tav>
                                      </p:tavLst>
                                    </p:anim>
                                    <p:anim calcmode="lin" valueType="num">
                                      <p:cBhvr additive="base">
                                        <p:cTn id="20" dur="500" fill="hold"/>
                                        <p:tgtEl>
                                          <p:spTgt spid="665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animBg="1" autoUpdateAnimBg="0"/>
      <p:bldP spid="66564" grpId="0" animBg="1" autoUpdateAnimBg="0"/>
      <p:bldP spid="66565"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主教阿尼西母（公元 </a:t>
            </a:r>
            <a:r>
              <a:rPr lang="en-US" altLang="zh-CN" sz="4800" b="1" dirty="0">
                <a:effectLst>
                  <a:glow rad="127000">
                    <a:schemeClr val="tx1"/>
                  </a:glow>
                </a:effectLst>
                <a:latin typeface="Arial" charset="0"/>
                <a:ea typeface="ＭＳ Ｐゴシック" charset="0"/>
                <a:cs typeface="ＭＳ Ｐゴシック" charset="0"/>
              </a:rPr>
              <a:t>115 </a:t>
            </a:r>
            <a:r>
              <a:rPr lang="zh-CN" altLang="en-US" sz="4800" b="1" dirty="0">
                <a:effectLst>
                  <a:glow rad="127000">
                    <a:schemeClr val="tx1"/>
                  </a:glow>
                </a:effectLst>
                <a:latin typeface="Arial" charset="0"/>
                <a:ea typeface="ＭＳ Ｐゴシック" charset="0"/>
                <a:cs typeface="ＭＳ Ｐゴシック" charset="0"/>
              </a:rPr>
              <a:t>年）</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44888"/>
            <a:ext cx="9144000" cy="4948408"/>
          </a:xfrm>
          <a:prstGeom prst="rect">
            <a:avLst/>
          </a:prstGeom>
        </p:spPr>
      </p:pic>
    </p:spTree>
    <p:extLst>
      <p:ext uri="{BB962C8B-B14F-4D97-AF65-F5344CB8AC3E}">
        <p14:creationId xmlns:p14="http://schemas.microsoft.com/office/powerpoint/2010/main" val="294040489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a typeface="ＭＳ Ｐゴシック" charset="0"/>
            </a:endParaRPr>
          </a:p>
        </p:txBody>
      </p:sp>
      <p:sp>
        <p:nvSpPr>
          <p:cNvPr id="900098" name="Rectangle 2"/>
          <p:cNvSpPr>
            <a:spLocks noGrp="1" noChangeArrowheads="1"/>
          </p:cNvSpPr>
          <p:nvPr>
            <p:ph type="ctrTitle"/>
          </p:nvPr>
        </p:nvSpPr>
        <p:spPr>
          <a:xfrm>
            <a:off x="5076056" y="49784"/>
            <a:ext cx="4067944" cy="19390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彭柯丽</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5112337" cy="6858000"/>
          </a:xfrm>
          <a:prstGeom prst="rect">
            <a:avLst/>
          </a:prstGeom>
        </p:spPr>
      </p:pic>
      <p:sp>
        <p:nvSpPr>
          <p:cNvPr id="5" name="Rectangle 2"/>
          <p:cNvSpPr txBox="1">
            <a:spLocks noChangeArrowheads="1"/>
          </p:cNvSpPr>
          <p:nvPr/>
        </p:nvSpPr>
        <p:spPr bwMode="auto">
          <a:xfrm>
            <a:off x="5096688" y="1988840"/>
            <a:ext cx="4067944" cy="4869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TW" altLang="en-US" sz="4000" b="1" dirty="0">
                <a:solidFill>
                  <a:srgbClr val="FFFFFF"/>
                </a:solidFill>
                <a:effectLst>
                  <a:glow rad="127000">
                    <a:srgbClr val="000000"/>
                  </a:glow>
                </a:effectLst>
                <a:latin typeface="Arial" charset="0"/>
                <a:ea typeface="ＭＳ Ｐゴシック" charset="0"/>
                <a:cs typeface="ＭＳ Ｐゴシック" charset="0"/>
              </a:rPr>
              <a:t>“宽恕让囚犯自由，只是发现囚犯是我。”</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0696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32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4913" y="5200650"/>
            <a:ext cx="79756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title"/>
          </p:nvPr>
        </p:nvSpPr>
        <p:spPr>
          <a:xfrm>
            <a:off x="457200" y="-26988"/>
            <a:ext cx="8229600" cy="863601"/>
          </a:xfrm>
        </p:spPr>
        <p:txBody>
          <a:bodyPr/>
          <a:lstStyle/>
          <a:p>
            <a:pPr eaLnBrk="1" hangingPunct="1"/>
            <a:r>
              <a:rPr lang="en-US" altLang="zh-CN" dirty="0">
                <a:cs typeface="Arial"/>
              </a:rPr>
              <a:t>. </a:t>
            </a:r>
            <a:r>
              <a:rPr lang="zh-CN" altLang="en-US" dirty="0">
                <a:cs typeface="Arial"/>
              </a:rPr>
              <a:t>应用 </a:t>
            </a:r>
            <a:r>
              <a:rPr lang="en-US" altLang="zh-CN" dirty="0">
                <a:cs typeface="Arial"/>
              </a:rPr>
              <a:t>.</a:t>
            </a:r>
            <a:endParaRPr lang="en-US" dirty="0">
              <a:latin typeface="Arial"/>
              <a:cs typeface="Arial"/>
            </a:endParaRPr>
          </a:p>
        </p:txBody>
      </p:sp>
      <p:sp>
        <p:nvSpPr>
          <p:cNvPr id="46083" name="Text Box 3"/>
          <p:cNvSpPr txBox="1">
            <a:spLocks noChangeArrowheads="1"/>
          </p:cNvSpPr>
          <p:nvPr/>
        </p:nvSpPr>
        <p:spPr bwMode="auto">
          <a:xfrm>
            <a:off x="625475" y="1022350"/>
            <a:ext cx="8915400" cy="319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893763" indent="-8937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33400" indent="-533400" defTabSz="628650" eaLnBrk="1" hangingPunct="1">
              <a:lnSpc>
                <a:spcPct val="80000"/>
              </a:lnSpc>
            </a:pPr>
            <a:r>
              <a:rPr lang="zh-CN" altLang="en-US" sz="2800" b="1" dirty="0">
                <a:solidFill>
                  <a:srgbClr val="FFFFFF"/>
                </a:solidFill>
                <a:latin typeface="Arial"/>
                <a:cs typeface="Arial"/>
              </a:rPr>
              <a:t>你现在跟谁能产生联系？</a:t>
            </a:r>
          </a:p>
          <a:p>
            <a:pPr marL="533400" indent="-533400" defTabSz="628650" eaLnBrk="1" hangingPunct="1">
              <a:lnSpc>
                <a:spcPct val="80000"/>
              </a:lnSpc>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腓利门</a:t>
            </a:r>
          </a:p>
          <a:p>
            <a:pPr marL="533400" indent="-533400" defTabSz="628650" eaLnBrk="1" hangingPunct="1">
              <a:lnSpc>
                <a:spcPct val="80000"/>
              </a:lnSpc>
              <a:buFont typeface="+mj-lt"/>
              <a:buAutoNum type="arabicPeriod"/>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欧尼西慕</a:t>
            </a:r>
          </a:p>
          <a:p>
            <a:pPr marL="533400" indent="-533400" defTabSz="628650" eaLnBrk="1" hangingPunct="1">
              <a:lnSpc>
                <a:spcPct val="80000"/>
              </a:lnSpc>
              <a:buFont typeface="+mj-lt"/>
              <a:buAutoNum type="arabicPeriod"/>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保罗</a:t>
            </a:r>
          </a:p>
          <a:p>
            <a:pPr marL="533400" indent="-533400" defTabSz="628650" eaLnBrk="1" hangingPunct="1">
              <a:lnSpc>
                <a:spcPct val="80000"/>
              </a:lnSpc>
              <a:buFont typeface="+mj-lt"/>
              <a:buAutoNum type="arabicPeriod"/>
            </a:pPr>
            <a:endParaRPr lang="zh-CN" altLang="en-US" sz="2800" b="1" dirty="0">
              <a:solidFill>
                <a:srgbClr val="FFFFFF"/>
              </a:solidFill>
              <a:latin typeface="Arial"/>
              <a:cs typeface="Arial"/>
            </a:endParaRPr>
          </a:p>
          <a:p>
            <a:pPr marL="533400" indent="-533400" defTabSz="628650" eaLnBrk="1" hangingPunct="1">
              <a:lnSpc>
                <a:spcPct val="80000"/>
              </a:lnSpc>
              <a:buFont typeface="+mj-lt"/>
              <a:buAutoNum type="arabicPeriod"/>
            </a:pPr>
            <a:r>
              <a:rPr lang="zh-CN" altLang="en-US" sz="2800" b="1" dirty="0">
                <a:solidFill>
                  <a:srgbClr val="FFFFFF"/>
                </a:solidFill>
                <a:latin typeface="Arial"/>
                <a:cs typeface="Arial"/>
              </a:rPr>
              <a:t>教会</a:t>
            </a:r>
          </a:p>
        </p:txBody>
      </p:sp>
      <p:grpSp>
        <p:nvGrpSpPr>
          <p:cNvPr id="183300" name="Group 4"/>
          <p:cNvGrpSpPr>
            <a:grpSpLocks noChangeAspect="1"/>
          </p:cNvGrpSpPr>
          <p:nvPr/>
        </p:nvGrpSpPr>
        <p:grpSpPr bwMode="auto">
          <a:xfrm>
            <a:off x="4587875" y="1679575"/>
            <a:ext cx="3962400" cy="3502025"/>
            <a:chOff x="2640" y="1728"/>
            <a:chExt cx="2496" cy="2206"/>
          </a:xfrm>
        </p:grpSpPr>
        <p:sp>
          <p:nvSpPr>
            <p:cNvPr id="183303" name="AutoShape 5"/>
            <p:cNvSpPr>
              <a:spLocks noChangeAspect="1" noChangeArrowheads="1" noTextEdit="1"/>
            </p:cNvSpPr>
            <p:nvPr/>
          </p:nvSpPr>
          <p:spPr bwMode="auto">
            <a:xfrm>
              <a:off x="2640" y="1728"/>
              <a:ext cx="2496" cy="2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800" b="1">
                <a:solidFill>
                  <a:srgbClr val="FFFFFF"/>
                </a:solidFill>
                <a:latin typeface="Arial"/>
                <a:ea typeface="ＭＳ Ｐゴシック" charset="0"/>
                <a:cs typeface="Arial"/>
              </a:endParaRPr>
            </a:p>
          </p:txBody>
        </p:sp>
        <p:grpSp>
          <p:nvGrpSpPr>
            <p:cNvPr id="183304" name="Group 6"/>
            <p:cNvGrpSpPr>
              <a:grpSpLocks/>
            </p:cNvGrpSpPr>
            <p:nvPr/>
          </p:nvGrpSpPr>
          <p:grpSpPr bwMode="auto">
            <a:xfrm>
              <a:off x="2640" y="1728"/>
              <a:ext cx="1368" cy="2202"/>
              <a:chOff x="2640" y="1728"/>
              <a:chExt cx="1368" cy="2202"/>
            </a:xfrm>
          </p:grpSpPr>
          <p:sp>
            <p:nvSpPr>
              <p:cNvPr id="183313" name="Freeform 7"/>
              <p:cNvSpPr>
                <a:spLocks/>
              </p:cNvSpPr>
              <p:nvPr/>
            </p:nvSpPr>
            <p:spPr bwMode="auto">
              <a:xfrm>
                <a:off x="2735" y="2317"/>
                <a:ext cx="214" cy="1507"/>
              </a:xfrm>
              <a:custGeom>
                <a:avLst/>
                <a:gdLst>
                  <a:gd name="T0" fmla="*/ 0 w 430"/>
                  <a:gd name="T1" fmla="*/ 0 h 3014"/>
                  <a:gd name="T2" fmla="*/ 0 w 430"/>
                  <a:gd name="T3" fmla="*/ 1 h 3014"/>
                  <a:gd name="T4" fmla="*/ 0 w 430"/>
                  <a:gd name="T5" fmla="*/ 1 h 3014"/>
                  <a:gd name="T6" fmla="*/ 0 w 430"/>
                  <a:gd name="T7" fmla="*/ 1 h 3014"/>
                  <a:gd name="T8" fmla="*/ 0 w 430"/>
                  <a:gd name="T9" fmla="*/ 1 h 3014"/>
                  <a:gd name="T10" fmla="*/ 0 w 430"/>
                  <a:gd name="T11" fmla="*/ 1 h 3014"/>
                  <a:gd name="T12" fmla="*/ 0 w 430"/>
                  <a:gd name="T13" fmla="*/ 1 h 3014"/>
                  <a:gd name="T14" fmla="*/ 0 w 430"/>
                  <a:gd name="T15" fmla="*/ 1 h 3014"/>
                  <a:gd name="T16" fmla="*/ 0 w 430"/>
                  <a:gd name="T17" fmla="*/ 1 h 3014"/>
                  <a:gd name="T18" fmla="*/ 0 w 430"/>
                  <a:gd name="T19" fmla="*/ 1 h 3014"/>
                  <a:gd name="T20" fmla="*/ 0 w 430"/>
                  <a:gd name="T21" fmla="*/ 1 h 3014"/>
                  <a:gd name="T22" fmla="*/ 0 w 430"/>
                  <a:gd name="T23" fmla="*/ 1 h 3014"/>
                  <a:gd name="T24" fmla="*/ 0 w 430"/>
                  <a:gd name="T25" fmla="*/ 1 h 3014"/>
                  <a:gd name="T26" fmla="*/ 0 w 430"/>
                  <a:gd name="T27" fmla="*/ 1 h 3014"/>
                  <a:gd name="T28" fmla="*/ 0 w 430"/>
                  <a:gd name="T29" fmla="*/ 1 h 3014"/>
                  <a:gd name="T30" fmla="*/ 0 w 430"/>
                  <a:gd name="T31" fmla="*/ 1 h 3014"/>
                  <a:gd name="T32" fmla="*/ 0 w 430"/>
                  <a:gd name="T33" fmla="*/ 1 h 3014"/>
                  <a:gd name="T34" fmla="*/ 0 w 430"/>
                  <a:gd name="T35" fmla="*/ 1 h 3014"/>
                  <a:gd name="T36" fmla="*/ 0 w 430"/>
                  <a:gd name="T37" fmla="*/ 1 h 3014"/>
                  <a:gd name="T38" fmla="*/ 0 w 430"/>
                  <a:gd name="T39" fmla="*/ 1 h 3014"/>
                  <a:gd name="T40" fmla="*/ 0 w 430"/>
                  <a:gd name="T41" fmla="*/ 1 h 3014"/>
                  <a:gd name="T42" fmla="*/ 0 w 430"/>
                  <a:gd name="T43" fmla="*/ 1 h 3014"/>
                  <a:gd name="T44" fmla="*/ 0 w 430"/>
                  <a:gd name="T45" fmla="*/ 1 h 3014"/>
                  <a:gd name="T46" fmla="*/ 0 w 430"/>
                  <a:gd name="T47" fmla="*/ 1 h 3014"/>
                  <a:gd name="T48" fmla="*/ 0 w 430"/>
                  <a:gd name="T49" fmla="*/ 1 h 3014"/>
                  <a:gd name="T50" fmla="*/ 0 w 430"/>
                  <a:gd name="T51" fmla="*/ 1 h 3014"/>
                  <a:gd name="T52" fmla="*/ 0 w 430"/>
                  <a:gd name="T53" fmla="*/ 1 h 3014"/>
                  <a:gd name="T54" fmla="*/ 0 w 430"/>
                  <a:gd name="T55" fmla="*/ 0 h 3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3014"/>
                  <a:gd name="T86" fmla="*/ 430 w 430"/>
                  <a:gd name="T87" fmla="*/ 3014 h 3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3014">
                    <a:moveTo>
                      <a:pt x="230" y="0"/>
                    </a:moveTo>
                    <a:lnTo>
                      <a:pt x="241" y="676"/>
                    </a:lnTo>
                    <a:lnTo>
                      <a:pt x="175" y="1573"/>
                    </a:lnTo>
                    <a:lnTo>
                      <a:pt x="87" y="2315"/>
                    </a:lnTo>
                    <a:lnTo>
                      <a:pt x="0" y="2924"/>
                    </a:lnTo>
                    <a:lnTo>
                      <a:pt x="77" y="2980"/>
                    </a:lnTo>
                    <a:lnTo>
                      <a:pt x="230" y="3014"/>
                    </a:lnTo>
                    <a:lnTo>
                      <a:pt x="309" y="2957"/>
                    </a:lnTo>
                    <a:lnTo>
                      <a:pt x="296" y="2293"/>
                    </a:lnTo>
                    <a:lnTo>
                      <a:pt x="330" y="1562"/>
                    </a:lnTo>
                    <a:lnTo>
                      <a:pt x="385" y="931"/>
                    </a:lnTo>
                    <a:lnTo>
                      <a:pt x="430" y="731"/>
                    </a:lnTo>
                    <a:lnTo>
                      <a:pt x="375" y="488"/>
                    </a:lnTo>
                    <a:lnTo>
                      <a:pt x="296" y="1196"/>
                    </a:lnTo>
                    <a:lnTo>
                      <a:pt x="253" y="1739"/>
                    </a:lnTo>
                    <a:lnTo>
                      <a:pt x="230" y="2393"/>
                    </a:lnTo>
                    <a:lnTo>
                      <a:pt x="253" y="2924"/>
                    </a:lnTo>
                    <a:lnTo>
                      <a:pt x="209" y="2957"/>
                    </a:lnTo>
                    <a:lnTo>
                      <a:pt x="132" y="2946"/>
                    </a:lnTo>
                    <a:lnTo>
                      <a:pt x="66" y="2880"/>
                    </a:lnTo>
                    <a:lnTo>
                      <a:pt x="120" y="2448"/>
                    </a:lnTo>
                    <a:lnTo>
                      <a:pt x="187" y="1917"/>
                    </a:lnTo>
                    <a:lnTo>
                      <a:pt x="219" y="1562"/>
                    </a:lnTo>
                    <a:lnTo>
                      <a:pt x="253" y="1097"/>
                    </a:lnTo>
                    <a:lnTo>
                      <a:pt x="296" y="654"/>
                    </a:lnTo>
                    <a:lnTo>
                      <a:pt x="296" y="289"/>
                    </a:lnTo>
                    <a:lnTo>
                      <a:pt x="230" y="44"/>
                    </a:lnTo>
                    <a:lnTo>
                      <a:pt x="23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4" name="Freeform 8"/>
              <p:cNvSpPr>
                <a:spLocks/>
              </p:cNvSpPr>
              <p:nvPr/>
            </p:nvSpPr>
            <p:spPr bwMode="auto">
              <a:xfrm>
                <a:off x="2640" y="1728"/>
                <a:ext cx="1368" cy="2202"/>
              </a:xfrm>
              <a:custGeom>
                <a:avLst/>
                <a:gdLst>
                  <a:gd name="T0" fmla="*/ 1 w 2736"/>
                  <a:gd name="T1" fmla="*/ 0 h 4405"/>
                  <a:gd name="T2" fmla="*/ 1 w 2736"/>
                  <a:gd name="T3" fmla="*/ 0 h 4405"/>
                  <a:gd name="T4" fmla="*/ 1 w 2736"/>
                  <a:gd name="T5" fmla="*/ 0 h 4405"/>
                  <a:gd name="T6" fmla="*/ 1 w 2736"/>
                  <a:gd name="T7" fmla="*/ 0 h 4405"/>
                  <a:gd name="T8" fmla="*/ 1 w 2736"/>
                  <a:gd name="T9" fmla="*/ 0 h 4405"/>
                  <a:gd name="T10" fmla="*/ 1 w 2736"/>
                  <a:gd name="T11" fmla="*/ 0 h 4405"/>
                  <a:gd name="T12" fmla="*/ 1 w 2736"/>
                  <a:gd name="T13" fmla="*/ 0 h 4405"/>
                  <a:gd name="T14" fmla="*/ 1 w 2736"/>
                  <a:gd name="T15" fmla="*/ 0 h 4405"/>
                  <a:gd name="T16" fmla="*/ 1 w 2736"/>
                  <a:gd name="T17" fmla="*/ 0 h 4405"/>
                  <a:gd name="T18" fmla="*/ 1 w 2736"/>
                  <a:gd name="T19" fmla="*/ 0 h 4405"/>
                  <a:gd name="T20" fmla="*/ 1 w 2736"/>
                  <a:gd name="T21" fmla="*/ 0 h 4405"/>
                  <a:gd name="T22" fmla="*/ 1 w 2736"/>
                  <a:gd name="T23" fmla="*/ 0 h 4405"/>
                  <a:gd name="T24" fmla="*/ 1 w 2736"/>
                  <a:gd name="T25" fmla="*/ 0 h 4405"/>
                  <a:gd name="T26" fmla="*/ 1 w 2736"/>
                  <a:gd name="T27" fmla="*/ 0 h 4405"/>
                  <a:gd name="T28" fmla="*/ 1 w 2736"/>
                  <a:gd name="T29" fmla="*/ 0 h 4405"/>
                  <a:gd name="T30" fmla="*/ 1 w 2736"/>
                  <a:gd name="T31" fmla="*/ 0 h 4405"/>
                  <a:gd name="T32" fmla="*/ 1 w 2736"/>
                  <a:gd name="T33" fmla="*/ 0 h 4405"/>
                  <a:gd name="T34" fmla="*/ 1 w 2736"/>
                  <a:gd name="T35" fmla="*/ 0 h 4405"/>
                  <a:gd name="T36" fmla="*/ 1 w 2736"/>
                  <a:gd name="T37" fmla="*/ 0 h 4405"/>
                  <a:gd name="T38" fmla="*/ 1 w 2736"/>
                  <a:gd name="T39" fmla="*/ 0 h 4405"/>
                  <a:gd name="T40" fmla="*/ 1 w 2736"/>
                  <a:gd name="T41" fmla="*/ 0 h 4405"/>
                  <a:gd name="T42" fmla="*/ 1 w 2736"/>
                  <a:gd name="T43" fmla="*/ 0 h 4405"/>
                  <a:gd name="T44" fmla="*/ 1 w 2736"/>
                  <a:gd name="T45" fmla="*/ 0 h 4405"/>
                  <a:gd name="T46" fmla="*/ 1 w 2736"/>
                  <a:gd name="T47" fmla="*/ 0 h 4405"/>
                  <a:gd name="T48" fmla="*/ 0 w 2736"/>
                  <a:gd name="T49" fmla="*/ 0 h 4405"/>
                  <a:gd name="T50" fmla="*/ 1 w 2736"/>
                  <a:gd name="T51" fmla="*/ 0 h 4405"/>
                  <a:gd name="T52" fmla="*/ 1 w 2736"/>
                  <a:gd name="T53" fmla="*/ 0 h 4405"/>
                  <a:gd name="T54" fmla="*/ 1 w 2736"/>
                  <a:gd name="T55" fmla="*/ 0 h 4405"/>
                  <a:gd name="T56" fmla="*/ 1 w 2736"/>
                  <a:gd name="T57" fmla="*/ 0 h 4405"/>
                  <a:gd name="T58" fmla="*/ 1 w 2736"/>
                  <a:gd name="T59" fmla="*/ 0 h 4405"/>
                  <a:gd name="T60" fmla="*/ 1 w 2736"/>
                  <a:gd name="T61" fmla="*/ 0 h 4405"/>
                  <a:gd name="T62" fmla="*/ 1 w 2736"/>
                  <a:gd name="T63" fmla="*/ 0 h 4405"/>
                  <a:gd name="T64" fmla="*/ 1 w 2736"/>
                  <a:gd name="T65" fmla="*/ 0 h 4405"/>
                  <a:gd name="T66" fmla="*/ 1 w 2736"/>
                  <a:gd name="T67" fmla="*/ 0 h 4405"/>
                  <a:gd name="T68" fmla="*/ 1 w 2736"/>
                  <a:gd name="T69" fmla="*/ 0 h 4405"/>
                  <a:gd name="T70" fmla="*/ 1 w 2736"/>
                  <a:gd name="T71" fmla="*/ 0 h 4405"/>
                  <a:gd name="T72" fmla="*/ 1 w 2736"/>
                  <a:gd name="T73" fmla="*/ 0 h 4405"/>
                  <a:gd name="T74" fmla="*/ 1 w 2736"/>
                  <a:gd name="T75" fmla="*/ 0 h 4405"/>
                  <a:gd name="T76" fmla="*/ 1 w 2736"/>
                  <a:gd name="T77" fmla="*/ 0 h 4405"/>
                  <a:gd name="T78" fmla="*/ 1 w 2736"/>
                  <a:gd name="T79" fmla="*/ 0 h 4405"/>
                  <a:gd name="T80" fmla="*/ 1 w 2736"/>
                  <a:gd name="T81" fmla="*/ 0 h 4405"/>
                  <a:gd name="T82" fmla="*/ 1 w 2736"/>
                  <a:gd name="T83" fmla="*/ 0 h 4405"/>
                  <a:gd name="T84" fmla="*/ 1 w 2736"/>
                  <a:gd name="T85" fmla="*/ 0 h 4405"/>
                  <a:gd name="T86" fmla="*/ 1 w 2736"/>
                  <a:gd name="T87" fmla="*/ 0 h 4405"/>
                  <a:gd name="T88" fmla="*/ 1 w 2736"/>
                  <a:gd name="T89" fmla="*/ 0 h 4405"/>
                  <a:gd name="T90" fmla="*/ 1 w 2736"/>
                  <a:gd name="T91" fmla="*/ 0 h 4405"/>
                  <a:gd name="T92" fmla="*/ 1 w 2736"/>
                  <a:gd name="T93" fmla="*/ 0 h 4405"/>
                  <a:gd name="T94" fmla="*/ 1 w 2736"/>
                  <a:gd name="T95" fmla="*/ 0 h 4405"/>
                  <a:gd name="T96" fmla="*/ 1 w 2736"/>
                  <a:gd name="T97" fmla="*/ 0 h 4405"/>
                  <a:gd name="T98" fmla="*/ 1 w 2736"/>
                  <a:gd name="T99" fmla="*/ 0 h 4405"/>
                  <a:gd name="T100" fmla="*/ 1 w 2736"/>
                  <a:gd name="T101" fmla="*/ 0 h 4405"/>
                  <a:gd name="T102" fmla="*/ 1 w 2736"/>
                  <a:gd name="T103" fmla="*/ 0 h 4405"/>
                  <a:gd name="T104" fmla="*/ 1 w 2736"/>
                  <a:gd name="T105" fmla="*/ 0 h 4405"/>
                  <a:gd name="T106" fmla="*/ 1 w 2736"/>
                  <a:gd name="T107" fmla="*/ 0 h 4405"/>
                  <a:gd name="T108" fmla="*/ 1 w 2736"/>
                  <a:gd name="T109" fmla="*/ 0 h 4405"/>
                  <a:gd name="T110" fmla="*/ 1 w 2736"/>
                  <a:gd name="T111" fmla="*/ 0 h 440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6"/>
                  <a:gd name="T169" fmla="*/ 0 h 4405"/>
                  <a:gd name="T170" fmla="*/ 2736 w 2736"/>
                  <a:gd name="T171" fmla="*/ 4405 h 440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6" h="4405">
                    <a:moveTo>
                      <a:pt x="144" y="232"/>
                    </a:moveTo>
                    <a:lnTo>
                      <a:pt x="597" y="200"/>
                    </a:lnTo>
                    <a:lnTo>
                      <a:pt x="1008" y="132"/>
                    </a:lnTo>
                    <a:lnTo>
                      <a:pt x="1462" y="45"/>
                    </a:lnTo>
                    <a:lnTo>
                      <a:pt x="1650" y="0"/>
                    </a:lnTo>
                    <a:lnTo>
                      <a:pt x="1794" y="663"/>
                    </a:lnTo>
                    <a:lnTo>
                      <a:pt x="1983" y="1416"/>
                    </a:lnTo>
                    <a:lnTo>
                      <a:pt x="2160" y="2026"/>
                    </a:lnTo>
                    <a:lnTo>
                      <a:pt x="2426" y="3032"/>
                    </a:lnTo>
                    <a:lnTo>
                      <a:pt x="2702" y="3929"/>
                    </a:lnTo>
                    <a:lnTo>
                      <a:pt x="2736" y="4039"/>
                    </a:lnTo>
                    <a:lnTo>
                      <a:pt x="2691" y="4073"/>
                    </a:lnTo>
                    <a:lnTo>
                      <a:pt x="2459" y="4084"/>
                    </a:lnTo>
                    <a:lnTo>
                      <a:pt x="2094" y="4161"/>
                    </a:lnTo>
                    <a:lnTo>
                      <a:pt x="1739" y="4294"/>
                    </a:lnTo>
                    <a:lnTo>
                      <a:pt x="1384" y="4405"/>
                    </a:lnTo>
                    <a:lnTo>
                      <a:pt x="1273" y="4394"/>
                    </a:lnTo>
                    <a:lnTo>
                      <a:pt x="1229" y="4294"/>
                    </a:lnTo>
                    <a:lnTo>
                      <a:pt x="1018" y="3497"/>
                    </a:lnTo>
                    <a:lnTo>
                      <a:pt x="787" y="2711"/>
                    </a:lnTo>
                    <a:lnTo>
                      <a:pt x="621" y="2058"/>
                    </a:lnTo>
                    <a:lnTo>
                      <a:pt x="465" y="1461"/>
                    </a:lnTo>
                    <a:lnTo>
                      <a:pt x="276" y="929"/>
                    </a:lnTo>
                    <a:lnTo>
                      <a:pt x="144" y="576"/>
                    </a:lnTo>
                    <a:lnTo>
                      <a:pt x="0" y="244"/>
                    </a:lnTo>
                    <a:lnTo>
                      <a:pt x="144" y="244"/>
                    </a:lnTo>
                    <a:lnTo>
                      <a:pt x="232" y="587"/>
                    </a:lnTo>
                    <a:lnTo>
                      <a:pt x="376" y="1008"/>
                    </a:lnTo>
                    <a:lnTo>
                      <a:pt x="542" y="1471"/>
                    </a:lnTo>
                    <a:lnTo>
                      <a:pt x="765" y="2347"/>
                    </a:lnTo>
                    <a:lnTo>
                      <a:pt x="963" y="3055"/>
                    </a:lnTo>
                    <a:lnTo>
                      <a:pt x="1097" y="3463"/>
                    </a:lnTo>
                    <a:lnTo>
                      <a:pt x="1174" y="3752"/>
                    </a:lnTo>
                    <a:lnTo>
                      <a:pt x="1297" y="4105"/>
                    </a:lnTo>
                    <a:lnTo>
                      <a:pt x="1384" y="4294"/>
                    </a:lnTo>
                    <a:lnTo>
                      <a:pt x="1429" y="4305"/>
                    </a:lnTo>
                    <a:lnTo>
                      <a:pt x="1639" y="4284"/>
                    </a:lnTo>
                    <a:lnTo>
                      <a:pt x="1971" y="4139"/>
                    </a:lnTo>
                    <a:lnTo>
                      <a:pt x="2315" y="4029"/>
                    </a:lnTo>
                    <a:lnTo>
                      <a:pt x="2570" y="3952"/>
                    </a:lnTo>
                    <a:lnTo>
                      <a:pt x="2591" y="3897"/>
                    </a:lnTo>
                    <a:lnTo>
                      <a:pt x="2525" y="3618"/>
                    </a:lnTo>
                    <a:lnTo>
                      <a:pt x="2360" y="3044"/>
                    </a:lnTo>
                    <a:lnTo>
                      <a:pt x="2181" y="2413"/>
                    </a:lnTo>
                    <a:lnTo>
                      <a:pt x="2005" y="1760"/>
                    </a:lnTo>
                    <a:lnTo>
                      <a:pt x="1873" y="1261"/>
                    </a:lnTo>
                    <a:lnTo>
                      <a:pt x="1794" y="908"/>
                    </a:lnTo>
                    <a:lnTo>
                      <a:pt x="1639" y="310"/>
                    </a:lnTo>
                    <a:lnTo>
                      <a:pt x="1594" y="166"/>
                    </a:lnTo>
                    <a:lnTo>
                      <a:pt x="1507" y="155"/>
                    </a:lnTo>
                    <a:lnTo>
                      <a:pt x="1329" y="155"/>
                    </a:lnTo>
                    <a:lnTo>
                      <a:pt x="1063" y="189"/>
                    </a:lnTo>
                    <a:lnTo>
                      <a:pt x="687" y="244"/>
                    </a:lnTo>
                    <a:lnTo>
                      <a:pt x="400" y="287"/>
                    </a:lnTo>
                    <a:lnTo>
                      <a:pt x="177" y="310"/>
                    </a:lnTo>
                    <a:lnTo>
                      <a:pt x="144" y="2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5" name="Freeform 9"/>
              <p:cNvSpPr>
                <a:spLocks/>
              </p:cNvSpPr>
              <p:nvPr/>
            </p:nvSpPr>
            <p:spPr bwMode="auto">
              <a:xfrm>
                <a:off x="2788" y="1883"/>
                <a:ext cx="1084" cy="1953"/>
              </a:xfrm>
              <a:custGeom>
                <a:avLst/>
                <a:gdLst>
                  <a:gd name="T0" fmla="*/ 0 w 2169"/>
                  <a:gd name="T1" fmla="*/ 1 h 3906"/>
                  <a:gd name="T2" fmla="*/ 0 w 2169"/>
                  <a:gd name="T3" fmla="*/ 1 h 3906"/>
                  <a:gd name="T4" fmla="*/ 0 w 2169"/>
                  <a:gd name="T5" fmla="*/ 1 h 3906"/>
                  <a:gd name="T6" fmla="*/ 0 w 2169"/>
                  <a:gd name="T7" fmla="*/ 1 h 3906"/>
                  <a:gd name="T8" fmla="*/ 0 w 2169"/>
                  <a:gd name="T9" fmla="*/ 0 h 3906"/>
                  <a:gd name="T10" fmla="*/ 0 w 2169"/>
                  <a:gd name="T11" fmla="*/ 1 h 3906"/>
                  <a:gd name="T12" fmla="*/ 0 w 2169"/>
                  <a:gd name="T13" fmla="*/ 1 h 3906"/>
                  <a:gd name="T14" fmla="*/ 0 w 2169"/>
                  <a:gd name="T15" fmla="*/ 1 h 3906"/>
                  <a:gd name="T16" fmla="*/ 0 w 2169"/>
                  <a:gd name="T17" fmla="*/ 1 h 3906"/>
                  <a:gd name="T18" fmla="*/ 0 w 2169"/>
                  <a:gd name="T19" fmla="*/ 1 h 3906"/>
                  <a:gd name="T20" fmla="*/ 0 w 2169"/>
                  <a:gd name="T21" fmla="*/ 1 h 3906"/>
                  <a:gd name="T22" fmla="*/ 0 w 2169"/>
                  <a:gd name="T23" fmla="*/ 1 h 3906"/>
                  <a:gd name="T24" fmla="*/ 0 w 2169"/>
                  <a:gd name="T25" fmla="*/ 1 h 3906"/>
                  <a:gd name="T26" fmla="*/ 0 w 2169"/>
                  <a:gd name="T27" fmla="*/ 1 h 3906"/>
                  <a:gd name="T28" fmla="*/ 0 w 2169"/>
                  <a:gd name="T29" fmla="*/ 1 h 3906"/>
                  <a:gd name="T30" fmla="*/ 0 w 2169"/>
                  <a:gd name="T31" fmla="*/ 1 h 3906"/>
                  <a:gd name="T32" fmla="*/ 0 w 2169"/>
                  <a:gd name="T33" fmla="*/ 1 h 3906"/>
                  <a:gd name="T34" fmla="*/ 0 w 2169"/>
                  <a:gd name="T35" fmla="*/ 1 h 3906"/>
                  <a:gd name="T36" fmla="*/ 0 w 2169"/>
                  <a:gd name="T37" fmla="*/ 1 h 3906"/>
                  <a:gd name="T38" fmla="*/ 0 w 2169"/>
                  <a:gd name="T39" fmla="*/ 1 h 3906"/>
                  <a:gd name="T40" fmla="*/ 0 w 2169"/>
                  <a:gd name="T41" fmla="*/ 1 h 3906"/>
                  <a:gd name="T42" fmla="*/ 0 w 2169"/>
                  <a:gd name="T43" fmla="*/ 1 h 3906"/>
                  <a:gd name="T44" fmla="*/ 0 w 2169"/>
                  <a:gd name="T45" fmla="*/ 1 h 3906"/>
                  <a:gd name="T46" fmla="*/ 0 w 2169"/>
                  <a:gd name="T47" fmla="*/ 1 h 3906"/>
                  <a:gd name="T48" fmla="*/ 0 w 2169"/>
                  <a:gd name="T49" fmla="*/ 1 h 3906"/>
                  <a:gd name="T50" fmla="*/ 0 w 2169"/>
                  <a:gd name="T51" fmla="*/ 1 h 3906"/>
                  <a:gd name="T52" fmla="*/ 0 w 2169"/>
                  <a:gd name="T53" fmla="*/ 1 h 3906"/>
                  <a:gd name="T54" fmla="*/ 0 w 2169"/>
                  <a:gd name="T55" fmla="*/ 1 h 3906"/>
                  <a:gd name="T56" fmla="*/ 0 w 2169"/>
                  <a:gd name="T57" fmla="*/ 1 h 3906"/>
                  <a:gd name="T58" fmla="*/ 0 w 2169"/>
                  <a:gd name="T59" fmla="*/ 1 h 3906"/>
                  <a:gd name="T60" fmla="*/ 0 w 2169"/>
                  <a:gd name="T61" fmla="*/ 1 h 3906"/>
                  <a:gd name="T62" fmla="*/ 0 w 2169"/>
                  <a:gd name="T63" fmla="*/ 1 h 3906"/>
                  <a:gd name="T64" fmla="*/ 0 w 2169"/>
                  <a:gd name="T65" fmla="*/ 1 h 3906"/>
                  <a:gd name="T66" fmla="*/ 0 w 2169"/>
                  <a:gd name="T67" fmla="*/ 1 h 3906"/>
                  <a:gd name="T68" fmla="*/ 0 w 2169"/>
                  <a:gd name="T69" fmla="*/ 1 h 3906"/>
                  <a:gd name="T70" fmla="*/ 0 w 2169"/>
                  <a:gd name="T71" fmla="*/ 1 h 3906"/>
                  <a:gd name="T72" fmla="*/ 0 w 2169"/>
                  <a:gd name="T73" fmla="*/ 1 h 3906"/>
                  <a:gd name="T74" fmla="*/ 0 w 2169"/>
                  <a:gd name="T75" fmla="*/ 1 h 3906"/>
                  <a:gd name="T76" fmla="*/ 0 w 2169"/>
                  <a:gd name="T77" fmla="*/ 1 h 3906"/>
                  <a:gd name="T78" fmla="*/ 0 w 2169"/>
                  <a:gd name="T79" fmla="*/ 1 h 3906"/>
                  <a:gd name="T80" fmla="*/ 0 w 2169"/>
                  <a:gd name="T81" fmla="*/ 1 h 3906"/>
                  <a:gd name="T82" fmla="*/ 0 w 2169"/>
                  <a:gd name="T83" fmla="*/ 1 h 3906"/>
                  <a:gd name="T84" fmla="*/ 0 w 2169"/>
                  <a:gd name="T85" fmla="*/ 1 h 3906"/>
                  <a:gd name="T86" fmla="*/ 0 w 2169"/>
                  <a:gd name="T87" fmla="*/ 1 h 3906"/>
                  <a:gd name="T88" fmla="*/ 0 w 2169"/>
                  <a:gd name="T89" fmla="*/ 1 h 3906"/>
                  <a:gd name="T90" fmla="*/ 0 w 2169"/>
                  <a:gd name="T91" fmla="*/ 1 h 3906"/>
                  <a:gd name="T92" fmla="*/ 0 w 2169"/>
                  <a:gd name="T93" fmla="*/ 1 h 3906"/>
                  <a:gd name="T94" fmla="*/ 0 w 2169"/>
                  <a:gd name="T95" fmla="*/ 1 h 3906"/>
                  <a:gd name="T96" fmla="*/ 0 w 2169"/>
                  <a:gd name="T97" fmla="*/ 1 h 3906"/>
                  <a:gd name="T98" fmla="*/ 0 w 2169"/>
                  <a:gd name="T99" fmla="*/ 1 h 3906"/>
                  <a:gd name="T100" fmla="*/ 0 w 2169"/>
                  <a:gd name="T101" fmla="*/ 1 h 3906"/>
                  <a:gd name="T102" fmla="*/ 0 w 2169"/>
                  <a:gd name="T103" fmla="*/ 1 h 3906"/>
                  <a:gd name="T104" fmla="*/ 0 w 2169"/>
                  <a:gd name="T105" fmla="*/ 1 h 3906"/>
                  <a:gd name="T106" fmla="*/ 0 w 2169"/>
                  <a:gd name="T107" fmla="*/ 1 h 3906"/>
                  <a:gd name="T108" fmla="*/ 0 w 2169"/>
                  <a:gd name="T109" fmla="*/ 1 h 39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69"/>
                  <a:gd name="T166" fmla="*/ 0 h 3906"/>
                  <a:gd name="T167" fmla="*/ 2169 w 2169"/>
                  <a:gd name="T168" fmla="*/ 3906 h 39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69" h="3906">
                    <a:moveTo>
                      <a:pt x="105" y="116"/>
                    </a:moveTo>
                    <a:lnTo>
                      <a:pt x="437" y="66"/>
                    </a:lnTo>
                    <a:lnTo>
                      <a:pt x="747" y="34"/>
                    </a:lnTo>
                    <a:lnTo>
                      <a:pt x="1092" y="11"/>
                    </a:lnTo>
                    <a:lnTo>
                      <a:pt x="1236" y="0"/>
                    </a:lnTo>
                    <a:lnTo>
                      <a:pt x="1347" y="459"/>
                    </a:lnTo>
                    <a:lnTo>
                      <a:pt x="1525" y="1161"/>
                    </a:lnTo>
                    <a:lnTo>
                      <a:pt x="1685" y="1727"/>
                    </a:lnTo>
                    <a:lnTo>
                      <a:pt x="1935" y="2666"/>
                    </a:lnTo>
                    <a:lnTo>
                      <a:pt x="2156" y="3408"/>
                    </a:lnTo>
                    <a:lnTo>
                      <a:pt x="2169" y="3540"/>
                    </a:lnTo>
                    <a:lnTo>
                      <a:pt x="2112" y="3596"/>
                    </a:lnTo>
                    <a:lnTo>
                      <a:pt x="2001" y="3629"/>
                    </a:lnTo>
                    <a:lnTo>
                      <a:pt x="1691" y="3695"/>
                    </a:lnTo>
                    <a:lnTo>
                      <a:pt x="1470" y="3806"/>
                    </a:lnTo>
                    <a:lnTo>
                      <a:pt x="1281" y="3906"/>
                    </a:lnTo>
                    <a:lnTo>
                      <a:pt x="1202" y="3906"/>
                    </a:lnTo>
                    <a:lnTo>
                      <a:pt x="1136" y="3872"/>
                    </a:lnTo>
                    <a:lnTo>
                      <a:pt x="915" y="3159"/>
                    </a:lnTo>
                    <a:lnTo>
                      <a:pt x="705" y="2429"/>
                    </a:lnTo>
                    <a:lnTo>
                      <a:pt x="548" y="1821"/>
                    </a:lnTo>
                    <a:lnTo>
                      <a:pt x="405" y="1261"/>
                    </a:lnTo>
                    <a:lnTo>
                      <a:pt x="237" y="769"/>
                    </a:lnTo>
                    <a:lnTo>
                      <a:pt x="121" y="437"/>
                    </a:lnTo>
                    <a:lnTo>
                      <a:pt x="0" y="132"/>
                    </a:lnTo>
                    <a:lnTo>
                      <a:pt x="105" y="127"/>
                    </a:lnTo>
                    <a:lnTo>
                      <a:pt x="187" y="443"/>
                    </a:lnTo>
                    <a:lnTo>
                      <a:pt x="316" y="835"/>
                    </a:lnTo>
                    <a:lnTo>
                      <a:pt x="460" y="1266"/>
                    </a:lnTo>
                    <a:lnTo>
                      <a:pt x="671" y="2085"/>
                    </a:lnTo>
                    <a:lnTo>
                      <a:pt x="853" y="2745"/>
                    </a:lnTo>
                    <a:lnTo>
                      <a:pt x="970" y="3127"/>
                    </a:lnTo>
                    <a:lnTo>
                      <a:pt x="1042" y="3398"/>
                    </a:lnTo>
                    <a:lnTo>
                      <a:pt x="1147" y="3724"/>
                    </a:lnTo>
                    <a:lnTo>
                      <a:pt x="1181" y="3817"/>
                    </a:lnTo>
                    <a:lnTo>
                      <a:pt x="1281" y="3829"/>
                    </a:lnTo>
                    <a:lnTo>
                      <a:pt x="1380" y="3806"/>
                    </a:lnTo>
                    <a:lnTo>
                      <a:pt x="1480" y="3729"/>
                    </a:lnTo>
                    <a:lnTo>
                      <a:pt x="1680" y="3629"/>
                    </a:lnTo>
                    <a:lnTo>
                      <a:pt x="1891" y="3585"/>
                    </a:lnTo>
                    <a:lnTo>
                      <a:pt x="2085" y="3530"/>
                    </a:lnTo>
                    <a:lnTo>
                      <a:pt x="2101" y="3474"/>
                    </a:lnTo>
                    <a:lnTo>
                      <a:pt x="2035" y="3214"/>
                    </a:lnTo>
                    <a:lnTo>
                      <a:pt x="1885" y="2677"/>
                    </a:lnTo>
                    <a:lnTo>
                      <a:pt x="1725" y="2092"/>
                    </a:lnTo>
                    <a:lnTo>
                      <a:pt x="1557" y="1482"/>
                    </a:lnTo>
                    <a:lnTo>
                      <a:pt x="1436" y="1019"/>
                    </a:lnTo>
                    <a:lnTo>
                      <a:pt x="1357" y="687"/>
                    </a:lnTo>
                    <a:lnTo>
                      <a:pt x="1215" y="127"/>
                    </a:lnTo>
                    <a:lnTo>
                      <a:pt x="1036" y="100"/>
                    </a:lnTo>
                    <a:lnTo>
                      <a:pt x="760" y="111"/>
                    </a:lnTo>
                    <a:lnTo>
                      <a:pt x="515" y="132"/>
                    </a:lnTo>
                    <a:lnTo>
                      <a:pt x="293" y="155"/>
                    </a:lnTo>
                    <a:lnTo>
                      <a:pt x="132" y="188"/>
                    </a:lnTo>
                    <a:lnTo>
                      <a:pt x="105" y="1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6" name="Freeform 10"/>
              <p:cNvSpPr>
                <a:spLocks/>
              </p:cNvSpPr>
              <p:nvPr/>
            </p:nvSpPr>
            <p:spPr bwMode="auto">
              <a:xfrm>
                <a:off x="3056" y="2086"/>
                <a:ext cx="287" cy="302"/>
              </a:xfrm>
              <a:custGeom>
                <a:avLst/>
                <a:gdLst>
                  <a:gd name="T0" fmla="*/ 1 w 574"/>
                  <a:gd name="T1" fmla="*/ 1 h 603"/>
                  <a:gd name="T2" fmla="*/ 1 w 574"/>
                  <a:gd name="T3" fmla="*/ 1 h 603"/>
                  <a:gd name="T4" fmla="*/ 1 w 574"/>
                  <a:gd name="T5" fmla="*/ 0 h 603"/>
                  <a:gd name="T6" fmla="*/ 0 w 574"/>
                  <a:gd name="T7" fmla="*/ 1 h 603"/>
                  <a:gd name="T8" fmla="*/ 0 w 574"/>
                  <a:gd name="T9" fmla="*/ 1 h 603"/>
                  <a:gd name="T10" fmla="*/ 1 w 574"/>
                  <a:gd name="T11" fmla="*/ 1 h 603"/>
                  <a:gd name="T12" fmla="*/ 1 w 574"/>
                  <a:gd name="T13" fmla="*/ 1 h 603"/>
                  <a:gd name="T14" fmla="*/ 1 w 574"/>
                  <a:gd name="T15" fmla="*/ 1 h 603"/>
                  <a:gd name="T16" fmla="*/ 0 60000 65536"/>
                  <a:gd name="T17" fmla="*/ 0 60000 65536"/>
                  <a:gd name="T18" fmla="*/ 0 60000 65536"/>
                  <a:gd name="T19" fmla="*/ 0 60000 65536"/>
                  <a:gd name="T20" fmla="*/ 0 60000 65536"/>
                  <a:gd name="T21" fmla="*/ 0 60000 65536"/>
                  <a:gd name="T22" fmla="*/ 0 60000 65536"/>
                  <a:gd name="T23" fmla="*/ 0 60000 65536"/>
                  <a:gd name="T24" fmla="*/ 0 w 574"/>
                  <a:gd name="T25" fmla="*/ 0 h 603"/>
                  <a:gd name="T26" fmla="*/ 574 w 574"/>
                  <a:gd name="T27" fmla="*/ 603 h 6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4" h="603">
                    <a:moveTo>
                      <a:pt x="574" y="558"/>
                    </a:moveTo>
                    <a:lnTo>
                      <a:pt x="266" y="234"/>
                    </a:lnTo>
                    <a:lnTo>
                      <a:pt x="55" y="0"/>
                    </a:lnTo>
                    <a:lnTo>
                      <a:pt x="0" y="11"/>
                    </a:lnTo>
                    <a:lnTo>
                      <a:pt x="0" y="55"/>
                    </a:lnTo>
                    <a:lnTo>
                      <a:pt x="266" y="312"/>
                    </a:lnTo>
                    <a:lnTo>
                      <a:pt x="498" y="603"/>
                    </a:lnTo>
                    <a:lnTo>
                      <a:pt x="574" y="55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7" name="Freeform 11"/>
              <p:cNvSpPr>
                <a:spLocks/>
              </p:cNvSpPr>
              <p:nvPr/>
            </p:nvSpPr>
            <p:spPr bwMode="auto">
              <a:xfrm>
                <a:off x="3088" y="2241"/>
                <a:ext cx="255" cy="248"/>
              </a:xfrm>
              <a:custGeom>
                <a:avLst/>
                <a:gdLst>
                  <a:gd name="T0" fmla="*/ 1 w 510"/>
                  <a:gd name="T1" fmla="*/ 0 h 498"/>
                  <a:gd name="T2" fmla="*/ 1 w 510"/>
                  <a:gd name="T3" fmla="*/ 0 h 498"/>
                  <a:gd name="T4" fmla="*/ 1 w 510"/>
                  <a:gd name="T5" fmla="*/ 0 h 498"/>
                  <a:gd name="T6" fmla="*/ 0 w 510"/>
                  <a:gd name="T7" fmla="*/ 0 h 498"/>
                  <a:gd name="T8" fmla="*/ 1 w 510"/>
                  <a:gd name="T9" fmla="*/ 0 h 498"/>
                  <a:gd name="T10" fmla="*/ 1 w 510"/>
                  <a:gd name="T11" fmla="*/ 0 h 498"/>
                  <a:gd name="T12" fmla="*/ 0 60000 65536"/>
                  <a:gd name="T13" fmla="*/ 0 60000 65536"/>
                  <a:gd name="T14" fmla="*/ 0 60000 65536"/>
                  <a:gd name="T15" fmla="*/ 0 60000 65536"/>
                  <a:gd name="T16" fmla="*/ 0 60000 65536"/>
                  <a:gd name="T17" fmla="*/ 0 60000 65536"/>
                  <a:gd name="T18" fmla="*/ 0 w 510"/>
                  <a:gd name="T19" fmla="*/ 0 h 498"/>
                  <a:gd name="T20" fmla="*/ 510 w 510"/>
                  <a:gd name="T21" fmla="*/ 498 h 498"/>
                </a:gdLst>
                <a:ahLst/>
                <a:cxnLst>
                  <a:cxn ang="T12">
                    <a:pos x="T0" y="T1"/>
                  </a:cxn>
                  <a:cxn ang="T13">
                    <a:pos x="T2" y="T3"/>
                  </a:cxn>
                  <a:cxn ang="T14">
                    <a:pos x="T4" y="T5"/>
                  </a:cxn>
                  <a:cxn ang="T15">
                    <a:pos x="T6" y="T7"/>
                  </a:cxn>
                  <a:cxn ang="T16">
                    <a:pos x="T8" y="T9"/>
                  </a:cxn>
                  <a:cxn ang="T17">
                    <a:pos x="T10" y="T11"/>
                  </a:cxn>
                </a:cxnLst>
                <a:rect l="T18" t="T19" r="T20" b="T21"/>
                <a:pathLst>
                  <a:path w="510" h="498">
                    <a:moveTo>
                      <a:pt x="510" y="498"/>
                    </a:moveTo>
                    <a:lnTo>
                      <a:pt x="79" y="0"/>
                    </a:lnTo>
                    <a:lnTo>
                      <a:pt x="11" y="0"/>
                    </a:lnTo>
                    <a:lnTo>
                      <a:pt x="0" y="68"/>
                    </a:lnTo>
                    <a:lnTo>
                      <a:pt x="234" y="266"/>
                    </a:lnTo>
                    <a:lnTo>
                      <a:pt x="510"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8" name="Freeform 12"/>
              <p:cNvSpPr>
                <a:spLocks/>
              </p:cNvSpPr>
              <p:nvPr/>
            </p:nvSpPr>
            <p:spPr bwMode="auto">
              <a:xfrm>
                <a:off x="3348" y="3121"/>
                <a:ext cx="310" cy="338"/>
              </a:xfrm>
              <a:custGeom>
                <a:avLst/>
                <a:gdLst>
                  <a:gd name="T0" fmla="*/ 0 w 621"/>
                  <a:gd name="T1" fmla="*/ 0 h 675"/>
                  <a:gd name="T2" fmla="*/ 0 w 621"/>
                  <a:gd name="T3" fmla="*/ 1 h 675"/>
                  <a:gd name="T4" fmla="*/ 0 w 621"/>
                  <a:gd name="T5" fmla="*/ 1 h 675"/>
                  <a:gd name="T6" fmla="*/ 0 w 621"/>
                  <a:gd name="T7" fmla="*/ 1 h 675"/>
                  <a:gd name="T8" fmla="*/ 0 w 621"/>
                  <a:gd name="T9" fmla="*/ 1 h 675"/>
                  <a:gd name="T10" fmla="*/ 0 w 621"/>
                  <a:gd name="T11" fmla="*/ 1 h 675"/>
                  <a:gd name="T12" fmla="*/ 0 w 621"/>
                  <a:gd name="T13" fmla="*/ 1 h 675"/>
                  <a:gd name="T14" fmla="*/ 0 w 621"/>
                  <a:gd name="T15" fmla="*/ 0 h 675"/>
                  <a:gd name="T16" fmla="*/ 0 60000 65536"/>
                  <a:gd name="T17" fmla="*/ 0 60000 65536"/>
                  <a:gd name="T18" fmla="*/ 0 60000 65536"/>
                  <a:gd name="T19" fmla="*/ 0 60000 65536"/>
                  <a:gd name="T20" fmla="*/ 0 60000 65536"/>
                  <a:gd name="T21" fmla="*/ 0 60000 65536"/>
                  <a:gd name="T22" fmla="*/ 0 60000 65536"/>
                  <a:gd name="T23" fmla="*/ 0 60000 65536"/>
                  <a:gd name="T24" fmla="*/ 0 w 621"/>
                  <a:gd name="T25" fmla="*/ 0 h 675"/>
                  <a:gd name="T26" fmla="*/ 621 w 621"/>
                  <a:gd name="T27" fmla="*/ 675 h 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1" h="675">
                    <a:moveTo>
                      <a:pt x="45" y="0"/>
                    </a:moveTo>
                    <a:lnTo>
                      <a:pt x="532" y="478"/>
                    </a:lnTo>
                    <a:lnTo>
                      <a:pt x="621" y="620"/>
                    </a:lnTo>
                    <a:lnTo>
                      <a:pt x="576" y="675"/>
                    </a:lnTo>
                    <a:lnTo>
                      <a:pt x="510" y="643"/>
                    </a:lnTo>
                    <a:lnTo>
                      <a:pt x="211" y="267"/>
                    </a:lnTo>
                    <a:lnTo>
                      <a:pt x="0" y="12"/>
                    </a:lnTo>
                    <a:lnTo>
                      <a:pt x="45"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9" name="Freeform 13"/>
              <p:cNvSpPr>
                <a:spLocks/>
              </p:cNvSpPr>
              <p:nvPr/>
            </p:nvSpPr>
            <p:spPr bwMode="auto">
              <a:xfrm>
                <a:off x="3354" y="3294"/>
                <a:ext cx="232" cy="286"/>
              </a:xfrm>
              <a:custGeom>
                <a:avLst/>
                <a:gdLst>
                  <a:gd name="T0" fmla="*/ 1 w 463"/>
                  <a:gd name="T1" fmla="*/ 1 h 572"/>
                  <a:gd name="T2" fmla="*/ 1 w 463"/>
                  <a:gd name="T3" fmla="*/ 1 h 572"/>
                  <a:gd name="T4" fmla="*/ 1 w 463"/>
                  <a:gd name="T5" fmla="*/ 0 h 572"/>
                  <a:gd name="T6" fmla="*/ 0 w 463"/>
                  <a:gd name="T7" fmla="*/ 1 h 572"/>
                  <a:gd name="T8" fmla="*/ 1 w 463"/>
                  <a:gd name="T9" fmla="*/ 1 h 572"/>
                  <a:gd name="T10" fmla="*/ 1 w 463"/>
                  <a:gd name="T11" fmla="*/ 1 h 572"/>
                  <a:gd name="T12" fmla="*/ 1 w 463"/>
                  <a:gd name="T13" fmla="*/ 1 h 572"/>
                  <a:gd name="T14" fmla="*/ 1 w 463"/>
                  <a:gd name="T15" fmla="*/ 1 h 572"/>
                  <a:gd name="T16" fmla="*/ 1 w 463"/>
                  <a:gd name="T17" fmla="*/ 1 h 5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3"/>
                  <a:gd name="T28" fmla="*/ 0 h 572"/>
                  <a:gd name="T29" fmla="*/ 463 w 463"/>
                  <a:gd name="T30" fmla="*/ 572 h 5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3" h="572">
                    <a:moveTo>
                      <a:pt x="419" y="417"/>
                    </a:moveTo>
                    <a:lnTo>
                      <a:pt x="242" y="185"/>
                    </a:lnTo>
                    <a:lnTo>
                      <a:pt x="55" y="0"/>
                    </a:lnTo>
                    <a:lnTo>
                      <a:pt x="0" y="21"/>
                    </a:lnTo>
                    <a:lnTo>
                      <a:pt x="33" y="119"/>
                    </a:lnTo>
                    <a:lnTo>
                      <a:pt x="253" y="306"/>
                    </a:lnTo>
                    <a:lnTo>
                      <a:pt x="429" y="572"/>
                    </a:lnTo>
                    <a:lnTo>
                      <a:pt x="463" y="517"/>
                    </a:lnTo>
                    <a:lnTo>
                      <a:pt x="419" y="4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grpSp>
        <p:grpSp>
          <p:nvGrpSpPr>
            <p:cNvPr id="183305" name="Group 14"/>
            <p:cNvGrpSpPr>
              <a:grpSpLocks/>
            </p:cNvGrpSpPr>
            <p:nvPr/>
          </p:nvGrpSpPr>
          <p:grpSpPr bwMode="auto">
            <a:xfrm>
              <a:off x="4251" y="1732"/>
              <a:ext cx="885" cy="2201"/>
              <a:chOff x="4251" y="1732"/>
              <a:chExt cx="885" cy="2201"/>
            </a:xfrm>
          </p:grpSpPr>
          <p:sp>
            <p:nvSpPr>
              <p:cNvPr id="183306" name="Freeform 15"/>
              <p:cNvSpPr>
                <a:spLocks/>
              </p:cNvSpPr>
              <p:nvPr/>
            </p:nvSpPr>
            <p:spPr bwMode="auto">
              <a:xfrm>
                <a:off x="4472" y="1843"/>
                <a:ext cx="511" cy="496"/>
              </a:xfrm>
              <a:custGeom>
                <a:avLst/>
                <a:gdLst>
                  <a:gd name="T0" fmla="*/ 1 w 1022"/>
                  <a:gd name="T1" fmla="*/ 1 h 992"/>
                  <a:gd name="T2" fmla="*/ 1 w 1022"/>
                  <a:gd name="T3" fmla="*/ 1 h 992"/>
                  <a:gd name="T4" fmla="*/ 1 w 1022"/>
                  <a:gd name="T5" fmla="*/ 1 h 992"/>
                  <a:gd name="T6" fmla="*/ 1 w 1022"/>
                  <a:gd name="T7" fmla="*/ 1 h 992"/>
                  <a:gd name="T8" fmla="*/ 1 w 1022"/>
                  <a:gd name="T9" fmla="*/ 1 h 992"/>
                  <a:gd name="T10" fmla="*/ 1 w 1022"/>
                  <a:gd name="T11" fmla="*/ 0 h 992"/>
                  <a:gd name="T12" fmla="*/ 1 w 1022"/>
                  <a:gd name="T13" fmla="*/ 1 h 992"/>
                  <a:gd name="T14" fmla="*/ 1 w 1022"/>
                  <a:gd name="T15" fmla="*/ 1 h 992"/>
                  <a:gd name="T16" fmla="*/ 1 w 1022"/>
                  <a:gd name="T17" fmla="*/ 1 h 992"/>
                  <a:gd name="T18" fmla="*/ 1 w 1022"/>
                  <a:gd name="T19" fmla="*/ 1 h 992"/>
                  <a:gd name="T20" fmla="*/ 1 w 1022"/>
                  <a:gd name="T21" fmla="*/ 1 h 992"/>
                  <a:gd name="T22" fmla="*/ 1 w 1022"/>
                  <a:gd name="T23" fmla="*/ 1 h 992"/>
                  <a:gd name="T24" fmla="*/ 1 w 1022"/>
                  <a:gd name="T25" fmla="*/ 1 h 992"/>
                  <a:gd name="T26" fmla="*/ 1 w 1022"/>
                  <a:gd name="T27" fmla="*/ 1 h 992"/>
                  <a:gd name="T28" fmla="*/ 1 w 1022"/>
                  <a:gd name="T29" fmla="*/ 1 h 992"/>
                  <a:gd name="T30" fmla="*/ 1 w 1022"/>
                  <a:gd name="T31" fmla="*/ 1 h 992"/>
                  <a:gd name="T32" fmla="*/ 1 w 1022"/>
                  <a:gd name="T33" fmla="*/ 1 h 992"/>
                  <a:gd name="T34" fmla="*/ 1 w 1022"/>
                  <a:gd name="T35" fmla="*/ 1 h 992"/>
                  <a:gd name="T36" fmla="*/ 1 w 1022"/>
                  <a:gd name="T37" fmla="*/ 1 h 992"/>
                  <a:gd name="T38" fmla="*/ 1 w 1022"/>
                  <a:gd name="T39" fmla="*/ 1 h 992"/>
                  <a:gd name="T40" fmla="*/ 0 w 1022"/>
                  <a:gd name="T41" fmla="*/ 1 h 992"/>
                  <a:gd name="T42" fmla="*/ 1 w 1022"/>
                  <a:gd name="T43" fmla="*/ 1 h 992"/>
                  <a:gd name="T44" fmla="*/ 1 w 1022"/>
                  <a:gd name="T45" fmla="*/ 1 h 992"/>
                  <a:gd name="T46" fmla="*/ 1 w 1022"/>
                  <a:gd name="T47" fmla="*/ 1 h 9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2"/>
                  <a:gd name="T73" fmla="*/ 0 h 992"/>
                  <a:gd name="T74" fmla="*/ 1022 w 1022"/>
                  <a:gd name="T75" fmla="*/ 992 h 9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2" h="992">
                    <a:moveTo>
                      <a:pt x="312" y="419"/>
                    </a:moveTo>
                    <a:lnTo>
                      <a:pt x="402" y="287"/>
                    </a:lnTo>
                    <a:lnTo>
                      <a:pt x="501" y="187"/>
                    </a:lnTo>
                    <a:lnTo>
                      <a:pt x="601" y="66"/>
                    </a:lnTo>
                    <a:lnTo>
                      <a:pt x="723" y="11"/>
                    </a:lnTo>
                    <a:lnTo>
                      <a:pt x="822" y="0"/>
                    </a:lnTo>
                    <a:lnTo>
                      <a:pt x="922" y="34"/>
                    </a:lnTo>
                    <a:lnTo>
                      <a:pt x="979" y="111"/>
                    </a:lnTo>
                    <a:lnTo>
                      <a:pt x="1022" y="253"/>
                    </a:lnTo>
                    <a:lnTo>
                      <a:pt x="1012" y="408"/>
                    </a:lnTo>
                    <a:lnTo>
                      <a:pt x="967" y="540"/>
                    </a:lnTo>
                    <a:lnTo>
                      <a:pt x="856" y="694"/>
                    </a:lnTo>
                    <a:lnTo>
                      <a:pt x="735" y="804"/>
                    </a:lnTo>
                    <a:lnTo>
                      <a:pt x="601" y="904"/>
                    </a:lnTo>
                    <a:lnTo>
                      <a:pt x="457" y="970"/>
                    </a:lnTo>
                    <a:lnTo>
                      <a:pt x="334" y="992"/>
                    </a:lnTo>
                    <a:lnTo>
                      <a:pt x="279" y="958"/>
                    </a:lnTo>
                    <a:lnTo>
                      <a:pt x="234" y="826"/>
                    </a:lnTo>
                    <a:lnTo>
                      <a:pt x="246" y="649"/>
                    </a:lnTo>
                    <a:lnTo>
                      <a:pt x="34" y="662"/>
                    </a:lnTo>
                    <a:lnTo>
                      <a:pt x="0" y="628"/>
                    </a:lnTo>
                    <a:lnTo>
                      <a:pt x="34" y="562"/>
                    </a:lnTo>
                    <a:lnTo>
                      <a:pt x="257" y="551"/>
                    </a:lnTo>
                    <a:lnTo>
                      <a:pt x="312" y="419"/>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07" name="Freeform 16"/>
              <p:cNvSpPr>
                <a:spLocks/>
              </p:cNvSpPr>
              <p:nvPr/>
            </p:nvSpPr>
            <p:spPr bwMode="auto">
              <a:xfrm>
                <a:off x="4447" y="2367"/>
                <a:ext cx="353" cy="732"/>
              </a:xfrm>
              <a:custGeom>
                <a:avLst/>
                <a:gdLst>
                  <a:gd name="T0" fmla="*/ 0 w 707"/>
                  <a:gd name="T1" fmla="*/ 1 h 1462"/>
                  <a:gd name="T2" fmla="*/ 0 w 707"/>
                  <a:gd name="T3" fmla="*/ 1 h 1462"/>
                  <a:gd name="T4" fmla="*/ 0 w 707"/>
                  <a:gd name="T5" fmla="*/ 0 h 1462"/>
                  <a:gd name="T6" fmla="*/ 0 w 707"/>
                  <a:gd name="T7" fmla="*/ 1 h 1462"/>
                  <a:gd name="T8" fmla="*/ 0 w 707"/>
                  <a:gd name="T9" fmla="*/ 1 h 1462"/>
                  <a:gd name="T10" fmla="*/ 0 w 707"/>
                  <a:gd name="T11" fmla="*/ 1 h 1462"/>
                  <a:gd name="T12" fmla="*/ 0 w 707"/>
                  <a:gd name="T13" fmla="*/ 1 h 1462"/>
                  <a:gd name="T14" fmla="*/ 0 w 707"/>
                  <a:gd name="T15" fmla="*/ 1 h 1462"/>
                  <a:gd name="T16" fmla="*/ 0 w 707"/>
                  <a:gd name="T17" fmla="*/ 1 h 1462"/>
                  <a:gd name="T18" fmla="*/ 0 w 707"/>
                  <a:gd name="T19" fmla="*/ 1 h 1462"/>
                  <a:gd name="T20" fmla="*/ 0 w 707"/>
                  <a:gd name="T21" fmla="*/ 1 h 1462"/>
                  <a:gd name="T22" fmla="*/ 0 w 707"/>
                  <a:gd name="T23" fmla="*/ 1 h 1462"/>
                  <a:gd name="T24" fmla="*/ 0 w 707"/>
                  <a:gd name="T25" fmla="*/ 1 h 1462"/>
                  <a:gd name="T26" fmla="*/ 0 w 707"/>
                  <a:gd name="T27" fmla="*/ 1 h 1462"/>
                  <a:gd name="T28" fmla="*/ 0 w 707"/>
                  <a:gd name="T29" fmla="*/ 1 h 1462"/>
                  <a:gd name="T30" fmla="*/ 0 w 707"/>
                  <a:gd name="T31" fmla="*/ 1 h 1462"/>
                  <a:gd name="T32" fmla="*/ 0 w 707"/>
                  <a:gd name="T33" fmla="*/ 1 h 1462"/>
                  <a:gd name="T34" fmla="*/ 0 w 707"/>
                  <a:gd name="T35" fmla="*/ 1 h 1462"/>
                  <a:gd name="T36" fmla="*/ 0 w 707"/>
                  <a:gd name="T37" fmla="*/ 1 h 1462"/>
                  <a:gd name="T38" fmla="*/ 0 w 707"/>
                  <a:gd name="T39" fmla="*/ 1 h 1462"/>
                  <a:gd name="T40" fmla="*/ 0 w 707"/>
                  <a:gd name="T41" fmla="*/ 1 h 1462"/>
                  <a:gd name="T42" fmla="*/ 0 w 707"/>
                  <a:gd name="T43" fmla="*/ 1 h 1462"/>
                  <a:gd name="T44" fmla="*/ 0 w 707"/>
                  <a:gd name="T45" fmla="*/ 1 h 1462"/>
                  <a:gd name="T46" fmla="*/ 0 w 707"/>
                  <a:gd name="T47" fmla="*/ 1 h 1462"/>
                  <a:gd name="T48" fmla="*/ 0 w 707"/>
                  <a:gd name="T49" fmla="*/ 1 h 1462"/>
                  <a:gd name="T50" fmla="*/ 0 w 707"/>
                  <a:gd name="T51" fmla="*/ 1 h 1462"/>
                  <a:gd name="T52" fmla="*/ 0 w 707"/>
                  <a:gd name="T53" fmla="*/ 1 h 14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07"/>
                  <a:gd name="T82" fmla="*/ 0 h 1462"/>
                  <a:gd name="T83" fmla="*/ 707 w 707"/>
                  <a:gd name="T84" fmla="*/ 1462 h 14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07" h="1462">
                    <a:moveTo>
                      <a:pt x="198" y="121"/>
                    </a:moveTo>
                    <a:lnTo>
                      <a:pt x="298" y="34"/>
                    </a:lnTo>
                    <a:lnTo>
                      <a:pt x="453" y="0"/>
                    </a:lnTo>
                    <a:lnTo>
                      <a:pt x="585" y="21"/>
                    </a:lnTo>
                    <a:lnTo>
                      <a:pt x="685" y="110"/>
                    </a:lnTo>
                    <a:lnTo>
                      <a:pt x="707" y="176"/>
                    </a:lnTo>
                    <a:lnTo>
                      <a:pt x="707" y="265"/>
                    </a:lnTo>
                    <a:lnTo>
                      <a:pt x="662" y="344"/>
                    </a:lnTo>
                    <a:lnTo>
                      <a:pt x="585" y="476"/>
                    </a:lnTo>
                    <a:lnTo>
                      <a:pt x="551" y="631"/>
                    </a:lnTo>
                    <a:lnTo>
                      <a:pt x="541" y="765"/>
                    </a:lnTo>
                    <a:lnTo>
                      <a:pt x="575" y="907"/>
                    </a:lnTo>
                    <a:lnTo>
                      <a:pt x="662" y="1041"/>
                    </a:lnTo>
                    <a:lnTo>
                      <a:pt x="696" y="1173"/>
                    </a:lnTo>
                    <a:lnTo>
                      <a:pt x="685" y="1296"/>
                    </a:lnTo>
                    <a:lnTo>
                      <a:pt x="619" y="1396"/>
                    </a:lnTo>
                    <a:lnTo>
                      <a:pt x="530" y="1451"/>
                    </a:lnTo>
                    <a:lnTo>
                      <a:pt x="419" y="1462"/>
                    </a:lnTo>
                    <a:lnTo>
                      <a:pt x="288" y="1462"/>
                    </a:lnTo>
                    <a:lnTo>
                      <a:pt x="188" y="1407"/>
                    </a:lnTo>
                    <a:lnTo>
                      <a:pt x="90" y="1241"/>
                    </a:lnTo>
                    <a:lnTo>
                      <a:pt x="22" y="1096"/>
                    </a:lnTo>
                    <a:lnTo>
                      <a:pt x="0" y="875"/>
                    </a:lnTo>
                    <a:lnTo>
                      <a:pt x="22" y="676"/>
                    </a:lnTo>
                    <a:lnTo>
                      <a:pt x="66" y="465"/>
                    </a:lnTo>
                    <a:lnTo>
                      <a:pt x="132" y="255"/>
                    </a:lnTo>
                    <a:lnTo>
                      <a:pt x="198" y="121"/>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08" name="Freeform 17"/>
              <p:cNvSpPr>
                <a:spLocks/>
              </p:cNvSpPr>
              <p:nvPr/>
            </p:nvSpPr>
            <p:spPr bwMode="auto">
              <a:xfrm>
                <a:off x="4727" y="2391"/>
                <a:ext cx="393" cy="656"/>
              </a:xfrm>
              <a:custGeom>
                <a:avLst/>
                <a:gdLst>
                  <a:gd name="T0" fmla="*/ 0 w 787"/>
                  <a:gd name="T1" fmla="*/ 0 h 1313"/>
                  <a:gd name="T2" fmla="*/ 0 w 787"/>
                  <a:gd name="T3" fmla="*/ 0 h 1313"/>
                  <a:gd name="T4" fmla="*/ 0 w 787"/>
                  <a:gd name="T5" fmla="*/ 0 h 1313"/>
                  <a:gd name="T6" fmla="*/ 0 w 787"/>
                  <a:gd name="T7" fmla="*/ 0 h 1313"/>
                  <a:gd name="T8" fmla="*/ 0 w 787"/>
                  <a:gd name="T9" fmla="*/ 0 h 1313"/>
                  <a:gd name="T10" fmla="*/ 0 w 787"/>
                  <a:gd name="T11" fmla="*/ 0 h 1313"/>
                  <a:gd name="T12" fmla="*/ 0 w 787"/>
                  <a:gd name="T13" fmla="*/ 0 h 1313"/>
                  <a:gd name="T14" fmla="*/ 0 w 787"/>
                  <a:gd name="T15" fmla="*/ 0 h 1313"/>
                  <a:gd name="T16" fmla="*/ 0 w 787"/>
                  <a:gd name="T17" fmla="*/ 0 h 1313"/>
                  <a:gd name="T18" fmla="*/ 0 w 787"/>
                  <a:gd name="T19" fmla="*/ 0 h 1313"/>
                  <a:gd name="T20" fmla="*/ 0 w 787"/>
                  <a:gd name="T21" fmla="*/ 0 h 1313"/>
                  <a:gd name="T22" fmla="*/ 0 w 787"/>
                  <a:gd name="T23" fmla="*/ 0 h 1313"/>
                  <a:gd name="T24" fmla="*/ 0 w 787"/>
                  <a:gd name="T25" fmla="*/ 0 h 1313"/>
                  <a:gd name="T26" fmla="*/ 0 w 787"/>
                  <a:gd name="T27" fmla="*/ 0 h 1313"/>
                  <a:gd name="T28" fmla="*/ 0 w 787"/>
                  <a:gd name="T29" fmla="*/ 0 h 1313"/>
                  <a:gd name="T30" fmla="*/ 0 w 787"/>
                  <a:gd name="T31" fmla="*/ 0 h 1313"/>
                  <a:gd name="T32" fmla="*/ 0 w 787"/>
                  <a:gd name="T33" fmla="*/ 0 h 1313"/>
                  <a:gd name="T34" fmla="*/ 0 w 787"/>
                  <a:gd name="T35" fmla="*/ 0 h 1313"/>
                  <a:gd name="T36" fmla="*/ 0 w 787"/>
                  <a:gd name="T37" fmla="*/ 0 h 1313"/>
                  <a:gd name="T38" fmla="*/ 0 w 787"/>
                  <a:gd name="T39" fmla="*/ 0 h 1313"/>
                  <a:gd name="T40" fmla="*/ 0 w 787"/>
                  <a:gd name="T41" fmla="*/ 0 h 1313"/>
                  <a:gd name="T42" fmla="*/ 0 w 787"/>
                  <a:gd name="T43" fmla="*/ 0 h 1313"/>
                  <a:gd name="T44" fmla="*/ 0 w 787"/>
                  <a:gd name="T45" fmla="*/ 0 h 1313"/>
                  <a:gd name="T46" fmla="*/ 0 w 787"/>
                  <a:gd name="T47" fmla="*/ 0 h 1313"/>
                  <a:gd name="T48" fmla="*/ 0 w 787"/>
                  <a:gd name="T49" fmla="*/ 0 h 1313"/>
                  <a:gd name="T50" fmla="*/ 0 w 787"/>
                  <a:gd name="T51" fmla="*/ 0 h 1313"/>
                  <a:gd name="T52" fmla="*/ 0 w 787"/>
                  <a:gd name="T53" fmla="*/ 0 h 1313"/>
                  <a:gd name="T54" fmla="*/ 0 w 787"/>
                  <a:gd name="T55" fmla="*/ 0 h 1313"/>
                  <a:gd name="T56" fmla="*/ 0 w 787"/>
                  <a:gd name="T57" fmla="*/ 0 h 1313"/>
                  <a:gd name="T58" fmla="*/ 0 w 787"/>
                  <a:gd name="T59" fmla="*/ 0 h 1313"/>
                  <a:gd name="T60" fmla="*/ 0 w 787"/>
                  <a:gd name="T61" fmla="*/ 0 h 1313"/>
                  <a:gd name="T62" fmla="*/ 0 w 787"/>
                  <a:gd name="T63" fmla="*/ 0 h 1313"/>
                  <a:gd name="T64" fmla="*/ 0 w 787"/>
                  <a:gd name="T65" fmla="*/ 0 h 1313"/>
                  <a:gd name="T66" fmla="*/ 0 w 787"/>
                  <a:gd name="T67" fmla="*/ 0 h 1313"/>
                  <a:gd name="T68" fmla="*/ 0 w 787"/>
                  <a:gd name="T69" fmla="*/ 0 h 1313"/>
                  <a:gd name="T70" fmla="*/ 0 w 787"/>
                  <a:gd name="T71" fmla="*/ 0 h 1313"/>
                  <a:gd name="T72" fmla="*/ 0 w 787"/>
                  <a:gd name="T73" fmla="*/ 0 h 1313"/>
                  <a:gd name="T74" fmla="*/ 0 w 787"/>
                  <a:gd name="T75" fmla="*/ 0 h 1313"/>
                  <a:gd name="T76" fmla="*/ 0 w 787"/>
                  <a:gd name="T77" fmla="*/ 0 h 13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7"/>
                  <a:gd name="T118" fmla="*/ 0 h 1313"/>
                  <a:gd name="T119" fmla="*/ 787 w 787"/>
                  <a:gd name="T120" fmla="*/ 1313 h 13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7" h="1313">
                    <a:moveTo>
                      <a:pt x="0" y="66"/>
                    </a:moveTo>
                    <a:lnTo>
                      <a:pt x="13" y="11"/>
                    </a:lnTo>
                    <a:lnTo>
                      <a:pt x="134" y="0"/>
                    </a:lnTo>
                    <a:lnTo>
                      <a:pt x="200" y="55"/>
                    </a:lnTo>
                    <a:lnTo>
                      <a:pt x="300" y="198"/>
                    </a:lnTo>
                    <a:lnTo>
                      <a:pt x="434" y="385"/>
                    </a:lnTo>
                    <a:lnTo>
                      <a:pt x="555" y="519"/>
                    </a:lnTo>
                    <a:lnTo>
                      <a:pt x="776" y="762"/>
                    </a:lnTo>
                    <a:lnTo>
                      <a:pt x="787" y="817"/>
                    </a:lnTo>
                    <a:lnTo>
                      <a:pt x="744" y="849"/>
                    </a:lnTo>
                    <a:lnTo>
                      <a:pt x="634" y="893"/>
                    </a:lnTo>
                    <a:lnTo>
                      <a:pt x="478" y="927"/>
                    </a:lnTo>
                    <a:lnTo>
                      <a:pt x="289" y="938"/>
                    </a:lnTo>
                    <a:lnTo>
                      <a:pt x="223" y="949"/>
                    </a:lnTo>
                    <a:lnTo>
                      <a:pt x="200" y="993"/>
                    </a:lnTo>
                    <a:lnTo>
                      <a:pt x="245" y="1070"/>
                    </a:lnTo>
                    <a:lnTo>
                      <a:pt x="400" y="1202"/>
                    </a:lnTo>
                    <a:lnTo>
                      <a:pt x="510" y="1236"/>
                    </a:lnTo>
                    <a:lnTo>
                      <a:pt x="534" y="1279"/>
                    </a:lnTo>
                    <a:lnTo>
                      <a:pt x="489" y="1313"/>
                    </a:lnTo>
                    <a:lnTo>
                      <a:pt x="389" y="1313"/>
                    </a:lnTo>
                    <a:lnTo>
                      <a:pt x="255" y="1236"/>
                    </a:lnTo>
                    <a:lnTo>
                      <a:pt x="145" y="1125"/>
                    </a:lnTo>
                    <a:lnTo>
                      <a:pt x="79" y="1025"/>
                    </a:lnTo>
                    <a:lnTo>
                      <a:pt x="79" y="949"/>
                    </a:lnTo>
                    <a:lnTo>
                      <a:pt x="123" y="893"/>
                    </a:lnTo>
                    <a:lnTo>
                      <a:pt x="189" y="872"/>
                    </a:lnTo>
                    <a:lnTo>
                      <a:pt x="289" y="860"/>
                    </a:lnTo>
                    <a:lnTo>
                      <a:pt x="400" y="860"/>
                    </a:lnTo>
                    <a:lnTo>
                      <a:pt x="534" y="838"/>
                    </a:lnTo>
                    <a:lnTo>
                      <a:pt x="600" y="817"/>
                    </a:lnTo>
                    <a:lnTo>
                      <a:pt x="634" y="783"/>
                    </a:lnTo>
                    <a:lnTo>
                      <a:pt x="621" y="751"/>
                    </a:lnTo>
                    <a:lnTo>
                      <a:pt x="521" y="662"/>
                    </a:lnTo>
                    <a:lnTo>
                      <a:pt x="366" y="508"/>
                    </a:lnTo>
                    <a:lnTo>
                      <a:pt x="223" y="375"/>
                    </a:lnTo>
                    <a:lnTo>
                      <a:pt x="68" y="232"/>
                    </a:lnTo>
                    <a:lnTo>
                      <a:pt x="13" y="132"/>
                    </a:lnTo>
                    <a:lnTo>
                      <a:pt x="0" y="66"/>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09" name="Freeform 18"/>
              <p:cNvSpPr>
                <a:spLocks/>
              </p:cNvSpPr>
              <p:nvPr/>
            </p:nvSpPr>
            <p:spPr bwMode="auto">
              <a:xfrm>
                <a:off x="4473" y="2943"/>
                <a:ext cx="427" cy="990"/>
              </a:xfrm>
              <a:custGeom>
                <a:avLst/>
                <a:gdLst>
                  <a:gd name="T0" fmla="*/ 1 w 854"/>
                  <a:gd name="T1" fmla="*/ 0 h 1979"/>
                  <a:gd name="T2" fmla="*/ 1 w 854"/>
                  <a:gd name="T3" fmla="*/ 1 h 1979"/>
                  <a:gd name="T4" fmla="*/ 1 w 854"/>
                  <a:gd name="T5" fmla="*/ 1 h 1979"/>
                  <a:gd name="T6" fmla="*/ 1 w 854"/>
                  <a:gd name="T7" fmla="*/ 1 h 1979"/>
                  <a:gd name="T8" fmla="*/ 1 w 854"/>
                  <a:gd name="T9" fmla="*/ 1 h 1979"/>
                  <a:gd name="T10" fmla="*/ 1 w 854"/>
                  <a:gd name="T11" fmla="*/ 1 h 1979"/>
                  <a:gd name="T12" fmla="*/ 1 w 854"/>
                  <a:gd name="T13" fmla="*/ 1 h 1979"/>
                  <a:gd name="T14" fmla="*/ 1 w 854"/>
                  <a:gd name="T15" fmla="*/ 1 h 1979"/>
                  <a:gd name="T16" fmla="*/ 1 w 854"/>
                  <a:gd name="T17" fmla="*/ 1 h 1979"/>
                  <a:gd name="T18" fmla="*/ 1 w 854"/>
                  <a:gd name="T19" fmla="*/ 1 h 1979"/>
                  <a:gd name="T20" fmla="*/ 1 w 854"/>
                  <a:gd name="T21" fmla="*/ 1 h 1979"/>
                  <a:gd name="T22" fmla="*/ 1 w 854"/>
                  <a:gd name="T23" fmla="*/ 1 h 1979"/>
                  <a:gd name="T24" fmla="*/ 1 w 854"/>
                  <a:gd name="T25" fmla="*/ 1 h 1979"/>
                  <a:gd name="T26" fmla="*/ 1 w 854"/>
                  <a:gd name="T27" fmla="*/ 1 h 1979"/>
                  <a:gd name="T28" fmla="*/ 1 w 854"/>
                  <a:gd name="T29" fmla="*/ 1 h 1979"/>
                  <a:gd name="T30" fmla="*/ 1 w 854"/>
                  <a:gd name="T31" fmla="*/ 1 h 1979"/>
                  <a:gd name="T32" fmla="*/ 1 w 854"/>
                  <a:gd name="T33" fmla="*/ 1 h 1979"/>
                  <a:gd name="T34" fmla="*/ 1 w 854"/>
                  <a:gd name="T35" fmla="*/ 1 h 1979"/>
                  <a:gd name="T36" fmla="*/ 1 w 854"/>
                  <a:gd name="T37" fmla="*/ 1 h 1979"/>
                  <a:gd name="T38" fmla="*/ 1 w 854"/>
                  <a:gd name="T39" fmla="*/ 1 h 1979"/>
                  <a:gd name="T40" fmla="*/ 0 w 854"/>
                  <a:gd name="T41" fmla="*/ 1 h 1979"/>
                  <a:gd name="T42" fmla="*/ 1 w 854"/>
                  <a:gd name="T43" fmla="*/ 1 h 1979"/>
                  <a:gd name="T44" fmla="*/ 1 w 854"/>
                  <a:gd name="T45" fmla="*/ 1 h 1979"/>
                  <a:gd name="T46" fmla="*/ 1 w 854"/>
                  <a:gd name="T47" fmla="*/ 1 h 1979"/>
                  <a:gd name="T48" fmla="*/ 1 w 854"/>
                  <a:gd name="T49" fmla="*/ 1 h 1979"/>
                  <a:gd name="T50" fmla="*/ 1 w 854"/>
                  <a:gd name="T51" fmla="*/ 1 h 1979"/>
                  <a:gd name="T52" fmla="*/ 1 w 854"/>
                  <a:gd name="T53" fmla="*/ 1 h 1979"/>
                  <a:gd name="T54" fmla="*/ 1 w 854"/>
                  <a:gd name="T55" fmla="*/ 1 h 1979"/>
                  <a:gd name="T56" fmla="*/ 1 w 854"/>
                  <a:gd name="T57" fmla="*/ 1 h 1979"/>
                  <a:gd name="T58" fmla="*/ 1 w 854"/>
                  <a:gd name="T59" fmla="*/ 1 h 1979"/>
                  <a:gd name="T60" fmla="*/ 1 w 854"/>
                  <a:gd name="T61" fmla="*/ 1 h 1979"/>
                  <a:gd name="T62" fmla="*/ 1 w 854"/>
                  <a:gd name="T63" fmla="*/ 1 h 1979"/>
                  <a:gd name="T64" fmla="*/ 1 w 854"/>
                  <a:gd name="T65" fmla="*/ 1 h 1979"/>
                  <a:gd name="T66" fmla="*/ 1 w 854"/>
                  <a:gd name="T67" fmla="*/ 1 h 1979"/>
                  <a:gd name="T68" fmla="*/ 1 w 854"/>
                  <a:gd name="T69" fmla="*/ 1 h 1979"/>
                  <a:gd name="T70" fmla="*/ 1 w 854"/>
                  <a:gd name="T71" fmla="*/ 0 h 19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4"/>
                  <a:gd name="T109" fmla="*/ 0 h 1979"/>
                  <a:gd name="T110" fmla="*/ 854 w 854"/>
                  <a:gd name="T111" fmla="*/ 1979 h 197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4" h="1979">
                    <a:moveTo>
                      <a:pt x="421" y="0"/>
                    </a:moveTo>
                    <a:lnTo>
                      <a:pt x="542" y="23"/>
                    </a:lnTo>
                    <a:lnTo>
                      <a:pt x="598" y="110"/>
                    </a:lnTo>
                    <a:lnTo>
                      <a:pt x="587" y="321"/>
                    </a:lnTo>
                    <a:lnTo>
                      <a:pt x="565" y="542"/>
                    </a:lnTo>
                    <a:lnTo>
                      <a:pt x="565" y="774"/>
                    </a:lnTo>
                    <a:lnTo>
                      <a:pt x="676" y="1050"/>
                    </a:lnTo>
                    <a:lnTo>
                      <a:pt x="765" y="1250"/>
                    </a:lnTo>
                    <a:lnTo>
                      <a:pt x="810" y="1448"/>
                    </a:lnTo>
                    <a:lnTo>
                      <a:pt x="797" y="1624"/>
                    </a:lnTo>
                    <a:lnTo>
                      <a:pt x="797" y="1690"/>
                    </a:lnTo>
                    <a:lnTo>
                      <a:pt x="842" y="1758"/>
                    </a:lnTo>
                    <a:lnTo>
                      <a:pt x="854" y="1824"/>
                    </a:lnTo>
                    <a:lnTo>
                      <a:pt x="820" y="1856"/>
                    </a:lnTo>
                    <a:lnTo>
                      <a:pt x="731" y="1835"/>
                    </a:lnTo>
                    <a:lnTo>
                      <a:pt x="565" y="1813"/>
                    </a:lnTo>
                    <a:lnTo>
                      <a:pt x="366" y="1856"/>
                    </a:lnTo>
                    <a:lnTo>
                      <a:pt x="232" y="1935"/>
                    </a:lnTo>
                    <a:lnTo>
                      <a:pt x="166" y="1979"/>
                    </a:lnTo>
                    <a:lnTo>
                      <a:pt x="98" y="1979"/>
                    </a:lnTo>
                    <a:lnTo>
                      <a:pt x="0" y="1835"/>
                    </a:lnTo>
                    <a:lnTo>
                      <a:pt x="11" y="1813"/>
                    </a:lnTo>
                    <a:lnTo>
                      <a:pt x="211" y="1746"/>
                    </a:lnTo>
                    <a:lnTo>
                      <a:pt x="442" y="1713"/>
                    </a:lnTo>
                    <a:lnTo>
                      <a:pt x="610" y="1703"/>
                    </a:lnTo>
                    <a:lnTo>
                      <a:pt x="710" y="1703"/>
                    </a:lnTo>
                    <a:lnTo>
                      <a:pt x="731" y="1635"/>
                    </a:lnTo>
                    <a:lnTo>
                      <a:pt x="697" y="1448"/>
                    </a:lnTo>
                    <a:lnTo>
                      <a:pt x="621" y="1250"/>
                    </a:lnTo>
                    <a:lnTo>
                      <a:pt x="498" y="995"/>
                    </a:lnTo>
                    <a:lnTo>
                      <a:pt x="398" y="774"/>
                    </a:lnTo>
                    <a:lnTo>
                      <a:pt x="355" y="576"/>
                    </a:lnTo>
                    <a:lnTo>
                      <a:pt x="343" y="355"/>
                    </a:lnTo>
                    <a:lnTo>
                      <a:pt x="343" y="144"/>
                    </a:lnTo>
                    <a:lnTo>
                      <a:pt x="387" y="55"/>
                    </a:lnTo>
                    <a:lnTo>
                      <a:pt x="421"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0" name="Freeform 19"/>
              <p:cNvSpPr>
                <a:spLocks/>
              </p:cNvSpPr>
              <p:nvPr/>
            </p:nvSpPr>
            <p:spPr bwMode="auto">
              <a:xfrm>
                <a:off x="4263" y="2969"/>
                <a:ext cx="353" cy="827"/>
              </a:xfrm>
              <a:custGeom>
                <a:avLst/>
                <a:gdLst>
                  <a:gd name="T0" fmla="*/ 1 w 706"/>
                  <a:gd name="T1" fmla="*/ 0 h 1654"/>
                  <a:gd name="T2" fmla="*/ 1 w 706"/>
                  <a:gd name="T3" fmla="*/ 0 h 1654"/>
                  <a:gd name="T4" fmla="*/ 1 w 706"/>
                  <a:gd name="T5" fmla="*/ 1 h 1654"/>
                  <a:gd name="T6" fmla="*/ 1 w 706"/>
                  <a:gd name="T7" fmla="*/ 1 h 1654"/>
                  <a:gd name="T8" fmla="*/ 1 w 706"/>
                  <a:gd name="T9" fmla="*/ 1 h 1654"/>
                  <a:gd name="T10" fmla="*/ 1 w 706"/>
                  <a:gd name="T11" fmla="*/ 1 h 1654"/>
                  <a:gd name="T12" fmla="*/ 1 w 706"/>
                  <a:gd name="T13" fmla="*/ 1 h 1654"/>
                  <a:gd name="T14" fmla="*/ 1 w 706"/>
                  <a:gd name="T15" fmla="*/ 1 h 1654"/>
                  <a:gd name="T16" fmla="*/ 1 w 706"/>
                  <a:gd name="T17" fmla="*/ 1 h 1654"/>
                  <a:gd name="T18" fmla="*/ 1 w 706"/>
                  <a:gd name="T19" fmla="*/ 1 h 1654"/>
                  <a:gd name="T20" fmla="*/ 1 w 706"/>
                  <a:gd name="T21" fmla="*/ 1 h 1654"/>
                  <a:gd name="T22" fmla="*/ 1 w 706"/>
                  <a:gd name="T23" fmla="*/ 1 h 1654"/>
                  <a:gd name="T24" fmla="*/ 1 w 706"/>
                  <a:gd name="T25" fmla="*/ 1 h 1654"/>
                  <a:gd name="T26" fmla="*/ 1 w 706"/>
                  <a:gd name="T27" fmla="*/ 1 h 1654"/>
                  <a:gd name="T28" fmla="*/ 1 w 706"/>
                  <a:gd name="T29" fmla="*/ 1 h 1654"/>
                  <a:gd name="T30" fmla="*/ 1 w 706"/>
                  <a:gd name="T31" fmla="*/ 1 h 1654"/>
                  <a:gd name="T32" fmla="*/ 0 w 706"/>
                  <a:gd name="T33" fmla="*/ 1 h 1654"/>
                  <a:gd name="T34" fmla="*/ 1 w 706"/>
                  <a:gd name="T35" fmla="*/ 1 h 1654"/>
                  <a:gd name="T36" fmla="*/ 1 w 706"/>
                  <a:gd name="T37" fmla="*/ 1 h 1654"/>
                  <a:gd name="T38" fmla="*/ 1 w 706"/>
                  <a:gd name="T39" fmla="*/ 1 h 1654"/>
                  <a:gd name="T40" fmla="*/ 1 w 706"/>
                  <a:gd name="T41" fmla="*/ 1 h 1654"/>
                  <a:gd name="T42" fmla="*/ 1 w 706"/>
                  <a:gd name="T43" fmla="*/ 1 h 1654"/>
                  <a:gd name="T44" fmla="*/ 1 w 706"/>
                  <a:gd name="T45" fmla="*/ 1 h 1654"/>
                  <a:gd name="T46" fmla="*/ 1 w 706"/>
                  <a:gd name="T47" fmla="*/ 1 h 1654"/>
                  <a:gd name="T48" fmla="*/ 1 w 706"/>
                  <a:gd name="T49" fmla="*/ 1 h 1654"/>
                  <a:gd name="T50" fmla="*/ 1 w 706"/>
                  <a:gd name="T51" fmla="*/ 1 h 1654"/>
                  <a:gd name="T52" fmla="*/ 1 w 706"/>
                  <a:gd name="T53" fmla="*/ 1 h 1654"/>
                  <a:gd name="T54" fmla="*/ 1 w 706"/>
                  <a:gd name="T55" fmla="*/ 1 h 1654"/>
                  <a:gd name="T56" fmla="*/ 1 w 706"/>
                  <a:gd name="T57" fmla="*/ 0 h 16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6"/>
                  <a:gd name="T88" fmla="*/ 0 h 1654"/>
                  <a:gd name="T89" fmla="*/ 706 w 706"/>
                  <a:gd name="T90" fmla="*/ 1654 h 16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6" h="1654">
                    <a:moveTo>
                      <a:pt x="530" y="0"/>
                    </a:moveTo>
                    <a:lnTo>
                      <a:pt x="630" y="0"/>
                    </a:lnTo>
                    <a:lnTo>
                      <a:pt x="662" y="66"/>
                    </a:lnTo>
                    <a:lnTo>
                      <a:pt x="685" y="211"/>
                    </a:lnTo>
                    <a:lnTo>
                      <a:pt x="662" y="366"/>
                    </a:lnTo>
                    <a:lnTo>
                      <a:pt x="606" y="676"/>
                    </a:lnTo>
                    <a:lnTo>
                      <a:pt x="619" y="810"/>
                    </a:lnTo>
                    <a:lnTo>
                      <a:pt x="685" y="1076"/>
                    </a:lnTo>
                    <a:lnTo>
                      <a:pt x="706" y="1265"/>
                    </a:lnTo>
                    <a:lnTo>
                      <a:pt x="706" y="1409"/>
                    </a:lnTo>
                    <a:lnTo>
                      <a:pt x="672" y="1441"/>
                    </a:lnTo>
                    <a:lnTo>
                      <a:pt x="574" y="1465"/>
                    </a:lnTo>
                    <a:lnTo>
                      <a:pt x="442" y="1497"/>
                    </a:lnTo>
                    <a:lnTo>
                      <a:pt x="309" y="1564"/>
                    </a:lnTo>
                    <a:lnTo>
                      <a:pt x="177" y="1654"/>
                    </a:lnTo>
                    <a:lnTo>
                      <a:pt x="121" y="1654"/>
                    </a:lnTo>
                    <a:lnTo>
                      <a:pt x="0" y="1554"/>
                    </a:lnTo>
                    <a:lnTo>
                      <a:pt x="11" y="1509"/>
                    </a:lnTo>
                    <a:lnTo>
                      <a:pt x="166" y="1441"/>
                    </a:lnTo>
                    <a:lnTo>
                      <a:pt x="430" y="1375"/>
                    </a:lnTo>
                    <a:lnTo>
                      <a:pt x="551" y="1331"/>
                    </a:lnTo>
                    <a:lnTo>
                      <a:pt x="574" y="1286"/>
                    </a:lnTo>
                    <a:lnTo>
                      <a:pt x="574" y="1097"/>
                    </a:lnTo>
                    <a:lnTo>
                      <a:pt x="530" y="855"/>
                    </a:lnTo>
                    <a:lnTo>
                      <a:pt x="508" y="698"/>
                    </a:lnTo>
                    <a:lnTo>
                      <a:pt x="485" y="455"/>
                    </a:lnTo>
                    <a:lnTo>
                      <a:pt x="474" y="188"/>
                    </a:lnTo>
                    <a:lnTo>
                      <a:pt x="485" y="66"/>
                    </a:lnTo>
                    <a:lnTo>
                      <a:pt x="530" y="0"/>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1" name="Freeform 20"/>
              <p:cNvSpPr>
                <a:spLocks/>
              </p:cNvSpPr>
              <p:nvPr/>
            </p:nvSpPr>
            <p:spPr bwMode="auto">
              <a:xfrm>
                <a:off x="4728" y="1749"/>
                <a:ext cx="408" cy="485"/>
              </a:xfrm>
              <a:custGeom>
                <a:avLst/>
                <a:gdLst>
                  <a:gd name="T0" fmla="*/ 1 w 815"/>
                  <a:gd name="T1" fmla="*/ 1 h 968"/>
                  <a:gd name="T2" fmla="*/ 1 w 815"/>
                  <a:gd name="T3" fmla="*/ 1 h 968"/>
                  <a:gd name="T4" fmla="*/ 1 w 815"/>
                  <a:gd name="T5" fmla="*/ 1 h 968"/>
                  <a:gd name="T6" fmla="*/ 0 w 815"/>
                  <a:gd name="T7" fmla="*/ 1 h 968"/>
                  <a:gd name="T8" fmla="*/ 1 w 815"/>
                  <a:gd name="T9" fmla="*/ 1 h 968"/>
                  <a:gd name="T10" fmla="*/ 1 w 815"/>
                  <a:gd name="T11" fmla="*/ 1 h 968"/>
                  <a:gd name="T12" fmla="*/ 1 w 815"/>
                  <a:gd name="T13" fmla="*/ 1 h 968"/>
                  <a:gd name="T14" fmla="*/ 1 w 815"/>
                  <a:gd name="T15" fmla="*/ 1 h 968"/>
                  <a:gd name="T16" fmla="*/ 1 w 815"/>
                  <a:gd name="T17" fmla="*/ 1 h 968"/>
                  <a:gd name="T18" fmla="*/ 1 w 815"/>
                  <a:gd name="T19" fmla="*/ 0 h 968"/>
                  <a:gd name="T20" fmla="*/ 1 w 815"/>
                  <a:gd name="T21" fmla="*/ 1 h 968"/>
                  <a:gd name="T22" fmla="*/ 1 w 815"/>
                  <a:gd name="T23" fmla="*/ 1 h 968"/>
                  <a:gd name="T24" fmla="*/ 1 w 815"/>
                  <a:gd name="T25" fmla="*/ 1 h 968"/>
                  <a:gd name="T26" fmla="*/ 1 w 815"/>
                  <a:gd name="T27" fmla="*/ 1 h 968"/>
                  <a:gd name="T28" fmla="*/ 1 w 815"/>
                  <a:gd name="T29" fmla="*/ 1 h 968"/>
                  <a:gd name="T30" fmla="*/ 1 w 815"/>
                  <a:gd name="T31" fmla="*/ 1 h 968"/>
                  <a:gd name="T32" fmla="*/ 1 w 815"/>
                  <a:gd name="T33" fmla="*/ 1 h 968"/>
                  <a:gd name="T34" fmla="*/ 1 w 815"/>
                  <a:gd name="T35" fmla="*/ 1 h 968"/>
                  <a:gd name="T36" fmla="*/ 1 w 815"/>
                  <a:gd name="T37" fmla="*/ 1 h 968"/>
                  <a:gd name="T38" fmla="*/ 1 w 815"/>
                  <a:gd name="T39" fmla="*/ 1 h 968"/>
                  <a:gd name="T40" fmla="*/ 1 w 815"/>
                  <a:gd name="T41" fmla="*/ 1 h 968"/>
                  <a:gd name="T42" fmla="*/ 1 w 815"/>
                  <a:gd name="T43" fmla="*/ 1 h 968"/>
                  <a:gd name="T44" fmla="*/ 1 w 815"/>
                  <a:gd name="T45" fmla="*/ 1 h 9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15"/>
                  <a:gd name="T70" fmla="*/ 0 h 968"/>
                  <a:gd name="T71" fmla="*/ 815 w 815"/>
                  <a:gd name="T72" fmla="*/ 968 h 9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15" h="968">
                    <a:moveTo>
                      <a:pt x="216" y="686"/>
                    </a:moveTo>
                    <a:lnTo>
                      <a:pt x="105" y="492"/>
                    </a:lnTo>
                    <a:lnTo>
                      <a:pt x="39" y="326"/>
                    </a:lnTo>
                    <a:lnTo>
                      <a:pt x="0" y="144"/>
                    </a:lnTo>
                    <a:lnTo>
                      <a:pt x="16" y="71"/>
                    </a:lnTo>
                    <a:lnTo>
                      <a:pt x="71" y="71"/>
                    </a:lnTo>
                    <a:lnTo>
                      <a:pt x="139" y="126"/>
                    </a:lnTo>
                    <a:lnTo>
                      <a:pt x="205" y="205"/>
                    </a:lnTo>
                    <a:lnTo>
                      <a:pt x="405" y="94"/>
                    </a:lnTo>
                    <a:lnTo>
                      <a:pt x="510" y="0"/>
                    </a:lnTo>
                    <a:lnTo>
                      <a:pt x="605" y="60"/>
                    </a:lnTo>
                    <a:lnTo>
                      <a:pt x="710" y="200"/>
                    </a:lnTo>
                    <a:lnTo>
                      <a:pt x="788" y="397"/>
                    </a:lnTo>
                    <a:lnTo>
                      <a:pt x="815" y="526"/>
                    </a:lnTo>
                    <a:lnTo>
                      <a:pt x="815" y="570"/>
                    </a:lnTo>
                    <a:lnTo>
                      <a:pt x="710" y="603"/>
                    </a:lnTo>
                    <a:lnTo>
                      <a:pt x="565" y="692"/>
                    </a:lnTo>
                    <a:lnTo>
                      <a:pt x="499" y="731"/>
                    </a:lnTo>
                    <a:lnTo>
                      <a:pt x="555" y="886"/>
                    </a:lnTo>
                    <a:lnTo>
                      <a:pt x="533" y="957"/>
                    </a:lnTo>
                    <a:lnTo>
                      <a:pt x="489" y="968"/>
                    </a:lnTo>
                    <a:lnTo>
                      <a:pt x="366" y="868"/>
                    </a:lnTo>
                    <a:lnTo>
                      <a:pt x="216" y="686"/>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sp>
            <p:nvSpPr>
              <p:cNvPr id="183312" name="Freeform 21"/>
              <p:cNvSpPr>
                <a:spLocks/>
              </p:cNvSpPr>
              <p:nvPr/>
            </p:nvSpPr>
            <p:spPr bwMode="auto">
              <a:xfrm>
                <a:off x="4251" y="1732"/>
                <a:ext cx="505" cy="757"/>
              </a:xfrm>
              <a:custGeom>
                <a:avLst/>
                <a:gdLst>
                  <a:gd name="T0" fmla="*/ 1 w 1009"/>
                  <a:gd name="T1" fmla="*/ 1 h 1514"/>
                  <a:gd name="T2" fmla="*/ 1 w 1009"/>
                  <a:gd name="T3" fmla="*/ 1 h 1514"/>
                  <a:gd name="T4" fmla="*/ 1 w 1009"/>
                  <a:gd name="T5" fmla="*/ 1 h 1514"/>
                  <a:gd name="T6" fmla="*/ 1 w 1009"/>
                  <a:gd name="T7" fmla="*/ 1 h 1514"/>
                  <a:gd name="T8" fmla="*/ 1 w 1009"/>
                  <a:gd name="T9" fmla="*/ 1 h 1514"/>
                  <a:gd name="T10" fmla="*/ 1 w 1009"/>
                  <a:gd name="T11" fmla="*/ 1 h 1514"/>
                  <a:gd name="T12" fmla="*/ 1 w 1009"/>
                  <a:gd name="T13" fmla="*/ 1 h 1514"/>
                  <a:gd name="T14" fmla="*/ 1 w 1009"/>
                  <a:gd name="T15" fmla="*/ 1 h 1514"/>
                  <a:gd name="T16" fmla="*/ 1 w 1009"/>
                  <a:gd name="T17" fmla="*/ 1 h 1514"/>
                  <a:gd name="T18" fmla="*/ 1 w 1009"/>
                  <a:gd name="T19" fmla="*/ 1 h 1514"/>
                  <a:gd name="T20" fmla="*/ 1 w 1009"/>
                  <a:gd name="T21" fmla="*/ 1 h 1514"/>
                  <a:gd name="T22" fmla="*/ 1 w 1009"/>
                  <a:gd name="T23" fmla="*/ 1 h 1514"/>
                  <a:gd name="T24" fmla="*/ 1 w 1009"/>
                  <a:gd name="T25" fmla="*/ 1 h 1514"/>
                  <a:gd name="T26" fmla="*/ 1 w 1009"/>
                  <a:gd name="T27" fmla="*/ 1 h 1514"/>
                  <a:gd name="T28" fmla="*/ 1 w 1009"/>
                  <a:gd name="T29" fmla="*/ 1 h 1514"/>
                  <a:gd name="T30" fmla="*/ 1 w 1009"/>
                  <a:gd name="T31" fmla="*/ 1 h 1514"/>
                  <a:gd name="T32" fmla="*/ 1 w 1009"/>
                  <a:gd name="T33" fmla="*/ 1 h 1514"/>
                  <a:gd name="T34" fmla="*/ 1 w 1009"/>
                  <a:gd name="T35" fmla="*/ 1 h 1514"/>
                  <a:gd name="T36" fmla="*/ 1 w 1009"/>
                  <a:gd name="T37" fmla="*/ 1 h 1514"/>
                  <a:gd name="T38" fmla="*/ 1 w 1009"/>
                  <a:gd name="T39" fmla="*/ 0 h 1514"/>
                  <a:gd name="T40" fmla="*/ 1 w 1009"/>
                  <a:gd name="T41" fmla="*/ 1 h 1514"/>
                  <a:gd name="T42" fmla="*/ 1 w 1009"/>
                  <a:gd name="T43" fmla="*/ 1 h 1514"/>
                  <a:gd name="T44" fmla="*/ 1 w 1009"/>
                  <a:gd name="T45" fmla="*/ 1 h 1514"/>
                  <a:gd name="T46" fmla="*/ 1 w 1009"/>
                  <a:gd name="T47" fmla="*/ 1 h 1514"/>
                  <a:gd name="T48" fmla="*/ 1 w 1009"/>
                  <a:gd name="T49" fmla="*/ 1 h 1514"/>
                  <a:gd name="T50" fmla="*/ 1 w 1009"/>
                  <a:gd name="T51" fmla="*/ 1 h 1514"/>
                  <a:gd name="T52" fmla="*/ 0 w 1009"/>
                  <a:gd name="T53" fmla="*/ 1 h 1514"/>
                  <a:gd name="T54" fmla="*/ 1 w 1009"/>
                  <a:gd name="T55" fmla="*/ 1 h 1514"/>
                  <a:gd name="T56" fmla="*/ 1 w 1009"/>
                  <a:gd name="T57" fmla="*/ 1 h 1514"/>
                  <a:gd name="T58" fmla="*/ 1 w 1009"/>
                  <a:gd name="T59" fmla="*/ 1 h 1514"/>
                  <a:gd name="T60" fmla="*/ 1 w 1009"/>
                  <a:gd name="T61" fmla="*/ 1 h 1514"/>
                  <a:gd name="T62" fmla="*/ 1 w 1009"/>
                  <a:gd name="T63" fmla="*/ 1 h 1514"/>
                  <a:gd name="T64" fmla="*/ 1 w 1009"/>
                  <a:gd name="T65" fmla="*/ 1 h 1514"/>
                  <a:gd name="T66" fmla="*/ 1 w 1009"/>
                  <a:gd name="T67" fmla="*/ 1 h 15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9"/>
                  <a:gd name="T103" fmla="*/ 0 h 1514"/>
                  <a:gd name="T104" fmla="*/ 1009 w 1009"/>
                  <a:gd name="T105" fmla="*/ 1514 h 15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9" h="1514">
                    <a:moveTo>
                      <a:pt x="620" y="1514"/>
                    </a:moveTo>
                    <a:lnTo>
                      <a:pt x="676" y="1448"/>
                    </a:lnTo>
                    <a:lnTo>
                      <a:pt x="654" y="1350"/>
                    </a:lnTo>
                    <a:lnTo>
                      <a:pt x="610" y="1216"/>
                    </a:lnTo>
                    <a:lnTo>
                      <a:pt x="444" y="1061"/>
                    </a:lnTo>
                    <a:lnTo>
                      <a:pt x="276" y="918"/>
                    </a:lnTo>
                    <a:lnTo>
                      <a:pt x="200" y="763"/>
                    </a:lnTo>
                    <a:lnTo>
                      <a:pt x="166" y="521"/>
                    </a:lnTo>
                    <a:lnTo>
                      <a:pt x="355" y="455"/>
                    </a:lnTo>
                    <a:lnTo>
                      <a:pt x="654" y="421"/>
                    </a:lnTo>
                    <a:lnTo>
                      <a:pt x="776" y="431"/>
                    </a:lnTo>
                    <a:lnTo>
                      <a:pt x="809" y="465"/>
                    </a:lnTo>
                    <a:lnTo>
                      <a:pt x="865" y="410"/>
                    </a:lnTo>
                    <a:lnTo>
                      <a:pt x="843" y="355"/>
                    </a:lnTo>
                    <a:lnTo>
                      <a:pt x="899" y="210"/>
                    </a:lnTo>
                    <a:lnTo>
                      <a:pt x="920" y="155"/>
                    </a:lnTo>
                    <a:lnTo>
                      <a:pt x="965" y="68"/>
                    </a:lnTo>
                    <a:lnTo>
                      <a:pt x="1009" y="68"/>
                    </a:lnTo>
                    <a:lnTo>
                      <a:pt x="1009" y="23"/>
                    </a:lnTo>
                    <a:lnTo>
                      <a:pt x="920" y="0"/>
                    </a:lnTo>
                    <a:lnTo>
                      <a:pt x="865" y="100"/>
                    </a:lnTo>
                    <a:lnTo>
                      <a:pt x="788" y="244"/>
                    </a:lnTo>
                    <a:lnTo>
                      <a:pt x="688" y="310"/>
                    </a:lnTo>
                    <a:lnTo>
                      <a:pt x="533" y="332"/>
                    </a:lnTo>
                    <a:lnTo>
                      <a:pt x="255" y="366"/>
                    </a:lnTo>
                    <a:lnTo>
                      <a:pt x="34" y="431"/>
                    </a:lnTo>
                    <a:lnTo>
                      <a:pt x="0" y="487"/>
                    </a:lnTo>
                    <a:lnTo>
                      <a:pt x="21" y="663"/>
                    </a:lnTo>
                    <a:lnTo>
                      <a:pt x="100" y="908"/>
                    </a:lnTo>
                    <a:lnTo>
                      <a:pt x="210" y="1106"/>
                    </a:lnTo>
                    <a:lnTo>
                      <a:pt x="321" y="1282"/>
                    </a:lnTo>
                    <a:lnTo>
                      <a:pt x="421" y="1405"/>
                    </a:lnTo>
                    <a:lnTo>
                      <a:pt x="521" y="1493"/>
                    </a:lnTo>
                    <a:lnTo>
                      <a:pt x="620" y="1514"/>
                    </a:lnTo>
                    <a:close/>
                  </a:path>
                </a:pathLst>
              </a:custGeom>
              <a:solidFill>
                <a:srgbClr val="FF66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800" b="1">
                  <a:solidFill>
                    <a:srgbClr val="FFFFFF"/>
                  </a:solidFill>
                  <a:latin typeface="Arial"/>
                  <a:ea typeface="ＭＳ Ｐゴシック" charset="0"/>
                  <a:cs typeface="Arial"/>
                </a:endParaRPr>
              </a:p>
            </p:txBody>
          </p:sp>
        </p:grpSp>
      </p:grpSp>
      <p:sp>
        <p:nvSpPr>
          <p:cNvPr id="183301" name="Text Box 22"/>
          <p:cNvSpPr txBox="1">
            <a:spLocks noChangeArrowheads="1"/>
          </p:cNvSpPr>
          <p:nvPr/>
        </p:nvSpPr>
        <p:spPr bwMode="auto">
          <a:xfrm>
            <a:off x="8002588" y="2286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latin typeface="Arial"/>
                <a:cs typeface="Arial"/>
              </a:rPr>
              <a:t>245</a:t>
            </a:r>
          </a:p>
        </p:txBody>
      </p:sp>
      <p:pic>
        <p:nvPicPr>
          <p:cNvPr id="183302"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6513" y="5211763"/>
            <a:ext cx="492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720926"/>
      </p:ext>
    </p:extLst>
  </p:cSld>
  <p:clrMapOvr>
    <a:overrideClrMapping bg1="dk2" tx1="lt1" bg2="dk1" tx2="lt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2"/>
          <p:cNvSpPr>
            <a:spLocks noGrp="1" noChangeArrowheads="1"/>
          </p:cNvSpPr>
          <p:nvPr>
            <p:ph type="ctrTitle"/>
          </p:nvPr>
        </p:nvSpPr>
        <p:spPr>
          <a:xfrm>
            <a:off x="685800" y="2286000"/>
            <a:ext cx="7772400" cy="1143000"/>
          </a:xfrm>
        </p:spPr>
        <p:txBody>
          <a:bodyPr/>
          <a:lstStyle/>
          <a:p>
            <a:pPr eaLnBrk="1" hangingPunct="1"/>
            <a:r>
              <a:rPr lang="en-US">
                <a:latin typeface="Verdana" charset="0"/>
              </a:rPr>
              <a:t>Black</a:t>
            </a:r>
          </a:p>
        </p:txBody>
      </p:sp>
      <p:sp>
        <p:nvSpPr>
          <p:cNvPr id="227330" name="Rectangle 3"/>
          <p:cNvSpPr>
            <a:spLocks noGrp="1" noChangeArrowheads="1"/>
          </p:cNvSpPr>
          <p:nvPr>
            <p:ph type="subTitle" idx="1"/>
          </p:nvPr>
        </p:nvSpPr>
        <p:spPr/>
        <p:txBody>
          <a:bodyPr/>
          <a:lstStyle/>
          <a:p>
            <a:pPr eaLnBrk="1" hangingPunct="1"/>
            <a:endParaRPr lang="en-US">
              <a:latin typeface="Arial" charset="0"/>
            </a:endParaRPr>
          </a:p>
        </p:txBody>
      </p:sp>
      <p:sp>
        <p:nvSpPr>
          <p:cNvPr id="227331" name="Rectangle 4"/>
          <p:cNvSpPr>
            <a:spLocks noChangeArrowheads="1"/>
          </p:cNvSpPr>
          <p:nvPr/>
        </p:nvSpPr>
        <p:spPr bwMode="auto">
          <a:xfrm>
            <a:off x="0" y="0"/>
            <a:ext cx="9144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4294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a:extLst>
            <a:ext uri="{FAA26D3D-D897-4be2-8F04-BA451C77F1D7}">
              <ma14:placeholderFlag xmlns="" xmlns:ma14="http://schemas.microsoft.com/office/mac/drawingml/2011/main" val="1"/>
            </a:ext>
          </a:extLst>
        </p:spPr>
        <p:txBody>
          <a:bodyPr/>
          <a:lstStyle/>
          <a:p>
            <a:pPr>
              <a:defRPr/>
            </a:pPr>
            <a:r>
              <a:rPr lang="zh-TW" altLang="en-US" sz="4800" b="1" dirty="0">
                <a:solidFill>
                  <a:srgbClr val="FFFFFF"/>
                </a:solidFill>
                <a:effectLst>
                  <a:glow rad="165100">
                    <a:schemeClr val="tx1">
                      <a:alpha val="99000"/>
                    </a:schemeClr>
                  </a:glow>
                </a:effectLst>
                <a:ea typeface="ＭＳ Ｐゴシック" pitchFamily="-107" charset="-128"/>
              </a:rPr>
              <a:t>新约书中的章节</a:t>
            </a:r>
            <a:endParaRPr lang="en-US" sz="4800" b="1" dirty="0">
              <a:solidFill>
                <a:srgbClr val="FFFFFF"/>
              </a:solidFill>
              <a:effectLst>
                <a:glow rad="165100">
                  <a:schemeClr val="tx1">
                    <a:alpha val="99000"/>
                  </a:schemeClr>
                </a:glow>
              </a:effectLst>
              <a:ea typeface="ＭＳ Ｐゴシック" pitchFamily="-107" charset="-128"/>
            </a:endParaRP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oup 9"/>
          <p:cNvGrpSpPr>
            <a:grpSpLocks/>
          </p:cNvGrpSpPr>
          <p:nvPr/>
        </p:nvGrpSpPr>
        <p:grpSpPr bwMode="auto">
          <a:xfrm>
            <a:off x="4284663" y="1844675"/>
            <a:ext cx="4751387" cy="1296988"/>
            <a:chOff x="4283968" y="1844824"/>
            <a:chExt cx="4752528" cy="1296144"/>
          </a:xfrm>
        </p:grpSpPr>
        <p:grpSp>
          <p:nvGrpSpPr>
            <p:cNvPr id="173060" name="Group 7"/>
            <p:cNvGrpSpPr>
              <a:grpSpLocks/>
            </p:cNvGrpSpPr>
            <p:nvPr/>
          </p:nvGrpSpPr>
          <p:grpSpPr bwMode="auto">
            <a:xfrm>
              <a:off x="4283968" y="1844824"/>
              <a:ext cx="4680520" cy="1296144"/>
              <a:chOff x="4283968" y="1844824"/>
              <a:chExt cx="4680520" cy="1296144"/>
            </a:xfrm>
          </p:grpSpPr>
          <p:sp>
            <p:nvSpPr>
              <p:cNvPr id="17306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latin typeface="Times New Roman" pitchFamily="18" charset="0"/>
                </a:endParaRPr>
              </a:p>
            </p:txBody>
          </p:sp>
          <p:sp>
            <p:nvSpPr>
              <p:cNvPr id="17306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latin typeface="Times New Roman" pitchFamily="18"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a:defRPr/>
              </a:pPr>
              <a:r>
                <a:rPr lang="zh-TW" altLang="en-US" sz="3200" b="1" dirty="0">
                  <a:solidFill>
                    <a:srgbClr val="FFFFFF"/>
                  </a:solidFill>
                  <a:effectLst>
                    <a:glow rad="165100">
                      <a:srgbClr val="000000">
                        <a:alpha val="99000"/>
                      </a:srgbClr>
                    </a:glow>
                  </a:effectLst>
                </a:rPr>
                <a:t>新约的四本“书”只有一章</a:t>
              </a:r>
              <a:endParaRPr lang="en-US" sz="3200" b="1" dirty="0">
                <a:solidFill>
                  <a:srgbClr val="FFFFFF"/>
                </a:solidFill>
                <a:effectLst>
                  <a:glow rad="165100">
                    <a:srgbClr val="000000">
                      <a:alpha val="99000"/>
                    </a:srgbClr>
                  </a:glow>
                </a:effectLst>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MS PGothic"/>
        <a:cs typeface="MS PGothic"/>
      </a:majorFont>
      <a:minorFont>
        <a:latin typeface="Arial"/>
        <a:ea typeface="MS PGothic"/>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MS PGothic" pitchFamily="34" charset="-128"/>
            <a:cs typeface="MS PGothic" pitchFamily="34" charset="-128"/>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08 Soc-Econ 1 Pop, Lang, Institutions (97-100)-44_Tradition Chin_Eng Version">
  <a:themeElements>
    <a:clrScheme name="08 Soc-Econ 1 Pop, Lang, Institutions (97-100)-44_Tradition Chin_Eng Version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08 Soc-Econ 1 Pop, Lang, Institutions (97-100)-44_Tradition Chin_Eng Version">
      <a:majorFont>
        <a:latin typeface="Garamond"/>
        <a:ea typeface="ヒラギノ角ゴ ProN W3"/>
        <a:cs typeface="ヒラギノ角ゴ ProN W3"/>
      </a:majorFont>
      <a:minorFont>
        <a:latin typeface="Garamond"/>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08 Soc-Econ 1 Pop, Lang, Institutions (97-100)-44_Tradition Chin_Eng Version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08 Soc-Econ 1 Pop, Lang, Institutions (97-100)-44_Tradition Chin_Eng Version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08 Soc-Econ 1 Pop, Lang, Institutions (97-100)-44_Tradition Chin_Eng Version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1542</TotalTime>
  <Words>6668</Words>
  <Application>Microsoft Macintosh PowerPoint</Application>
  <PresentationFormat>全屏显示(4:3)</PresentationFormat>
  <Paragraphs>514</Paragraphs>
  <Slides>85</Slides>
  <Notes>74</Notes>
  <HiddenSlides>0</HiddenSlides>
  <MMClips>0</MMClips>
  <ScaleCrop>false</ScaleCrop>
  <HeadingPairs>
    <vt:vector size="6" baseType="variant">
      <vt:variant>
        <vt:lpstr>已用的字体</vt:lpstr>
      </vt:variant>
      <vt:variant>
        <vt:i4>14</vt:i4>
      </vt:variant>
      <vt:variant>
        <vt:lpstr>主题</vt:lpstr>
      </vt:variant>
      <vt:variant>
        <vt:i4>25</vt:i4>
      </vt:variant>
      <vt:variant>
        <vt:lpstr>幻灯片标题</vt:lpstr>
      </vt:variant>
      <vt:variant>
        <vt:i4>85</vt:i4>
      </vt:variant>
    </vt:vector>
  </HeadingPairs>
  <TitlesOfParts>
    <vt:vector size="124" baseType="lpstr">
      <vt:lpstr>SimSun</vt:lpstr>
      <vt:lpstr>Capitals</vt:lpstr>
      <vt:lpstr>ＭＳ Ｐゴシック</vt:lpstr>
      <vt:lpstr>新細明體</vt:lpstr>
      <vt:lpstr>Times</vt:lpstr>
      <vt:lpstr>UBS Galatia</vt:lpstr>
      <vt:lpstr>Arial</vt:lpstr>
      <vt:lpstr>Arial Narrow</vt:lpstr>
      <vt:lpstr>Calibri</vt:lpstr>
      <vt:lpstr>Comic Sans MS</vt:lpstr>
      <vt:lpstr>Garamond</vt:lpstr>
      <vt:lpstr>Times New Roman</vt:lpstr>
      <vt:lpstr>Verdana</vt:lpstr>
      <vt:lpstr>Wingdings</vt:lpstr>
      <vt:lpstr>Blank Presentation</vt:lpstr>
      <vt:lpstr>Default Design</vt:lpstr>
      <vt:lpstr>1_Blank Presentation</vt:lpstr>
      <vt:lpstr>3_Default Design</vt:lpstr>
      <vt:lpstr>1_Default Design</vt:lpstr>
      <vt:lpstr>08 Soc-Econ 1 Pop, Lang, Institutions (97-100)-44_Tradition Chin_Eng Version</vt:lpstr>
      <vt:lpstr>49_Blank Presentation</vt:lpstr>
      <vt:lpstr>5_Default Design</vt:lpstr>
      <vt:lpstr>50_Blank Presentation</vt:lpstr>
      <vt:lpstr>6_Default Design</vt:lpstr>
      <vt:lpstr>51_Blank Presentation</vt:lpstr>
      <vt:lpstr>2_Blank Presentation</vt:lpstr>
      <vt:lpstr>1_Orbit</vt:lpstr>
      <vt:lpstr>54_Blank Presentation</vt:lpstr>
      <vt:lpstr>7_Default Design</vt:lpstr>
      <vt:lpstr>3_Blank Presentation</vt:lpstr>
      <vt:lpstr>4_Blank Presentation</vt:lpstr>
      <vt:lpstr>55_Blank Presentation</vt:lpstr>
      <vt:lpstr>2_Orbit</vt:lpstr>
      <vt:lpstr>8_Default Design</vt:lpstr>
      <vt:lpstr>3_Dad`s Tie</vt:lpstr>
      <vt:lpstr>1_Office Theme</vt:lpstr>
      <vt:lpstr>Stream</vt:lpstr>
      <vt:lpstr>53_Blank Presentation</vt:lpstr>
      <vt:lpstr>25_Blank Presentation</vt:lpstr>
      <vt:lpstr>要宽恕</vt:lpstr>
      <vt:lpstr>彭柯丽</vt:lpstr>
      <vt:lpstr>密室</vt:lpstr>
      <vt:lpstr>彭柯丽</vt:lpstr>
      <vt:lpstr>看守</vt:lpstr>
      <vt:lpstr>德国看守</vt:lpstr>
      <vt:lpstr>The outstretched hand</vt:lpstr>
      <vt:lpstr>如何原谅那些冒犯我们的人......</vt:lpstr>
      <vt:lpstr>新约书中的章节</vt:lpstr>
      <vt:lpstr>新约明信片的节</vt:lpstr>
      <vt:lpstr>新约的电子邮件</vt:lpstr>
      <vt:lpstr>给腓利门的明信片</vt:lpstr>
      <vt:lpstr>. 特征 .</vt:lpstr>
      <vt:lpstr>"为基督耶稣被 囚禁的保罗， 和提摩太弟兄，写信给我们所爱的，又一同作工的腓利门， 2 和亚腓亚姊妹，并我们的战友亚基布，以及在你 家里的教会。”  (vv. 1-2 CNVS).</vt:lpstr>
      <vt:lpstr>"愿恩惠平安从我们的父　神和主耶稣基督临到你们。"  (v. 3 CNVS).</vt:lpstr>
      <vt:lpstr>" 我听见你对主耶稣和众圣徒有爱心和信心，我每逢祷告提到你的时候， 就常常感谢我的　神。"  (vv. 4-5 CNVS).</vt:lpstr>
      <vt:lpstr>"愿你与众人分享你的信心的时候，会产生功效，使我们可以知道在我们中间的一切善事，都是为基督作的。 7 弟兄啊，众圣徒的心既然从你得到舒畅，我也因你的爱心，得到更大的喜乐和安慰。" (vv. 6-7 CNVS).</vt:lpstr>
      <vt:lpstr>"我在基督里虽然可以放胆吩咐你作应作的事， 9 然而像我这上了年纪的保罗，现在又是为基督耶稣被囚禁的，宁愿凭着爱心请求你"</vt:lpstr>
      <vt:lpstr>"就是为我在囚禁时所生的儿子欧尼西慕求你； 11 他从前对你没有甚么好处，但现在对你我都有好处。</vt:lpstr>
      <vt:lpstr>"我本来想把他留在我这里，使他在我为福音被囚禁时，可以替你服事我。</vt:lpstr>
      <vt:lpstr>" 也许他暂时离开你，正是为了使你永远得着他， 16 不再是奴隶，而是高过奴隶，是亲爱的弟兄。对我固然是这样，对你来说，不论按肉身或在主内的关系， 更是这样。"  (vv. 15-16 CNVS).</vt:lpstr>
      <vt:lpstr>PowerPoint 演示文稿</vt:lpstr>
      <vt:lpstr>" 如果他使你受了损失，或欠你甚么，都记在我的帐上。"  (v. 18 CNVS).</vt:lpstr>
      <vt:lpstr>"我必偿还”，这是我保罗亲手写的。用不着我说，甚至你的生命，你也是欠我的!” (v. 19 CNVS).</vt:lpstr>
      <vt:lpstr>"所以弟兄啊！让我在主里得到你的帮助，使我的心在基督里得着畅快。  21 我深信你会听从，也知道你所作的必超过我所说的，因此才写信给你!"  (vv. 20-21 CNVS).</vt:lpstr>
      <vt:lpstr>" 同时，还请你为我预备住的地方，因为我盼望借着你们的祷告，可以获得释放到你们那里去。" (v. 22 CNVS).</vt:lpstr>
      <vt:lpstr>"为基督耶稣的缘故和我一同坐监的以巴弗， 24 以及我的同工马可、亚里达古、底马、路加都问候你。"  (vv. 23-24 CNVS).</vt:lpstr>
      <vt:lpstr>"愿主耶稣基督的恩惠常与你们同在。"  (v. 25 CNVS).</vt:lpstr>
      <vt:lpstr>如何原谅那些冒犯我们的人......</vt:lpstr>
      <vt:lpstr>I.开始以尽可能最好的方式看待人们（1-7）。</vt:lpstr>
      <vt:lpstr>"为基督耶稣被 囚禁的保罗， 和提摩太弟兄，写信给我们所爱的，又一同作工的腓利门， 2 和亚腓亚姊妹，并我们的战友亚基布，以及在你 家里的教会。”  (vv. 1-2 CNVS).</vt:lpstr>
      <vt:lpstr>. 作者 .</vt:lpstr>
      <vt:lpstr>. 日期 . </vt:lpstr>
      <vt:lpstr>. 受书人.</vt:lpstr>
      <vt:lpstr>. 受书人 .</vt:lpstr>
      <vt:lpstr>"愿恩惠平安从我们的父　神和主耶稣基督临到你们。"  (v. 3 CNVS).</vt:lpstr>
      <vt:lpstr>" 我听见你对主耶稣和众圣徒有爱心和信心，我每逢祷告提到你的时候， 就常常感谢我的　神。"  (vv. 4-5 CNVS).</vt:lpstr>
      <vt:lpstr>"愿你与众人分享你的信心的时候，会产生功效，使我们可以知道在我们中间的一切善事，都是为基督作的。 7 弟兄啊，众圣徒的心既然从你得到舒畅，我也因你的爱心，得到更大的喜乐和安慰。" (vv. 6-7 CNVS).</vt:lpstr>
      <vt:lpstr>. 场合.</vt:lpstr>
      <vt:lpstr>II。 保罗呼吁腓利门原谅他的回归失控的奴隶欧尼西慕 （8-21）。</vt:lpstr>
      <vt:lpstr>"我在基督里虽然可以放胆吩咐你作应作的事， 9 然而像我这上了年纪的保罗，现在又是为基督耶稣被囚禁的，宁愿凭着爱心请求你"</vt:lpstr>
      <vt:lpstr>欧尼西慕 逃跑了</vt:lpstr>
      <vt:lpstr>欧尼西慕斯对腓利门做了不公正和被盗</vt:lpstr>
      <vt:lpstr>罗马帝国的奴隶制</vt:lpstr>
      <vt:lpstr>社会阶层</vt:lpstr>
      <vt:lpstr>罗马帝国的奴隶制</vt:lpstr>
      <vt:lpstr>人口分类</vt:lpstr>
      <vt:lpstr>. 场合.</vt:lpstr>
      <vt:lpstr>.场合.</vt:lpstr>
      <vt:lpstr>"就是为我在囚禁时所生的儿子欧尼西慕求你； 11 他从前对你没有甚么好处，但现在对你我都有好处。</vt:lpstr>
      <vt:lpstr>"我本来想把他留在我这里，使他在我为福音被囚禁时，可以替你服事我。</vt:lpstr>
      <vt:lpstr>。 团圆 。</vt:lpstr>
      <vt:lpstr>" 也许他暂时离开你，正是为了使你永远得着他， 16 不再是奴隶，而是高过奴隶，是亲爱的弟兄。对我固然是这样，对你来说，不论按肉身或在主内的关系， 更是这样。"  (vv. 15-16 CNVS).</vt:lpstr>
      <vt:lpstr>. 悔改.</vt:lpstr>
      <vt:lpstr>" 如果他使你受了损失，或欠你甚么，都记在我的帐上。"  (v. 18 CNVS).</vt:lpstr>
      <vt:lpstr>"我必偿还”，这是我保罗亲手写的。用不着我说，甚至你的生命，你也是欠我的!” (v. 19 CNVS).</vt:lpstr>
      <vt:lpstr>III。 腓利门教导宽恕的四个原则。</vt:lpstr>
      <vt:lpstr>A. 真正的宽恕是自由给予的，而非强制性的（14）。</vt:lpstr>
      <vt:lpstr>"但还没有得到你的同意， 我就不愿意这样作， 好叫你的善行不是出于勉强，而是出于甘心。"  (v. 14 CNV).</vt:lpstr>
      <vt:lpstr>. 饶恕.</vt:lpstr>
      <vt:lpstr>如果你每天犯三次罪…</vt:lpstr>
      <vt:lpstr>B.真正的宽恕是我们在福音中的合作的自然证明（17）。</vt:lpstr>
      <vt:lpstr>"为基督耶稣被 囚禁的保罗， 和提摩太弟兄，写信给我们所爱的，又一同作工的腓利门， 2 和亚腓亚姊妹，并我们的战友亚基布，以及在你 家里的教会。”  (vv. 1-2 CNVS).</vt:lpstr>
      <vt:lpstr>" 同时，还请你为我预备住的地方，因为我盼望借着你们的祷告，可以获得释放到你们那里去。" (v. 22 CNVS).</vt:lpstr>
      <vt:lpstr>"愿主耶稣基督的恩惠常与你们同在。"  (v. 25 CNVS).</vt:lpstr>
      <vt:lpstr>C. 如果不对他人提出要求，真正的宽恕就是无条件的（18-19）。</vt:lpstr>
      <vt:lpstr>有条件的宽恕：</vt:lpstr>
      <vt:lpstr>“宽恕是放弃了伤害你的伤害我的权利”     —psychologist Archibald Hunt </vt:lpstr>
      <vt:lpstr>D.真正的宽恕“走到第二英里”（21）。</vt:lpstr>
      <vt:lpstr>"所以弟兄啊！让我在主里得到你的帮助，使我的心在基督里得着畅快。  21 我深信你会听从，也知道你所作的必超过我所说的，因此才写信给你!"  (vv. 20-21 CNVS).</vt:lpstr>
      <vt:lpstr>PowerPoint 演示文稿</vt:lpstr>
      <vt:lpstr>PowerPoint 演示文稿</vt:lpstr>
      <vt:lpstr>PowerPoint 演示文稿</vt:lpstr>
      <vt:lpstr>PowerPoint 演示文稿</vt:lpstr>
      <vt:lpstr>PowerPoint 演示文稿</vt:lpstr>
      <vt:lpstr>Free Bible Images</vt:lpstr>
      <vt:lpstr>如何原谅那些冒犯我们的人......</vt:lpstr>
      <vt:lpstr>大意</vt:lpstr>
      <vt:lpstr>欧尼西慕什么都发生过？</vt:lpstr>
      <vt:lpstr>“腓利门有饶恕欧尼西慕吗？”</vt:lpstr>
      <vt:lpstr>主教阿尼西母（公元 115 年）</vt:lpstr>
      <vt:lpstr>彭柯丽</vt:lpstr>
      <vt:lpstr>. 应用 .</vt:lpstr>
      <vt:lpstr>Black</vt:lpstr>
      <vt:lpstr>圣经阐释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Philemon</dc:title>
  <dc:creator>Rick Griffith</dc:creator>
  <cp:lastModifiedBy>Raymond Zou</cp:lastModifiedBy>
  <cp:revision>93</cp:revision>
  <dcterms:created xsi:type="dcterms:W3CDTF">2010-12-08T07:47:37Z</dcterms:created>
  <dcterms:modified xsi:type="dcterms:W3CDTF">2025-02-25T07:45:11Z</dcterms:modified>
</cp:coreProperties>
</file>