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3.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ags/tag1.xml" ContentType="application/vnd.openxmlformats-officedocument.presentationml.tags+xml"/>
  <Override PartName="/ppt/notesSlides/notesSlide14.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ags/tag2.xml" ContentType="application/vnd.openxmlformats-officedocument.presentationml.tags+xml"/>
  <Override PartName="/ppt/theme/themeOverride13.xml" ContentType="application/vnd.openxmlformats-officedocument.themeOverride+xml"/>
  <Override PartName="/ppt/tags/tag3.xml" ContentType="application/vnd.openxmlformats-officedocument.presentationml.tags+xml"/>
  <Override PartName="/ppt/notesSlides/notesSlide15.xml" ContentType="application/vnd.openxmlformats-officedocument.presentationml.notesSlide+xml"/>
  <Override PartName="/ppt/theme/themeOverride14.xml" ContentType="application/vnd.openxmlformats-officedocument.themeOverride+xml"/>
  <Override PartName="/ppt/tags/tag4.xml" ContentType="application/vnd.openxmlformats-officedocument.presentationml.tags+xml"/>
  <Override PartName="/ppt/notesSlides/notesSlide16.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notesSlides/notesSlide32.xml" ContentType="application/vnd.openxmlformats-officedocument.presentationml.notesSlide+xml"/>
  <Override PartName="/ppt/theme/themeOverride2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2.xml" ContentType="application/vnd.openxmlformats-officedocument.themeOverride+xml"/>
  <Override PartName="/ppt/notesSlides/notesSlide43.xml" ContentType="application/vnd.openxmlformats-officedocument.presentationml.notesSlide+xml"/>
  <Override PartName="/ppt/theme/themeOverride23.xml" ContentType="application/vnd.openxmlformats-officedocument.themeOverride+xml"/>
  <Override PartName="/ppt/notesSlides/notesSlide44.xml" ContentType="application/vnd.openxmlformats-officedocument.presentationml.notesSlide+xml"/>
  <Override PartName="/ppt/theme/themeOverride24.xml" ContentType="application/vnd.openxmlformats-officedocument.themeOverride+xml"/>
  <Override PartName="/ppt/notesSlides/notesSlide45.xml" ContentType="application/vnd.openxmlformats-officedocument.presentationml.notesSlide+xml"/>
  <Override PartName="/ppt/theme/themeOverride25.xml" ContentType="application/vnd.openxmlformats-officedocument.themeOverride+xml"/>
  <Override PartName="/ppt/notesSlides/notesSlide46.xml" ContentType="application/vnd.openxmlformats-officedocument.presentationml.notesSlide+xml"/>
  <Override PartName="/ppt/theme/themeOverride26.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27.xml" ContentType="application/vnd.openxmlformats-officedocument.themeOverride+xml"/>
  <Override PartName="/ppt/notesSlides/notesSlide49.xml" ContentType="application/vnd.openxmlformats-officedocument.presentationml.notesSlide+xml"/>
  <Override PartName="/ppt/theme/themeOverride28.xml" ContentType="application/vnd.openxmlformats-officedocument.themeOverride+xml"/>
  <Override PartName="/ppt/notesSlides/notesSlide50.xml" ContentType="application/vnd.openxmlformats-officedocument.presentationml.notesSlide+xml"/>
  <Override PartName="/ppt/theme/themeOverride29.xml" ContentType="application/vnd.openxmlformats-officedocument.themeOverride+xml"/>
  <Override PartName="/ppt/notesSlides/notesSlide51.xml" ContentType="application/vnd.openxmlformats-officedocument.presentationml.notesSlide+xml"/>
  <Override PartName="/ppt/theme/themeOverride30.xml" ContentType="application/vnd.openxmlformats-officedocument.themeOverride+xml"/>
  <Override PartName="/ppt/notesSlides/notesSlide52.xml" ContentType="application/vnd.openxmlformats-officedocument.presentationml.notesSlide+xml"/>
  <Override PartName="/ppt/theme/themeOverride31.xml" ContentType="application/vnd.openxmlformats-officedocument.themeOverride+xml"/>
  <Override PartName="/ppt/notesSlides/notesSlide53.xml" ContentType="application/vnd.openxmlformats-officedocument.presentationml.notesSlide+xml"/>
  <Override PartName="/ppt/theme/themeOverride32.xml" ContentType="application/vnd.openxmlformats-officedocument.themeOverride+xml"/>
  <Override PartName="/ppt/notesSlides/notesSlide54.xml" ContentType="application/vnd.openxmlformats-officedocument.presentationml.notesSlide+xml"/>
  <Override PartName="/ppt/theme/themeOverride33.xml" ContentType="application/vnd.openxmlformats-officedocument.themeOverride+xml"/>
  <Override PartName="/ppt/notesSlides/notesSlide55.xml" ContentType="application/vnd.openxmlformats-officedocument.presentationml.notesSlide+xml"/>
  <Override PartName="/ppt/theme/themeOverride34.xml" ContentType="application/vnd.openxmlformats-officedocument.themeOverride+xml"/>
  <Override PartName="/ppt/notesSlides/notesSlide56.xml" ContentType="application/vnd.openxmlformats-officedocument.presentationml.notesSlide+xml"/>
  <Override PartName="/ppt/theme/themeOverride3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51" r:id="rId1"/>
    <p:sldMasterId id="2147484106" r:id="rId2"/>
    <p:sldMasterId id="2147484170" r:id="rId3"/>
    <p:sldMasterId id="2147484607" r:id="rId4"/>
    <p:sldMasterId id="2147487026" r:id="rId5"/>
    <p:sldMasterId id="2147487039" r:id="rId6"/>
    <p:sldMasterId id="2147487041" r:id="rId7"/>
    <p:sldMasterId id="2147487053" r:id="rId8"/>
    <p:sldMasterId id="2147487065" r:id="rId9"/>
    <p:sldMasterId id="2147487845" r:id="rId10"/>
    <p:sldMasterId id="2147487859" r:id="rId11"/>
    <p:sldMasterId id="2147487909" r:id="rId12"/>
    <p:sldMasterId id="2147487923" r:id="rId13"/>
    <p:sldMasterId id="2147487949" r:id="rId14"/>
    <p:sldMasterId id="2147488917" r:id="rId15"/>
    <p:sldMasterId id="2147488941" r:id="rId16"/>
    <p:sldMasterId id="2147489004" r:id="rId17"/>
    <p:sldMasterId id="2147489016" r:id="rId18"/>
    <p:sldMasterId id="2147489028" r:id="rId19"/>
    <p:sldMasterId id="2147489040" r:id="rId20"/>
    <p:sldMasterId id="2147489052" r:id="rId21"/>
    <p:sldMasterId id="2147489066" r:id="rId22"/>
    <p:sldMasterId id="2147489080" r:id="rId23"/>
    <p:sldMasterId id="2147489132" r:id="rId24"/>
    <p:sldMasterId id="2147489168" r:id="rId25"/>
    <p:sldMasterId id="2147489183" r:id="rId26"/>
    <p:sldMasterId id="2147489194" r:id="rId27"/>
    <p:sldMasterId id="2147489242" r:id="rId28"/>
    <p:sldMasterId id="2147489280" r:id="rId29"/>
    <p:sldMasterId id="2147489316" r:id="rId30"/>
  </p:sldMasterIdLst>
  <p:notesMasterIdLst>
    <p:notesMasterId r:id="rId130"/>
  </p:notesMasterIdLst>
  <p:sldIdLst>
    <p:sldId id="4179" r:id="rId31"/>
    <p:sldId id="3668" r:id="rId32"/>
    <p:sldId id="3669" r:id="rId33"/>
    <p:sldId id="4180" r:id="rId34"/>
    <p:sldId id="4209" r:id="rId35"/>
    <p:sldId id="3678" r:id="rId36"/>
    <p:sldId id="3681" r:id="rId37"/>
    <p:sldId id="3680" r:id="rId38"/>
    <p:sldId id="3682" r:id="rId39"/>
    <p:sldId id="4181" r:id="rId40"/>
    <p:sldId id="4188" r:id="rId41"/>
    <p:sldId id="3667" r:id="rId42"/>
    <p:sldId id="455" r:id="rId43"/>
    <p:sldId id="456" r:id="rId44"/>
    <p:sldId id="457" r:id="rId45"/>
    <p:sldId id="459" r:id="rId46"/>
    <p:sldId id="460" r:id="rId47"/>
    <p:sldId id="467" r:id="rId48"/>
    <p:sldId id="470" r:id="rId49"/>
    <p:sldId id="471" r:id="rId50"/>
    <p:sldId id="472" r:id="rId51"/>
    <p:sldId id="473" r:id="rId52"/>
    <p:sldId id="475" r:id="rId53"/>
    <p:sldId id="477" r:id="rId54"/>
    <p:sldId id="478" r:id="rId55"/>
    <p:sldId id="479" r:id="rId56"/>
    <p:sldId id="480" r:id="rId57"/>
    <p:sldId id="481" r:id="rId58"/>
    <p:sldId id="482" r:id="rId59"/>
    <p:sldId id="4192" r:id="rId60"/>
    <p:sldId id="4190" r:id="rId61"/>
    <p:sldId id="551" r:id="rId62"/>
    <p:sldId id="3671" r:id="rId63"/>
    <p:sldId id="3719" r:id="rId64"/>
    <p:sldId id="3725" r:id="rId65"/>
    <p:sldId id="3778" r:id="rId66"/>
    <p:sldId id="3782" r:id="rId67"/>
    <p:sldId id="281" r:id="rId68"/>
    <p:sldId id="282" r:id="rId69"/>
    <p:sldId id="3781" r:id="rId70"/>
    <p:sldId id="3730" r:id="rId71"/>
    <p:sldId id="3720" r:id="rId72"/>
    <p:sldId id="3780" r:id="rId73"/>
    <p:sldId id="4210" r:id="rId74"/>
    <p:sldId id="298" r:id="rId75"/>
    <p:sldId id="552" r:id="rId76"/>
    <p:sldId id="3783" r:id="rId77"/>
    <p:sldId id="3779" r:id="rId78"/>
    <p:sldId id="486" r:id="rId79"/>
    <p:sldId id="487" r:id="rId80"/>
    <p:sldId id="488" r:id="rId81"/>
    <p:sldId id="3784" r:id="rId82"/>
    <p:sldId id="3739" r:id="rId83"/>
    <p:sldId id="1199" r:id="rId84"/>
    <p:sldId id="3785" r:id="rId85"/>
    <p:sldId id="291" r:id="rId86"/>
    <p:sldId id="3786" r:id="rId87"/>
    <p:sldId id="292" r:id="rId88"/>
    <p:sldId id="4211" r:id="rId89"/>
    <p:sldId id="3787" r:id="rId90"/>
    <p:sldId id="537" r:id="rId91"/>
    <p:sldId id="4191" r:id="rId92"/>
    <p:sldId id="4183" r:id="rId93"/>
    <p:sldId id="553" r:id="rId94"/>
    <p:sldId id="3790" r:id="rId95"/>
    <p:sldId id="494" r:id="rId96"/>
    <p:sldId id="495" r:id="rId97"/>
    <p:sldId id="368" r:id="rId98"/>
    <p:sldId id="520" r:id="rId99"/>
    <p:sldId id="499" r:id="rId100"/>
    <p:sldId id="539" r:id="rId101"/>
    <p:sldId id="500" r:id="rId102"/>
    <p:sldId id="3791" r:id="rId103"/>
    <p:sldId id="503" r:id="rId104"/>
    <p:sldId id="504" r:id="rId105"/>
    <p:sldId id="505" r:id="rId106"/>
    <p:sldId id="507" r:id="rId107"/>
    <p:sldId id="508" r:id="rId108"/>
    <p:sldId id="511" r:id="rId109"/>
    <p:sldId id="513" r:id="rId110"/>
    <p:sldId id="518" r:id="rId111"/>
    <p:sldId id="519" r:id="rId112"/>
    <p:sldId id="376" r:id="rId113"/>
    <p:sldId id="554" r:id="rId114"/>
    <p:sldId id="3792" r:id="rId115"/>
    <p:sldId id="3691" r:id="rId116"/>
    <p:sldId id="4205" r:id="rId117"/>
    <p:sldId id="3727" r:id="rId118"/>
    <p:sldId id="3793" r:id="rId119"/>
    <p:sldId id="3722" r:id="rId120"/>
    <p:sldId id="3794" r:id="rId121"/>
    <p:sldId id="4194" r:id="rId122"/>
    <p:sldId id="4197" r:id="rId123"/>
    <p:sldId id="4196" r:id="rId124"/>
    <p:sldId id="4198" r:id="rId125"/>
    <p:sldId id="529" r:id="rId126"/>
    <p:sldId id="4199" r:id="rId127"/>
    <p:sldId id="380" r:id="rId128"/>
    <p:sldId id="1977" r:id="rId129"/>
  </p:sldIdLst>
  <p:sldSz cx="9144000" cy="6858000" type="screen4x3"/>
  <p:notesSz cx="6858000" cy="9144000"/>
  <p:defaultTextStyle>
    <a:defPPr>
      <a:defRPr lang="en-US"/>
    </a:defPPr>
    <a:lvl1pPr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1pPr>
    <a:lvl2pPr marL="4572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2pPr>
    <a:lvl3pPr marL="9144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3pPr>
    <a:lvl4pPr marL="13716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4pPr>
    <a:lvl5pPr marL="18288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5pPr>
    <a:lvl6pPr marL="22860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6pPr>
    <a:lvl7pPr marL="27432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7pPr>
    <a:lvl8pPr marL="32004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8pPr>
    <a:lvl9pPr marL="36576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9pPr>
  </p:defaultTextStyle>
  <p:extLst>
    <p:ext uri="{521415D9-36F7-43E2-AB2F-B90AF26B5E84}">
      <p14:sectionLst xmlns:p14="http://schemas.microsoft.com/office/powerpoint/2010/main">
        <p14:section name="Sermon" id="{11060AD4-E76B-D146-9FF7-19C9DD0A2DFE}">
          <p14:sldIdLst>
            <p14:sldId id="4179"/>
            <p14:sldId id="3668"/>
            <p14:sldId id="3669"/>
            <p14:sldId id="4180"/>
            <p14:sldId id="4209"/>
            <p14:sldId id="3678"/>
            <p14:sldId id="3681"/>
            <p14:sldId id="3680"/>
            <p14:sldId id="3682"/>
            <p14:sldId id="4181"/>
            <p14:sldId id="4188"/>
            <p14:sldId id="3667"/>
            <p14:sldId id="455"/>
            <p14:sldId id="456"/>
            <p14:sldId id="457"/>
            <p14:sldId id="459"/>
            <p14:sldId id="460"/>
            <p14:sldId id="467"/>
            <p14:sldId id="470"/>
            <p14:sldId id="471"/>
            <p14:sldId id="472"/>
            <p14:sldId id="473"/>
            <p14:sldId id="475"/>
            <p14:sldId id="477"/>
            <p14:sldId id="478"/>
            <p14:sldId id="479"/>
            <p14:sldId id="480"/>
            <p14:sldId id="481"/>
            <p14:sldId id="482"/>
            <p14:sldId id="4192"/>
            <p14:sldId id="4190"/>
          </p14:sldIdLst>
        </p14:section>
        <p14:section name="Chapters" id="{3B4659DC-8CD5-2947-9EB3-D707B1CAF0D7}">
          <p14:sldIdLst>
            <p14:sldId id="551"/>
            <p14:sldId id="3671"/>
            <p14:sldId id="3719"/>
            <p14:sldId id="3725"/>
            <p14:sldId id="3778"/>
            <p14:sldId id="3782"/>
            <p14:sldId id="281"/>
            <p14:sldId id="282"/>
            <p14:sldId id="3781"/>
            <p14:sldId id="3730"/>
            <p14:sldId id="3720"/>
            <p14:sldId id="3780"/>
            <p14:sldId id="4210"/>
            <p14:sldId id="298"/>
            <p14:sldId id="552"/>
            <p14:sldId id="3783"/>
            <p14:sldId id="3779"/>
            <p14:sldId id="486"/>
            <p14:sldId id="487"/>
            <p14:sldId id="488"/>
            <p14:sldId id="3784"/>
            <p14:sldId id="3739"/>
            <p14:sldId id="1199"/>
            <p14:sldId id="3785"/>
            <p14:sldId id="291"/>
            <p14:sldId id="3786"/>
            <p14:sldId id="292"/>
            <p14:sldId id="4211"/>
            <p14:sldId id="3787"/>
            <p14:sldId id="537"/>
            <p14:sldId id="4191"/>
            <p14:sldId id="4183"/>
            <p14:sldId id="553"/>
            <p14:sldId id="3790"/>
            <p14:sldId id="494"/>
            <p14:sldId id="495"/>
            <p14:sldId id="368"/>
            <p14:sldId id="520"/>
            <p14:sldId id="499"/>
            <p14:sldId id="539"/>
            <p14:sldId id="500"/>
            <p14:sldId id="3791"/>
            <p14:sldId id="503"/>
            <p14:sldId id="504"/>
            <p14:sldId id="505"/>
            <p14:sldId id="507"/>
            <p14:sldId id="508"/>
            <p14:sldId id="511"/>
            <p14:sldId id="513"/>
            <p14:sldId id="518"/>
            <p14:sldId id="519"/>
            <p14:sldId id="376"/>
            <p14:sldId id="554"/>
            <p14:sldId id="3792"/>
            <p14:sldId id="3691"/>
            <p14:sldId id="4205"/>
            <p14:sldId id="3727"/>
            <p14:sldId id="3793"/>
            <p14:sldId id="3722"/>
            <p14:sldId id="3794"/>
          </p14:sldIdLst>
        </p14:section>
        <p14:section name="Conclusion" id="{7A0FABFB-8D9F-5049-B7BF-BB2F18B09878}">
          <p14:sldIdLst>
            <p14:sldId id="4194"/>
            <p14:sldId id="4197"/>
            <p14:sldId id="4196"/>
            <p14:sldId id="4198"/>
            <p14:sldId id="529"/>
            <p14:sldId id="4199"/>
            <p14:sldId id="380"/>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B98"/>
    <a:srgbClr val="F1F3F2"/>
    <a:srgbClr val="FEFAF5"/>
    <a:srgbClr val="EDEBDD"/>
    <a:srgbClr val="FFFFFE"/>
    <a:srgbClr val="CC3300"/>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6"/>
    <p:restoredTop sz="84898"/>
  </p:normalViewPr>
  <p:slideViewPr>
    <p:cSldViewPr>
      <p:cViewPr varScale="1">
        <p:scale>
          <a:sx n="108" d="100"/>
          <a:sy n="108" d="100"/>
        </p:scale>
        <p:origin x="2624" y="184"/>
      </p:cViewPr>
      <p:guideLst>
        <p:guide orient="horz" pos="2160"/>
        <p:guide pos="2880"/>
      </p:guideLst>
    </p:cSldViewPr>
  </p:slideViewPr>
  <p:notesTextViewPr>
    <p:cViewPr>
      <p:scale>
        <a:sx n="100" d="100"/>
        <a:sy n="100" d="100"/>
      </p:scale>
      <p:origin x="0" y="0"/>
    </p:cViewPr>
  </p:notesTextViewPr>
  <p:sorterViewPr>
    <p:cViewPr>
      <p:scale>
        <a:sx n="63" d="100"/>
        <a:sy n="63" d="100"/>
      </p:scale>
      <p:origin x="0" y="108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63" Type="http://schemas.openxmlformats.org/officeDocument/2006/relationships/slide" Target="slides/slide33.xml"/><Relationship Id="rId84" Type="http://schemas.openxmlformats.org/officeDocument/2006/relationships/slide" Target="slides/slide54.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28" Type="http://schemas.openxmlformats.org/officeDocument/2006/relationships/slide" Target="slides/slide98.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113" Type="http://schemas.openxmlformats.org/officeDocument/2006/relationships/slide" Target="slides/slide83.xml"/><Relationship Id="rId118" Type="http://schemas.openxmlformats.org/officeDocument/2006/relationships/slide" Target="slides/slide88.xml"/><Relationship Id="rId134" Type="http://schemas.openxmlformats.org/officeDocument/2006/relationships/tableStyles" Target="tableStyles.xml"/><Relationship Id="rId80" Type="http://schemas.openxmlformats.org/officeDocument/2006/relationships/slide" Target="slides/slide50.xml"/><Relationship Id="rId85" Type="http://schemas.openxmlformats.org/officeDocument/2006/relationships/slide" Target="slides/slide5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3.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08" Type="http://schemas.openxmlformats.org/officeDocument/2006/relationships/slide" Target="slides/slide78.xml"/><Relationship Id="rId124" Type="http://schemas.openxmlformats.org/officeDocument/2006/relationships/slide" Target="slides/slide94.xml"/><Relationship Id="rId129" Type="http://schemas.openxmlformats.org/officeDocument/2006/relationships/slide" Target="slides/slide99.xml"/><Relationship Id="rId54" Type="http://schemas.openxmlformats.org/officeDocument/2006/relationships/slide" Target="slides/slide24.xml"/><Relationship Id="rId70" Type="http://schemas.openxmlformats.org/officeDocument/2006/relationships/slide" Target="slides/slide40.xml"/><Relationship Id="rId75" Type="http://schemas.openxmlformats.org/officeDocument/2006/relationships/slide" Target="slides/slide45.xml"/><Relationship Id="rId91" Type="http://schemas.openxmlformats.org/officeDocument/2006/relationships/slide" Target="slides/slide61.xml"/><Relationship Id="rId96"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119" Type="http://schemas.openxmlformats.org/officeDocument/2006/relationships/slide" Target="slides/slide89.xml"/><Relationship Id="rId44" Type="http://schemas.openxmlformats.org/officeDocument/2006/relationships/slide" Target="slides/slide14.xml"/><Relationship Id="rId60" Type="http://schemas.openxmlformats.org/officeDocument/2006/relationships/slide" Target="slides/slide30.xml"/><Relationship Id="rId65" Type="http://schemas.openxmlformats.org/officeDocument/2006/relationships/slide" Target="slides/slide35.xml"/><Relationship Id="rId81" Type="http://schemas.openxmlformats.org/officeDocument/2006/relationships/slide" Target="slides/slide51.xml"/><Relationship Id="rId86" Type="http://schemas.openxmlformats.org/officeDocument/2006/relationships/slide" Target="slides/slide56.xml"/><Relationship Id="rId130"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131" Type="http://schemas.openxmlformats.org/officeDocument/2006/relationships/presProps" Target="presProps.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26"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78" Type="http://schemas.openxmlformats.org/officeDocument/2006/relationships/slide" Target="slides/slide48.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9218"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sym typeface="Avenir Roman" charset="0"/>
              </a:rPr>
              <a:t>Click to edit Master text styles</a:t>
            </a:r>
          </a:p>
          <a:p>
            <a:pPr lvl="1"/>
            <a:r>
              <a:rPr lang="en-US" noProof="0">
                <a:sym typeface="Avenir Roman" charset="0"/>
              </a:rPr>
              <a:t>Second level</a:t>
            </a:r>
          </a:p>
          <a:p>
            <a:pPr lvl="2"/>
            <a:r>
              <a:rPr lang="en-US" noProof="0">
                <a:sym typeface="Avenir Roman" charset="0"/>
              </a:rPr>
              <a:t>Third level</a:t>
            </a:r>
          </a:p>
          <a:p>
            <a:pPr lvl="3"/>
            <a:r>
              <a:rPr lang="en-US" noProof="0">
                <a:sym typeface="Avenir Roman" charset="0"/>
              </a:rPr>
              <a:t>Fourth level</a:t>
            </a:r>
          </a:p>
          <a:p>
            <a:pPr lvl="4"/>
            <a:r>
              <a:rPr lang="en-US" noProof="0">
                <a:sym typeface="Avenir Roman" charset="0"/>
              </a:rPr>
              <a:t>Fifth level</a:t>
            </a:r>
          </a:p>
        </p:txBody>
      </p:sp>
    </p:spTree>
    <p:extLst>
      <p:ext uri="{BB962C8B-B14F-4D97-AF65-F5344CB8AC3E}">
        <p14:creationId xmlns:p14="http://schemas.microsoft.com/office/powerpoint/2010/main" val="295706444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ＭＳ Ｐゴシック" charset="0"/>
        <a:cs typeface="Avenir"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reformationcharlotte.org/2018/12/10/the-pastor-that-told-his-congregation-to-take-what-they-need-from-offering-basket-gifts-his-wife-200k-lamborghini/" TargetMode="External"/><Relationship Id="rId3" Type="http://schemas.openxmlformats.org/officeDocument/2006/relationships/hyperlink" Target="https://biblia.com/bible/esv/2%20Cor%206.17" TargetMode="External"/><Relationship Id="rId7" Type="http://schemas.openxmlformats.org/officeDocument/2006/relationships/hyperlink" Target="https://www.indystar.com/story/news/2018/08/09/joel-osteen-house-net-worth-lakewood-church-wife-why-televangelist-so-beloved-and-controversial/935789002/"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huffpost.com/entry/joel-osteen-larry-king-homosexuality_n_4591090" TargetMode="External"/><Relationship Id="rId5" Type="http://schemas.openxmlformats.org/officeDocument/2006/relationships/hyperlink" Target="https://i.dailymail.co.uk/1s/2019/06/25/02/15209376-0-image-a-69_1561425562664.jpg" TargetMode="External"/><Relationship Id="rId10" Type="http://schemas.openxmlformats.org/officeDocument/2006/relationships/hyperlink" Target="https://reformationcharlotte.org/2019/06/26/joel-osteen-celebrates-lgbtq-pride-at-lady-gaga-event/" TargetMode="External"/><Relationship Id="rId4" Type="http://schemas.openxmlformats.org/officeDocument/2006/relationships/hyperlink" Target="https://www.nydailynews.com/entertainment/music/ny-lady-gaga-apollo-theater-20190625-5jbe5ychvnedvbvdfmss6pdi64-story.html" TargetMode="External"/><Relationship Id="rId9" Type="http://schemas.openxmlformats.org/officeDocument/2006/relationships/hyperlink" Target="https://reformationcharlotte.org/2019/01/20/lamborghini-pastor-who-cheated-on-wife-lives-in-1-8-million-house-bought-by-churc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44125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你现在可以做些什么来确保将来忠心跟随主？</a:t>
            </a:r>
          </a:p>
          <a:p>
            <a:endParaRPr lang="en-US" dirty="0">
              <a:cs typeface="ＭＳ Ｐゴシック" charset="0"/>
            </a:endParaRPr>
          </a:p>
        </p:txBody>
      </p:sp>
    </p:spTree>
    <p:extLst>
      <p:ext uri="{BB962C8B-B14F-4D97-AF65-F5344CB8AC3E}">
        <p14:creationId xmlns:p14="http://schemas.microsoft.com/office/powerpoint/2010/main" val="2023250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NS-25-1 Tim-83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657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 Yet he soon was captured and brought to Rome a second time, where he wrote 2 Timothy. </a:t>
            </a:r>
            <a:endParaRPr lang="en-SG" sz="1200" b="1"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written from Macedonia to Timothy in Ephesus	Fall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Asia Minor to Titus in Crete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67–Spring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Rome to Timothy in Ephesus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zh-CN" altLang="en-US" b="1" dirty="0"/>
              <a:t>保罗的最后旅程与监禁</a:t>
            </a:r>
            <a:endParaRPr lang="zh-CN" altLang="en-US" dirty="0"/>
          </a:p>
          <a:p>
            <a:br>
              <a:rPr lang="zh-CN" altLang="en-US" dirty="0"/>
            </a:br>
            <a:endParaRPr lang="zh-CN" altLang="en-US" dirty="0"/>
          </a:p>
          <a:p>
            <a:r>
              <a:rPr lang="zh-CN" altLang="en-US" dirty="0"/>
              <a:t>保罗在写</a:t>
            </a:r>
            <a:r>
              <a:rPr lang="en-US" altLang="zh-CN" dirty="0"/>
              <a:t>《</a:t>
            </a:r>
            <a:r>
              <a:rPr lang="zh-CN" altLang="en-US" dirty="0"/>
              <a:t>提多书</a:t>
            </a:r>
            <a:r>
              <a:rPr lang="en-US" altLang="zh-CN" dirty="0"/>
              <a:t>》</a:t>
            </a:r>
            <a:r>
              <a:rPr lang="zh-CN" altLang="en-US" dirty="0"/>
              <a:t>时，已经完成了对</a:t>
            </a:r>
            <a:r>
              <a:rPr lang="zh-CN" altLang="en-US" b="1" dirty="0"/>
              <a:t>罗马帝国东部</a:t>
            </a:r>
            <a:r>
              <a:rPr lang="zh-CN" altLang="en-US" dirty="0"/>
              <a:t>的宣教工作，甚至刚刚从</a:t>
            </a:r>
            <a:r>
              <a:rPr lang="zh-CN" altLang="en-US" b="1" dirty="0"/>
              <a:t>西班牙</a:t>
            </a:r>
            <a:r>
              <a:rPr lang="zh-CN" altLang="en-US" dirty="0"/>
              <a:t>返回。然而，很快他再次被捕，并第二次被带往</a:t>
            </a:r>
            <a:r>
              <a:rPr lang="zh-CN" altLang="en-US" b="1" dirty="0"/>
              <a:t>罗马</a:t>
            </a:r>
            <a:r>
              <a:rPr lang="zh-CN" altLang="en-US" dirty="0"/>
              <a:t>，在那里他写下了**</a:t>
            </a:r>
            <a:r>
              <a:rPr lang="en-US" altLang="zh-CN" dirty="0"/>
              <a:t>《</a:t>
            </a:r>
            <a:r>
              <a:rPr lang="zh-CN" altLang="en-US" dirty="0"/>
              <a:t>提摩太后书</a:t>
            </a:r>
            <a:r>
              <a:rPr lang="en-US" altLang="zh-CN" dirty="0"/>
              <a:t>》**</a:t>
            </a:r>
            <a:r>
              <a:rPr lang="zh-CN" altLang="en-US" dirty="0"/>
              <a:t>。</a:t>
            </a:r>
          </a:p>
          <a:p>
            <a:r>
              <a:rPr lang="zh-CN" altLang="en-US" b="1" dirty="0"/>
              <a:t>保罗的行程时间线</a:t>
            </a:r>
            <a:endParaRPr lang="zh-CN" altLang="en-US" dirty="0"/>
          </a:p>
          <a:p>
            <a:br>
              <a:rPr lang="zh-CN" altLang="en-US" dirty="0"/>
            </a:br>
            <a:endParaRPr lang="zh-CN" altLang="en-US" dirty="0"/>
          </a:p>
          <a:p>
            <a:r>
              <a:rPr lang="zh-CN" altLang="en-US" b="1" dirty="0"/>
              <a:t>从监禁中获释（公元</a:t>
            </a:r>
            <a:r>
              <a:rPr lang="en-US" altLang="zh-CN" b="1" dirty="0"/>
              <a:t>62</a:t>
            </a:r>
            <a:r>
              <a:rPr lang="zh-CN" altLang="en-US" b="1" dirty="0"/>
              <a:t>年春 </a:t>
            </a:r>
            <a:r>
              <a:rPr lang="en-US" altLang="zh-CN" b="1" dirty="0"/>
              <a:t>– </a:t>
            </a:r>
            <a:r>
              <a:rPr lang="zh-CN" altLang="en-US" b="1" dirty="0"/>
              <a:t>公元</a:t>
            </a:r>
            <a:r>
              <a:rPr lang="en-US" altLang="zh-CN" b="1" dirty="0"/>
              <a:t>67</a:t>
            </a:r>
            <a:r>
              <a:rPr lang="zh-CN" altLang="en-US" b="1" dirty="0"/>
              <a:t>年秋）</a:t>
            </a:r>
            <a:endParaRPr lang="zh-CN" altLang="en-US" dirty="0"/>
          </a:p>
          <a:p>
            <a:r>
              <a:rPr lang="en-US" altLang="zh-CN" dirty="0"/>
              <a:t>• </a:t>
            </a:r>
            <a:r>
              <a:rPr lang="zh-CN" altLang="en-US" b="1" dirty="0"/>
              <a:t>保罗在以弗所和歌罗西</a:t>
            </a:r>
            <a:r>
              <a:rPr lang="zh-CN" altLang="en-US" dirty="0"/>
              <a:t>（提摩太留在以弗所）</a:t>
            </a:r>
            <a:r>
              <a:rPr lang="en-US" altLang="zh-CN" dirty="0"/>
              <a:t>—— </a:t>
            </a:r>
            <a:r>
              <a:rPr lang="zh-CN" altLang="en-US" b="1" dirty="0"/>
              <a:t>公元</a:t>
            </a:r>
            <a:r>
              <a:rPr lang="en-US" altLang="zh-CN" b="1" dirty="0"/>
              <a:t>62</a:t>
            </a:r>
            <a:r>
              <a:rPr lang="zh-CN" altLang="en-US" b="1" dirty="0"/>
              <a:t>年春 </a:t>
            </a:r>
            <a:r>
              <a:rPr lang="en-US" altLang="zh-CN" b="1" dirty="0"/>
              <a:t>– </a:t>
            </a:r>
            <a:r>
              <a:rPr lang="zh-CN" altLang="en-US" b="1" dirty="0"/>
              <a:t>夏</a:t>
            </a:r>
            <a:endParaRPr lang="zh-CN" altLang="en-US" dirty="0"/>
          </a:p>
          <a:p>
            <a:r>
              <a:rPr lang="en-US" altLang="zh-CN" dirty="0"/>
              <a:t>• </a:t>
            </a:r>
            <a:r>
              <a:rPr lang="zh-CN" altLang="en-US" b="1" dirty="0"/>
              <a:t>彼得前往罗马</a:t>
            </a:r>
            <a:r>
              <a:rPr lang="zh-CN" altLang="en-US" dirty="0"/>
              <a:t> </a:t>
            </a:r>
            <a:r>
              <a:rPr lang="en-US" altLang="zh-CN" dirty="0"/>
              <a:t>—— </a:t>
            </a:r>
            <a:r>
              <a:rPr lang="zh-CN" altLang="en-US" b="1" dirty="0"/>
              <a:t>公元</a:t>
            </a:r>
            <a:r>
              <a:rPr lang="en-US" altLang="zh-CN" b="1" dirty="0"/>
              <a:t>62</a:t>
            </a:r>
            <a:r>
              <a:rPr lang="zh-CN" altLang="en-US" b="1" dirty="0"/>
              <a:t>年</a:t>
            </a:r>
            <a:endParaRPr lang="zh-CN" altLang="en-US" dirty="0"/>
          </a:p>
          <a:p>
            <a:r>
              <a:rPr lang="en-US" altLang="zh-CN" dirty="0"/>
              <a:t>• </a:t>
            </a:r>
            <a:r>
              <a:rPr lang="zh-CN" altLang="en-US" b="1" dirty="0"/>
              <a:t>保罗在马其顿</a:t>
            </a:r>
            <a:r>
              <a:rPr lang="zh-CN" altLang="en-US" dirty="0"/>
              <a:t> </a:t>
            </a:r>
            <a:r>
              <a:rPr lang="en-US" altLang="zh-CN" dirty="0"/>
              <a:t>—— </a:t>
            </a:r>
            <a:r>
              <a:rPr lang="zh-CN" altLang="en-US" b="1" dirty="0"/>
              <a:t>公元</a:t>
            </a:r>
            <a:r>
              <a:rPr lang="en-US" altLang="zh-CN" b="1" dirty="0"/>
              <a:t>62</a:t>
            </a:r>
            <a:r>
              <a:rPr lang="zh-CN" altLang="en-US" b="1" dirty="0"/>
              <a:t>年夏末 </a:t>
            </a:r>
            <a:r>
              <a:rPr lang="en-US" altLang="zh-CN" b="1" dirty="0"/>
              <a:t>– 62/63</a:t>
            </a:r>
            <a:r>
              <a:rPr lang="zh-CN" altLang="en-US" b="1" dirty="0"/>
              <a:t>年冬</a:t>
            </a:r>
            <a:endParaRPr lang="zh-CN" altLang="en-US" dirty="0"/>
          </a:p>
          <a:p>
            <a:r>
              <a:rPr lang="en-US" altLang="zh-CN" dirty="0"/>
              <a:t>• </a:t>
            </a:r>
            <a:r>
              <a:rPr lang="en-US" altLang="zh-CN" b="1" dirty="0"/>
              <a:t>《</a:t>
            </a:r>
            <a:r>
              <a:rPr lang="zh-CN" altLang="en-US" b="1" dirty="0"/>
              <a:t>提摩太前书</a:t>
            </a:r>
            <a:r>
              <a:rPr lang="en-US" altLang="zh-CN" b="1" dirty="0"/>
              <a:t>》</a:t>
            </a:r>
            <a:r>
              <a:rPr lang="zh-CN" altLang="en-US" dirty="0"/>
              <a:t> 从马其顿写给以弗所的提摩太 </a:t>
            </a:r>
            <a:r>
              <a:rPr lang="en-US" altLang="zh-CN" dirty="0"/>
              <a:t>—— </a:t>
            </a:r>
            <a:r>
              <a:rPr lang="zh-CN" altLang="en-US" b="1" dirty="0"/>
              <a:t>公元</a:t>
            </a:r>
            <a:r>
              <a:rPr lang="en-US" altLang="zh-CN" b="1" dirty="0"/>
              <a:t>62</a:t>
            </a:r>
            <a:r>
              <a:rPr lang="zh-CN" altLang="en-US" b="1" dirty="0"/>
              <a:t>年秋</a:t>
            </a:r>
            <a:endParaRPr lang="zh-CN" altLang="en-US" dirty="0"/>
          </a:p>
          <a:p>
            <a:r>
              <a:rPr lang="en-US" altLang="zh-CN" dirty="0"/>
              <a:t>• </a:t>
            </a:r>
            <a:r>
              <a:rPr lang="zh-CN" altLang="en-US" b="1" dirty="0"/>
              <a:t>保罗在小亚细亚</a:t>
            </a:r>
            <a:r>
              <a:rPr lang="zh-CN" altLang="en-US" dirty="0"/>
              <a:t> </a:t>
            </a:r>
            <a:r>
              <a:rPr lang="en-US" altLang="zh-CN" dirty="0"/>
              <a:t>—— </a:t>
            </a:r>
            <a:r>
              <a:rPr lang="zh-CN" altLang="en-US" b="1" dirty="0"/>
              <a:t>公元</a:t>
            </a:r>
            <a:r>
              <a:rPr lang="en-US" altLang="zh-CN" b="1" dirty="0"/>
              <a:t>63</a:t>
            </a:r>
            <a:r>
              <a:rPr lang="zh-CN" altLang="en-US" b="1" dirty="0"/>
              <a:t>年春 </a:t>
            </a:r>
            <a:r>
              <a:rPr lang="en-US" altLang="zh-CN" b="1" dirty="0"/>
              <a:t>– 64</a:t>
            </a:r>
            <a:r>
              <a:rPr lang="zh-CN" altLang="en-US" b="1" dirty="0"/>
              <a:t>年春</a:t>
            </a:r>
            <a:endParaRPr lang="zh-CN" altLang="en-US" dirty="0"/>
          </a:p>
          <a:p>
            <a:r>
              <a:rPr lang="en-US" altLang="zh-CN" dirty="0"/>
              <a:t>• </a:t>
            </a:r>
            <a:r>
              <a:rPr lang="zh-CN" altLang="en-US" b="1" dirty="0"/>
              <a:t>保罗在西班牙</a:t>
            </a:r>
            <a:r>
              <a:rPr lang="zh-CN" altLang="en-US" dirty="0"/>
              <a:t>（如</a:t>
            </a:r>
            <a:r>
              <a:rPr lang="en-US" altLang="zh-CN" dirty="0"/>
              <a:t>《</a:t>
            </a:r>
            <a:r>
              <a:rPr lang="zh-CN" altLang="en-US" dirty="0"/>
              <a:t>罗马书</a:t>
            </a:r>
            <a:r>
              <a:rPr lang="en-US" altLang="zh-CN" dirty="0"/>
              <a:t>》15:24</a:t>
            </a:r>
            <a:r>
              <a:rPr lang="zh-CN" altLang="en-US" dirty="0"/>
              <a:t>所预期）</a:t>
            </a:r>
            <a:r>
              <a:rPr lang="en-US" altLang="zh-CN" dirty="0"/>
              <a:t>—— </a:t>
            </a:r>
            <a:r>
              <a:rPr lang="zh-CN" altLang="en-US" b="1" dirty="0"/>
              <a:t>公元</a:t>
            </a:r>
            <a:r>
              <a:rPr lang="en-US" altLang="zh-CN" b="1" dirty="0"/>
              <a:t>64</a:t>
            </a:r>
            <a:r>
              <a:rPr lang="zh-CN" altLang="en-US" b="1" dirty="0"/>
              <a:t>年春 </a:t>
            </a:r>
            <a:r>
              <a:rPr lang="en-US" altLang="zh-CN" b="1" dirty="0"/>
              <a:t>– 66</a:t>
            </a:r>
            <a:r>
              <a:rPr lang="zh-CN" altLang="en-US" b="1" dirty="0"/>
              <a:t>年春</a:t>
            </a:r>
            <a:endParaRPr lang="zh-CN" altLang="en-US" dirty="0"/>
          </a:p>
          <a:p>
            <a:r>
              <a:rPr lang="en-US" altLang="zh-CN" dirty="0"/>
              <a:t>• </a:t>
            </a:r>
            <a:r>
              <a:rPr lang="zh-CN" altLang="en-US" b="1" dirty="0"/>
              <a:t>尼禄迫害基督徒，彼得殉道</a:t>
            </a:r>
            <a:r>
              <a:rPr lang="zh-CN" altLang="en-US" dirty="0"/>
              <a:t> </a:t>
            </a:r>
            <a:r>
              <a:rPr lang="en-US" altLang="zh-CN" dirty="0"/>
              <a:t>—— </a:t>
            </a:r>
            <a:r>
              <a:rPr lang="zh-CN" altLang="en-US" b="1" dirty="0"/>
              <a:t>公元</a:t>
            </a:r>
            <a:r>
              <a:rPr lang="en-US" altLang="zh-CN" b="1" dirty="0"/>
              <a:t>64</a:t>
            </a:r>
            <a:r>
              <a:rPr lang="zh-CN" altLang="en-US" b="1" dirty="0"/>
              <a:t>年夏</a:t>
            </a:r>
            <a:endParaRPr lang="zh-CN" altLang="en-US" dirty="0"/>
          </a:p>
          <a:p>
            <a:r>
              <a:rPr lang="en-US" altLang="zh-CN" dirty="0"/>
              <a:t>• </a:t>
            </a:r>
            <a:r>
              <a:rPr lang="zh-CN" altLang="en-US" b="1" dirty="0"/>
              <a:t>保罗在革哩底</a:t>
            </a:r>
            <a:r>
              <a:rPr lang="zh-CN" altLang="en-US" dirty="0"/>
              <a:t>（提多留在那里，</a:t>
            </a:r>
            <a:r>
              <a:rPr lang="en-US" altLang="zh-CN" dirty="0"/>
              <a:t>《</a:t>
            </a:r>
            <a:r>
              <a:rPr lang="zh-CN" altLang="en-US" dirty="0"/>
              <a:t>提多书</a:t>
            </a:r>
            <a:r>
              <a:rPr lang="en-US" altLang="zh-CN" dirty="0"/>
              <a:t>》1:5</a:t>
            </a:r>
            <a:r>
              <a:rPr lang="zh-CN" altLang="en-US" dirty="0"/>
              <a:t>）</a:t>
            </a:r>
            <a:r>
              <a:rPr lang="en-US" altLang="zh-CN" dirty="0"/>
              <a:t>—— </a:t>
            </a:r>
            <a:r>
              <a:rPr lang="zh-CN" altLang="en-US" b="1" dirty="0"/>
              <a:t>公元</a:t>
            </a:r>
            <a:r>
              <a:rPr lang="en-US" altLang="zh-CN" b="1" dirty="0"/>
              <a:t>66</a:t>
            </a:r>
            <a:r>
              <a:rPr lang="zh-CN" altLang="en-US" b="1" dirty="0"/>
              <a:t>年初夏</a:t>
            </a:r>
            <a:endParaRPr lang="zh-CN" altLang="en-US" dirty="0"/>
          </a:p>
          <a:p>
            <a:r>
              <a:rPr lang="en-US" altLang="zh-CN" dirty="0"/>
              <a:t>• </a:t>
            </a:r>
            <a:r>
              <a:rPr lang="zh-CN" altLang="en-US" b="1" dirty="0"/>
              <a:t>保罗在小亚细亚</a:t>
            </a:r>
            <a:r>
              <a:rPr lang="zh-CN" altLang="en-US" dirty="0"/>
              <a:t> </a:t>
            </a:r>
            <a:r>
              <a:rPr lang="en-US" altLang="zh-CN" dirty="0"/>
              <a:t>—— </a:t>
            </a:r>
            <a:r>
              <a:rPr lang="zh-CN" altLang="en-US" b="1" dirty="0"/>
              <a:t>公元</a:t>
            </a:r>
            <a:r>
              <a:rPr lang="en-US" altLang="zh-CN" b="1" dirty="0"/>
              <a:t>66</a:t>
            </a:r>
            <a:r>
              <a:rPr lang="zh-CN" altLang="en-US" b="1" dirty="0"/>
              <a:t>年夏 </a:t>
            </a:r>
            <a:r>
              <a:rPr lang="en-US" altLang="zh-CN" b="1" dirty="0"/>
              <a:t>– </a:t>
            </a:r>
            <a:r>
              <a:rPr lang="zh-CN" altLang="en-US" b="1" dirty="0"/>
              <a:t>秋</a:t>
            </a:r>
            <a:endParaRPr lang="zh-CN" altLang="en-US" dirty="0"/>
          </a:p>
          <a:p>
            <a:r>
              <a:rPr lang="en-US" altLang="zh-CN" dirty="0"/>
              <a:t>• </a:t>
            </a:r>
            <a:r>
              <a:rPr lang="en-US" altLang="zh-CN" b="1" dirty="0"/>
              <a:t>《</a:t>
            </a:r>
            <a:r>
              <a:rPr lang="zh-CN" altLang="en-US" b="1" dirty="0"/>
              <a:t>提多书</a:t>
            </a:r>
            <a:r>
              <a:rPr lang="en-US" altLang="zh-CN" b="1" dirty="0"/>
              <a:t>》</a:t>
            </a:r>
            <a:r>
              <a:rPr lang="zh-CN" altLang="en-US" dirty="0"/>
              <a:t> 从小亚细亚写给在革哩底的提多 </a:t>
            </a:r>
            <a:r>
              <a:rPr lang="en-US" altLang="zh-CN" dirty="0"/>
              <a:t>—— </a:t>
            </a:r>
            <a:r>
              <a:rPr lang="zh-CN" altLang="en-US" b="1" dirty="0"/>
              <a:t>公元</a:t>
            </a:r>
            <a:r>
              <a:rPr lang="en-US" altLang="zh-CN" b="1" dirty="0"/>
              <a:t>66</a:t>
            </a:r>
            <a:r>
              <a:rPr lang="zh-CN" altLang="en-US" b="1" dirty="0"/>
              <a:t>年夏</a:t>
            </a:r>
            <a:endParaRPr lang="zh-CN" altLang="en-US" dirty="0"/>
          </a:p>
          <a:p>
            <a:r>
              <a:rPr lang="en-US" altLang="zh-CN" dirty="0"/>
              <a:t>• </a:t>
            </a:r>
            <a:r>
              <a:rPr lang="zh-CN" altLang="en-US" b="1" dirty="0"/>
              <a:t>保罗在尼哥波立</a:t>
            </a:r>
            <a:r>
              <a:rPr lang="zh-CN" altLang="en-US" dirty="0"/>
              <a:t>（</a:t>
            </a:r>
            <a:r>
              <a:rPr lang="en-US" altLang="zh-CN" dirty="0"/>
              <a:t>《</a:t>
            </a:r>
            <a:r>
              <a:rPr lang="zh-CN" altLang="en-US" dirty="0"/>
              <a:t>提多书</a:t>
            </a:r>
            <a:r>
              <a:rPr lang="en-US" altLang="zh-CN" dirty="0"/>
              <a:t>》3:12</a:t>
            </a:r>
            <a:r>
              <a:rPr lang="zh-CN" altLang="en-US" dirty="0"/>
              <a:t>）</a:t>
            </a:r>
            <a:r>
              <a:rPr lang="en-US" altLang="zh-CN" dirty="0"/>
              <a:t>—— </a:t>
            </a:r>
            <a:r>
              <a:rPr lang="zh-CN" altLang="en-US" b="1" dirty="0"/>
              <a:t>公元</a:t>
            </a:r>
            <a:r>
              <a:rPr lang="en-US" altLang="zh-CN" b="1" dirty="0"/>
              <a:t>66/67</a:t>
            </a:r>
            <a:r>
              <a:rPr lang="zh-CN" altLang="en-US" b="1" dirty="0"/>
              <a:t>年冬</a:t>
            </a:r>
            <a:endParaRPr lang="zh-CN" altLang="en-US" dirty="0"/>
          </a:p>
          <a:p>
            <a:r>
              <a:rPr lang="en-US" altLang="zh-CN" dirty="0"/>
              <a:t>• </a:t>
            </a:r>
            <a:r>
              <a:rPr lang="zh-CN" altLang="en-US" b="1" dirty="0"/>
              <a:t>保罗在特罗亚（</a:t>
            </a:r>
            <a:r>
              <a:rPr lang="en-US" altLang="zh-CN" b="1" dirty="0"/>
              <a:t>《</a:t>
            </a:r>
            <a:r>
              <a:rPr lang="zh-CN" altLang="en-US" b="1" dirty="0"/>
              <a:t>提摩太后书</a:t>
            </a:r>
            <a:r>
              <a:rPr lang="en-US" altLang="zh-CN" b="1" dirty="0"/>
              <a:t>》4:13</a:t>
            </a:r>
            <a:r>
              <a:rPr lang="zh-CN" altLang="en-US" b="1" dirty="0"/>
              <a:t>）、马其顿和希腊</a:t>
            </a:r>
            <a:r>
              <a:rPr lang="zh-CN" altLang="en-US" dirty="0"/>
              <a:t> </a:t>
            </a:r>
            <a:r>
              <a:rPr lang="en-US" altLang="zh-CN" dirty="0"/>
              <a:t>—— </a:t>
            </a:r>
            <a:r>
              <a:rPr lang="zh-CN" altLang="en-US" b="1" dirty="0"/>
              <a:t>公元</a:t>
            </a:r>
            <a:r>
              <a:rPr lang="en-US" altLang="zh-CN" b="1" dirty="0"/>
              <a:t>67</a:t>
            </a:r>
            <a:r>
              <a:rPr lang="zh-CN" altLang="en-US" b="1" dirty="0"/>
              <a:t>年春 </a:t>
            </a:r>
            <a:r>
              <a:rPr lang="en-US" altLang="zh-CN" b="1" dirty="0"/>
              <a:t>– </a:t>
            </a:r>
            <a:r>
              <a:rPr lang="zh-CN" altLang="en-US" b="1" dirty="0"/>
              <a:t>秋</a:t>
            </a:r>
            <a:endParaRPr lang="zh-CN" altLang="en-US" dirty="0"/>
          </a:p>
          <a:p>
            <a:r>
              <a:rPr lang="zh-CN" altLang="en-US" b="1" dirty="0"/>
              <a:t>第二次罗马监禁（公元</a:t>
            </a:r>
            <a:r>
              <a:rPr lang="en-US" altLang="zh-CN" b="1" dirty="0"/>
              <a:t>67</a:t>
            </a:r>
            <a:r>
              <a:rPr lang="zh-CN" altLang="en-US" b="1" dirty="0"/>
              <a:t>年秋 </a:t>
            </a:r>
            <a:r>
              <a:rPr lang="en-US" altLang="zh-CN" b="1" dirty="0"/>
              <a:t>– 68</a:t>
            </a:r>
            <a:r>
              <a:rPr lang="zh-CN" altLang="en-US" b="1" dirty="0"/>
              <a:t>年春）</a:t>
            </a:r>
            <a:endParaRPr lang="zh-CN" altLang="en-US" dirty="0"/>
          </a:p>
          <a:p>
            <a:r>
              <a:rPr lang="en-US" altLang="zh-CN" dirty="0"/>
              <a:t>• </a:t>
            </a:r>
            <a:r>
              <a:rPr lang="zh-CN" altLang="en-US" b="1" dirty="0"/>
              <a:t>保罗被捕并带往罗马</a:t>
            </a:r>
            <a:r>
              <a:rPr lang="zh-CN" altLang="en-US" dirty="0"/>
              <a:t> </a:t>
            </a:r>
            <a:r>
              <a:rPr lang="en-US" altLang="zh-CN" dirty="0"/>
              <a:t>—— </a:t>
            </a:r>
            <a:r>
              <a:rPr lang="zh-CN" altLang="en-US" b="1" dirty="0"/>
              <a:t>公元</a:t>
            </a:r>
            <a:r>
              <a:rPr lang="en-US" altLang="zh-CN" b="1" dirty="0"/>
              <a:t>67</a:t>
            </a:r>
            <a:r>
              <a:rPr lang="zh-CN" altLang="en-US" b="1" dirty="0"/>
              <a:t>年秋</a:t>
            </a:r>
            <a:endParaRPr lang="zh-CN" altLang="en-US" dirty="0"/>
          </a:p>
          <a:p>
            <a:r>
              <a:rPr lang="en-US" altLang="zh-CN" dirty="0"/>
              <a:t>• </a:t>
            </a:r>
            <a:r>
              <a:rPr lang="en-US" altLang="zh-CN" b="1" dirty="0"/>
              <a:t>《</a:t>
            </a:r>
            <a:r>
              <a:rPr lang="zh-CN" altLang="en-US" b="1" dirty="0"/>
              <a:t>提摩太后书</a:t>
            </a:r>
            <a:r>
              <a:rPr lang="en-US" altLang="zh-CN" b="1" dirty="0"/>
              <a:t>》</a:t>
            </a:r>
            <a:r>
              <a:rPr lang="zh-CN" altLang="en-US" dirty="0"/>
              <a:t> 从罗马写给在以弗所的提摩太 </a:t>
            </a:r>
            <a:r>
              <a:rPr lang="en-US" altLang="zh-CN" dirty="0"/>
              <a:t>—— </a:t>
            </a:r>
            <a:r>
              <a:rPr lang="zh-CN" altLang="en-US" b="1" dirty="0"/>
              <a:t>公元</a:t>
            </a:r>
            <a:r>
              <a:rPr lang="en-US" altLang="zh-CN" b="1" dirty="0"/>
              <a:t>67</a:t>
            </a:r>
            <a:r>
              <a:rPr lang="zh-CN" altLang="en-US" b="1" dirty="0"/>
              <a:t>年秋</a:t>
            </a:r>
            <a:endParaRPr lang="zh-CN" altLang="en-US" dirty="0"/>
          </a:p>
          <a:p>
            <a:r>
              <a:rPr lang="en-US" altLang="zh-CN" dirty="0"/>
              <a:t>• </a:t>
            </a:r>
            <a:r>
              <a:rPr lang="zh-CN" altLang="en-US" b="1" dirty="0"/>
              <a:t>保罗在罗马被斩首</a:t>
            </a:r>
            <a:r>
              <a:rPr lang="zh-CN" altLang="en-US" dirty="0"/>
              <a:t> </a:t>
            </a:r>
            <a:r>
              <a:rPr lang="en-US" altLang="zh-CN" dirty="0"/>
              <a:t>—— </a:t>
            </a:r>
            <a:r>
              <a:rPr lang="zh-CN" altLang="en-US" b="1" dirty="0"/>
              <a:t>公元</a:t>
            </a:r>
            <a:r>
              <a:rPr lang="en-US" altLang="zh-CN" b="1" dirty="0"/>
              <a:t>68</a:t>
            </a:r>
            <a:r>
              <a:rPr lang="zh-CN" altLang="en-US" b="1" dirty="0"/>
              <a:t>年春</a:t>
            </a:r>
            <a:endParaRPr lang="zh-CN" alt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614366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a:ln/>
        </p:spPr>
      </p:sp>
      <p:sp>
        <p:nvSpPr>
          <p:cNvPr id="21299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然而，七年后的情景是完全不同的。罗马皇帝尼禄发起对信徒的迫害，基督徒是非常不受欢迎的。许多基督徒因此否认了信仰</a:t>
            </a:r>
            <a:r>
              <a:rPr lang="en-SG" sz="1200" dirty="0">
                <a:solidFill>
                  <a:schemeClr val="tx1"/>
                </a:solidFill>
                <a:latin typeface="+mn-lt"/>
                <a:ea typeface="+mn-ea"/>
                <a:cs typeface="+mn-cs"/>
              </a:rPr>
              <a:t>, </a:t>
            </a:r>
            <a:r>
              <a:rPr lang="en-US" sz="1200" dirty="0" err="1">
                <a:solidFill>
                  <a:schemeClr val="tx1"/>
                </a:solidFill>
                <a:latin typeface="+mn-lt"/>
                <a:ea typeface="+mn-ea"/>
                <a:cs typeface="+mn-cs"/>
              </a:rPr>
              <a:t>那些坚持信仰的信徒，都进入地下墓穴聚集</a:t>
            </a:r>
            <a:r>
              <a:rPr lang="en-SG" sz="1200" dirty="0">
                <a:solidFill>
                  <a:schemeClr val="tx1"/>
                </a:solidFill>
                <a:latin typeface="+mn-lt"/>
                <a:ea typeface="+mn-ea"/>
                <a:cs typeface="+mn-cs"/>
              </a:rPr>
              <a:t>.</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5363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5DAC60B-6C8C-7847-A5CF-6DD7091C4576}" type="slidenum">
              <a:rPr lang="en-US" sz="1200">
                <a:latin typeface="Arial" charset="0"/>
                <a:ea typeface="MS PGothic" charset="0"/>
                <a:cs typeface="MS PGothic" charset="0"/>
              </a:rPr>
              <a:pPr eaLnBrk="1"/>
              <a:t>15</a:t>
            </a:fld>
            <a:endParaRPr lang="en-US" sz="1200">
              <a:latin typeface="Arial" charset="0"/>
              <a:ea typeface="MS PGothic" charset="0"/>
              <a:cs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p:cNvSpPr>
          <p:nvPr>
            <p:ph type="sldImg"/>
          </p:nvPr>
        </p:nvSpPr>
        <p:spPr>
          <a:ln/>
        </p:spPr>
      </p:sp>
      <p:sp>
        <p:nvSpPr>
          <p:cNvPr id="404482"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altLang="en-US" dirty="0">
                <a:ea typeface="SimSun" pitchFamily="2" charset="-122"/>
              </a:rPr>
              <a:t>—Todd Bolen, BiblePlaces.com</a:t>
            </a:r>
          </a:p>
          <a:p>
            <a:pPr eaLnBrk="1">
              <a:defRPr/>
            </a:pPr>
            <a:endParaRPr lang="en-US" altLang="en-US" dirty="0">
              <a:ea typeface="SimSun" pitchFamily="2" charset="-122"/>
            </a:endParaRPr>
          </a:p>
        </p:txBody>
      </p:sp>
      <p:sp>
        <p:nvSpPr>
          <p:cNvPr id="47309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7C52420-9B62-0B46-A31E-20472472A214}" type="slidenum">
              <a:rPr lang="en-US" sz="1200">
                <a:latin typeface="Arial" charset="0"/>
                <a:ea typeface="MS PGothic" charset="0"/>
                <a:cs typeface="MS PGothic" charset="0"/>
              </a:rPr>
              <a:pPr eaLnBrk="1"/>
              <a:t>22</a:t>
            </a:fld>
            <a:endParaRPr lang="en-US" sz="1200">
              <a:latin typeface="Arial" charset="0"/>
              <a:ea typeface="MS PGothic" charset="0"/>
              <a:cs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p:cNvSpPr>
          <p:nvPr>
            <p:ph type="sldImg"/>
          </p:nvPr>
        </p:nvSpPr>
        <p:spPr>
          <a:ln/>
        </p:spPr>
      </p:sp>
      <p:sp>
        <p:nvSpPr>
          <p:cNvPr id="405506"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该卡尔塞尔是古罗马唯一的监狱。它有两部分，一个上部和一个下部</a:t>
            </a:r>
            <a:r>
              <a:rPr lang="en-SG" sz="1200" i="1" dirty="0">
                <a:solidFill>
                  <a:schemeClr val="tx1"/>
                </a:solidFill>
                <a:latin typeface="+mn-lt"/>
                <a:ea typeface="+mn-ea"/>
                <a:cs typeface="+mn-cs"/>
              </a:rPr>
              <a:t>; </a:t>
            </a:r>
            <a:r>
              <a:rPr lang="en-US" sz="1200" i="1" dirty="0">
                <a:solidFill>
                  <a:schemeClr val="tx1"/>
                </a:solidFill>
                <a:latin typeface="+mn-lt"/>
                <a:ea typeface="+mn-ea"/>
                <a:cs typeface="+mn-cs"/>
              </a:rPr>
              <a:t>监狱上部被称为“</a:t>
            </a:r>
            <a:r>
              <a:rPr lang="en-US" sz="1200" i="1" dirty="0" err="1">
                <a:solidFill>
                  <a:schemeClr val="tx1"/>
                </a:solidFill>
                <a:latin typeface="+mn-lt"/>
                <a:ea typeface="+mn-ea"/>
                <a:cs typeface="+mn-cs"/>
              </a:rPr>
              <a:t>卡尔塞尔</a:t>
            </a:r>
            <a:r>
              <a:rPr lang="en-US" sz="1200" i="1" dirty="0">
                <a:solidFill>
                  <a:schemeClr val="tx1"/>
                </a:solidFill>
                <a:latin typeface="+mn-lt"/>
                <a:ea typeface="+mn-ea"/>
                <a:cs typeface="+mn-cs"/>
              </a:rPr>
              <a:t>”，</a:t>
            </a:r>
            <a:r>
              <a:rPr lang="en-US" sz="1200" i="1" dirty="0" err="1">
                <a:solidFill>
                  <a:schemeClr val="tx1"/>
                </a:solidFill>
                <a:latin typeface="+mn-lt"/>
                <a:ea typeface="+mn-ea"/>
                <a:cs typeface="+mn-cs"/>
              </a:rPr>
              <a:t>而较低的下（原本以为是一个沟渠）被称为</a:t>
            </a:r>
            <a:r>
              <a:rPr lang="en-US" sz="1200" i="1" dirty="0">
                <a:solidFill>
                  <a:schemeClr val="tx1"/>
                </a:solidFill>
                <a:latin typeface="+mn-lt"/>
                <a:ea typeface="+mn-ea"/>
                <a:cs typeface="+mn-cs"/>
              </a:rPr>
              <a:t>“</a:t>
            </a:r>
            <a:r>
              <a:rPr lang="en-SG" sz="1200" i="1" dirty="0" err="1">
                <a:solidFill>
                  <a:schemeClr val="tx1"/>
                </a:solidFill>
                <a:latin typeface="+mn-lt"/>
                <a:ea typeface="+mn-ea"/>
                <a:cs typeface="+mn-cs"/>
              </a:rPr>
              <a:t>Tullianum</a:t>
            </a:r>
            <a:r>
              <a:rPr lang="en-US" sz="1200" i="1" dirty="0">
                <a:solidFill>
                  <a:schemeClr val="tx1"/>
                </a:solidFill>
                <a:latin typeface="+mn-lt"/>
                <a:ea typeface="+mn-ea"/>
                <a:cs typeface="+mn-cs"/>
              </a:rPr>
              <a:t>。”</a:t>
            </a:r>
            <a:r>
              <a:rPr lang="en-US" sz="1200" i="1" dirty="0" err="1">
                <a:solidFill>
                  <a:schemeClr val="tx1"/>
                </a:solidFill>
                <a:latin typeface="+mn-lt"/>
                <a:ea typeface="+mn-ea"/>
                <a:cs typeface="+mn-cs"/>
              </a:rPr>
              <a:t>那些从卡尔塞尔进入</a:t>
            </a:r>
            <a:r>
              <a:rPr lang="en-US" sz="1200" i="1" dirty="0">
                <a:solidFill>
                  <a:schemeClr val="tx1"/>
                </a:solidFill>
                <a:latin typeface="+mn-lt"/>
                <a:ea typeface="+mn-ea"/>
                <a:cs typeface="+mn-cs"/>
              </a:rPr>
              <a:t> </a:t>
            </a:r>
            <a:r>
              <a:rPr lang="en-SG" sz="1200" i="1" dirty="0" err="1">
                <a:solidFill>
                  <a:schemeClr val="tx1"/>
                </a:solidFill>
                <a:latin typeface="+mn-lt"/>
                <a:ea typeface="+mn-ea"/>
                <a:cs typeface="+mn-cs"/>
              </a:rPr>
              <a:t>Tullianum</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的囚犯是通过卡尔塞尔地板上的洞进入的。该名</a:t>
            </a:r>
            <a:r>
              <a:rPr lang="en-US" sz="1200" i="1" dirty="0">
                <a:solidFill>
                  <a:schemeClr val="tx1"/>
                </a:solidFill>
                <a:latin typeface="+mn-lt"/>
                <a:ea typeface="+mn-ea"/>
                <a:cs typeface="+mn-cs"/>
              </a:rPr>
              <a:t>“</a:t>
            </a:r>
            <a:r>
              <a:rPr lang="en-SG" sz="1200" i="1" dirty="0" err="1">
                <a:solidFill>
                  <a:schemeClr val="tx1"/>
                </a:solidFill>
                <a:latin typeface="+mn-lt"/>
                <a:ea typeface="+mn-ea"/>
                <a:cs typeface="+mn-cs"/>
              </a:rPr>
              <a:t>Tullianum</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可能是来自拉丁词为泉水，很巧合的是，这部分监狱里有一个井。根据传说，使徒彼得促使井水涌现，使他能为他的狱卒</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圣突和圣</a:t>
            </a:r>
            <a:r>
              <a:rPr lang="en-SG" sz="1200" i="1" dirty="0" err="1">
                <a:solidFill>
                  <a:schemeClr val="tx1"/>
                </a:solidFill>
                <a:latin typeface="+mn-lt"/>
                <a:ea typeface="+mn-ea"/>
                <a:cs typeface="+mn-cs"/>
              </a:rPr>
              <a:t>Martinianus</a:t>
            </a:r>
            <a:r>
              <a:rPr lang="en-US" sz="1200" i="1" dirty="0" err="1">
                <a:solidFill>
                  <a:schemeClr val="tx1"/>
                </a:solidFill>
                <a:latin typeface="+mn-lt"/>
                <a:ea typeface="+mn-ea"/>
                <a:cs typeface="+mn-cs"/>
              </a:rPr>
              <a:t>施洗。有些争论彼得是否曾经在这里被关押</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 -Todd</a:t>
            </a:r>
            <a:r>
              <a:rPr lang="en-US" sz="1200" i="1" dirty="0" err="1">
                <a:solidFill>
                  <a:schemeClr val="tx1"/>
                </a:solidFill>
                <a:latin typeface="+mn-lt"/>
                <a:ea typeface="+mn-ea"/>
                <a:cs typeface="+mn-cs"/>
              </a:rPr>
              <a:t>博伦</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BiblePlaces.com</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8025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79C97D5-1490-5140-A42D-DE93101CCDF0}" type="slidenum">
              <a:rPr lang="en-US" sz="1200">
                <a:latin typeface="Arial" charset="0"/>
                <a:ea typeface="MS PGothic" charset="0"/>
                <a:cs typeface="MS PGothic" charset="0"/>
              </a:rPr>
              <a:pPr eaLnBrk="1"/>
              <a:t>26</a:t>
            </a:fld>
            <a:endParaRPr lang="en-US" sz="1200">
              <a:latin typeface="Arial" charset="0"/>
              <a:ea typeface="MS PGothic" charset="0"/>
              <a:cs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7E404C4-FED8-F04E-B7BE-BDDE8E14B717}" type="slidenum">
              <a:rPr lang="en-US" sz="1200">
                <a:latin typeface="Arial" charset="0"/>
                <a:ea typeface="MS PGothic" charset="0"/>
                <a:cs typeface="MS PGothic" charset="0"/>
              </a:rPr>
              <a:pPr eaLnBrk="1"/>
              <a:t>27</a:t>
            </a:fld>
            <a:endParaRPr lang="en-US" sz="1200">
              <a:latin typeface="Arial" charset="0"/>
              <a:ea typeface="MS PGothic" charset="0"/>
              <a:cs typeface="MS PGothic"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罗马帝国很少关押普通犯人，但保留了马梅尔定</a:t>
            </a:r>
            <a:r>
              <a:rPr lang="en-SG" sz="1200" i="1" dirty="0">
                <a:solidFill>
                  <a:schemeClr val="tx1"/>
                </a:solidFill>
                <a:latin typeface="+mn-lt"/>
                <a:ea typeface="+mn-ea"/>
                <a:cs typeface="+mn-cs"/>
              </a:rPr>
              <a:t>(</a:t>
            </a:r>
            <a:r>
              <a:rPr lang="en-SG" sz="1200" i="1" dirty="0" err="1">
                <a:solidFill>
                  <a:schemeClr val="tx1"/>
                </a:solidFill>
                <a:latin typeface="+mn-lt"/>
                <a:ea typeface="+mn-ea"/>
                <a:cs typeface="+mn-cs"/>
              </a:rPr>
              <a:t>Marmertine</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监狱来关押政治犯。罗马帝国的敌人，如朱古达和韦辛格托里克斯，往往在</a:t>
            </a:r>
            <a:r>
              <a:rPr lang="en-SG" sz="1200" i="1" dirty="0" err="1">
                <a:solidFill>
                  <a:schemeClr val="tx1"/>
                </a:solidFill>
                <a:latin typeface="+mn-lt"/>
                <a:ea typeface="+mn-ea"/>
                <a:cs typeface="+mn-cs"/>
              </a:rPr>
              <a:t>Tullianum</a:t>
            </a:r>
            <a:r>
              <a:rPr lang="en-US" sz="1200" i="1" dirty="0" err="1">
                <a:solidFill>
                  <a:schemeClr val="tx1"/>
                </a:solidFill>
                <a:latin typeface="+mn-lt"/>
                <a:ea typeface="+mn-ea"/>
                <a:cs typeface="+mn-cs"/>
              </a:rPr>
              <a:t>被扼杀。罗马作家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萨卢斯特，在公元前</a:t>
            </a:r>
            <a:r>
              <a:rPr lang="en-SG" sz="1200" i="1" dirty="0">
                <a:solidFill>
                  <a:schemeClr val="tx1"/>
                </a:solidFill>
                <a:latin typeface="+mn-lt"/>
                <a:ea typeface="+mn-ea"/>
                <a:cs typeface="+mn-cs"/>
              </a:rPr>
              <a:t>40</a:t>
            </a:r>
            <a:r>
              <a:rPr lang="en-US" sz="1200" i="1" dirty="0" err="1">
                <a:solidFill>
                  <a:schemeClr val="tx1"/>
                </a:solidFill>
                <a:latin typeface="+mn-lt"/>
                <a:ea typeface="+mn-ea"/>
                <a:cs typeface="+mn-cs"/>
              </a:rPr>
              <a:t>年描述</a:t>
            </a:r>
            <a:r>
              <a:rPr lang="en-SG" sz="1200" i="1" dirty="0" err="1">
                <a:solidFill>
                  <a:schemeClr val="tx1"/>
                </a:solidFill>
                <a:latin typeface="+mn-lt"/>
                <a:ea typeface="+mn-ea"/>
                <a:cs typeface="+mn-cs"/>
              </a:rPr>
              <a:t>Tullianum</a:t>
            </a:r>
            <a:r>
              <a:rPr lang="en-US" sz="1200" i="1" dirty="0" err="1">
                <a:solidFill>
                  <a:schemeClr val="tx1"/>
                </a:solidFill>
                <a:latin typeface="+mn-lt"/>
                <a:ea typeface="+mn-ea"/>
                <a:cs typeface="+mn-cs"/>
              </a:rPr>
              <a:t>为一个“十二英尺深，全面被强硬的墙壁关闭和一个石头拱顶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的监狱。它是一个令人厌恶</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被忽视得可怕，黑暗和恶臭的地方</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-Todd</a:t>
            </a:r>
            <a:r>
              <a:rPr lang="en-US" sz="1200" i="1" dirty="0" err="1">
                <a:solidFill>
                  <a:schemeClr val="tx1"/>
                </a:solidFill>
                <a:latin typeface="+mn-lt"/>
                <a:ea typeface="+mn-ea"/>
                <a:cs typeface="+mn-cs"/>
              </a:rPr>
              <a:t>博伦</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BiblePlaces.com</a:t>
            </a:r>
            <a:endParaRPr lang="en-US" sz="1200" dirty="0">
              <a:solidFill>
                <a:schemeClr val="tx1"/>
              </a:solidFill>
              <a:latin typeface="+mn-lt"/>
              <a:ea typeface="+mn-ea"/>
              <a:cs typeface="+mn-cs"/>
            </a:endParaRPr>
          </a:p>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罗马帝国很少关押普通犯人，但保留了马梅尔定</a:t>
            </a:r>
            <a:r>
              <a:rPr lang="en-SG" sz="1200" i="1" dirty="0">
                <a:solidFill>
                  <a:schemeClr val="tx1"/>
                </a:solidFill>
                <a:latin typeface="+mn-lt"/>
                <a:ea typeface="+mn-ea"/>
                <a:cs typeface="+mn-cs"/>
              </a:rPr>
              <a:t>(</a:t>
            </a:r>
            <a:r>
              <a:rPr lang="en-SG" sz="1200" i="1" dirty="0" err="1">
                <a:solidFill>
                  <a:schemeClr val="tx1"/>
                </a:solidFill>
                <a:latin typeface="+mn-lt"/>
                <a:ea typeface="+mn-ea"/>
                <a:cs typeface="+mn-cs"/>
              </a:rPr>
              <a:t>Marmertine</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监狱来关押政治犯。罗马帝国的敌人，如朱古达和韦辛格托里克斯，往往在</a:t>
            </a:r>
            <a:r>
              <a:rPr lang="en-SG" sz="1200" i="1" dirty="0" err="1">
                <a:solidFill>
                  <a:schemeClr val="tx1"/>
                </a:solidFill>
                <a:latin typeface="+mn-lt"/>
                <a:ea typeface="+mn-ea"/>
                <a:cs typeface="+mn-cs"/>
              </a:rPr>
              <a:t>Tullianum</a:t>
            </a:r>
            <a:r>
              <a:rPr lang="en-US" sz="1200" i="1" dirty="0" err="1">
                <a:solidFill>
                  <a:schemeClr val="tx1"/>
                </a:solidFill>
                <a:latin typeface="+mn-lt"/>
                <a:ea typeface="+mn-ea"/>
                <a:cs typeface="+mn-cs"/>
              </a:rPr>
              <a:t>被扼杀。罗马作家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萨卢斯特，在公元前</a:t>
            </a:r>
            <a:r>
              <a:rPr lang="en-SG" sz="1200" i="1" dirty="0">
                <a:solidFill>
                  <a:schemeClr val="tx1"/>
                </a:solidFill>
                <a:latin typeface="+mn-lt"/>
                <a:ea typeface="+mn-ea"/>
                <a:cs typeface="+mn-cs"/>
              </a:rPr>
              <a:t>40</a:t>
            </a:r>
            <a:r>
              <a:rPr lang="en-US" sz="1200" i="1" dirty="0" err="1">
                <a:solidFill>
                  <a:schemeClr val="tx1"/>
                </a:solidFill>
                <a:latin typeface="+mn-lt"/>
                <a:ea typeface="+mn-ea"/>
                <a:cs typeface="+mn-cs"/>
              </a:rPr>
              <a:t>年描述</a:t>
            </a:r>
            <a:r>
              <a:rPr lang="en-SG" sz="1200" i="1" dirty="0" err="1">
                <a:solidFill>
                  <a:schemeClr val="tx1"/>
                </a:solidFill>
                <a:latin typeface="+mn-lt"/>
                <a:ea typeface="+mn-ea"/>
                <a:cs typeface="+mn-cs"/>
              </a:rPr>
              <a:t>Tullianum</a:t>
            </a:r>
            <a:r>
              <a:rPr lang="en-US" sz="1200" i="1" dirty="0" err="1">
                <a:solidFill>
                  <a:schemeClr val="tx1"/>
                </a:solidFill>
                <a:latin typeface="+mn-lt"/>
                <a:ea typeface="+mn-ea"/>
                <a:cs typeface="+mn-cs"/>
              </a:rPr>
              <a:t>为一个“十二英尺深，全面被强硬的墙壁关闭和一个石头拱顶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的监狱。它是一个令人厌恶</a:t>
            </a:r>
            <a:r>
              <a:rPr lang="en-SG" sz="1200" i="1" dirty="0">
                <a:solidFill>
                  <a:schemeClr val="tx1"/>
                </a:solidFill>
                <a:latin typeface="+mn-lt"/>
                <a:ea typeface="+mn-ea"/>
                <a:cs typeface="+mn-cs"/>
              </a:rPr>
              <a:t>, </a:t>
            </a:r>
            <a:r>
              <a:rPr lang="en-US" sz="1200" i="1" dirty="0" err="1">
                <a:solidFill>
                  <a:schemeClr val="tx1"/>
                </a:solidFill>
                <a:latin typeface="+mn-lt"/>
                <a:ea typeface="+mn-ea"/>
                <a:cs typeface="+mn-cs"/>
              </a:rPr>
              <a:t>被忽视得可怕，黑暗和恶臭的地方</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-Todd</a:t>
            </a:r>
            <a:r>
              <a:rPr lang="en-US" sz="1200" i="1" dirty="0" err="1">
                <a:solidFill>
                  <a:schemeClr val="tx1"/>
                </a:solidFill>
                <a:latin typeface="+mn-lt"/>
                <a:ea typeface="+mn-ea"/>
                <a:cs typeface="+mn-cs"/>
              </a:rPr>
              <a:t>博伦</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BiblePlaces.com</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你现在可以做些什么来确保将来忠心地跟随主？</a:t>
            </a:r>
          </a:p>
          <a:p>
            <a:endParaRPr lang="en-US" dirty="0">
              <a:cs typeface="ＭＳ Ｐゴシック" charset="0"/>
            </a:endParaRPr>
          </a:p>
        </p:txBody>
      </p:sp>
    </p:spTree>
    <p:extLst>
      <p:ext uri="{BB962C8B-B14F-4D97-AF65-F5344CB8AC3E}">
        <p14:creationId xmlns:p14="http://schemas.microsoft.com/office/powerpoint/2010/main" val="1757293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follow</a:t>
            </a:r>
            <a:r>
              <a:rPr lang="en-US" sz="1200" kern="1200" dirty="0">
                <a:solidFill>
                  <a:schemeClr val="tx1"/>
                </a:solidFill>
                <a:effectLst/>
                <a:latin typeface="Arial" charset="0"/>
                <a:ea typeface="宋体" charset="-122"/>
                <a:cs typeface="宋体" charset="-122"/>
              </a:rPr>
              <a:t> what God says</a:t>
            </a:r>
            <a:r>
              <a:rPr lang="en-SG" sz="1200" dirty="0">
                <a:effectLst/>
              </a:rPr>
              <a:t> (1-2)</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sz="1050" dirty="0"/>
              <a:t>持续遵行神的话语（</a:t>
            </a:r>
            <a:r>
              <a:rPr lang="en-US" altLang="zh-CN" sz="1050" dirty="0"/>
              <a:t>1-2</a:t>
            </a:r>
            <a:r>
              <a:rPr lang="zh-CN" altLang="en-US" sz="1050" dirty="0"/>
              <a:t>）</a:t>
            </a:r>
          </a:p>
          <a:p>
            <a:endParaRPr lang="en-US" sz="1200" dirty="0">
              <a:cs typeface="ＭＳ Ｐゴシック" charset="0"/>
            </a:endParaRPr>
          </a:p>
        </p:txBody>
      </p:sp>
    </p:spTree>
    <p:extLst>
      <p:ext uri="{BB962C8B-B14F-4D97-AF65-F5344CB8AC3E}">
        <p14:creationId xmlns:p14="http://schemas.microsoft.com/office/powerpoint/2010/main" val="1252921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28304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92039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7779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45898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83621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48009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0948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48455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59080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30147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a:ln/>
        </p:spPr>
      </p:sp>
      <p:sp>
        <p:nvSpPr>
          <p:cNvPr id="21299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dirty="0" err="1">
                <a:solidFill>
                  <a:schemeClr val="tx1"/>
                </a:solidFill>
                <a:latin typeface="+mn-lt"/>
                <a:ea typeface="+mn-ea"/>
                <a:cs typeface="+mn-cs"/>
              </a:rPr>
              <a:t>然而，七年后的情景是完全不同的。罗马皇帝尼禄发起对信徒的迫害，基督徒是非常不受欢迎的。许多基督徒因此否认了信仰</a:t>
            </a:r>
            <a:r>
              <a:rPr lang="en-SG" sz="1200" dirty="0">
                <a:solidFill>
                  <a:schemeClr val="tx1"/>
                </a:solidFill>
                <a:latin typeface="+mn-lt"/>
                <a:ea typeface="+mn-ea"/>
                <a:cs typeface="+mn-cs"/>
              </a:rPr>
              <a:t>, </a:t>
            </a:r>
            <a:r>
              <a:rPr lang="en-US" sz="1200" dirty="0" err="1">
                <a:solidFill>
                  <a:schemeClr val="tx1"/>
                </a:solidFill>
                <a:latin typeface="+mn-lt"/>
                <a:ea typeface="+mn-ea"/>
                <a:cs typeface="+mn-cs"/>
              </a:rPr>
              <a:t>那些坚持信仰的信徒，都进入地下墓穴聚集</a:t>
            </a:r>
            <a:r>
              <a:rPr lang="en-SG" sz="1200" dirty="0">
                <a:solidFill>
                  <a:schemeClr val="tx1"/>
                </a:solidFill>
                <a:latin typeface="+mn-lt"/>
                <a:ea typeface="+mn-ea"/>
                <a:cs typeface="+mn-cs"/>
              </a:rPr>
              <a:t>.</a:t>
            </a:r>
            <a:endParaRPr lang="en-US" sz="1200" dirty="0">
              <a:solidFill>
                <a:schemeClr val="tx1"/>
              </a:solidFill>
              <a:latin typeface="+mn-lt"/>
              <a:ea typeface="+mn-ea"/>
              <a:cs typeface="+mn-cs"/>
            </a:endParaRPr>
          </a:p>
          <a:p>
            <a:pPr eaLnBrk="1">
              <a:defRPr/>
            </a:pPr>
            <a:endParaRPr lang="en-US" altLang="en-US" dirty="0">
              <a:ea typeface="SimSun" pitchFamily="2" charset="-122"/>
            </a:endParaRPr>
          </a:p>
        </p:txBody>
      </p:sp>
      <p:sp>
        <p:nvSpPr>
          <p:cNvPr id="45363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5DAC60B-6C8C-7847-A5CF-6DD7091C4576}" type="slidenum">
              <a:rPr lang="en-US" sz="1200">
                <a:latin typeface="Arial" charset="0"/>
                <a:ea typeface="MS PGothic" charset="0"/>
                <a:cs typeface="MS PGothic" charset="0"/>
              </a:rPr>
              <a:pPr eaLnBrk="1"/>
              <a:t>44</a:t>
            </a:fld>
            <a:endParaRPr lang="en-US" sz="1200">
              <a:latin typeface="Arial" charset="0"/>
              <a:ea typeface="MS PGothic" charset="0"/>
              <a:cs typeface="MS PGothic" charset="0"/>
            </a:endParaRPr>
          </a:p>
        </p:txBody>
      </p:sp>
    </p:spTree>
    <p:extLst>
      <p:ext uri="{BB962C8B-B14F-4D97-AF65-F5344CB8AC3E}">
        <p14:creationId xmlns:p14="http://schemas.microsoft.com/office/powerpoint/2010/main" val="1143206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0C648-656D-A94A-98D2-B8318F56CEE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1724674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64859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41191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32731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Each of us should be like Timothy to learn from someone more mature than us, and also be a "Paul" to someone less mature to help that person grow in Christ</a:t>
            </a:r>
            <a:r>
              <a:rPr lang="en-SG" dirty="0">
                <a:latin typeface="+mn-lt"/>
                <a:ea typeface="+mn-ea"/>
                <a:cs typeface="+mn-cs"/>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我们每个人都应当像提摩太一样，向比我们更成熟的人学习，同时也要成为他人的“保罗”，帮助比我们属灵上不够成熟的人在基督里成长。</a:t>
            </a:r>
          </a:p>
          <a:p>
            <a:pPr>
              <a:defRPr/>
            </a:pPr>
            <a:endParaRPr lang="en-US" dirty="0"/>
          </a:p>
        </p:txBody>
      </p:sp>
      <p:sp>
        <p:nvSpPr>
          <p:cNvPr id="50585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DC9D8BA-28B7-2744-8A97-74DF97BB2862}" type="slidenum">
              <a:rPr lang="en-US" sz="1200">
                <a:latin typeface="Calibri" charset="0"/>
                <a:ea typeface="MS PGothic" charset="0"/>
                <a:cs typeface="MS PGothic" charset="0"/>
              </a:rPr>
              <a:pPr eaLnBrk="1"/>
              <a:t>50</a:t>
            </a:fld>
            <a:endParaRPr lang="en-US" sz="1200">
              <a:latin typeface="Calibri" charset="0"/>
              <a:ea typeface="MS PGothic" charset="0"/>
              <a:cs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a:p>
            <a:r>
              <a:rPr lang="zh-CN" altLang="en-US" b="1" dirty="0"/>
              <a:t>生命转化小组（</a:t>
            </a:r>
            <a:r>
              <a:rPr lang="en-US" altLang="zh-CN" b="1" dirty="0"/>
              <a:t>LTG</a:t>
            </a:r>
            <a:r>
              <a:rPr lang="zh-CN" altLang="en-US" b="1" dirty="0"/>
              <a:t>）</a:t>
            </a:r>
            <a:r>
              <a:rPr lang="en-US" altLang="zh-CN" dirty="0"/>
              <a:t> </a:t>
            </a:r>
            <a:r>
              <a:rPr lang="zh-CN" altLang="en-US" dirty="0"/>
              <a:t>由 </a:t>
            </a:r>
            <a:r>
              <a:rPr lang="en-US" altLang="zh-CN" dirty="0"/>
              <a:t>2-3 </a:t>
            </a:r>
            <a:r>
              <a:rPr lang="zh-CN" altLang="en-US" dirty="0"/>
              <a:t>人组成，致力于属灵成长。</a:t>
            </a:r>
          </a:p>
          <a:p>
            <a:r>
              <a:rPr lang="zh-CN" altLang="en-US" dirty="0"/>
              <a:t>他们每周在家中、餐厅、教会、公司或任何适合的地方聚会，</a:t>
            </a:r>
          </a:p>
          <a:p>
            <a:r>
              <a:rPr lang="zh-CN" altLang="en-US" dirty="0"/>
              <a:t>进行 </a:t>
            </a:r>
            <a:r>
              <a:rPr lang="en-US" altLang="zh-CN" b="1" dirty="0"/>
              <a:t>60 </a:t>
            </a:r>
            <a:r>
              <a:rPr lang="zh-CN" altLang="en-US" b="1" dirty="0"/>
              <a:t>分钟的属灵督责（</a:t>
            </a:r>
            <a:r>
              <a:rPr lang="en-US" altLang="zh-CN" b="1" dirty="0"/>
              <a:t>accountability</a:t>
            </a:r>
            <a:r>
              <a:rPr lang="zh-CN" altLang="en-US" b="1" dirty="0"/>
              <a:t>）分享会</a:t>
            </a:r>
            <a:r>
              <a:rPr lang="zh-CN" altLang="en-US" dirty="0"/>
              <a:t>。</a:t>
            </a:r>
          </a:p>
          <a:p>
            <a:pPr eaLnBrk="1">
              <a:defRPr/>
            </a:pPr>
            <a:endParaRPr lang="en-US" dirty="0">
              <a:ea typeface="宋体" charset="0"/>
              <a:cs typeface="宋体" charset="0"/>
            </a:endParaRPr>
          </a:p>
        </p:txBody>
      </p:sp>
      <p:sp>
        <p:nvSpPr>
          <p:cNvPr id="50790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076239C2-2BAB-0D40-80A9-617776B94F53}" type="slidenum">
              <a:rPr lang="en-US" sz="1200">
                <a:latin typeface="Arial" charset="0"/>
                <a:ea typeface="MS PGothic" charset="0"/>
                <a:cs typeface="MS PGothic" charset="0"/>
              </a:rPr>
              <a:pPr eaLnBrk="1"/>
              <a:t>51</a:t>
            </a:fld>
            <a:endParaRPr lang="en-US" sz="1200">
              <a:latin typeface="Arial" charset="0"/>
              <a:ea typeface="MS PGothic" charset="0"/>
              <a:cs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0002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29486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1949850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98171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34510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2276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is called “apostasy.” It literally means a turning away by rejecting.</a:t>
            </a:r>
          </a:p>
          <a:p>
            <a:r>
              <a:rPr lang="en-US" dirty="0"/>
              <a:t>Sometimes this means that the person no longer claims to be a Christian—but in other cases, the person still claims the name of Jesus (professes Christ) but has turned away from a key doctrine of the faith. </a:t>
            </a:r>
          </a:p>
          <a:p>
            <a:endParaRPr lang="en-US" dirty="0"/>
          </a:p>
          <a:p>
            <a:r>
              <a:rPr lang="zh-CN" altLang="en-US" dirty="0"/>
              <a:t>这被称为“背道”（</a:t>
            </a:r>
            <a:r>
              <a:rPr lang="en-US" altLang="zh-CN" dirty="0"/>
              <a:t>apostasy</a:t>
            </a:r>
            <a:r>
              <a:rPr lang="zh-CN" altLang="en-US" dirty="0"/>
              <a:t>）。其字面意思是因拒绝而转离。</a:t>
            </a:r>
          </a:p>
          <a:p>
            <a:r>
              <a:rPr lang="zh-CN" altLang="en-US" dirty="0"/>
              <a:t>有时候，这意味着一个人不再自称为基督徒</a:t>
            </a:r>
            <a:r>
              <a:rPr lang="en-US" altLang="zh-CN" dirty="0"/>
              <a:t>——</a:t>
            </a:r>
            <a:r>
              <a:rPr lang="zh-CN" altLang="en-US" dirty="0"/>
              <a:t>但在其他情况下，这个人仍然宣称耶稣的名（自称信基督），却已经背弃了信仰中的关键教义。</a:t>
            </a:r>
          </a:p>
          <a:p>
            <a:endParaRPr lang="en-US" dirty="0"/>
          </a:p>
        </p:txBody>
      </p:sp>
    </p:spTree>
    <p:extLst>
      <p:ext uri="{BB962C8B-B14F-4D97-AF65-F5344CB8AC3E}">
        <p14:creationId xmlns:p14="http://schemas.microsoft.com/office/powerpoint/2010/main" val="162875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你现在可以做什么来确保将来忠心地跟随主呢？</a:t>
            </a:r>
          </a:p>
          <a:p>
            <a:endParaRPr lang="en-US" dirty="0">
              <a:cs typeface="ＭＳ Ｐゴシック" charset="0"/>
            </a:endParaRPr>
          </a:p>
        </p:txBody>
      </p:sp>
    </p:spTree>
    <p:extLst>
      <p:ext uri="{BB962C8B-B14F-4D97-AF65-F5344CB8AC3E}">
        <p14:creationId xmlns:p14="http://schemas.microsoft.com/office/powerpoint/2010/main" val="1853774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follow</a:t>
            </a:r>
            <a:r>
              <a:rPr lang="en-US" sz="1200" kern="1200" dirty="0">
                <a:solidFill>
                  <a:schemeClr val="tx1"/>
                </a:solidFill>
                <a:effectLst/>
                <a:latin typeface="Arial" charset="0"/>
                <a:ea typeface="宋体" charset="-122"/>
                <a:cs typeface="宋体" charset="-122"/>
              </a:rPr>
              <a:t> what God says</a:t>
            </a:r>
            <a:r>
              <a:rPr lang="en-SG" sz="1200" dirty="0">
                <a:effectLst/>
              </a:rPr>
              <a:t> (1-2)</a:t>
            </a:r>
          </a:p>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tell others </a:t>
            </a:r>
            <a:r>
              <a:rPr lang="en-US" sz="1200" kern="1200" dirty="0">
                <a:solidFill>
                  <a:schemeClr val="tx1"/>
                </a:solidFill>
                <a:effectLst/>
                <a:latin typeface="Arial" charset="0"/>
                <a:ea typeface="宋体" charset="-122"/>
                <a:cs typeface="宋体" charset="-122"/>
              </a:rPr>
              <a:t>what God says</a:t>
            </a:r>
            <a:r>
              <a:rPr lang="en-SG" sz="1200" dirty="0">
                <a:effectLst/>
              </a:rPr>
              <a:t> (3-4)</a:t>
            </a:r>
          </a:p>
          <a:p>
            <a:r>
              <a:rPr lang="zh-CN" altLang="en-US" sz="1050" dirty="0"/>
              <a:t>持续遵行神的话语（</a:t>
            </a:r>
            <a:r>
              <a:rPr lang="en-US" altLang="zh-CN" sz="1050" dirty="0"/>
              <a:t>1-2</a:t>
            </a:r>
            <a:r>
              <a:rPr lang="zh-CN" altLang="en-US" sz="1050" dirty="0"/>
              <a:t>）</a:t>
            </a:r>
          </a:p>
          <a:p>
            <a:r>
              <a:rPr lang="zh-CN" altLang="en-US" sz="1050" dirty="0"/>
              <a:t>持续向他人传讲神的话语（</a:t>
            </a:r>
            <a:r>
              <a:rPr lang="en-US" altLang="zh-CN" sz="1050" dirty="0"/>
              <a:t>3-4</a:t>
            </a:r>
            <a:r>
              <a:rPr lang="zh-CN" altLang="en-US" sz="1050" dirty="0"/>
              <a:t>）</a:t>
            </a:r>
          </a:p>
          <a:p>
            <a:endParaRPr lang="en-US" sz="1200" dirty="0">
              <a:cs typeface="ＭＳ Ｐゴシック" charset="0"/>
            </a:endParaRPr>
          </a:p>
        </p:txBody>
      </p:sp>
    </p:spTree>
    <p:extLst>
      <p:ext uri="{BB962C8B-B14F-4D97-AF65-F5344CB8AC3E}">
        <p14:creationId xmlns:p14="http://schemas.microsoft.com/office/powerpoint/2010/main" val="6285507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1446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02CC1F2-1E20-A94C-9DB2-E552B1F19CC7}" type="slidenum">
              <a:rPr lang="en-GB" sz="1200">
                <a:solidFill>
                  <a:srgbClr val="FFFFFF"/>
                </a:solidFill>
                <a:latin typeface="Comic Sans MS" charset="0"/>
                <a:ea typeface="MS PGothic" charset="0"/>
              </a:rPr>
              <a:pPr eaLnBrk="1"/>
              <a:t>66</a:t>
            </a:fld>
            <a:endParaRPr lang="en-GB" sz="1200">
              <a:solidFill>
                <a:srgbClr val="FFFFFF"/>
              </a:solidFill>
              <a:latin typeface="Comic Sans MS" charset="0"/>
              <a:ea typeface="MS PGothic" charset="0"/>
            </a:endParaRPr>
          </a:p>
        </p:txBody>
      </p:sp>
      <p:sp>
        <p:nvSpPr>
          <p:cNvPr id="4628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拒绝任何不符合圣经内容的教导</a:t>
            </a:r>
            <a:r>
              <a:rPr lang="en-SG"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655E222-219B-B740-8AA9-C463CB4B1D28}" type="slidenum">
              <a:rPr lang="en-GB" sz="1200">
                <a:solidFill>
                  <a:srgbClr val="FFFFFF"/>
                </a:solidFill>
                <a:latin typeface="Comic Sans MS" charset="0"/>
                <a:ea typeface="MS PGothic" charset="0"/>
              </a:rPr>
              <a:pPr eaLnBrk="1"/>
              <a:t>67</a:t>
            </a:fld>
            <a:endParaRPr lang="en-GB" sz="1200">
              <a:solidFill>
                <a:srgbClr val="FFFFFF"/>
              </a:solidFill>
              <a:latin typeface="Comic Sans MS" charset="0"/>
              <a:ea typeface="MS PGothic" charset="0"/>
            </a:endParaRPr>
          </a:p>
        </p:txBody>
      </p:sp>
      <p:sp>
        <p:nvSpPr>
          <p:cNvPr id="4638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a:solidFill>
                  <a:schemeClr val="tx1"/>
                </a:solidFill>
                <a:latin typeface="+mn-lt"/>
                <a:ea typeface="+mn-ea"/>
                <a:cs typeface="+mn-cs"/>
              </a:rPr>
              <a:t>我们保证会有困难的日子（3：1）。</a:t>
            </a:r>
            <a:r>
              <a:rPr lang="en-US" sz="1200" i="1" dirty="0" err="1">
                <a:solidFill>
                  <a:schemeClr val="tx1"/>
                </a:solidFill>
                <a:latin typeface="+mn-lt"/>
                <a:ea typeface="+mn-ea"/>
                <a:cs typeface="+mn-cs"/>
              </a:rPr>
              <a:t>保罗在他写提摩太书信时</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正经历巨大的考验</a:t>
            </a:r>
            <a:r>
              <a:rPr lang="en-US" sz="1200" i="1" dirty="0">
                <a:solidFill>
                  <a:schemeClr val="tx1"/>
                </a:solidFill>
                <a:latin typeface="+mn-lt"/>
                <a:ea typeface="+mn-ea"/>
                <a:cs typeface="+mn-cs"/>
              </a:rPr>
              <a:t>.</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2945B0E-8C46-B847-8090-CA95FFF21DBA}" type="slidenum">
              <a:rPr lang="en-GB" sz="1200">
                <a:solidFill>
                  <a:srgbClr val="FFFFFF"/>
                </a:solidFill>
                <a:latin typeface="Comic Sans MS" charset="0"/>
                <a:ea typeface="MS PGothic" charset="0"/>
              </a:rPr>
              <a:pPr eaLnBrk="1"/>
              <a:t>69</a:t>
            </a:fld>
            <a:endParaRPr lang="en-GB" sz="1200">
              <a:solidFill>
                <a:srgbClr val="FFFFFF"/>
              </a:solidFill>
              <a:latin typeface="Comic Sans MS" charset="0"/>
              <a:ea typeface="MS PGothic" charset="0"/>
            </a:endParaRPr>
          </a:p>
        </p:txBody>
      </p:sp>
      <p:sp>
        <p:nvSpPr>
          <p:cNvPr id="4700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今天别人给我们的建议，往往是与教导假教义者进行公开讨论。但是，保罗在这里的意思是“故意以及避免与别人联系，远离，避开</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BDAG</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96FCE97-9B73-5143-A0CB-2BC6910555D1}" type="slidenum">
              <a:rPr lang="en-GB" sz="1200">
                <a:solidFill>
                  <a:srgbClr val="FFFFFF"/>
                </a:solidFill>
                <a:latin typeface="Comic Sans MS" charset="0"/>
                <a:ea typeface="MS PGothic" charset="0"/>
              </a:rPr>
              <a:pPr eaLnBrk="1"/>
              <a:t>70</a:t>
            </a:fld>
            <a:endParaRPr lang="en-GB" sz="1200">
              <a:solidFill>
                <a:srgbClr val="FFFFFF"/>
              </a:solidFill>
              <a:latin typeface="Comic Sans MS" charset="0"/>
              <a:ea typeface="MS PGothic" charset="0"/>
            </a:endParaRPr>
          </a:p>
        </p:txBody>
      </p:sp>
      <p:sp>
        <p:nvSpPr>
          <p:cNvPr id="47206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异教徒尽管他们多受欢迎</a:t>
            </a:r>
            <a:r>
              <a:rPr lang="en-US" sz="1200" i="1" dirty="0">
                <a:solidFill>
                  <a:schemeClr val="tx1"/>
                </a:solidFill>
                <a:latin typeface="+mn-lt"/>
                <a:ea typeface="+mn-ea"/>
                <a:cs typeface="+mn-cs"/>
              </a:rPr>
              <a:t>, 注定会受到神的审判（提摩太后书3：6-9）。轻 </a:t>
            </a:r>
            <a:r>
              <a:rPr lang="en-US" sz="1200" i="1" dirty="0" err="1">
                <a:solidFill>
                  <a:schemeClr val="tx1"/>
                </a:solidFill>
                <a:latin typeface="+mn-lt"/>
                <a:ea typeface="+mn-ea"/>
                <a:cs typeface="+mn-cs"/>
              </a:rPr>
              <a:t>信的女性喜爱听最新的异端教导</a:t>
            </a:r>
            <a:r>
              <a:rPr lang="en-US" sz="1200" i="1" dirty="0">
                <a:solidFill>
                  <a:schemeClr val="tx1"/>
                </a:solidFill>
                <a:latin typeface="+mn-lt"/>
                <a:ea typeface="+mn-ea"/>
                <a:cs typeface="+mn-cs"/>
              </a:rPr>
              <a:t> (提摩太后书3：6-7）。</a:t>
            </a:r>
            <a:endParaRPr lang="en-US" sz="1200" dirty="0">
              <a:solidFill>
                <a:schemeClr val="tx1"/>
              </a:solidFill>
              <a:latin typeface="+mn-lt"/>
              <a:ea typeface="+mn-ea"/>
              <a:cs typeface="+mn-cs"/>
            </a:endParaRPr>
          </a:p>
          <a:p>
            <a:pPr>
              <a:defRPr/>
            </a:pPr>
            <a:endParaRPr lang="en-US" dirty="0">
              <a:ea typeface="宋体" charset="0"/>
              <a:cs typeface="宋体"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BB016D9-9EAE-BD47-9CFD-E4BE81ED80CA}" type="slidenum">
              <a:rPr lang="en-GB" sz="1200">
                <a:solidFill>
                  <a:srgbClr val="FFFFFF"/>
                </a:solidFill>
                <a:latin typeface="Comic Sans MS" charset="0"/>
                <a:ea typeface="MS PGothic" charset="0"/>
              </a:rPr>
              <a:pPr eaLnBrk="1"/>
              <a:t>72</a:t>
            </a:fld>
            <a:endParaRPr lang="en-GB" sz="1200">
              <a:solidFill>
                <a:srgbClr val="FFFFFF"/>
              </a:solidFill>
              <a:latin typeface="Comic Sans MS" charset="0"/>
              <a:ea typeface="MS PGothic" charset="0"/>
            </a:endParaRPr>
          </a:p>
        </p:txBody>
      </p:sp>
      <p:sp>
        <p:nvSpPr>
          <p:cNvPr id="4730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教导假教义者由于他们反对真理和堕落的心灵</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注定会受到神的审判</a:t>
            </a:r>
            <a:r>
              <a:rPr lang="en-US" sz="1200" i="1" dirty="0">
                <a:solidFill>
                  <a:schemeClr val="tx1"/>
                </a:solidFill>
                <a:latin typeface="+mn-lt"/>
                <a:ea typeface="+mn-ea"/>
                <a:cs typeface="+mn-cs"/>
              </a:rPr>
              <a:t>.</a:t>
            </a:r>
            <a:r>
              <a:rPr lang="en-SG" sz="1200" i="1" dirty="0">
                <a:solidFill>
                  <a:schemeClr val="tx1"/>
                </a:solidFill>
                <a:latin typeface="+mn-lt"/>
                <a:ea typeface="+mn-ea"/>
                <a:cs typeface="+mn-cs"/>
              </a:rPr>
              <a:t>(</a:t>
            </a:r>
            <a:r>
              <a:rPr lang="en-US" sz="1200" i="1" dirty="0" err="1">
                <a:solidFill>
                  <a:schemeClr val="tx1"/>
                </a:solidFill>
                <a:latin typeface="+mn-lt"/>
                <a:ea typeface="+mn-ea"/>
                <a:cs typeface="+mn-cs"/>
              </a:rPr>
              <a:t>提摩太后书</a:t>
            </a:r>
            <a:r>
              <a:rPr lang="en-US" sz="1200" i="1" dirty="0">
                <a:solidFill>
                  <a:schemeClr val="tx1"/>
                </a:solidFill>
                <a:latin typeface="+mn-lt"/>
                <a:ea typeface="+mn-ea"/>
                <a:cs typeface="+mn-cs"/>
              </a:rPr>
              <a:t> 3:8-9)</a:t>
            </a:r>
            <a:endParaRPr lang="en-US" sz="1200" dirty="0">
              <a:solidFill>
                <a:schemeClr val="tx1"/>
              </a:solidFill>
              <a:latin typeface="+mn-lt"/>
              <a:ea typeface="+mn-ea"/>
              <a:cs typeface="+mn-cs"/>
            </a:endParaRPr>
          </a:p>
          <a:p>
            <a:pPr>
              <a:defRPr/>
            </a:pPr>
            <a:endParaRPr lang="en-US" altLang="en-US" dirty="0">
              <a:latin typeface="Calibri" pitchFamily="34" charset="0"/>
              <a:ea typeface="SimSun" pitchFamily="2" charset="-122"/>
            </a:endParaRPr>
          </a:p>
          <a:p>
            <a:pPr>
              <a:defRPr/>
            </a:pPr>
            <a:r>
              <a:rPr lang="en-US" altLang="en-US" dirty="0">
                <a:latin typeface="Calibri" pitchFamily="34" charset="0"/>
                <a:ea typeface="SimSun" pitchFamily="2" charset="-122"/>
              </a:rPr>
              <a:t>"The reference to </a:t>
            </a:r>
            <a:r>
              <a:rPr lang="en-US" altLang="en-US" dirty="0" err="1">
                <a:latin typeface="Calibri" pitchFamily="34" charset="0"/>
                <a:ea typeface="SimSun" pitchFamily="2" charset="-122"/>
              </a:rPr>
              <a:t>Jannes</a:t>
            </a:r>
            <a:r>
              <a:rPr lang="en-US" altLang="en-US" dirty="0">
                <a:latin typeface="Calibri" pitchFamily="34" charset="0"/>
                <a:ea typeface="SimSun" pitchFamily="2" charset="-122"/>
              </a:rPr>
              <a:t> and </a:t>
            </a:r>
            <a:r>
              <a:rPr lang="en-US" altLang="en-US" dirty="0" err="1">
                <a:latin typeface="Calibri" pitchFamily="34" charset="0"/>
                <a:ea typeface="SimSun" pitchFamily="2" charset="-122"/>
              </a:rPr>
              <a:t>Jambres</a:t>
            </a:r>
            <a:r>
              <a:rPr lang="en-US" altLang="en-US" dirty="0">
                <a:latin typeface="Calibri" pitchFamily="34" charset="0"/>
                <a:ea typeface="SimSun" pitchFamily="2" charset="-122"/>
              </a:rPr>
              <a:t> and their opposition to Moses draws not on the Old Testament but on a widespread Jewish legend about two of Pharaoh</a:t>
            </a:r>
            <a:r>
              <a:rPr lang="fr-FR" altLang="en-US" dirty="0">
                <a:latin typeface="Calibri" pitchFamily="34" charset="0"/>
                <a:ea typeface="SimSun" pitchFamily="2" charset="-122"/>
              </a:rPr>
              <a:t>'</a:t>
            </a:r>
            <a:r>
              <a:rPr lang="en-US" altLang="en-US" dirty="0">
                <a:latin typeface="Calibri" pitchFamily="34" charset="0"/>
                <a:ea typeface="SimSun" pitchFamily="2" charset="-122"/>
              </a:rPr>
              <a:t>s magicians who competed against Moses and lost (cf. Ex. 7:11; 9:11). The comparison between the false teachers and the Egyptians, and implicitly therefore Timothy and Moses, must have encouraged the young minister" (BKC).</a:t>
            </a:r>
            <a:r>
              <a:rPr lang="en-US" altLang="en-US" dirty="0">
                <a:ea typeface="SimSun" pitchFamily="2" charset="-122"/>
              </a:rPr>
              <a:t> </a:t>
            </a:r>
          </a:p>
          <a:p>
            <a:pPr>
              <a:defRPr/>
            </a:pPr>
            <a:endParaRPr lang="en-US" altLang="en-US" dirty="0">
              <a:ea typeface="SimSun" pitchFamily="2" charset="-122"/>
            </a:endParaRPr>
          </a:p>
          <a:p>
            <a:pPr>
              <a:defRPr/>
            </a:pPr>
            <a:r>
              <a:rPr lang="en-US" altLang="en-US" dirty="0">
                <a:ea typeface="SimSun" pitchFamily="2" charset="-122"/>
              </a:rPr>
              <a:t>————————</a:t>
            </a:r>
          </a:p>
          <a:p>
            <a:pPr eaLnBrk="1" hangingPunct="1">
              <a:defRPr/>
            </a:pPr>
            <a:r>
              <a:rPr lang="en-US" altLang="en-US" b="1" dirty="0">
                <a:ea typeface="SimSun" pitchFamily="2" charset="-122"/>
              </a:rPr>
              <a:t>Common Core State Standards in Mathematics, Grades 3–8</a:t>
            </a:r>
          </a:p>
          <a:p>
            <a:pPr>
              <a:defRPr/>
            </a:pPr>
            <a:r>
              <a:rPr lang="en-US" altLang="en-US" dirty="0">
                <a:ea typeface="SimSun" pitchFamily="2" charset="-122"/>
              </a:rPr>
              <a:t>In this timely and practical course, Dr. </a:t>
            </a:r>
            <a:r>
              <a:rPr lang="en-US" altLang="en-US" dirty="0" err="1">
                <a:ea typeface="SimSun" pitchFamily="2" charset="-122"/>
              </a:rPr>
              <a:t>Kanold</a:t>
            </a:r>
            <a:r>
              <a:rPr lang="en-US" altLang="en-US" dirty="0">
                <a:ea typeface="SimSun" pitchFamily="2" charset="-122"/>
              </a:rPr>
              <a:t> and Dr. Briars explain both the whys and the how-</a:t>
            </a:r>
            <a:r>
              <a:rPr lang="en-US" altLang="en-US" dirty="0" err="1">
                <a:ea typeface="SimSun" pitchFamily="2" charset="-122"/>
              </a:rPr>
              <a:t>tos</a:t>
            </a:r>
            <a:r>
              <a:rPr lang="en-US" altLang="en-US" dirty="0">
                <a:ea typeface="SimSun" pitchFamily="2" charset="-122"/>
              </a:rPr>
              <a:t> for implementing the CCSS</a:t>
            </a:r>
          </a:p>
          <a:p>
            <a:pPr>
              <a:defRPr/>
            </a:pPr>
            <a:r>
              <a:rPr lang="en-US" altLang="en-US" dirty="0">
                <a:ea typeface="SimSun" pitchFamily="2" charset="-122"/>
              </a:rPr>
              <a:t>http://www.solution-tree.com/authors/tim-kanold/ccss-math-3-8-online-course.html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330184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D1F6AD4-AF3F-1847-92A6-BB59B6FF170F}" type="slidenum">
              <a:rPr lang="en-GB" sz="1200">
                <a:solidFill>
                  <a:srgbClr val="FFFFFF"/>
                </a:solidFill>
                <a:latin typeface="Comic Sans MS" charset="0"/>
                <a:ea typeface="MS PGothic" charset="0"/>
              </a:rPr>
              <a:pPr eaLnBrk="1"/>
              <a:t>74</a:t>
            </a:fld>
            <a:endParaRPr lang="en-GB" sz="1200">
              <a:solidFill>
                <a:srgbClr val="FFFFFF"/>
              </a:solidFill>
              <a:latin typeface="Comic Sans MS" charset="0"/>
              <a:ea typeface="MS PGothic" charset="0"/>
            </a:endParaRPr>
          </a:p>
        </p:txBody>
      </p:sp>
      <p:sp>
        <p:nvSpPr>
          <p:cNvPr id="47616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从神的仆人和神的话语中喂养自己真实的信仰。</a:t>
            </a:r>
          </a:p>
          <a:p>
            <a:pPr>
              <a:defRPr/>
            </a:pP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670831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AC49F54-22D2-D44B-A0FA-7D6A0BE41508}" type="slidenum">
              <a:rPr lang="en-GB" sz="1200">
                <a:solidFill>
                  <a:srgbClr val="FFFFFF"/>
                </a:solidFill>
                <a:latin typeface="Comic Sans MS" charset="0"/>
                <a:ea typeface="MS PGothic" charset="0"/>
              </a:rPr>
              <a:pPr eaLnBrk="1"/>
              <a:t>75</a:t>
            </a:fld>
            <a:endParaRPr lang="en-GB" sz="1200">
              <a:solidFill>
                <a:srgbClr val="FFFFFF"/>
              </a:solidFill>
              <a:latin typeface="Comic Sans MS" charset="0"/>
              <a:ea typeface="MS PGothic" charset="0"/>
            </a:endParaRPr>
          </a:p>
        </p:txBody>
      </p:sp>
      <p:sp>
        <p:nvSpPr>
          <p:cNvPr id="477186" name="Rectangle 1026"/>
          <p:cNvSpPr>
            <a:spLocks noGrp="1" noRot="1" noChangeAspect="1" noChangeArrowheads="1"/>
          </p:cNvSpPr>
          <p:nvPr>
            <p:ph type="sldImg"/>
          </p:nvPr>
        </p:nvSpPr>
        <p:spPr>
          <a:solidFill>
            <a:srgbClr val="FFFFFF"/>
          </a:solidFill>
          <a:ln/>
        </p:spPr>
      </p:sp>
      <p:sp>
        <p:nvSpPr>
          <p:cNvPr id="477187"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E904510-EF84-3448-93E0-8ED9AF0B4152}" type="slidenum">
              <a:rPr lang="en-GB" sz="1200">
                <a:solidFill>
                  <a:srgbClr val="FFFFFF"/>
                </a:solidFill>
                <a:latin typeface="Comic Sans MS" charset="0"/>
                <a:ea typeface="MS PGothic" charset="0"/>
              </a:rPr>
              <a:pPr eaLnBrk="1"/>
              <a:t>76</a:t>
            </a:fld>
            <a:endParaRPr lang="en-GB" sz="1200">
              <a:solidFill>
                <a:srgbClr val="FFFFFF"/>
              </a:solidFill>
              <a:latin typeface="Comic Sans MS" charset="0"/>
              <a:ea typeface="MS PGothic" charset="0"/>
            </a:endParaRPr>
          </a:p>
        </p:txBody>
      </p:sp>
      <p:sp>
        <p:nvSpPr>
          <p:cNvPr id="47821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a:solidFill>
                  <a:schemeClr val="tx1"/>
                </a:solidFill>
                <a:latin typeface="+mn-lt"/>
                <a:ea typeface="+mn-ea"/>
                <a:cs typeface="+mn-cs"/>
              </a:rPr>
              <a:t>跟随保罗受苦的例子（提摩太后书3：10-11）。</a:t>
            </a:r>
            <a:endParaRPr lang="en-US" sz="1200" dirty="0">
              <a:solidFill>
                <a:schemeClr val="tx1"/>
              </a:solidFill>
              <a:latin typeface="+mn-lt"/>
              <a:ea typeface="+mn-ea"/>
              <a:cs typeface="+mn-cs"/>
            </a:endParaRPr>
          </a:p>
          <a:p>
            <a:pPr>
              <a:defRPr/>
            </a:pPr>
            <a:r>
              <a:rPr lang="en-US" sz="1200" i="1" dirty="0">
                <a:solidFill>
                  <a:schemeClr val="tx1"/>
                </a:solidFill>
                <a:latin typeface="+mn-lt"/>
                <a:ea typeface="+mn-ea"/>
                <a:cs typeface="+mn-cs"/>
              </a:rPr>
              <a:t>我们常说，”不要跟随我。跟随基督。”这听起来好像很谦虚，但人们需要看到耶稣的现代化例子。保罗说跟随基督，但他也鼓励他的读者跟随他。 “</a:t>
            </a:r>
            <a:r>
              <a:rPr lang="en-US" sz="1200" i="1" dirty="0" err="1">
                <a:solidFill>
                  <a:schemeClr val="tx1"/>
                </a:solidFill>
                <a:latin typeface="+mn-lt"/>
                <a:ea typeface="+mn-ea"/>
                <a:cs typeface="+mn-cs"/>
              </a:rPr>
              <a:t>跟随我，正如我跟随基督</a:t>
            </a:r>
            <a:r>
              <a:rPr lang="en-US" sz="1200" i="1" dirty="0">
                <a:solidFill>
                  <a:schemeClr val="tx1"/>
                </a:solidFill>
                <a:latin typeface="+mn-lt"/>
                <a:ea typeface="+mn-ea"/>
                <a:cs typeface="+mn-cs"/>
              </a:rPr>
              <a:t>”（</a:t>
            </a:r>
            <a:r>
              <a:rPr lang="en-US" sz="1200" i="1" dirty="0" err="1">
                <a:solidFill>
                  <a:schemeClr val="tx1"/>
                </a:solidFill>
                <a:latin typeface="+mn-lt"/>
                <a:ea typeface="+mn-ea"/>
                <a:cs typeface="+mn-cs"/>
              </a:rPr>
              <a:t>以弗所书</a:t>
            </a:r>
            <a:r>
              <a:rPr lang="en-US" sz="1200" i="1" dirty="0">
                <a:solidFill>
                  <a:schemeClr val="tx1"/>
                </a:solidFill>
                <a:latin typeface="+mn-lt"/>
                <a:ea typeface="+mn-ea"/>
                <a:cs typeface="+mn-cs"/>
              </a:rPr>
              <a:t> 5：1）</a:t>
            </a:r>
            <a:endParaRPr lang="en-US" sz="1200" dirty="0">
              <a:solidFill>
                <a:schemeClr val="tx1"/>
              </a:solidFill>
              <a:latin typeface="+mn-lt"/>
              <a:ea typeface="+mn-ea"/>
              <a:cs typeface="+mn-cs"/>
            </a:endParaRPr>
          </a:p>
          <a:p>
            <a:pPr>
              <a:defRPr/>
            </a:pPr>
            <a:endParaRPr lang="en-US" dirty="0">
              <a:ea typeface="宋体" charset="0"/>
              <a:cs typeface="宋体"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4D92D75-C1DC-0A42-BC64-D64694AA5164}" type="slidenum">
              <a:rPr lang="en-GB" sz="1200">
                <a:solidFill>
                  <a:srgbClr val="FFFFFF"/>
                </a:solidFill>
                <a:latin typeface="Comic Sans MS" charset="0"/>
                <a:ea typeface="MS PGothic" charset="0"/>
              </a:rPr>
              <a:pPr eaLnBrk="1"/>
              <a:t>77</a:t>
            </a:fld>
            <a:endParaRPr lang="en-GB" sz="1200">
              <a:solidFill>
                <a:srgbClr val="FFFFFF"/>
              </a:solidFill>
              <a:latin typeface="Comic Sans MS" charset="0"/>
              <a:ea typeface="MS PGothic" charset="0"/>
            </a:endParaRPr>
          </a:p>
        </p:txBody>
      </p:sp>
      <p:sp>
        <p:nvSpPr>
          <p:cNvPr id="480258" name="Rectangle 1026"/>
          <p:cNvSpPr>
            <a:spLocks noGrp="1" noRot="1" noChangeAspect="1" noChangeArrowheads="1"/>
          </p:cNvSpPr>
          <p:nvPr>
            <p:ph type="sldImg"/>
          </p:nvPr>
        </p:nvSpPr>
        <p:spPr>
          <a:solidFill>
            <a:srgbClr val="FFFFFF"/>
          </a:solidFill>
          <a:ln/>
        </p:spPr>
      </p:sp>
      <p:sp>
        <p:nvSpPr>
          <p:cNvPr id="480259"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ea typeface="宋体" charset="0"/>
              <a:cs typeface="宋体"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E5F2B791-5A32-F946-A66C-7CB32396F322}" type="slidenum">
              <a:rPr lang="en-GB" sz="1200">
                <a:solidFill>
                  <a:srgbClr val="FFFFFF"/>
                </a:solidFill>
                <a:latin typeface="Comic Sans MS" charset="0"/>
                <a:ea typeface="MS PGothic" charset="0"/>
              </a:rPr>
              <a:pPr eaLnBrk="1"/>
              <a:t>78</a:t>
            </a:fld>
            <a:endParaRPr lang="en-GB" sz="1200">
              <a:solidFill>
                <a:srgbClr val="FFFFFF"/>
              </a:solidFill>
              <a:latin typeface="Comic Sans MS" charset="0"/>
              <a:ea typeface="MS PGothic" charset="0"/>
            </a:endParaRPr>
          </a:p>
        </p:txBody>
      </p:sp>
      <p:sp>
        <p:nvSpPr>
          <p:cNvPr id="4812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00562463-AC8A-0147-AF3C-7B2B938B0B9B}" type="slidenum">
              <a:rPr lang="en-GB" sz="1200">
                <a:solidFill>
                  <a:srgbClr val="FFFFFF"/>
                </a:solidFill>
                <a:latin typeface="Comic Sans MS" charset="0"/>
                <a:ea typeface="MS PGothic" charset="0"/>
              </a:rPr>
              <a:pPr eaLnBrk="1"/>
              <a:t>79</a:t>
            </a:fld>
            <a:endParaRPr lang="en-GB" sz="1200">
              <a:solidFill>
                <a:srgbClr val="FFFFFF"/>
              </a:solidFill>
              <a:latin typeface="Comic Sans MS" charset="0"/>
              <a:ea typeface="MS PGothic" charset="0"/>
            </a:endParaRPr>
          </a:p>
        </p:txBody>
      </p:sp>
      <p:sp>
        <p:nvSpPr>
          <p:cNvPr id="48435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zh-CN" altLang="en-US" dirty="0">
                <a:cs typeface="ＭＳ Ｐゴシック" charset="0"/>
              </a:rPr>
              <a:t>我们如何能接受真理，而不是谎言？</a:t>
            </a:r>
            <a:endParaRPr lang="en-US" dirty="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5BCB356-C5EE-7C40-B606-A7C3F9DDCE1A}" type="slidenum">
              <a:rPr lang="en-GB" sz="1200">
                <a:solidFill>
                  <a:srgbClr val="FFFFFF"/>
                </a:solidFill>
                <a:latin typeface="Comic Sans MS" charset="0"/>
                <a:ea typeface="MS PGothic" charset="0"/>
              </a:rPr>
              <a:pPr eaLnBrk="1"/>
              <a:t>80</a:t>
            </a:fld>
            <a:endParaRPr lang="en-GB" sz="1200">
              <a:solidFill>
                <a:srgbClr val="FFFFFF"/>
              </a:solidFill>
              <a:latin typeface="Comic Sans MS" charset="0"/>
              <a:ea typeface="MS PGothic" charset="0"/>
            </a:endParaRPr>
          </a:p>
        </p:txBody>
      </p:sp>
      <p:sp>
        <p:nvSpPr>
          <p:cNvPr id="486402" name="Rectangle 1026"/>
          <p:cNvSpPr>
            <a:spLocks noGrp="1" noRot="1" noChangeAspect="1" noChangeArrowheads="1"/>
          </p:cNvSpPr>
          <p:nvPr>
            <p:ph type="sldImg"/>
          </p:nvPr>
        </p:nvSpPr>
        <p:spPr>
          <a:solidFill>
            <a:srgbClr val="FFFFFF"/>
          </a:solidFill>
          <a:ln/>
        </p:spPr>
      </p:sp>
      <p:sp>
        <p:nvSpPr>
          <p:cNvPr id="486403"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9AFFB56-560C-4F4C-AB3E-1362035A62F4}" type="slidenum">
              <a:rPr lang="en-GB" sz="1200">
                <a:solidFill>
                  <a:srgbClr val="FFFFFF"/>
                </a:solidFill>
                <a:latin typeface="Comic Sans MS" charset="0"/>
                <a:ea typeface="MS PGothic" charset="0"/>
              </a:rPr>
              <a:pPr eaLnBrk="1"/>
              <a:t>81</a:t>
            </a:fld>
            <a:endParaRPr lang="en-GB" sz="1200">
              <a:solidFill>
                <a:srgbClr val="FFFFFF"/>
              </a:solidFill>
              <a:latin typeface="Comic Sans MS" charset="0"/>
              <a:ea typeface="MS PGothic" charset="0"/>
            </a:endParaRPr>
          </a:p>
        </p:txBody>
      </p:sp>
      <p:sp>
        <p:nvSpPr>
          <p:cNvPr id="49152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希腊语中的“灵感”的意思是“神所默示的</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BDC11FB-53F6-E34F-A947-4DE2D34845B0}" type="slidenum">
              <a:rPr lang="en-GB" sz="1200">
                <a:solidFill>
                  <a:srgbClr val="FFFFFF"/>
                </a:solidFill>
                <a:latin typeface="Comic Sans MS" charset="0"/>
                <a:ea typeface="MS PGothic" charset="0"/>
              </a:rPr>
              <a:pPr eaLnBrk="1"/>
              <a:t>82</a:t>
            </a:fld>
            <a:endParaRPr lang="en-GB" sz="1200">
              <a:solidFill>
                <a:srgbClr val="FFFFFF"/>
              </a:solidFill>
              <a:latin typeface="Comic Sans MS" charset="0"/>
              <a:ea typeface="MS PGothic" charset="0"/>
            </a:endParaRPr>
          </a:p>
        </p:txBody>
      </p:sp>
      <p:sp>
        <p:nvSpPr>
          <p:cNvPr id="49254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诚然，神是通过人写圣经，但圣经是神的灵启示他们写的,所以圣经是没有错误的</a:t>
            </a:r>
            <a:r>
              <a:rPr lang="en-US" sz="1200" i="1" dirty="0">
                <a:solidFill>
                  <a:schemeClr val="tx1"/>
                </a:solidFill>
                <a:latin typeface="+mn-lt"/>
                <a:ea typeface="+mn-ea"/>
                <a:cs typeface="+mn-cs"/>
              </a:rPr>
              <a:t>。</a:t>
            </a:r>
            <a:endParaRPr lang="en-US" sz="1200" dirty="0">
              <a:solidFill>
                <a:schemeClr val="tx1"/>
              </a:solidFill>
              <a:latin typeface="+mn-lt"/>
              <a:ea typeface="+mn-ea"/>
              <a:cs typeface="+mn-cs"/>
            </a:endParaRPr>
          </a:p>
          <a:p>
            <a:pPr>
              <a:defRPr/>
            </a:pP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635A8F5-CAC7-494A-A142-C59A0A2C489D}" type="slidenum">
              <a:rPr lang="en-US" sz="1200">
                <a:latin typeface="Arial" charset="0"/>
              </a:rPr>
              <a:pPr eaLnBrk="1"/>
              <a:t>83</a:t>
            </a:fld>
            <a:endParaRPr lang="en-US" sz="1200">
              <a:latin typeface="Arial" charset="0"/>
            </a:endParaRPr>
          </a:p>
        </p:txBody>
      </p:sp>
      <p:sp>
        <p:nvSpPr>
          <p:cNvPr id="319490"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ＭＳ Ｐゴシック" charset="0"/>
              </a:rPr>
              <a:t>If you preach sequentially through the Bible, you will have the divine balance in these four areas:</a:t>
            </a:r>
          </a:p>
          <a:p>
            <a:pPr marL="228600" indent="-228600">
              <a:buFontTx/>
              <a:buAutoNum type="arabicPeriod"/>
              <a:defRPr/>
            </a:pPr>
            <a:r>
              <a:rPr lang="en-US" dirty="0">
                <a:cs typeface="ＭＳ Ｐゴシック" charset="0"/>
              </a:rPr>
              <a:t>Teaching tells people how to walk God</a:t>
            </a:r>
            <a:r>
              <a:rPr lang="fr-FR" dirty="0">
                <a:cs typeface="ＭＳ Ｐゴシック" charset="0"/>
              </a:rPr>
              <a:t>'</a:t>
            </a:r>
            <a:r>
              <a:rPr lang="en-US" dirty="0">
                <a:cs typeface="ＭＳ Ｐゴシック" charset="0"/>
              </a:rPr>
              <a:t>s road</a:t>
            </a:r>
          </a:p>
          <a:p>
            <a:pPr marL="228600" indent="-228600">
              <a:buFontTx/>
              <a:buAutoNum type="arabicPeriod"/>
              <a:defRPr/>
            </a:pPr>
            <a:r>
              <a:rPr lang="en-US" dirty="0">
                <a:cs typeface="ＭＳ Ｐゴシック" charset="0"/>
              </a:rPr>
              <a:t>Rebuking tells them when they get off the path</a:t>
            </a:r>
          </a:p>
          <a:p>
            <a:pPr marL="228600" indent="-228600">
              <a:buFontTx/>
              <a:buAutoNum type="arabicPeriod"/>
              <a:defRPr/>
            </a:pPr>
            <a:r>
              <a:rPr lang="en-US" dirty="0">
                <a:cs typeface="ＭＳ Ｐゴシック" charset="0"/>
              </a:rPr>
              <a:t>Correcting shows how to get back to the right way</a:t>
            </a:r>
          </a:p>
          <a:p>
            <a:pPr marL="228600" indent="-228600">
              <a:buFontTx/>
              <a:buAutoNum type="arabicPeriod"/>
              <a:defRPr/>
            </a:pPr>
            <a:r>
              <a:rPr lang="en-US" dirty="0">
                <a:cs typeface="ＭＳ Ｐゴシック" charset="0"/>
              </a:rPr>
              <a:t>Training in righteousness is the result of the cycle of teaching, rebuking and correcting over and over.</a:t>
            </a:r>
          </a:p>
          <a:p>
            <a:pPr marL="228600" indent="-228600">
              <a:buFontTx/>
              <a:buAutoNum type="arabicPeriod"/>
              <a:defRPr/>
            </a:pPr>
            <a:endParaRPr lang="en-US" dirty="0">
              <a:cs typeface="ＭＳ Ｐゴシック" charset="0"/>
            </a:endParaRPr>
          </a:p>
          <a:p>
            <a:r>
              <a:rPr lang="zh-CN" altLang="en-US" dirty="0"/>
              <a:t>如果你按顺序讲解圣经，你将在以下四个方面保持神圣的平衡：</a:t>
            </a:r>
          </a:p>
          <a:p>
            <a:pPr marL="457200" indent="-457200">
              <a:buFont typeface="+mj-lt"/>
              <a:buAutoNum type="arabicPeriod"/>
            </a:pPr>
            <a:r>
              <a:rPr lang="zh-CN" altLang="en-US" b="1" dirty="0"/>
              <a:t>教导</a:t>
            </a:r>
            <a:r>
              <a:rPr lang="zh-CN" altLang="en-US" dirty="0"/>
              <a:t> 告诉人们如何行在神的道路上。</a:t>
            </a:r>
          </a:p>
          <a:p>
            <a:pPr marL="457200" indent="-457200">
              <a:buFont typeface="+mj-lt"/>
              <a:buAutoNum type="arabicPeriod"/>
            </a:pPr>
            <a:r>
              <a:rPr lang="zh-CN" altLang="en-US" b="1" dirty="0"/>
              <a:t>责备</a:t>
            </a:r>
            <a:r>
              <a:rPr lang="zh-CN" altLang="en-US" dirty="0"/>
              <a:t> 告诉他们何时偏离正道。</a:t>
            </a:r>
          </a:p>
          <a:p>
            <a:pPr marL="457200" indent="-457200">
              <a:buFont typeface="+mj-lt"/>
              <a:buAutoNum type="arabicPeriod"/>
            </a:pPr>
            <a:r>
              <a:rPr lang="zh-CN" altLang="en-US" b="1" dirty="0"/>
              <a:t>纠正</a:t>
            </a:r>
            <a:r>
              <a:rPr lang="zh-CN" altLang="en-US" dirty="0"/>
              <a:t> 指引他们如何回到正确的道路上。</a:t>
            </a:r>
          </a:p>
          <a:p>
            <a:pPr marL="457200" indent="-457200">
              <a:buFont typeface="+mj-lt"/>
              <a:buAutoNum type="arabicPeriod"/>
            </a:pPr>
            <a:r>
              <a:rPr lang="zh-CN" altLang="en-US" b="1" dirty="0"/>
              <a:t>在义中训练</a:t>
            </a:r>
            <a:r>
              <a:rPr lang="zh-CN" altLang="en-US" dirty="0"/>
              <a:t> 是教导、责备和纠正不断循环的结果。</a:t>
            </a:r>
          </a:p>
          <a:p>
            <a:pPr marL="228600" indent="-228600">
              <a:buFontTx/>
              <a:buAutoNum type="arabicPeriod"/>
              <a:defRPr/>
            </a:pPr>
            <a:endParaRPr lang="en-US" dirty="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16961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First Lesbian Bishop Orders Crosses Replaced with Islamic Symbols to Make them Feel More at Ease</a:t>
            </a:r>
          </a:p>
          <a:p>
            <a:r>
              <a:rPr lang="en-US" dirty="0"/>
              <a:t>________</a:t>
            </a:r>
          </a:p>
          <a:p>
            <a:r>
              <a:rPr lang="en-US" dirty="0"/>
              <a:t>https://</a:t>
            </a:r>
            <a:r>
              <a:rPr lang="en-US" dirty="0" err="1"/>
              <a:t>www.firesidechat.news</a:t>
            </a:r>
            <a:r>
              <a:rPr lang="en-US" dirty="0"/>
              <a:t>/2019/08/22/first-lesbian-bishop-orders-church-crosses-replaced-with-islamic-symbols-to-make-them-feel-more-at-ease.html</a:t>
            </a:r>
          </a:p>
          <a:p>
            <a:endParaRPr lang="en-US" dirty="0"/>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a:p>
            <a:endParaRPr lang="en-US" dirty="0"/>
          </a:p>
          <a:p>
            <a:r>
              <a:rPr lang="zh-CN" altLang="en-US" b="1" dirty="0"/>
              <a:t>首位女同性恋主教下令用伊斯兰符号取代十字架，以使他们感到更自在</a:t>
            </a:r>
            <a:endParaRPr lang="zh-CN" altLang="en-US" dirty="0"/>
          </a:p>
          <a:p>
            <a:r>
              <a:rPr lang="zh-CN" altLang="en-US" b="1" dirty="0"/>
              <a:t>大叛教</a:t>
            </a:r>
            <a:endParaRPr lang="zh-CN" altLang="en-US" dirty="0"/>
          </a:p>
          <a:p>
            <a:r>
              <a:rPr lang="zh-CN" altLang="en-US" b="1" dirty="0"/>
              <a:t>发表于 </a:t>
            </a:r>
            <a:r>
              <a:rPr lang="en-US" altLang="zh-CN" b="1" dirty="0"/>
              <a:t>2015</a:t>
            </a:r>
            <a:r>
              <a:rPr lang="zh-CN" altLang="en-US" b="1" dirty="0"/>
              <a:t>年</a:t>
            </a:r>
            <a:r>
              <a:rPr lang="en-US" altLang="zh-CN" b="1" dirty="0"/>
              <a:t>1</a:t>
            </a:r>
            <a:r>
              <a:rPr lang="zh-CN" altLang="en-US" b="1" dirty="0"/>
              <a:t>月</a:t>
            </a:r>
            <a:r>
              <a:rPr lang="en-US" altLang="zh-CN" b="1" dirty="0"/>
              <a:t>5</a:t>
            </a:r>
            <a:r>
              <a:rPr lang="zh-CN" altLang="en-US" b="1" dirty="0"/>
              <a:t>日</a:t>
            </a:r>
            <a:endParaRPr lang="zh-CN" altLang="en-US" dirty="0"/>
          </a:p>
          <a:p>
            <a:r>
              <a:rPr lang="zh-CN" altLang="en-US" dirty="0"/>
              <a:t>又名：</a:t>
            </a:r>
            <a:r>
              <a:rPr lang="zh-CN" altLang="en-US" b="1" dirty="0"/>
              <a:t>大背道（</a:t>
            </a:r>
            <a:r>
              <a:rPr lang="en-US" altLang="zh-CN" b="1" dirty="0"/>
              <a:t>The Great Falling Away</a:t>
            </a:r>
            <a:r>
              <a:rPr lang="zh-CN" altLang="en-US" b="1" dirty="0"/>
              <a:t>）</a:t>
            </a:r>
            <a:endParaRPr lang="en-US" altLang="zh-CN" dirty="0"/>
          </a:p>
          <a:p>
            <a:endParaRPr lang="en-US" dirty="0"/>
          </a:p>
        </p:txBody>
      </p:sp>
    </p:spTree>
    <p:extLst>
      <p:ext uri="{BB962C8B-B14F-4D97-AF65-F5344CB8AC3E}">
        <p14:creationId xmlns:p14="http://schemas.microsoft.com/office/powerpoint/2010/main" val="342190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68035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552525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970997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693656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46773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171214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你现在可以做什么来确保将来忠心地跟随主呢？</a:t>
            </a:r>
          </a:p>
          <a:p>
            <a:endParaRPr lang="en-US" dirty="0">
              <a:cs typeface="ＭＳ Ｐゴシック" charset="0"/>
            </a:endParaRPr>
          </a:p>
        </p:txBody>
      </p:sp>
    </p:spTree>
    <p:extLst>
      <p:ext uri="{BB962C8B-B14F-4D97-AF65-F5344CB8AC3E}">
        <p14:creationId xmlns:p14="http://schemas.microsoft.com/office/powerpoint/2010/main" val="34576423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328613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follow</a:t>
            </a:r>
            <a:r>
              <a:rPr lang="en-US" sz="1200" kern="1200" dirty="0">
                <a:solidFill>
                  <a:schemeClr val="tx1"/>
                </a:solidFill>
                <a:effectLst/>
                <a:latin typeface="Arial" charset="0"/>
                <a:ea typeface="宋体" charset="-122"/>
                <a:cs typeface="宋体" charset="-122"/>
              </a:rPr>
              <a:t> what God says</a:t>
            </a:r>
            <a:r>
              <a:rPr lang="en-SG" sz="1200" dirty="0">
                <a:effectLst/>
              </a:rPr>
              <a:t> (1-2)</a:t>
            </a:r>
          </a:p>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tell others </a:t>
            </a:r>
            <a:r>
              <a:rPr lang="en-US" sz="1200" kern="1200" dirty="0">
                <a:solidFill>
                  <a:schemeClr val="tx1"/>
                </a:solidFill>
                <a:effectLst/>
                <a:latin typeface="Arial" charset="0"/>
                <a:ea typeface="宋体" charset="-122"/>
                <a:cs typeface="宋体" charset="-122"/>
              </a:rPr>
              <a:t>what God says</a:t>
            </a:r>
            <a:r>
              <a:rPr lang="en-SG" sz="1200" dirty="0">
                <a:effectLst/>
              </a:rPr>
              <a:t> (3-4)</a:t>
            </a:r>
          </a:p>
          <a:p>
            <a:r>
              <a:rPr lang="zh-CN" altLang="en-US" sz="1050" dirty="0"/>
              <a:t>持续遵行神的话语（</a:t>
            </a:r>
            <a:r>
              <a:rPr lang="en-US" altLang="zh-CN" sz="1050" dirty="0"/>
              <a:t>1-2</a:t>
            </a:r>
            <a:r>
              <a:rPr lang="zh-CN" altLang="en-US" sz="1050" dirty="0"/>
              <a:t>）</a:t>
            </a:r>
          </a:p>
          <a:p>
            <a:r>
              <a:rPr lang="zh-CN" altLang="en-US" sz="1050" dirty="0"/>
              <a:t>持续向他人传讲神的话语（</a:t>
            </a:r>
            <a:r>
              <a:rPr lang="en-US" altLang="zh-CN" sz="1050" dirty="0"/>
              <a:t>3-4</a:t>
            </a:r>
            <a:r>
              <a:rPr lang="zh-CN" altLang="en-US" sz="1050" dirty="0"/>
              <a:t>）</a:t>
            </a:r>
          </a:p>
          <a:p>
            <a:endParaRPr lang="en-US" sz="1200" dirty="0">
              <a:cs typeface="ＭＳ Ｐゴシック" charset="0"/>
            </a:endParaRPr>
          </a:p>
        </p:txBody>
      </p:sp>
    </p:spTree>
    <p:extLst>
      <p:ext uri="{BB962C8B-B14F-4D97-AF65-F5344CB8AC3E}">
        <p14:creationId xmlns:p14="http://schemas.microsoft.com/office/powerpoint/2010/main" val="13269087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11384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https://</a:t>
            </a:r>
            <a:r>
              <a:rPr lang="en-US" dirty="0" err="1"/>
              <a:t>www.lifenews.com</a:t>
            </a:r>
            <a:r>
              <a:rPr lang="en-US" dirty="0"/>
              <a:t>/2019/07/11/christian-and-jewish-clergy-bless-abortion-clinic-claim-god-is-present-in-this-space/</a:t>
            </a:r>
          </a:p>
          <a:p>
            <a:endParaRPr lang="en-US" dirty="0"/>
          </a:p>
        </p:txBody>
      </p:sp>
    </p:spTree>
    <p:extLst>
      <p:ext uri="{BB962C8B-B14F-4D97-AF65-F5344CB8AC3E}">
        <p14:creationId xmlns:p14="http://schemas.microsoft.com/office/powerpoint/2010/main" val="11163891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CC521A4-DE83-384E-93FF-A924A47EB5D4}" type="slidenum">
              <a:rPr lang="en-GB" sz="1200">
                <a:solidFill>
                  <a:srgbClr val="FFFFFF"/>
                </a:solidFill>
                <a:latin typeface="Comic Sans MS" charset="0"/>
                <a:ea typeface="MS PGothic" charset="0"/>
              </a:rPr>
              <a:pPr eaLnBrk="1"/>
              <a:t>96</a:t>
            </a:fld>
            <a:endParaRPr lang="en-GB" sz="1200">
              <a:solidFill>
                <a:srgbClr val="FFFFFF"/>
              </a:solidFill>
              <a:latin typeface="Comic Sans MS" charset="0"/>
              <a:ea typeface="MS PGothic" charset="0"/>
            </a:endParaRPr>
          </a:p>
        </p:txBody>
      </p:sp>
      <p:sp>
        <p:nvSpPr>
          <p:cNvPr id="503810" name="Rectangle 1026"/>
          <p:cNvSpPr>
            <a:spLocks noGrp="1" noRot="1" noChangeAspect="1" noChangeArrowheads="1"/>
          </p:cNvSpPr>
          <p:nvPr>
            <p:ph type="sldImg"/>
          </p:nvPr>
        </p:nvSpPr>
        <p:spPr>
          <a:solidFill>
            <a:srgbClr val="FFFFFF"/>
          </a:solidFill>
          <a:ln/>
        </p:spPr>
      </p:sp>
      <p:sp>
        <p:nvSpPr>
          <p:cNvPr id="503811"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3D510-0CD4-4C4A-9967-8D49B4E5042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Bold" charset="0"/>
            </a:endParaRPr>
          </a:p>
        </p:txBody>
      </p:sp>
      <p:sp>
        <p:nvSpPr>
          <p:cNvPr id="450562" name="Rectangle 1026"/>
          <p:cNvSpPr>
            <a:spLocks noGrp="1" noRot="1" noChangeAspect="1" noChangeArrowheads="1"/>
          </p:cNvSpPr>
          <p:nvPr>
            <p:ph type="sldImg"/>
          </p:nvPr>
        </p:nvSpPr>
        <p:spPr>
          <a:solidFill>
            <a:srgbClr val="FFFFFF"/>
          </a:solidFill>
          <a:ln/>
        </p:spPr>
      </p:sp>
      <p:sp>
        <p:nvSpPr>
          <p:cNvPr id="450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宋体" charset="0"/>
              <a:cs typeface="宋体" charset="0"/>
            </a:endParaRPr>
          </a:p>
        </p:txBody>
      </p:sp>
    </p:spTree>
    <p:extLst>
      <p:ext uri="{BB962C8B-B14F-4D97-AF65-F5344CB8AC3E}">
        <p14:creationId xmlns:p14="http://schemas.microsoft.com/office/powerpoint/2010/main" val="1023426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78D6CFC-9E01-0646-9763-3819C966807D}" type="slidenum">
              <a:rPr lang="en-US" sz="1200">
                <a:latin typeface="Arial" charset="0"/>
              </a:rPr>
              <a:pPr eaLnBrk="1"/>
              <a:t>98</a:t>
            </a:fld>
            <a:endParaRPr lang="en-US" sz="1200">
              <a:latin typeface="Arial"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dirty="0"/>
              <a:t>Kenneth Copeland owns TWO private jets and has his own airport at his home in Texas!</a:t>
            </a:r>
          </a:p>
          <a:p>
            <a:endParaRPr lang="en-US" sz="1200" dirty="0"/>
          </a:p>
          <a:p>
            <a:r>
              <a:rPr lang="en-US" sz="1200" dirty="0"/>
              <a:t>Watch the 4-minute clip below</a:t>
            </a:r>
          </a:p>
          <a:p>
            <a:r>
              <a:rPr lang="en-US" sz="1200" dirty="0"/>
              <a:t>______</a:t>
            </a:r>
          </a:p>
          <a:p>
            <a:endParaRPr lang="en-US" sz="1200" dirty="0"/>
          </a:p>
          <a:p>
            <a:r>
              <a:rPr lang="en-US" sz="1200" dirty="0"/>
              <a:t>https://</a:t>
            </a:r>
            <a:r>
              <a:rPr lang="en-US" sz="1200" dirty="0" err="1"/>
              <a:t>www.insideedition.com</a:t>
            </a:r>
            <a:r>
              <a:rPr lang="en-US" sz="1200" dirty="0"/>
              <a:t>/investigation-shows-televangelists-living-lavish-lifestyles-52662</a:t>
            </a:r>
          </a:p>
          <a:p>
            <a:endParaRPr lang="en-US" sz="1200" dirty="0"/>
          </a:p>
          <a:p>
            <a:r>
              <a:rPr lang="zh-CN" altLang="en-US" sz="1050" b="1" dirty="0"/>
              <a:t>肯尼思</a:t>
            </a:r>
            <a:r>
              <a:rPr lang="en-US" altLang="zh-CN" sz="1050" b="1" dirty="0"/>
              <a:t>·</a:t>
            </a:r>
            <a:r>
              <a:rPr lang="zh-CN" altLang="en-US" sz="1050" b="1" dirty="0"/>
              <a:t>科普兰拥有两架私人飞机，并在他位于德克萨斯州的家中建有自己的私人机场！</a:t>
            </a:r>
            <a:endParaRPr lang="zh-CN" altLang="en-US" sz="1050" dirty="0"/>
          </a:p>
          <a:p>
            <a:br>
              <a:rPr lang="zh-CN" altLang="en-US" sz="1050" dirty="0"/>
            </a:br>
            <a:endParaRPr lang="zh-CN" altLang="en-US" sz="1050" dirty="0"/>
          </a:p>
          <a:p>
            <a:r>
              <a:rPr lang="zh-CN" altLang="en-US" sz="1050" dirty="0"/>
              <a:t>观看下面的 </a:t>
            </a:r>
            <a:r>
              <a:rPr lang="en-US" altLang="zh-CN" sz="1050" dirty="0"/>
              <a:t>4 </a:t>
            </a:r>
            <a:r>
              <a:rPr lang="zh-CN" altLang="en-US" sz="1050" dirty="0"/>
              <a:t>分钟视频</a:t>
            </a:r>
            <a:endParaRPr lang="en-US" altLang="zh-CN" sz="1050" dirty="0"/>
          </a:p>
          <a:p>
            <a:pPr marL="0" marR="0" lvl="0" indent="0" algn="l" defTabSz="457200" rtl="0" eaLnBrk="0" fontAlgn="base" latinLnBrk="0" hangingPunct="0">
              <a:lnSpc>
                <a:spcPct val="125000"/>
              </a:lnSpc>
              <a:spcBef>
                <a:spcPct val="0"/>
              </a:spcBef>
              <a:spcAft>
                <a:spcPct val="0"/>
              </a:spcAft>
              <a:buClrTx/>
              <a:buSzTx/>
              <a:buFontTx/>
              <a:buNone/>
              <a:tabLst/>
              <a:defRPr/>
            </a:pPr>
            <a:r>
              <a:rPr lang="en-US" altLang="zh-CN" sz="1050" dirty="0"/>
              <a:t>https://</a:t>
            </a:r>
            <a:r>
              <a:rPr lang="en-US" altLang="zh-CN" sz="1050" dirty="0" err="1"/>
              <a:t>www.insideedition.com</a:t>
            </a:r>
            <a:r>
              <a:rPr lang="en-US" altLang="zh-CN" sz="1050" dirty="0"/>
              <a:t>/investigation-shows-televangelists-living-lavish-lifestyles-52662</a:t>
            </a:r>
          </a:p>
          <a:p>
            <a:endParaRPr lang="zh-CN" altLang="en-US" sz="1050" dirty="0"/>
          </a:p>
          <a:p>
            <a:endParaRPr lang="en-US" sz="1200" dirty="0"/>
          </a:p>
        </p:txBody>
      </p:sp>
    </p:spTree>
    <p:extLst>
      <p:ext uri="{BB962C8B-B14F-4D97-AF65-F5344CB8AC3E}">
        <p14:creationId xmlns:p14="http://schemas.microsoft.com/office/powerpoint/2010/main" val="4086876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Therefore go out from their midst, and be separate from them, says the Lord, and touch no unclean thing; then I will welcome you…</a:t>
            </a:r>
          </a:p>
          <a:p>
            <a:r>
              <a:rPr lang="en-SG" sz="1200" i="1" dirty="0">
                <a:hlinkClick r:id="rId3"/>
              </a:rPr>
              <a:t>2 Corinthians 6:17</a:t>
            </a:r>
            <a:r>
              <a:rPr lang="en-SG" sz="1200" dirty="0"/>
              <a:t> </a:t>
            </a:r>
          </a:p>
          <a:p>
            <a:endParaRPr lang="en-SG" sz="1200" dirty="0"/>
          </a:p>
          <a:p>
            <a:r>
              <a:rPr lang="en-SG" sz="1200" dirty="0"/>
              <a:t>This is not satire, this really happened. Joel Osteen, one of the modern-day princes of the Word of Faith prosperity gospel movement, </a:t>
            </a:r>
            <a:r>
              <a:rPr lang="en-SG" sz="1200" dirty="0">
                <a:hlinkClick r:id="rId4"/>
              </a:rPr>
              <a:t>was seen</a:t>
            </a:r>
            <a:r>
              <a:rPr lang="en-SG" sz="1200" dirty="0"/>
              <a:t> at Lady </a:t>
            </a:r>
            <a:r>
              <a:rPr lang="en-SG" sz="1200" dirty="0" err="1"/>
              <a:t>Gaga’s</a:t>
            </a:r>
            <a:r>
              <a:rPr lang="en-SG" sz="1200" dirty="0"/>
              <a:t> pride celebration at Apollo </a:t>
            </a:r>
            <a:r>
              <a:rPr lang="en-SG" sz="1200" dirty="0" err="1"/>
              <a:t>Theater</a:t>
            </a:r>
            <a:r>
              <a:rPr lang="en-SG" sz="1200" dirty="0"/>
              <a:t> on Monday night. The New York Daily News reports,</a:t>
            </a:r>
          </a:p>
          <a:p>
            <a:endParaRPr lang="en-SG" sz="1200" dirty="0"/>
          </a:p>
          <a:p>
            <a:r>
              <a:rPr lang="en-SG" sz="1200" dirty="0"/>
              <a:t>Poehler wasn’t the only heavy hitter in the crowd. From Alaska </a:t>
            </a:r>
            <a:r>
              <a:rPr lang="en-SG" sz="1200" dirty="0" err="1"/>
              <a:t>Thunderf</a:t>
            </a:r>
            <a:r>
              <a:rPr lang="en-SG" sz="1200" dirty="0"/>
              <a:t>–k, a drag performer who won Season 2 of “RuPaul’s Drag Race All Stars” to the controversial televangelist and anti-LGBTQ pastor Joel Osteen, the event drew an eclectic mix of fans, industry insiders and celebrities, from the movies (Catherine Zeta-Jones, Michael Douglas), the music universe (Clive Davis, Adam Lambert), the fashion world (Alexander Wang), television (John Oliver, Camila Mendes) and the America’s gay Royal couple and Harlem residents Neil Patrick Harris and husband David </a:t>
            </a:r>
            <a:r>
              <a:rPr lang="en-SG" sz="1200" dirty="0" err="1"/>
              <a:t>Burtka</a:t>
            </a:r>
            <a:r>
              <a:rPr lang="en-SG" sz="1200" dirty="0"/>
              <a:t>.</a:t>
            </a:r>
          </a:p>
          <a:p>
            <a:endParaRPr lang="en-SG" sz="1200" dirty="0"/>
          </a:p>
          <a:p>
            <a:r>
              <a:rPr lang="en-SG" sz="1200" dirty="0"/>
              <a:t>Osteen’s presence was curious, because Gaga has championed LGBTQ causes.</a:t>
            </a:r>
          </a:p>
          <a:p>
            <a:r>
              <a:rPr lang="en-SG" sz="1200" dirty="0"/>
              <a:t>Lady Gaga is known for her </a:t>
            </a:r>
            <a:r>
              <a:rPr lang="en-SG" sz="1200" dirty="0" err="1"/>
              <a:t>risque</a:t>
            </a:r>
            <a:r>
              <a:rPr lang="en-SG" sz="1200" dirty="0"/>
              <a:t> performances and lack of modest attire. Being that Osteen is a charlatan who has been given over to the lusts of this world and bilks millions of people for every dime they have, it comes as no surprise that he and his wife, Victoria, would immerse themselves in the culture of demonic influence, sex, and greed. It was reported that Osteen was wearing a blue blazer while his wife was wearing a long, black dress. A picture of the two can be seen </a:t>
            </a:r>
            <a:r>
              <a:rPr lang="en-SG" sz="1200" dirty="0">
                <a:hlinkClick r:id="rId5"/>
              </a:rPr>
              <a:t>here</a:t>
            </a:r>
            <a:r>
              <a:rPr lang="en-SG" sz="1200" dirty="0"/>
              <a:t>.</a:t>
            </a:r>
            <a:br>
              <a:rPr lang="en-SG" sz="1200" dirty="0"/>
            </a:br>
            <a:endParaRPr lang="en-SG" sz="1200" dirty="0"/>
          </a:p>
          <a:p>
            <a:r>
              <a:rPr lang="en-SG" sz="1200" dirty="0"/>
              <a:t>Interestingly, Osteen </a:t>
            </a:r>
            <a:r>
              <a:rPr lang="en-SG" sz="1200" dirty="0">
                <a:hlinkClick r:id="rId6"/>
              </a:rPr>
              <a:t>asserted a few years ago</a:t>
            </a:r>
            <a:r>
              <a:rPr lang="en-SG" sz="1200" dirty="0"/>
              <a:t> that he believes that the Scriptures are clear that homosexuality is a sin. Yet, he has continuously softened his tone and downplayed the significance toward homosexuality since then. In an effort to remain culturally relevant and inclusive, Osteen </a:t>
            </a:r>
            <a:r>
              <a:rPr lang="en-SG" sz="1200" dirty="0">
                <a:hlinkClick r:id="rId7"/>
              </a:rPr>
              <a:t>generally avoids the topic</a:t>
            </a:r>
            <a:r>
              <a:rPr lang="en-SG" sz="1200" dirty="0"/>
              <a:t> altogether. </a:t>
            </a:r>
          </a:p>
          <a:p>
            <a:endParaRPr lang="en-SG" sz="1200" dirty="0"/>
          </a:p>
          <a:p>
            <a:r>
              <a:rPr lang="en-SG" sz="1200" dirty="0"/>
              <a:t>Osteen’s ministry has produced a number of look-alike worldly money-hungry pastors, including his very own apprentice, John </a:t>
            </a:r>
            <a:r>
              <a:rPr lang="en-SG" sz="1200" dirty="0" err="1"/>
              <a:t>Gray</a:t>
            </a:r>
            <a:r>
              <a:rPr lang="en-SG" sz="1200" dirty="0"/>
              <a:t>, who was caught cheating on his wife and </a:t>
            </a:r>
            <a:r>
              <a:rPr lang="en-SG" sz="1200" dirty="0">
                <a:hlinkClick r:id="rId8"/>
              </a:rPr>
              <a:t>made amends to her</a:t>
            </a:r>
            <a:r>
              <a:rPr lang="en-SG" sz="1200" dirty="0"/>
              <a:t> by buying her a $200 thousand Lamborghini </a:t>
            </a:r>
            <a:r>
              <a:rPr lang="en-SG" sz="1200" dirty="0">
                <a:hlinkClick r:id="rId9"/>
              </a:rPr>
              <a:t>while living in a $1.8 million home</a:t>
            </a:r>
            <a:r>
              <a:rPr lang="en-SG" sz="1200" dirty="0"/>
              <a:t> paid for by his church.</a:t>
            </a:r>
          </a:p>
          <a:p>
            <a:r>
              <a:rPr lang="en-US" sz="1200" dirty="0"/>
              <a:t>________________</a:t>
            </a:r>
          </a:p>
          <a:p>
            <a:endParaRPr lang="en-US" sz="1200" dirty="0"/>
          </a:p>
          <a:p>
            <a:r>
              <a:rPr lang="en-US" sz="1200" dirty="0"/>
              <a:t>https://</a:t>
            </a:r>
            <a:r>
              <a:rPr lang="en-US" sz="1200" dirty="0" err="1"/>
              <a:t>reformationcharlotte.org</a:t>
            </a:r>
            <a:r>
              <a:rPr lang="en-US" sz="1200" dirty="0"/>
              <a:t>/2019/06/26/</a:t>
            </a:r>
            <a:r>
              <a:rPr lang="en-US" sz="1200" dirty="0" err="1"/>
              <a:t>joel</a:t>
            </a:r>
            <a:r>
              <a:rPr lang="en-US" sz="1200" dirty="0"/>
              <a:t>-</a:t>
            </a:r>
            <a:r>
              <a:rPr lang="en-US" sz="1200" dirty="0" err="1"/>
              <a:t>osteen</a:t>
            </a:r>
            <a:r>
              <a:rPr lang="en-US" sz="1200" dirty="0"/>
              <a:t>-celebrates-</a:t>
            </a:r>
            <a:r>
              <a:rPr lang="en-US" sz="1200" dirty="0" err="1"/>
              <a:t>lgbtq</a:t>
            </a:r>
            <a:r>
              <a:rPr lang="en-US" sz="1200" dirty="0"/>
              <a:t>-pride-at-lady-gaga-event/</a:t>
            </a:r>
          </a:p>
          <a:p>
            <a:endParaRPr lang="en-US" sz="1200" dirty="0"/>
          </a:p>
          <a:p>
            <a:r>
              <a:rPr lang="zh-CN" altLang="en-US" sz="1050" b="1" dirty="0"/>
              <a:t>所以，“主说：你们要从他们中间出来，和他们分开，不可触摸不洁净的东西，我就收纳你们。”</a:t>
            </a:r>
            <a:r>
              <a:rPr lang="en-US" altLang="zh-CN" sz="1050" b="1" dirty="0"/>
              <a:t>(</a:t>
            </a:r>
            <a:r>
              <a:rPr lang="zh-CN" altLang="en-US" sz="1050" b="1" dirty="0"/>
              <a:t>哥林多后书 </a:t>
            </a:r>
            <a:r>
              <a:rPr lang="en-US" altLang="zh-CN" sz="1050" b="1" dirty="0"/>
              <a:t>6:17 </a:t>
            </a:r>
            <a:r>
              <a:rPr lang="zh-CN" altLang="en-US" sz="1050" b="1" dirty="0"/>
              <a:t>新译本</a:t>
            </a:r>
            <a:r>
              <a:rPr lang="en-US" altLang="zh-CN" sz="1050" b="1" dirty="0"/>
              <a:t>)</a:t>
            </a:r>
          </a:p>
          <a:p>
            <a:br>
              <a:rPr lang="zh-CN" altLang="en-US" sz="1050" dirty="0"/>
            </a:br>
            <a:endParaRPr lang="zh-CN" altLang="en-US" sz="1050" dirty="0"/>
          </a:p>
          <a:p>
            <a:r>
              <a:rPr lang="zh-CN" altLang="en-US" sz="1050" dirty="0"/>
              <a:t>这不是讽刺，而是真实发生的事情。乔尔</a:t>
            </a:r>
            <a:r>
              <a:rPr lang="en-US" altLang="zh-CN" sz="1050" dirty="0"/>
              <a:t>·</a:t>
            </a:r>
            <a:r>
              <a:rPr lang="zh-CN" altLang="en-US" sz="1050" dirty="0"/>
              <a:t>欧斯汀（</a:t>
            </a:r>
            <a:r>
              <a:rPr lang="en-US" altLang="zh-CN" sz="1050" dirty="0"/>
              <a:t>Joel Osteen</a:t>
            </a:r>
            <a:r>
              <a:rPr lang="zh-CN" altLang="en-US" sz="1050" dirty="0"/>
              <a:t>），这位当代</a:t>
            </a:r>
            <a:r>
              <a:rPr lang="zh-CN" altLang="en-US" sz="1050" b="1" dirty="0"/>
              <a:t>信仰之言（</a:t>
            </a:r>
            <a:r>
              <a:rPr lang="en-US" altLang="zh-CN" sz="1050" b="1" dirty="0"/>
              <a:t>Word of Faith</a:t>
            </a:r>
            <a:r>
              <a:rPr lang="zh-CN" altLang="en-US" sz="1050" b="1" dirty="0"/>
              <a:t>）繁荣福音运动的王子之一，周一晚上被看到出席</a:t>
            </a:r>
            <a:r>
              <a:rPr lang="en-US" altLang="zh-CN" sz="1050" b="1" dirty="0"/>
              <a:t>Lady Gaga</a:t>
            </a:r>
            <a:r>
              <a:rPr lang="zh-CN" altLang="en-US" sz="1050" dirty="0"/>
              <a:t>在阿波罗剧院（</a:t>
            </a:r>
            <a:r>
              <a:rPr lang="en-US" altLang="zh-CN" sz="1050" dirty="0"/>
              <a:t>Apollo Theater</a:t>
            </a:r>
            <a:r>
              <a:rPr lang="zh-CN" altLang="en-US" sz="1050" dirty="0"/>
              <a:t>）举办的</a:t>
            </a:r>
            <a:r>
              <a:rPr lang="en-US" altLang="zh-CN" sz="1050" b="1" dirty="0"/>
              <a:t>LGBTQ</a:t>
            </a:r>
            <a:r>
              <a:rPr lang="zh-CN" altLang="en-US" sz="1050" b="1" dirty="0"/>
              <a:t>骄傲庆祝活动</a:t>
            </a:r>
            <a:r>
              <a:rPr lang="zh-CN" altLang="en-US" sz="1050" dirty="0"/>
              <a:t>。据</a:t>
            </a:r>
            <a:r>
              <a:rPr lang="en-US" altLang="zh-CN" sz="1050" dirty="0"/>
              <a:t>《</a:t>
            </a:r>
            <a:r>
              <a:rPr lang="zh-CN" altLang="en-US" sz="1050" dirty="0"/>
              <a:t>纽约每日新闻</a:t>
            </a:r>
            <a:r>
              <a:rPr lang="en-US" altLang="zh-CN" sz="1050" dirty="0"/>
              <a:t>》</a:t>
            </a:r>
            <a:r>
              <a:rPr lang="zh-CN" altLang="en-US" sz="1050" dirty="0"/>
              <a:t>（</a:t>
            </a:r>
            <a:r>
              <a:rPr lang="en-US" altLang="zh-CN" sz="1050" dirty="0"/>
              <a:t>New York Daily News</a:t>
            </a:r>
            <a:r>
              <a:rPr lang="zh-CN" altLang="en-US" sz="1050" dirty="0"/>
              <a:t>）报道：</a:t>
            </a:r>
          </a:p>
          <a:p>
            <a:br>
              <a:rPr lang="zh-CN" altLang="en-US" sz="1050" dirty="0"/>
            </a:br>
            <a:endParaRPr lang="zh-CN" altLang="en-US" sz="1050" dirty="0"/>
          </a:p>
          <a:p>
            <a:r>
              <a:rPr lang="zh-CN" altLang="en-US" sz="1050" b="1" dirty="0"/>
              <a:t>不仅仅是</a:t>
            </a:r>
            <a:r>
              <a:rPr lang="en-US" altLang="zh-CN" sz="1050" b="1" dirty="0"/>
              <a:t>Poehler</a:t>
            </a:r>
            <a:r>
              <a:rPr lang="zh-CN" altLang="en-US" sz="1050" b="1" dirty="0"/>
              <a:t>一位大腕在场。从因赢得</a:t>
            </a:r>
            <a:r>
              <a:rPr lang="en-US" altLang="zh-CN" sz="1050" b="1" dirty="0"/>
              <a:t>《</a:t>
            </a:r>
            <a:r>
              <a:rPr lang="zh-CN" altLang="en-US" sz="1050" b="1" dirty="0"/>
              <a:t>鲁保罗变装皇后全明星赛</a:t>
            </a:r>
            <a:r>
              <a:rPr lang="en-US" altLang="zh-CN" sz="1050" b="1" dirty="0"/>
              <a:t>》</a:t>
            </a:r>
            <a:r>
              <a:rPr lang="zh-CN" altLang="en-US" sz="1050" b="1" dirty="0"/>
              <a:t>第二季而闻名的变装艺人</a:t>
            </a:r>
            <a:r>
              <a:rPr lang="en-US" altLang="zh-CN" sz="1050" b="1" dirty="0"/>
              <a:t>Alaska </a:t>
            </a:r>
            <a:r>
              <a:rPr lang="en-US" altLang="zh-CN" sz="1050" b="1" dirty="0" err="1"/>
              <a:t>Thunderf</a:t>
            </a:r>
            <a:r>
              <a:rPr lang="en-US" altLang="zh-CN" sz="1050" b="1" dirty="0"/>
              <a:t>–k</a:t>
            </a:r>
            <a:r>
              <a:rPr lang="zh-CN" altLang="en-US" sz="1050" b="1" dirty="0"/>
              <a:t>，到争议性电视布道家、反</a:t>
            </a:r>
            <a:r>
              <a:rPr lang="en-US" altLang="zh-CN" sz="1050" b="1" dirty="0"/>
              <a:t>LGBTQ</a:t>
            </a:r>
            <a:r>
              <a:rPr lang="zh-CN" altLang="en-US" sz="1050" b="1" dirty="0"/>
              <a:t>牧师乔尔</a:t>
            </a:r>
            <a:r>
              <a:rPr lang="en-US" altLang="zh-CN" sz="1050" b="1" dirty="0"/>
              <a:t>·</a:t>
            </a:r>
            <a:r>
              <a:rPr lang="zh-CN" altLang="en-US" sz="1050" b="1" dirty="0"/>
              <a:t>欧斯汀（</a:t>
            </a:r>
            <a:r>
              <a:rPr lang="en-US" altLang="zh-CN" sz="1050" b="1" dirty="0"/>
              <a:t>Joel Osteen</a:t>
            </a:r>
            <a:r>
              <a:rPr lang="zh-CN" altLang="en-US" sz="1050" b="1" dirty="0"/>
              <a:t>）</a:t>
            </a:r>
            <a:r>
              <a:rPr lang="zh-CN" altLang="en-US" sz="1050" dirty="0"/>
              <a:t>，该活动吸引了来自各个领域的粉丝、业界人士和名人，包括电影界的凯瑟琳</a:t>
            </a:r>
            <a:r>
              <a:rPr lang="en-US" altLang="zh-CN" sz="1050" dirty="0"/>
              <a:t>·</a:t>
            </a:r>
            <a:r>
              <a:rPr lang="zh-CN" altLang="en-US" sz="1050" dirty="0"/>
              <a:t>泽塔</a:t>
            </a:r>
            <a:r>
              <a:rPr lang="en-US" altLang="zh-CN" sz="1050" dirty="0"/>
              <a:t>-</a:t>
            </a:r>
            <a:r>
              <a:rPr lang="zh-CN" altLang="en-US" sz="1050" dirty="0"/>
              <a:t>琼斯（</a:t>
            </a:r>
            <a:r>
              <a:rPr lang="en-US" altLang="zh-CN" sz="1050" dirty="0"/>
              <a:t>Catherine Zeta-Jones</a:t>
            </a:r>
            <a:r>
              <a:rPr lang="zh-CN" altLang="en-US" sz="1050" dirty="0"/>
              <a:t>）、迈克尔</a:t>
            </a:r>
            <a:r>
              <a:rPr lang="en-US" altLang="zh-CN" sz="1050" dirty="0"/>
              <a:t>·</a:t>
            </a:r>
            <a:r>
              <a:rPr lang="zh-CN" altLang="en-US" sz="1050" dirty="0"/>
              <a:t>道格拉斯（</a:t>
            </a:r>
            <a:r>
              <a:rPr lang="en-US" altLang="zh-CN" sz="1050" dirty="0"/>
              <a:t>Michael Douglas</a:t>
            </a:r>
            <a:r>
              <a:rPr lang="zh-CN" altLang="en-US" sz="1050" dirty="0"/>
              <a:t>），音乐界的克莱夫</a:t>
            </a:r>
            <a:r>
              <a:rPr lang="en-US" altLang="zh-CN" sz="1050" dirty="0"/>
              <a:t>·</a:t>
            </a:r>
            <a:r>
              <a:rPr lang="zh-CN" altLang="en-US" sz="1050" dirty="0"/>
              <a:t>戴维斯（</a:t>
            </a:r>
            <a:r>
              <a:rPr lang="en-US" altLang="zh-CN" sz="1050" dirty="0"/>
              <a:t>Clive Davis</a:t>
            </a:r>
            <a:r>
              <a:rPr lang="zh-CN" altLang="en-US" sz="1050" dirty="0"/>
              <a:t>）、亚当</a:t>
            </a:r>
            <a:r>
              <a:rPr lang="en-US" altLang="zh-CN" sz="1050" dirty="0"/>
              <a:t>·</a:t>
            </a:r>
            <a:r>
              <a:rPr lang="zh-CN" altLang="en-US" sz="1050" dirty="0"/>
              <a:t>兰伯特（</a:t>
            </a:r>
            <a:r>
              <a:rPr lang="en-US" altLang="zh-CN" sz="1050" dirty="0"/>
              <a:t>Adam Lambert</a:t>
            </a:r>
            <a:r>
              <a:rPr lang="zh-CN" altLang="en-US" sz="1050" dirty="0"/>
              <a:t>），时尚界的王大仁（</a:t>
            </a:r>
            <a:r>
              <a:rPr lang="en-US" altLang="zh-CN" sz="1050" dirty="0"/>
              <a:t>Alexander Wang</a:t>
            </a:r>
            <a:r>
              <a:rPr lang="zh-CN" altLang="en-US" sz="1050" dirty="0"/>
              <a:t>），电视界的约翰</a:t>
            </a:r>
            <a:r>
              <a:rPr lang="en-US" altLang="zh-CN" sz="1050" dirty="0"/>
              <a:t>·</a:t>
            </a:r>
            <a:r>
              <a:rPr lang="zh-CN" altLang="en-US" sz="1050" dirty="0"/>
              <a:t>奥利弗（</a:t>
            </a:r>
            <a:r>
              <a:rPr lang="en-US" altLang="zh-CN" sz="1050" dirty="0"/>
              <a:t>John Oliver</a:t>
            </a:r>
            <a:r>
              <a:rPr lang="zh-CN" altLang="en-US" sz="1050" dirty="0"/>
              <a:t>）、卡米拉</a:t>
            </a:r>
            <a:r>
              <a:rPr lang="en-US" altLang="zh-CN" sz="1050" dirty="0"/>
              <a:t>·</a:t>
            </a:r>
            <a:r>
              <a:rPr lang="zh-CN" altLang="en-US" sz="1050" dirty="0"/>
              <a:t>门德斯（</a:t>
            </a:r>
            <a:r>
              <a:rPr lang="en-US" altLang="zh-CN" sz="1050" dirty="0"/>
              <a:t>Camila Mendes</a:t>
            </a:r>
            <a:r>
              <a:rPr lang="zh-CN" altLang="en-US" sz="1050" dirty="0"/>
              <a:t>），以及美国同性恋界的“皇室夫妇”、哈莱姆居民尼尔</a:t>
            </a:r>
            <a:r>
              <a:rPr lang="en-US" altLang="zh-CN" sz="1050" dirty="0"/>
              <a:t>·</a:t>
            </a:r>
            <a:r>
              <a:rPr lang="zh-CN" altLang="en-US" sz="1050" dirty="0"/>
              <a:t>帕特里克</a:t>
            </a:r>
            <a:r>
              <a:rPr lang="en-US" altLang="zh-CN" sz="1050" dirty="0"/>
              <a:t>·</a:t>
            </a:r>
            <a:r>
              <a:rPr lang="zh-CN" altLang="en-US" sz="1050" dirty="0"/>
              <a:t>哈里斯（</a:t>
            </a:r>
            <a:r>
              <a:rPr lang="en-US" altLang="zh-CN" sz="1050" dirty="0"/>
              <a:t>Neil Patrick Harris</a:t>
            </a:r>
            <a:r>
              <a:rPr lang="zh-CN" altLang="en-US" sz="1050" dirty="0"/>
              <a:t>）和他的丈夫大卫</a:t>
            </a:r>
            <a:r>
              <a:rPr lang="en-US" altLang="zh-CN" sz="1050" dirty="0"/>
              <a:t>·</a:t>
            </a:r>
            <a:r>
              <a:rPr lang="zh-CN" altLang="en-US" sz="1050" dirty="0"/>
              <a:t>伯特卡（</a:t>
            </a:r>
            <a:r>
              <a:rPr lang="en-US" altLang="zh-CN" sz="1050" dirty="0"/>
              <a:t>David Burtka</a:t>
            </a:r>
            <a:r>
              <a:rPr lang="zh-CN" altLang="en-US" sz="1050" dirty="0"/>
              <a:t>）。</a:t>
            </a:r>
          </a:p>
          <a:p>
            <a:br>
              <a:rPr lang="zh-CN" altLang="en-US" sz="1050" dirty="0"/>
            </a:br>
            <a:endParaRPr lang="zh-CN" altLang="en-US" sz="1050" dirty="0"/>
          </a:p>
          <a:p>
            <a:r>
              <a:rPr lang="zh-CN" altLang="en-US" sz="1050" b="1" dirty="0"/>
              <a:t>欧斯汀的出席让人疑惑，因为</a:t>
            </a:r>
            <a:r>
              <a:rPr lang="en-US" altLang="zh-CN" sz="1050" b="1" dirty="0"/>
              <a:t>Lady Gaga</a:t>
            </a:r>
            <a:r>
              <a:rPr lang="zh-CN" altLang="en-US" sz="1050" b="1" dirty="0"/>
              <a:t>一直是</a:t>
            </a:r>
            <a:r>
              <a:rPr lang="en-US" altLang="zh-CN" sz="1050" b="1" dirty="0"/>
              <a:t>LGBTQ</a:t>
            </a:r>
            <a:r>
              <a:rPr lang="zh-CN" altLang="en-US" sz="1050" b="1" dirty="0"/>
              <a:t>事业的积极倡导者。</a:t>
            </a:r>
            <a:endParaRPr lang="zh-CN" altLang="en-US" sz="1050" dirty="0"/>
          </a:p>
          <a:p>
            <a:r>
              <a:rPr lang="en-US" altLang="zh-CN" sz="1050" dirty="0"/>
              <a:t>Lady Gaga </a:t>
            </a:r>
            <a:r>
              <a:rPr lang="zh-CN" altLang="en-US" sz="1050" dirty="0"/>
              <a:t>以其大胆的表演风格和缺乏端庄的着装而闻名。</a:t>
            </a:r>
            <a:r>
              <a:rPr lang="zh-CN" altLang="en-US" sz="1050" b="1" dirty="0"/>
              <a:t>作为一个骗子（</a:t>
            </a:r>
            <a:r>
              <a:rPr lang="en-US" altLang="zh-CN" sz="1050" b="1" dirty="0"/>
              <a:t>charlatan</a:t>
            </a:r>
            <a:r>
              <a:rPr lang="zh-CN" altLang="en-US" sz="1050" b="1" dirty="0"/>
              <a:t>），欧斯汀已经沉溺于世界的情欲</a:t>
            </a:r>
            <a:r>
              <a:rPr lang="zh-CN" altLang="en-US" sz="1050" dirty="0"/>
              <a:t>，并且用尽一切手段从成千上万的人那里榨取每一分钱，因此，他和他的妻子维多利亚（</a:t>
            </a:r>
            <a:r>
              <a:rPr lang="en-US" altLang="zh-CN" sz="1050" dirty="0"/>
              <a:t>Victoria Osteen</a:t>
            </a:r>
            <a:r>
              <a:rPr lang="zh-CN" altLang="en-US" sz="1050" dirty="0"/>
              <a:t>）沉浸在这个充满</a:t>
            </a:r>
            <a:r>
              <a:rPr lang="zh-CN" altLang="en-US" sz="1050" b="1" dirty="0"/>
              <a:t>邪恶影响、性与贪婪</a:t>
            </a:r>
            <a:r>
              <a:rPr lang="zh-CN" altLang="en-US" sz="1050" dirty="0"/>
              <a:t>的文化中也就不足为奇了。据报道，</a:t>
            </a:r>
            <a:r>
              <a:rPr lang="zh-CN" altLang="en-US" sz="1050" b="1" dirty="0"/>
              <a:t>欧斯汀穿着蓝色西装，而他的妻子则穿着一条黑色长裙</a:t>
            </a:r>
            <a:r>
              <a:rPr lang="zh-CN" altLang="en-US" sz="1050" dirty="0"/>
              <a:t>。两人的照片可以在这里看到。</a:t>
            </a:r>
          </a:p>
          <a:p>
            <a:br>
              <a:rPr lang="zh-CN" altLang="en-US" sz="1050" dirty="0"/>
            </a:br>
            <a:endParaRPr lang="zh-CN" altLang="en-US" sz="1050" dirty="0"/>
          </a:p>
          <a:p>
            <a:r>
              <a:rPr lang="zh-CN" altLang="en-US" sz="1050" dirty="0"/>
              <a:t>**有趣的是，欧斯汀几年前曾坚称自己相信圣经明确教导同性恋是罪。**然而，自那以后，他不断软化自己的立场，并刻意淡化对同性恋问题的立场。</a:t>
            </a:r>
            <a:r>
              <a:rPr lang="zh-CN" altLang="en-US" sz="1050" b="1" dirty="0"/>
              <a:t>为了保持文化上的“相关性”和包容性</a:t>
            </a:r>
            <a:r>
              <a:rPr lang="zh-CN" altLang="en-US" sz="1050" dirty="0"/>
              <a:t>，欧斯汀通常会刻意避开这一话题。</a:t>
            </a:r>
          </a:p>
          <a:p>
            <a:br>
              <a:rPr lang="zh-CN" altLang="en-US" sz="1050" dirty="0"/>
            </a:br>
            <a:endParaRPr lang="zh-CN" altLang="en-US" sz="1050" dirty="0"/>
          </a:p>
          <a:p>
            <a:r>
              <a:rPr lang="zh-CN" altLang="en-US" sz="1050" dirty="0"/>
              <a:t>欧斯汀的事工已经培养了一批</a:t>
            </a:r>
            <a:r>
              <a:rPr lang="zh-CN" altLang="en-US" sz="1050" b="1" dirty="0"/>
              <a:t>贪财的世俗化“牧师”</a:t>
            </a:r>
            <a:r>
              <a:rPr lang="zh-CN" altLang="en-US" sz="1050" dirty="0"/>
              <a:t>，其中包括他自己的徒弟</a:t>
            </a:r>
            <a:r>
              <a:rPr lang="zh-CN" altLang="en-US" sz="1050" b="1" dirty="0"/>
              <a:t>约翰</a:t>
            </a:r>
            <a:r>
              <a:rPr lang="en-US" altLang="zh-CN" sz="1050" b="1" dirty="0"/>
              <a:t>·</a:t>
            </a:r>
            <a:r>
              <a:rPr lang="zh-CN" altLang="en-US" sz="1050" b="1" dirty="0"/>
              <a:t>格雷（</a:t>
            </a:r>
            <a:r>
              <a:rPr lang="en-US" altLang="zh-CN" sz="1050" b="1" dirty="0"/>
              <a:t>John Gray</a:t>
            </a:r>
            <a:r>
              <a:rPr lang="zh-CN" altLang="en-US" sz="1050" b="1" dirty="0"/>
              <a:t>）</a:t>
            </a:r>
            <a:r>
              <a:rPr lang="zh-CN" altLang="en-US" sz="1050" dirty="0"/>
              <a:t>。格雷曾被曝光</a:t>
            </a:r>
            <a:r>
              <a:rPr lang="zh-CN" altLang="en-US" sz="1050" b="1" dirty="0"/>
              <a:t>出轨妻子</a:t>
            </a:r>
            <a:r>
              <a:rPr lang="zh-CN" altLang="en-US" sz="1050" dirty="0"/>
              <a:t>，然后通过</a:t>
            </a:r>
            <a:r>
              <a:rPr lang="zh-CN" altLang="en-US" sz="1050" b="1" dirty="0"/>
              <a:t>购买一辆价值</a:t>
            </a:r>
            <a:r>
              <a:rPr lang="en-US" altLang="zh-CN" sz="1050" b="1" dirty="0"/>
              <a:t>20</a:t>
            </a:r>
            <a:r>
              <a:rPr lang="zh-CN" altLang="en-US" sz="1050" b="1" dirty="0"/>
              <a:t>万美元的兰博基尼（</a:t>
            </a:r>
            <a:r>
              <a:rPr lang="en-US" altLang="zh-CN" sz="1050" b="1" dirty="0"/>
              <a:t>Lamborghini</a:t>
            </a:r>
            <a:r>
              <a:rPr lang="zh-CN" altLang="en-US" sz="1050" b="1" dirty="0"/>
              <a:t>）来向妻子“赎罪”，而他的</a:t>
            </a:r>
            <a:r>
              <a:rPr lang="en-US" altLang="zh-CN" sz="1050" b="1" dirty="0"/>
              <a:t>180</a:t>
            </a:r>
            <a:r>
              <a:rPr lang="zh-CN" altLang="en-US" sz="1050" b="1" dirty="0"/>
              <a:t>万美元豪宅则由教会资助</a:t>
            </a:r>
            <a:r>
              <a:rPr lang="zh-CN" altLang="en-US" sz="1050" dirty="0"/>
              <a:t>。</a:t>
            </a:r>
          </a:p>
          <a:p>
            <a:r>
              <a:rPr lang="zh-CN" altLang="en-US" sz="1050" b="1" dirty="0"/>
              <a:t>原文链接：</a:t>
            </a:r>
            <a:endParaRPr lang="zh-CN" altLang="en-US" sz="1050" dirty="0"/>
          </a:p>
          <a:p>
            <a:r>
              <a:rPr lang="zh-CN" altLang="en-US" sz="1050" dirty="0"/>
              <a:t>🔗 </a:t>
            </a:r>
            <a:r>
              <a:rPr lang="zh-CN" altLang="en-US" sz="1050" b="1" dirty="0">
                <a:hlinkClick r:id="rId10"/>
              </a:rPr>
              <a:t>乔尔</a:t>
            </a:r>
            <a:r>
              <a:rPr lang="en-US" altLang="zh-CN" sz="1050" b="1" dirty="0">
                <a:hlinkClick r:id="rId10"/>
              </a:rPr>
              <a:t>·</a:t>
            </a:r>
            <a:r>
              <a:rPr lang="zh-CN" altLang="en-US" sz="1050" b="1" dirty="0">
                <a:hlinkClick r:id="rId10"/>
              </a:rPr>
              <a:t>欧斯汀在</a:t>
            </a:r>
            <a:r>
              <a:rPr lang="en-US" altLang="zh-CN" sz="1050" b="1" dirty="0">
                <a:hlinkClick r:id="rId10"/>
              </a:rPr>
              <a:t>Lady Gaga</a:t>
            </a:r>
            <a:r>
              <a:rPr lang="zh-CN" altLang="en-US" sz="1050" b="1" dirty="0">
                <a:hlinkClick r:id="rId10"/>
              </a:rPr>
              <a:t>活动上庆祝</a:t>
            </a:r>
            <a:r>
              <a:rPr lang="en-US" altLang="zh-CN" sz="1050" b="1" dirty="0">
                <a:hlinkClick r:id="rId10"/>
              </a:rPr>
              <a:t>LGBTQ</a:t>
            </a:r>
            <a:r>
              <a:rPr lang="zh-CN" altLang="en-US" sz="1050" b="1" dirty="0">
                <a:hlinkClick r:id="rId10"/>
              </a:rPr>
              <a:t>骄傲</a:t>
            </a:r>
            <a:endParaRPr lang="zh-CN" altLang="en-US" sz="1050" dirty="0"/>
          </a:p>
          <a:p>
            <a:endParaRPr lang="en-US" sz="1200" dirty="0"/>
          </a:p>
        </p:txBody>
      </p:sp>
    </p:spTree>
    <p:extLst>
      <p:ext uri="{BB962C8B-B14F-4D97-AF65-F5344CB8AC3E}">
        <p14:creationId xmlns:p14="http://schemas.microsoft.com/office/powerpoint/2010/main" val="62827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8"/>
          <p:cNvSpPr>
            <a:spLocks noGrp="1"/>
          </p:cNvSpPr>
          <p:nvPr>
            <p:ph type="sldNum" sz="quarter" idx="10"/>
          </p:nvPr>
        </p:nvSpPr>
        <p:spPr>
          <a:ln/>
        </p:spPr>
        <p:txBody>
          <a:bodyPr/>
          <a:lstStyle>
            <a:lvl1pPr>
              <a:defRPr/>
            </a:lvl1pPr>
          </a:lstStyle>
          <a:p>
            <a:pPr>
              <a:defRPr/>
            </a:pPr>
            <a:fld id="{9D998EC1-013B-D349-B7E6-303C51A4250E}"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16105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FCA8D7C9-99C1-2643-9989-2544C5A7BF56}"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5055980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B1599E7-B863-C745-A1B7-9F85DE47DE8A}"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AF9A9E5-5271-AB41-8B8D-FEEB8857FC09}" type="slidenum">
              <a:rPr lang="en-US"/>
              <a:pPr>
                <a:defRPr/>
              </a:pPr>
              <a:t>‹#›</a:t>
            </a:fld>
            <a:endParaRPr lang="en-US"/>
          </a:p>
        </p:txBody>
      </p:sp>
    </p:spTree>
    <p:extLst>
      <p:ext uri="{BB962C8B-B14F-4D97-AF65-F5344CB8AC3E}">
        <p14:creationId xmlns:p14="http://schemas.microsoft.com/office/powerpoint/2010/main" val="1279335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BF598BED-92BC-CB46-B6D1-6853F706D303}"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DE2098C-67CF-E645-9BFF-5B9EF5011B3B}" type="slidenum">
              <a:rPr lang="en-US"/>
              <a:pPr>
                <a:defRPr/>
              </a:pPr>
              <a:t>‹#›</a:t>
            </a:fld>
            <a:endParaRPr lang="en-US"/>
          </a:p>
        </p:txBody>
      </p:sp>
    </p:spTree>
    <p:extLst>
      <p:ext uri="{BB962C8B-B14F-4D97-AF65-F5344CB8AC3E}">
        <p14:creationId xmlns:p14="http://schemas.microsoft.com/office/powerpoint/2010/main" val="17759137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6FEA7FD-CCB2-794B-9AF1-A48CDB4A5524}"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6425A9A-811F-1343-93B3-B791888CFFF9}" type="slidenum">
              <a:rPr lang="en-US"/>
              <a:pPr>
                <a:defRPr/>
              </a:pPr>
              <a:t>‹#›</a:t>
            </a:fld>
            <a:endParaRPr lang="en-US"/>
          </a:p>
        </p:txBody>
      </p:sp>
    </p:spTree>
    <p:extLst>
      <p:ext uri="{BB962C8B-B14F-4D97-AF65-F5344CB8AC3E}">
        <p14:creationId xmlns:p14="http://schemas.microsoft.com/office/powerpoint/2010/main" val="26721072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071DC75-81C5-1542-8612-139188D9664A}"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08F37BA4-58BB-3441-9070-1CBEFA6D904E}" type="slidenum">
              <a:rPr lang="en-US"/>
              <a:pPr>
                <a:defRPr/>
              </a:pPr>
              <a:t>‹#›</a:t>
            </a:fld>
            <a:endParaRPr lang="en-US"/>
          </a:p>
        </p:txBody>
      </p:sp>
    </p:spTree>
    <p:extLst>
      <p:ext uri="{BB962C8B-B14F-4D97-AF65-F5344CB8AC3E}">
        <p14:creationId xmlns:p14="http://schemas.microsoft.com/office/powerpoint/2010/main" val="1104943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58B9126-061C-7540-A4D5-11D1F775DE68}" type="datetimeFigureOut">
              <a:rPr lang="en-US"/>
              <a:pPr>
                <a:defRPr/>
              </a:pPr>
              <a:t>2/10/25</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2A4F95F-0E95-DA4A-A967-3A70E091F5B9}" type="slidenum">
              <a:rPr lang="en-US"/>
              <a:pPr>
                <a:defRPr/>
              </a:pPr>
              <a:t>‹#›</a:t>
            </a:fld>
            <a:endParaRPr lang="en-US"/>
          </a:p>
        </p:txBody>
      </p:sp>
    </p:spTree>
    <p:extLst>
      <p:ext uri="{BB962C8B-B14F-4D97-AF65-F5344CB8AC3E}">
        <p14:creationId xmlns:p14="http://schemas.microsoft.com/office/powerpoint/2010/main" val="31185389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FA9C9249-5B6B-C548-9609-B162735E46C4}"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2262C648-E1B5-8F43-A376-CE9120DFB17B}" type="slidenum">
              <a:rPr lang="en-US"/>
              <a:pPr>
                <a:defRPr/>
              </a:pPr>
              <a:t>‹#›</a:t>
            </a:fld>
            <a:endParaRPr lang="en-US"/>
          </a:p>
        </p:txBody>
      </p:sp>
    </p:spTree>
    <p:extLst>
      <p:ext uri="{BB962C8B-B14F-4D97-AF65-F5344CB8AC3E}">
        <p14:creationId xmlns:p14="http://schemas.microsoft.com/office/powerpoint/2010/main" val="13231177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AD580543-1D61-3348-A484-BBA3B2E4C0CA}"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4E890917-EA30-CA4A-B22B-102ADAC800C2}" type="slidenum">
              <a:rPr lang="en-US"/>
              <a:pPr>
                <a:defRPr/>
              </a:pPr>
              <a:t>‹#›</a:t>
            </a:fld>
            <a:endParaRPr lang="en-US"/>
          </a:p>
        </p:txBody>
      </p:sp>
    </p:spTree>
    <p:extLst>
      <p:ext uri="{BB962C8B-B14F-4D97-AF65-F5344CB8AC3E}">
        <p14:creationId xmlns:p14="http://schemas.microsoft.com/office/powerpoint/2010/main" val="8953230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F488CE25-8A4B-1149-8F02-08062974AA40}"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CE8A713D-C719-1748-831D-F17094AC1C06}" type="slidenum">
              <a:rPr lang="en-US"/>
              <a:pPr>
                <a:defRPr/>
              </a:pPr>
              <a:t>‹#›</a:t>
            </a:fld>
            <a:endParaRPr lang="en-US"/>
          </a:p>
        </p:txBody>
      </p:sp>
    </p:spTree>
    <p:extLst>
      <p:ext uri="{BB962C8B-B14F-4D97-AF65-F5344CB8AC3E}">
        <p14:creationId xmlns:p14="http://schemas.microsoft.com/office/powerpoint/2010/main" val="7404828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E8ED719A-3384-7948-BCB8-4D9BFFA7AAF9}"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70B9F8A8-8D6C-D14F-A542-6EA1622F2E86}" type="slidenum">
              <a:rPr lang="en-US"/>
              <a:pPr>
                <a:defRPr/>
              </a:pPr>
              <a:t>‹#›</a:t>
            </a:fld>
            <a:endParaRPr lang="en-US"/>
          </a:p>
        </p:txBody>
      </p:sp>
    </p:spTree>
    <p:extLst>
      <p:ext uri="{BB962C8B-B14F-4D97-AF65-F5344CB8AC3E}">
        <p14:creationId xmlns:p14="http://schemas.microsoft.com/office/powerpoint/2010/main" val="3157563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83F2BA7A-D063-1C41-ACDC-C9ECD8349408}"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8D8B5A8A-0EB7-F84B-9A10-22B2DDD64A00}" type="slidenum">
              <a:rPr lang="en-US"/>
              <a:pPr>
                <a:defRPr/>
              </a:pPr>
              <a:t>‹#›</a:t>
            </a:fld>
            <a:endParaRPr lang="en-US"/>
          </a:p>
        </p:txBody>
      </p:sp>
    </p:spTree>
    <p:extLst>
      <p:ext uri="{BB962C8B-B14F-4D97-AF65-F5344CB8AC3E}">
        <p14:creationId xmlns:p14="http://schemas.microsoft.com/office/powerpoint/2010/main" val="732296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00AB7941-19BE-C648-B22B-E583E595037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8163019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41F01B8-0C25-004C-A773-581A3386E579}"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34511C6-5B68-D441-B848-7B2F2567B686}" type="slidenum">
              <a:rPr lang="en-US"/>
              <a:pPr>
                <a:defRPr/>
              </a:pPr>
              <a:t>‹#›</a:t>
            </a:fld>
            <a:endParaRPr lang="en-US"/>
          </a:p>
        </p:txBody>
      </p:sp>
    </p:spTree>
    <p:extLst>
      <p:ext uri="{BB962C8B-B14F-4D97-AF65-F5344CB8AC3E}">
        <p14:creationId xmlns:p14="http://schemas.microsoft.com/office/powerpoint/2010/main" val="23668314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DDD515F4-9C06-7E4D-B64F-3CE373387D5B}"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96ADA989-E6B0-6948-96D8-17C522F372DA}" type="slidenum">
              <a:rPr lang="en-US"/>
              <a:pPr>
                <a:defRPr/>
              </a:pPr>
              <a:t>‹#›</a:t>
            </a:fld>
            <a:endParaRPr lang="en-US"/>
          </a:p>
        </p:txBody>
      </p:sp>
    </p:spTree>
    <p:extLst>
      <p:ext uri="{BB962C8B-B14F-4D97-AF65-F5344CB8AC3E}">
        <p14:creationId xmlns:p14="http://schemas.microsoft.com/office/powerpoint/2010/main" val="13129569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40A683AB-480F-3440-BF67-5C090C64C5DE}"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9C1067E-6D29-4240-9611-2E1FD8262248}" type="slidenum">
              <a:rPr lang="en-US"/>
              <a:pPr>
                <a:defRPr/>
              </a:pPr>
              <a:t>‹#›</a:t>
            </a:fld>
            <a:endParaRPr lang="en-US"/>
          </a:p>
        </p:txBody>
      </p:sp>
    </p:spTree>
    <p:extLst>
      <p:ext uri="{BB962C8B-B14F-4D97-AF65-F5344CB8AC3E}">
        <p14:creationId xmlns:p14="http://schemas.microsoft.com/office/powerpoint/2010/main" val="22543020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40A54D2-E979-AA47-989A-8ABF86A2A85A}"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B039C63A-2871-7C48-9630-EE5289CC2289}" type="slidenum">
              <a:rPr lang="en-US"/>
              <a:pPr>
                <a:defRPr/>
              </a:pPr>
              <a:t>‹#›</a:t>
            </a:fld>
            <a:endParaRPr lang="en-US"/>
          </a:p>
        </p:txBody>
      </p:sp>
    </p:spTree>
    <p:extLst>
      <p:ext uri="{BB962C8B-B14F-4D97-AF65-F5344CB8AC3E}">
        <p14:creationId xmlns:p14="http://schemas.microsoft.com/office/powerpoint/2010/main" val="42337986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7D7591DC-4601-0B48-8D19-3341986C56BF}"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1CF165A5-8062-6841-95D9-D4E58CE8B005}" type="slidenum">
              <a:rPr lang="en-US"/>
              <a:pPr>
                <a:defRPr/>
              </a:pPr>
              <a:t>‹#›</a:t>
            </a:fld>
            <a:endParaRPr lang="en-US"/>
          </a:p>
        </p:txBody>
      </p:sp>
    </p:spTree>
    <p:extLst>
      <p:ext uri="{BB962C8B-B14F-4D97-AF65-F5344CB8AC3E}">
        <p14:creationId xmlns:p14="http://schemas.microsoft.com/office/powerpoint/2010/main" val="16835269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4881C310-C6AF-934E-BAF0-260725A537BA}"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F9C83C4D-3450-C04F-A245-34C267097192}" type="slidenum">
              <a:rPr lang="en-US"/>
              <a:pPr>
                <a:defRPr/>
              </a:pPr>
              <a:t>‹#›</a:t>
            </a:fld>
            <a:endParaRPr lang="en-US"/>
          </a:p>
        </p:txBody>
      </p:sp>
    </p:spTree>
    <p:extLst>
      <p:ext uri="{BB962C8B-B14F-4D97-AF65-F5344CB8AC3E}">
        <p14:creationId xmlns:p14="http://schemas.microsoft.com/office/powerpoint/2010/main" val="32709324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60174AA-FC25-944A-9A5B-8C2E7A854503}"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6DD99E4-866A-6040-AE0B-9ACBC7EB19DB}" type="slidenum">
              <a:rPr lang="en-US"/>
              <a:pPr>
                <a:defRPr/>
              </a:pPr>
              <a:t>‹#›</a:t>
            </a:fld>
            <a:endParaRPr lang="en-US"/>
          </a:p>
        </p:txBody>
      </p:sp>
    </p:spTree>
    <p:extLst>
      <p:ext uri="{BB962C8B-B14F-4D97-AF65-F5344CB8AC3E}">
        <p14:creationId xmlns:p14="http://schemas.microsoft.com/office/powerpoint/2010/main" val="41572184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8D8ED72-BD65-C24D-8B09-4BEEAFD3B96D}"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6C60154-FE21-DB4B-A4D3-3B30CF3FE374}" type="slidenum">
              <a:rPr lang="en-US"/>
              <a:pPr>
                <a:defRPr/>
              </a:pPr>
              <a:t>‹#›</a:t>
            </a:fld>
            <a:endParaRPr lang="en-US"/>
          </a:p>
        </p:txBody>
      </p:sp>
    </p:spTree>
    <p:extLst>
      <p:ext uri="{BB962C8B-B14F-4D97-AF65-F5344CB8AC3E}">
        <p14:creationId xmlns:p14="http://schemas.microsoft.com/office/powerpoint/2010/main" val="5553676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72A5E7D-C340-354A-920A-5A03A85FD6CB}"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21BB816-4A08-FD41-96B3-C335DE807EEF}" type="slidenum">
              <a:rPr lang="en-US"/>
              <a:pPr>
                <a:defRPr/>
              </a:pPr>
              <a:t>‹#›</a:t>
            </a:fld>
            <a:endParaRPr lang="en-US"/>
          </a:p>
        </p:txBody>
      </p:sp>
    </p:spTree>
    <p:extLst>
      <p:ext uri="{BB962C8B-B14F-4D97-AF65-F5344CB8AC3E}">
        <p14:creationId xmlns:p14="http://schemas.microsoft.com/office/powerpoint/2010/main" val="28103373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D8326B9-4F31-4543-B7B4-FB83D2DB9E99}"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2EDF1F87-74CF-3343-B86E-41E54CC6DCC4}" type="slidenum">
              <a:rPr lang="en-US"/>
              <a:pPr>
                <a:defRPr/>
              </a:pPr>
              <a:t>‹#›</a:t>
            </a:fld>
            <a:endParaRPr lang="en-US"/>
          </a:p>
        </p:txBody>
      </p:sp>
    </p:spTree>
    <p:extLst>
      <p:ext uri="{BB962C8B-B14F-4D97-AF65-F5344CB8AC3E}">
        <p14:creationId xmlns:p14="http://schemas.microsoft.com/office/powerpoint/2010/main" val="2343219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0F8D3860-102E-AE4C-9F4E-5B7A641B2C6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9832437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20E7132-F1BD-3049-A9AB-85CBF63FCA5C}"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A8AED59-F215-1440-BB4B-2AC48BB965F3}" type="slidenum">
              <a:rPr lang="en-US"/>
              <a:pPr>
                <a:defRPr/>
              </a:pPr>
              <a:t>‹#›</a:t>
            </a:fld>
            <a:endParaRPr lang="en-US"/>
          </a:p>
        </p:txBody>
      </p:sp>
    </p:spTree>
    <p:extLst>
      <p:ext uri="{BB962C8B-B14F-4D97-AF65-F5344CB8AC3E}">
        <p14:creationId xmlns:p14="http://schemas.microsoft.com/office/powerpoint/2010/main" val="13271893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79DAF40-7791-6946-B1EA-4D2072EF6A9E}"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39CFCAE-314B-4540-9C5E-85893A01A6FE}" type="slidenum">
              <a:rPr lang="en-US"/>
              <a:pPr>
                <a:defRPr/>
              </a:pPr>
              <a:t>‹#›</a:t>
            </a:fld>
            <a:endParaRPr lang="en-US"/>
          </a:p>
        </p:txBody>
      </p:sp>
    </p:spTree>
    <p:extLst>
      <p:ext uri="{BB962C8B-B14F-4D97-AF65-F5344CB8AC3E}">
        <p14:creationId xmlns:p14="http://schemas.microsoft.com/office/powerpoint/2010/main" val="15637194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DAE1F6F-8C1E-A94C-88F3-E8409D5DA8AA}"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D2C9D359-FF6A-3145-916E-202CE038C41A}" type="slidenum">
              <a:rPr lang="en-US"/>
              <a:pPr>
                <a:defRPr/>
              </a:pPr>
              <a:t>‹#›</a:t>
            </a:fld>
            <a:endParaRPr lang="en-US"/>
          </a:p>
        </p:txBody>
      </p:sp>
    </p:spTree>
    <p:extLst>
      <p:ext uri="{BB962C8B-B14F-4D97-AF65-F5344CB8AC3E}">
        <p14:creationId xmlns:p14="http://schemas.microsoft.com/office/powerpoint/2010/main" val="41133717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80DD84E-8EB7-3543-9153-DE67350E5EAA}"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5F6F6F8B-4701-214C-A2D6-D5E6A8144996}" type="slidenum">
              <a:rPr lang="en-US"/>
              <a:pPr>
                <a:defRPr/>
              </a:pPr>
              <a:t>‹#›</a:t>
            </a:fld>
            <a:endParaRPr lang="en-US"/>
          </a:p>
        </p:txBody>
      </p:sp>
    </p:spTree>
    <p:extLst>
      <p:ext uri="{BB962C8B-B14F-4D97-AF65-F5344CB8AC3E}">
        <p14:creationId xmlns:p14="http://schemas.microsoft.com/office/powerpoint/2010/main" val="29419722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569FC27-09AD-2B4C-8B3C-40BC71ACDE77}"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3548093-9B0A-254C-8158-14C24E88E750}" type="slidenum">
              <a:rPr lang="en-US"/>
              <a:pPr>
                <a:defRPr/>
              </a:pPr>
              <a:t>‹#›</a:t>
            </a:fld>
            <a:endParaRPr lang="en-US"/>
          </a:p>
        </p:txBody>
      </p:sp>
    </p:spTree>
    <p:extLst>
      <p:ext uri="{BB962C8B-B14F-4D97-AF65-F5344CB8AC3E}">
        <p14:creationId xmlns:p14="http://schemas.microsoft.com/office/powerpoint/2010/main" val="27600024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C9A34AE-F806-FB4B-B33F-44B422BDABBD}"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5AB817AA-9FB9-5F43-8A13-8AD1DBB1064A}" type="slidenum">
              <a:rPr lang="en-US"/>
              <a:pPr>
                <a:defRPr/>
              </a:pPr>
              <a:t>‹#›</a:t>
            </a:fld>
            <a:endParaRPr lang="en-US"/>
          </a:p>
        </p:txBody>
      </p:sp>
    </p:spTree>
    <p:extLst>
      <p:ext uri="{BB962C8B-B14F-4D97-AF65-F5344CB8AC3E}">
        <p14:creationId xmlns:p14="http://schemas.microsoft.com/office/powerpoint/2010/main" val="27663046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9A20903-DA16-8246-9096-9620E42306F6}"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0FD1BD6-EC55-1B4B-B2CD-274D2A720259}" type="slidenum">
              <a:rPr lang="en-US"/>
              <a:pPr>
                <a:defRPr/>
              </a:pPr>
              <a:t>‹#›</a:t>
            </a:fld>
            <a:endParaRPr lang="en-US"/>
          </a:p>
        </p:txBody>
      </p:sp>
    </p:spTree>
    <p:extLst>
      <p:ext uri="{BB962C8B-B14F-4D97-AF65-F5344CB8AC3E}">
        <p14:creationId xmlns:p14="http://schemas.microsoft.com/office/powerpoint/2010/main" val="38010679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021CDF91-4670-124D-8BF9-E1D66CF822B1}"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4F3E257-2FFC-A844-A7D0-8BFCA7708383}" type="slidenum">
              <a:rPr lang="en-US"/>
              <a:pPr>
                <a:defRPr/>
              </a:pPr>
              <a:t>‹#›</a:t>
            </a:fld>
            <a:endParaRPr lang="en-US"/>
          </a:p>
        </p:txBody>
      </p:sp>
    </p:spTree>
    <p:extLst>
      <p:ext uri="{BB962C8B-B14F-4D97-AF65-F5344CB8AC3E}">
        <p14:creationId xmlns:p14="http://schemas.microsoft.com/office/powerpoint/2010/main" val="42680799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4B18559D-6780-7E48-A7A8-91F410D7FD46}" type="datetimeFigureOut">
              <a:rPr lang="en-US"/>
              <a:pPr>
                <a:defRPr/>
              </a:pPr>
              <a:t>2/10/25</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F9628C0-F22E-CF47-8D0C-4CE6742BBCF0}" type="slidenum">
              <a:rPr lang="en-US"/>
              <a:pPr>
                <a:defRPr/>
              </a:pPr>
              <a:t>‹#›</a:t>
            </a:fld>
            <a:endParaRPr lang="en-US"/>
          </a:p>
        </p:txBody>
      </p:sp>
    </p:spTree>
    <p:extLst>
      <p:ext uri="{BB962C8B-B14F-4D97-AF65-F5344CB8AC3E}">
        <p14:creationId xmlns:p14="http://schemas.microsoft.com/office/powerpoint/2010/main" val="15081058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20575EB-B802-3946-8915-141E84830BF7}"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70B51E0D-3066-FB45-9018-ACDC334EBB1B}" type="slidenum">
              <a:rPr lang="en-US"/>
              <a:pPr>
                <a:defRPr/>
              </a:pPr>
              <a:t>‹#›</a:t>
            </a:fld>
            <a:endParaRPr lang="en-US"/>
          </a:p>
        </p:txBody>
      </p:sp>
    </p:spTree>
    <p:extLst>
      <p:ext uri="{BB962C8B-B14F-4D97-AF65-F5344CB8AC3E}">
        <p14:creationId xmlns:p14="http://schemas.microsoft.com/office/powerpoint/2010/main" val="1992226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6E9C9CC6-1318-9440-9EA5-1E54548FE36B}"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9606909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66C786CB-22AC-2242-B7CF-37E853AFF6C2}"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1FB7E38D-F78B-8A4C-850B-7C42CF002EA5}" type="slidenum">
              <a:rPr lang="en-US"/>
              <a:pPr>
                <a:defRPr/>
              </a:pPr>
              <a:t>‹#›</a:t>
            </a:fld>
            <a:endParaRPr lang="en-US"/>
          </a:p>
        </p:txBody>
      </p:sp>
    </p:spTree>
    <p:extLst>
      <p:ext uri="{BB962C8B-B14F-4D97-AF65-F5344CB8AC3E}">
        <p14:creationId xmlns:p14="http://schemas.microsoft.com/office/powerpoint/2010/main" val="1774627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F3032D9-C564-2640-B2B3-E34AB59844EB}"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9BF54C73-2618-6140-AF4F-5C8F05F04435}" type="slidenum">
              <a:rPr lang="en-US"/>
              <a:pPr>
                <a:defRPr/>
              </a:pPr>
              <a:t>‹#›</a:t>
            </a:fld>
            <a:endParaRPr lang="en-US"/>
          </a:p>
        </p:txBody>
      </p:sp>
    </p:spTree>
    <p:extLst>
      <p:ext uri="{BB962C8B-B14F-4D97-AF65-F5344CB8AC3E}">
        <p14:creationId xmlns:p14="http://schemas.microsoft.com/office/powerpoint/2010/main" val="36381000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CDC5FB77-B6BF-DB47-A494-5B4CAAEE4C46}"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CB3CD583-1011-6E4D-BE3A-56349F01E7EE}" type="slidenum">
              <a:rPr lang="en-US"/>
              <a:pPr>
                <a:defRPr/>
              </a:pPr>
              <a:t>‹#›</a:t>
            </a:fld>
            <a:endParaRPr lang="en-US"/>
          </a:p>
        </p:txBody>
      </p:sp>
    </p:spTree>
    <p:extLst>
      <p:ext uri="{BB962C8B-B14F-4D97-AF65-F5344CB8AC3E}">
        <p14:creationId xmlns:p14="http://schemas.microsoft.com/office/powerpoint/2010/main" val="24307918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5F51742E-456E-4340-AA6E-1DD798D6A553}"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8A4E8968-FC77-B44A-B9ED-192C8244ACB8}" type="slidenum">
              <a:rPr lang="en-US"/>
              <a:pPr>
                <a:defRPr/>
              </a:pPr>
              <a:t>‹#›</a:t>
            </a:fld>
            <a:endParaRPr lang="en-US"/>
          </a:p>
        </p:txBody>
      </p:sp>
    </p:spTree>
    <p:extLst>
      <p:ext uri="{BB962C8B-B14F-4D97-AF65-F5344CB8AC3E}">
        <p14:creationId xmlns:p14="http://schemas.microsoft.com/office/powerpoint/2010/main" val="33944284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EA2A2FED-66DB-254D-9EAD-50F1786D3DE8}"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7B977F21-FE56-BE4B-849B-65A8F27BD2C8}" type="slidenum">
              <a:rPr lang="en-US"/>
              <a:pPr>
                <a:defRPr/>
              </a:pPr>
              <a:t>‹#›</a:t>
            </a:fld>
            <a:endParaRPr lang="en-US"/>
          </a:p>
        </p:txBody>
      </p:sp>
    </p:spTree>
    <p:extLst>
      <p:ext uri="{BB962C8B-B14F-4D97-AF65-F5344CB8AC3E}">
        <p14:creationId xmlns:p14="http://schemas.microsoft.com/office/powerpoint/2010/main" val="17107892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2211A24A-B149-8848-9E7F-5F485FA7BBC8}"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DC9D52ED-6DA0-194C-B018-517C9D075746}" type="slidenum">
              <a:rPr lang="en-US"/>
              <a:pPr>
                <a:defRPr/>
              </a:pPr>
              <a:t>‹#›</a:t>
            </a:fld>
            <a:endParaRPr lang="en-US"/>
          </a:p>
        </p:txBody>
      </p:sp>
    </p:spTree>
    <p:extLst>
      <p:ext uri="{BB962C8B-B14F-4D97-AF65-F5344CB8AC3E}">
        <p14:creationId xmlns:p14="http://schemas.microsoft.com/office/powerpoint/2010/main" val="25798320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08092515-A67E-5F42-817B-396EA530D7A6}"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F0CDC151-4EC8-D641-ABEE-E49CB83DE15F}" type="slidenum">
              <a:rPr lang="en-US"/>
              <a:pPr>
                <a:defRPr/>
              </a:pPr>
              <a:t>‹#›</a:t>
            </a:fld>
            <a:endParaRPr lang="en-US"/>
          </a:p>
        </p:txBody>
      </p:sp>
    </p:spTree>
    <p:extLst>
      <p:ext uri="{BB962C8B-B14F-4D97-AF65-F5344CB8AC3E}">
        <p14:creationId xmlns:p14="http://schemas.microsoft.com/office/powerpoint/2010/main" val="12177521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8179B636-A711-1940-A454-0AB83B6D995B}"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B3322FC7-A7B5-6B41-9A88-AB0BB6EA7157}" type="slidenum">
              <a:rPr lang="en-US"/>
              <a:pPr>
                <a:defRPr/>
              </a:pPr>
              <a:t>‹#›</a:t>
            </a:fld>
            <a:endParaRPr lang="en-US"/>
          </a:p>
        </p:txBody>
      </p:sp>
    </p:spTree>
    <p:extLst>
      <p:ext uri="{BB962C8B-B14F-4D97-AF65-F5344CB8AC3E}">
        <p14:creationId xmlns:p14="http://schemas.microsoft.com/office/powerpoint/2010/main" val="6730314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F4F81493-68B1-E24C-8892-2B2B00B239B9}"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61D1E9E-A963-F346-959D-F670E71FE21A}" type="slidenum">
              <a:rPr lang="en-US"/>
              <a:pPr>
                <a:defRPr/>
              </a:pPr>
              <a:t>‹#›</a:t>
            </a:fld>
            <a:endParaRPr lang="en-US"/>
          </a:p>
        </p:txBody>
      </p:sp>
    </p:spTree>
    <p:extLst>
      <p:ext uri="{BB962C8B-B14F-4D97-AF65-F5344CB8AC3E}">
        <p14:creationId xmlns:p14="http://schemas.microsoft.com/office/powerpoint/2010/main" val="4133756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ECD5DED-A448-1141-94DC-B5C59E7C9724}"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F2C2D60-2CD7-354C-BD62-9EF77D920C22}" type="slidenum">
              <a:rPr lang="en-US"/>
              <a:pPr>
                <a:defRPr/>
              </a:pPr>
              <a:t>‹#›</a:t>
            </a:fld>
            <a:endParaRPr lang="en-US"/>
          </a:p>
        </p:txBody>
      </p:sp>
    </p:spTree>
    <p:extLst>
      <p:ext uri="{BB962C8B-B14F-4D97-AF65-F5344CB8AC3E}">
        <p14:creationId xmlns:p14="http://schemas.microsoft.com/office/powerpoint/2010/main" val="304172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393ECAC0-4CE8-984F-82C0-CD3CD8023A2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0378348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DD771B1-B479-2C4C-A074-BAC06E881A65}"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988E69C-952F-6547-9301-B6096118828F}" type="slidenum">
              <a:rPr lang="en-US"/>
              <a:pPr>
                <a:defRPr/>
              </a:pPr>
              <a:t>‹#›</a:t>
            </a:fld>
            <a:endParaRPr lang="en-US"/>
          </a:p>
        </p:txBody>
      </p:sp>
    </p:spTree>
    <p:extLst>
      <p:ext uri="{BB962C8B-B14F-4D97-AF65-F5344CB8AC3E}">
        <p14:creationId xmlns:p14="http://schemas.microsoft.com/office/powerpoint/2010/main" val="24459588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0A0CDFB-CE72-744D-A94A-6227A44AE285}"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331F4E6-4FE5-5F4B-A512-949AF5EB9FA9}" type="slidenum">
              <a:rPr lang="en-US"/>
              <a:pPr>
                <a:defRPr/>
              </a:pPr>
              <a:t>‹#›</a:t>
            </a:fld>
            <a:endParaRPr lang="en-US"/>
          </a:p>
        </p:txBody>
      </p:sp>
    </p:spTree>
    <p:extLst>
      <p:ext uri="{BB962C8B-B14F-4D97-AF65-F5344CB8AC3E}">
        <p14:creationId xmlns:p14="http://schemas.microsoft.com/office/powerpoint/2010/main" val="11339329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A609273-F0EE-8646-886B-0553EF826ABE}"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62B646E-3958-C04F-8015-9065C4861123}" type="slidenum">
              <a:rPr lang="en-US"/>
              <a:pPr>
                <a:defRPr/>
              </a:pPr>
              <a:t>‹#›</a:t>
            </a:fld>
            <a:endParaRPr lang="en-US"/>
          </a:p>
        </p:txBody>
      </p:sp>
    </p:spTree>
    <p:extLst>
      <p:ext uri="{BB962C8B-B14F-4D97-AF65-F5344CB8AC3E}">
        <p14:creationId xmlns:p14="http://schemas.microsoft.com/office/powerpoint/2010/main" val="25379277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F11E65D-67B9-624D-84F1-4ACA9415B514}"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C4D113C-E611-7F4D-904C-86DBD29E8995}" type="slidenum">
              <a:rPr lang="en-US"/>
              <a:pPr>
                <a:defRPr/>
              </a:pPr>
              <a:t>‹#›</a:t>
            </a:fld>
            <a:endParaRPr lang="en-US"/>
          </a:p>
        </p:txBody>
      </p:sp>
    </p:spTree>
    <p:extLst>
      <p:ext uri="{BB962C8B-B14F-4D97-AF65-F5344CB8AC3E}">
        <p14:creationId xmlns:p14="http://schemas.microsoft.com/office/powerpoint/2010/main" val="81206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61433AD-5C96-1E4C-BAC9-099870BABCAF}" type="datetimeFigureOut">
              <a:rPr lang="en-US"/>
              <a:pPr>
                <a:defRPr/>
              </a:pPr>
              <a:t>2/10/25</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90C5093-EBE1-BC41-9A36-4FC494C8A000}" type="slidenum">
              <a:rPr lang="en-US"/>
              <a:pPr>
                <a:defRPr/>
              </a:pPr>
              <a:t>‹#›</a:t>
            </a:fld>
            <a:endParaRPr lang="en-US"/>
          </a:p>
        </p:txBody>
      </p:sp>
    </p:spTree>
    <p:extLst>
      <p:ext uri="{BB962C8B-B14F-4D97-AF65-F5344CB8AC3E}">
        <p14:creationId xmlns:p14="http://schemas.microsoft.com/office/powerpoint/2010/main" val="25989755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DF25C9F-6FE8-2C4D-B46E-D5923DBEB5EB}" type="datetimeFigureOut">
              <a:rPr lang="en-US"/>
              <a:pPr>
                <a:defRPr/>
              </a:pPr>
              <a:t>2/10/25</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5A6A110-EBAA-4E4E-A2EB-9DF60A668A92}" type="slidenum">
              <a:rPr lang="en-US"/>
              <a:pPr>
                <a:defRPr/>
              </a:pPr>
              <a:t>‹#›</a:t>
            </a:fld>
            <a:endParaRPr lang="en-US"/>
          </a:p>
        </p:txBody>
      </p:sp>
    </p:spTree>
    <p:extLst>
      <p:ext uri="{BB962C8B-B14F-4D97-AF65-F5344CB8AC3E}">
        <p14:creationId xmlns:p14="http://schemas.microsoft.com/office/powerpoint/2010/main" val="37181555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C411B4B-AB27-D14F-AF3B-69C50C948BB3}" type="datetimeFigureOut">
              <a:rPr lang="en-US"/>
              <a:pPr>
                <a:defRPr/>
              </a:pPr>
              <a:t>2/10/25</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3BE3A35-510B-2844-A70D-571F7AB21A69}" type="slidenum">
              <a:rPr lang="en-US"/>
              <a:pPr>
                <a:defRPr/>
              </a:pPr>
              <a:t>‹#›</a:t>
            </a:fld>
            <a:endParaRPr lang="en-US"/>
          </a:p>
        </p:txBody>
      </p:sp>
    </p:spTree>
    <p:extLst>
      <p:ext uri="{BB962C8B-B14F-4D97-AF65-F5344CB8AC3E}">
        <p14:creationId xmlns:p14="http://schemas.microsoft.com/office/powerpoint/2010/main" val="1888965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3EC0780-92EE-A64A-90BF-DE458CC02382}"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80A8E1F-DAC7-294B-963E-62DDBEA77066}" type="slidenum">
              <a:rPr lang="en-US"/>
              <a:pPr>
                <a:defRPr/>
              </a:pPr>
              <a:t>‹#›</a:t>
            </a:fld>
            <a:endParaRPr lang="en-US"/>
          </a:p>
        </p:txBody>
      </p:sp>
    </p:spTree>
    <p:extLst>
      <p:ext uri="{BB962C8B-B14F-4D97-AF65-F5344CB8AC3E}">
        <p14:creationId xmlns:p14="http://schemas.microsoft.com/office/powerpoint/2010/main" val="40029141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72E9703-1D15-F741-9290-8D01E10FEE75}"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6435F8A-9715-8A4D-82AC-537CC2B92E96}" type="slidenum">
              <a:rPr lang="en-US"/>
              <a:pPr>
                <a:defRPr/>
              </a:pPr>
              <a:t>‹#›</a:t>
            </a:fld>
            <a:endParaRPr lang="en-US"/>
          </a:p>
        </p:txBody>
      </p:sp>
    </p:spTree>
    <p:extLst>
      <p:ext uri="{BB962C8B-B14F-4D97-AF65-F5344CB8AC3E}">
        <p14:creationId xmlns:p14="http://schemas.microsoft.com/office/powerpoint/2010/main" val="21225312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8565C2B-BD79-EE4E-881D-F6D62AD1CC19}"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1F3D66-224C-4646-B87A-09E719A51BB8}" type="slidenum">
              <a:rPr lang="en-US"/>
              <a:pPr>
                <a:defRPr/>
              </a:pPr>
              <a:t>‹#›</a:t>
            </a:fld>
            <a:endParaRPr lang="en-US"/>
          </a:p>
        </p:txBody>
      </p:sp>
    </p:spTree>
    <p:extLst>
      <p:ext uri="{BB962C8B-B14F-4D97-AF65-F5344CB8AC3E}">
        <p14:creationId xmlns:p14="http://schemas.microsoft.com/office/powerpoint/2010/main" val="2254824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5A6A30C9-3CF2-3743-8043-3B155437D3F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0957299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0E76CBA-15EC-624E-BB2F-B7AE353AC333}"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630F7E9-8240-C148-8D49-270AFB809F1F}" type="slidenum">
              <a:rPr lang="en-US"/>
              <a:pPr>
                <a:defRPr/>
              </a:pPr>
              <a:t>‹#›</a:t>
            </a:fld>
            <a:endParaRPr lang="en-US"/>
          </a:p>
        </p:txBody>
      </p:sp>
    </p:spTree>
    <p:extLst>
      <p:ext uri="{BB962C8B-B14F-4D97-AF65-F5344CB8AC3E}">
        <p14:creationId xmlns:p14="http://schemas.microsoft.com/office/powerpoint/2010/main" val="36499233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22114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9559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3989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1729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69354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7824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4007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8230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620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A9C03E26-4449-B048-B85B-17F4F9550B3F}"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5889464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73100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62598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5241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25BC10D-99F3-4047-9026-7D184BEBC316}" type="slidenum">
              <a:rPr lang="en-US"/>
              <a:pPr>
                <a:defRPr/>
              </a:pPr>
              <a:t>‹#›</a:t>
            </a:fld>
            <a:endParaRPr lang="en-US"/>
          </a:p>
        </p:txBody>
      </p:sp>
    </p:spTree>
    <p:extLst>
      <p:ext uri="{BB962C8B-B14F-4D97-AF65-F5344CB8AC3E}">
        <p14:creationId xmlns:p14="http://schemas.microsoft.com/office/powerpoint/2010/main" val="218498929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ED72E4-775D-F04C-B13F-8B13ABF8F117}" type="slidenum">
              <a:rPr lang="en-US"/>
              <a:pPr>
                <a:defRPr/>
              </a:pPr>
              <a:t>‹#›</a:t>
            </a:fld>
            <a:endParaRPr lang="en-US"/>
          </a:p>
        </p:txBody>
      </p:sp>
    </p:spTree>
    <p:extLst>
      <p:ext uri="{BB962C8B-B14F-4D97-AF65-F5344CB8AC3E}">
        <p14:creationId xmlns:p14="http://schemas.microsoft.com/office/powerpoint/2010/main" val="330969015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C2FC27-729F-6D4D-90F3-C7F5D2466506}" type="slidenum">
              <a:rPr lang="en-US"/>
              <a:pPr>
                <a:defRPr/>
              </a:pPr>
              <a:t>‹#›</a:t>
            </a:fld>
            <a:endParaRPr lang="en-US"/>
          </a:p>
        </p:txBody>
      </p:sp>
    </p:spTree>
    <p:extLst>
      <p:ext uri="{BB962C8B-B14F-4D97-AF65-F5344CB8AC3E}">
        <p14:creationId xmlns:p14="http://schemas.microsoft.com/office/powerpoint/2010/main" val="322091187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9F6028F-8DB4-124B-979B-3FB086A4BC35}" type="slidenum">
              <a:rPr lang="en-US"/>
              <a:pPr>
                <a:defRPr/>
              </a:pPr>
              <a:t>‹#›</a:t>
            </a:fld>
            <a:endParaRPr lang="en-US"/>
          </a:p>
        </p:txBody>
      </p:sp>
    </p:spTree>
    <p:extLst>
      <p:ext uri="{BB962C8B-B14F-4D97-AF65-F5344CB8AC3E}">
        <p14:creationId xmlns:p14="http://schemas.microsoft.com/office/powerpoint/2010/main" val="2676140738"/>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FEB5CD-49DA-EB4D-ACE8-9FD64FF9B302}" type="slidenum">
              <a:rPr lang="en-US"/>
              <a:pPr>
                <a:defRPr/>
              </a:pPr>
              <a:t>‹#›</a:t>
            </a:fld>
            <a:endParaRPr lang="en-US"/>
          </a:p>
        </p:txBody>
      </p:sp>
    </p:spTree>
    <p:extLst>
      <p:ext uri="{BB962C8B-B14F-4D97-AF65-F5344CB8AC3E}">
        <p14:creationId xmlns:p14="http://schemas.microsoft.com/office/powerpoint/2010/main" val="3153157874"/>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2EB1CF-32CC-E343-A788-8E7880602CAE}" type="slidenum">
              <a:rPr lang="en-US"/>
              <a:pPr>
                <a:defRPr/>
              </a:pPr>
              <a:t>‹#›</a:t>
            </a:fld>
            <a:endParaRPr lang="en-US"/>
          </a:p>
        </p:txBody>
      </p:sp>
    </p:spTree>
    <p:extLst>
      <p:ext uri="{BB962C8B-B14F-4D97-AF65-F5344CB8AC3E}">
        <p14:creationId xmlns:p14="http://schemas.microsoft.com/office/powerpoint/2010/main" val="192136828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D5AACE-133D-6D41-A828-326967DD7B7D}" type="slidenum">
              <a:rPr lang="en-US"/>
              <a:pPr>
                <a:defRPr/>
              </a:pPr>
              <a:t>‹#›</a:t>
            </a:fld>
            <a:endParaRPr lang="en-US"/>
          </a:p>
        </p:txBody>
      </p:sp>
    </p:spTree>
    <p:extLst>
      <p:ext uri="{BB962C8B-B14F-4D97-AF65-F5344CB8AC3E}">
        <p14:creationId xmlns:p14="http://schemas.microsoft.com/office/powerpoint/2010/main" val="333972663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933E0580-6AAD-8E41-AE18-72C86EFDABF0}"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87248041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682900-1153-534F-AE02-B9DC060238E6}" type="slidenum">
              <a:rPr lang="en-US"/>
              <a:pPr>
                <a:defRPr/>
              </a:pPr>
              <a:t>‹#›</a:t>
            </a:fld>
            <a:endParaRPr lang="en-US"/>
          </a:p>
        </p:txBody>
      </p:sp>
    </p:spTree>
    <p:extLst>
      <p:ext uri="{BB962C8B-B14F-4D97-AF65-F5344CB8AC3E}">
        <p14:creationId xmlns:p14="http://schemas.microsoft.com/office/powerpoint/2010/main" val="210608021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AC8D3F4-F367-3E4E-82B7-5AB9D98C4488}" type="slidenum">
              <a:rPr lang="en-US"/>
              <a:pPr>
                <a:defRPr/>
              </a:pPr>
              <a:t>‹#›</a:t>
            </a:fld>
            <a:endParaRPr lang="en-US"/>
          </a:p>
        </p:txBody>
      </p:sp>
    </p:spTree>
    <p:extLst>
      <p:ext uri="{BB962C8B-B14F-4D97-AF65-F5344CB8AC3E}">
        <p14:creationId xmlns:p14="http://schemas.microsoft.com/office/powerpoint/2010/main" val="198595611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55316A-0A4F-444C-B567-10CE997B3988}" type="slidenum">
              <a:rPr lang="en-US"/>
              <a:pPr>
                <a:defRPr/>
              </a:pPr>
              <a:t>‹#›</a:t>
            </a:fld>
            <a:endParaRPr lang="en-US"/>
          </a:p>
        </p:txBody>
      </p:sp>
    </p:spTree>
    <p:extLst>
      <p:ext uri="{BB962C8B-B14F-4D97-AF65-F5344CB8AC3E}">
        <p14:creationId xmlns:p14="http://schemas.microsoft.com/office/powerpoint/2010/main" val="2819068050"/>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03478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36869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79156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65521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05063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93589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82574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8A451B38-5CE2-5741-BFAE-A6F55145DCB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3435665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90780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49554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96934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18049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45488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80670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34057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97750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90781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5567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E63FEA64-2FB5-6643-B5FF-64227A18454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48317752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0738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89815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1944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26969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18121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23738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14666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36350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75104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632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8"/>
          <p:cNvSpPr>
            <a:spLocks noGrp="1"/>
          </p:cNvSpPr>
          <p:nvPr>
            <p:ph type="sldNum" sz="quarter" idx="10"/>
          </p:nvPr>
        </p:nvSpPr>
        <p:spPr>
          <a:ln/>
        </p:spPr>
        <p:txBody>
          <a:bodyPr/>
          <a:lstStyle>
            <a:lvl1pPr>
              <a:defRPr/>
            </a:lvl1pPr>
          </a:lstStyle>
          <a:p>
            <a:pPr>
              <a:defRPr/>
            </a:pPr>
            <a:fld id="{10569D7A-8CD1-444D-9C0B-6D0AFFDC5FC2}"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076675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444B2D19-1B78-5743-AC8B-BF3C70F2402E}"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5381351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65909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14852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94383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53291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39834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65928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78541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15347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3373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4662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17B57173-1DB7-4141-8685-F745ED1F33E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28962917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4866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2045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37749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04776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55008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42536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8026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894622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14166379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3933879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9FFBBC67-A7F1-7246-A403-4BDAFBAA978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1767466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6722255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16686842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23339879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275728659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19552610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16266859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1316583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1949946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18746842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2075857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70F561EA-485B-C942-8EE6-DDE1C6107B78}" type="slidenum">
              <a:rPr lang="en-US"/>
              <a:pPr>
                <a:defRPr/>
              </a:pPr>
              <a:t>‹#›</a:t>
            </a:fld>
            <a:endParaRPr lang="en-US"/>
          </a:p>
        </p:txBody>
      </p:sp>
    </p:spTree>
    <p:extLst>
      <p:ext uri="{BB962C8B-B14F-4D97-AF65-F5344CB8AC3E}">
        <p14:creationId xmlns:p14="http://schemas.microsoft.com/office/powerpoint/2010/main" val="2795451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631318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387856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375641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14376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432575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529772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743546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4241962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9341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60364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D22B9C0F-B5A8-3E49-9FCD-1F825201841E}" type="slidenum">
              <a:rPr lang="en-US"/>
              <a:pPr>
                <a:defRPr/>
              </a:pPr>
              <a:t>‹#›</a:t>
            </a:fld>
            <a:endParaRPr lang="en-US"/>
          </a:p>
        </p:txBody>
      </p:sp>
    </p:spTree>
    <p:extLst>
      <p:ext uri="{BB962C8B-B14F-4D97-AF65-F5344CB8AC3E}">
        <p14:creationId xmlns:p14="http://schemas.microsoft.com/office/powerpoint/2010/main" val="127653422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73291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1494314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0360395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pPr>
                <a:defRPr/>
              </a:pPr>
              <a:t>‹#›</a:t>
            </a:fld>
            <a:endParaRPr lang="en-US"/>
          </a:p>
        </p:txBody>
      </p:sp>
    </p:spTree>
    <p:extLst>
      <p:ext uri="{BB962C8B-B14F-4D97-AF65-F5344CB8AC3E}">
        <p14:creationId xmlns:p14="http://schemas.microsoft.com/office/powerpoint/2010/main" val="74353297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pPr>
                <a:defRPr/>
              </a:pPr>
              <a:t>‹#›</a:t>
            </a:fld>
            <a:endParaRPr lang="en-US"/>
          </a:p>
        </p:txBody>
      </p:sp>
    </p:spTree>
    <p:extLst>
      <p:ext uri="{BB962C8B-B14F-4D97-AF65-F5344CB8AC3E}">
        <p14:creationId xmlns:p14="http://schemas.microsoft.com/office/powerpoint/2010/main" val="25384132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pPr>
                <a:defRPr/>
              </a:pPr>
              <a:t>‹#›</a:t>
            </a:fld>
            <a:endParaRPr lang="en-US"/>
          </a:p>
        </p:txBody>
      </p:sp>
    </p:spTree>
    <p:extLst>
      <p:ext uri="{BB962C8B-B14F-4D97-AF65-F5344CB8AC3E}">
        <p14:creationId xmlns:p14="http://schemas.microsoft.com/office/powerpoint/2010/main" val="7557054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pPr>
                <a:defRPr/>
              </a:pPr>
              <a:t>‹#›</a:t>
            </a:fld>
            <a:endParaRPr lang="en-US"/>
          </a:p>
        </p:txBody>
      </p:sp>
    </p:spTree>
    <p:extLst>
      <p:ext uri="{BB962C8B-B14F-4D97-AF65-F5344CB8AC3E}">
        <p14:creationId xmlns:p14="http://schemas.microsoft.com/office/powerpoint/2010/main" val="375973325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pPr>
                <a:defRPr/>
              </a:pPr>
              <a:t>‹#›</a:t>
            </a:fld>
            <a:endParaRPr lang="en-US"/>
          </a:p>
        </p:txBody>
      </p:sp>
    </p:spTree>
    <p:extLst>
      <p:ext uri="{BB962C8B-B14F-4D97-AF65-F5344CB8AC3E}">
        <p14:creationId xmlns:p14="http://schemas.microsoft.com/office/powerpoint/2010/main" val="37549401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pPr>
                <a:defRPr/>
              </a:pPr>
              <a:t>‹#›</a:t>
            </a:fld>
            <a:endParaRPr lang="en-US"/>
          </a:p>
        </p:txBody>
      </p:sp>
    </p:spTree>
    <p:extLst>
      <p:ext uri="{BB962C8B-B14F-4D97-AF65-F5344CB8AC3E}">
        <p14:creationId xmlns:p14="http://schemas.microsoft.com/office/powerpoint/2010/main" val="94131347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pPr>
                <a:defRPr/>
              </a:pPr>
              <a:t>‹#›</a:t>
            </a:fld>
            <a:endParaRPr lang="en-US"/>
          </a:p>
        </p:txBody>
      </p:sp>
    </p:spTree>
    <p:extLst>
      <p:ext uri="{BB962C8B-B14F-4D97-AF65-F5344CB8AC3E}">
        <p14:creationId xmlns:p14="http://schemas.microsoft.com/office/powerpoint/2010/main" val="189876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DA3F6E01-9FF8-2F48-B744-0A3786F4FA67}" type="slidenum">
              <a:rPr lang="en-US"/>
              <a:pPr>
                <a:defRPr/>
              </a:pPr>
              <a:t>‹#›</a:t>
            </a:fld>
            <a:endParaRPr lang="en-US"/>
          </a:p>
        </p:txBody>
      </p:sp>
    </p:spTree>
    <p:extLst>
      <p:ext uri="{BB962C8B-B14F-4D97-AF65-F5344CB8AC3E}">
        <p14:creationId xmlns:p14="http://schemas.microsoft.com/office/powerpoint/2010/main" val="6205667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pPr>
                <a:defRPr/>
              </a:pPr>
              <a:t>‹#›</a:t>
            </a:fld>
            <a:endParaRPr lang="en-US"/>
          </a:p>
        </p:txBody>
      </p:sp>
    </p:spTree>
    <p:extLst>
      <p:ext uri="{BB962C8B-B14F-4D97-AF65-F5344CB8AC3E}">
        <p14:creationId xmlns:p14="http://schemas.microsoft.com/office/powerpoint/2010/main" val="129976491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pPr>
                <a:defRPr/>
              </a:pPr>
              <a:t>‹#›</a:t>
            </a:fld>
            <a:endParaRPr lang="en-US"/>
          </a:p>
        </p:txBody>
      </p:sp>
    </p:spTree>
    <p:extLst>
      <p:ext uri="{BB962C8B-B14F-4D97-AF65-F5344CB8AC3E}">
        <p14:creationId xmlns:p14="http://schemas.microsoft.com/office/powerpoint/2010/main" val="19856331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pPr>
                <a:defRPr/>
              </a:pPr>
              <a:t>‹#›</a:t>
            </a:fld>
            <a:endParaRPr lang="en-US"/>
          </a:p>
        </p:txBody>
      </p:sp>
    </p:spTree>
    <p:extLst>
      <p:ext uri="{BB962C8B-B14F-4D97-AF65-F5344CB8AC3E}">
        <p14:creationId xmlns:p14="http://schemas.microsoft.com/office/powerpoint/2010/main" val="13340512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pPr>
                <a:defRPr/>
              </a:pPr>
              <a:t>‹#›</a:t>
            </a:fld>
            <a:endParaRPr lang="en-US"/>
          </a:p>
        </p:txBody>
      </p:sp>
    </p:spTree>
    <p:extLst>
      <p:ext uri="{BB962C8B-B14F-4D97-AF65-F5344CB8AC3E}">
        <p14:creationId xmlns:p14="http://schemas.microsoft.com/office/powerpoint/2010/main" val="37598661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pPr>
                <a:defRPr/>
              </a:pPr>
              <a:t>‹#›</a:t>
            </a:fld>
            <a:endParaRPr lang="en-US"/>
          </a:p>
        </p:txBody>
      </p:sp>
    </p:spTree>
    <p:extLst>
      <p:ext uri="{BB962C8B-B14F-4D97-AF65-F5344CB8AC3E}">
        <p14:creationId xmlns:p14="http://schemas.microsoft.com/office/powerpoint/2010/main" val="26590010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pPr>
                <a:defRPr/>
              </a:pPr>
              <a:t>‹#›</a:t>
            </a:fld>
            <a:endParaRPr lang="en-US"/>
          </a:p>
        </p:txBody>
      </p:sp>
    </p:spTree>
    <p:extLst>
      <p:ext uri="{BB962C8B-B14F-4D97-AF65-F5344CB8AC3E}">
        <p14:creationId xmlns:p14="http://schemas.microsoft.com/office/powerpoint/2010/main" val="14497811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43910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42217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10710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4788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8F2765D5-BE91-D94B-AA37-F92ABD49310A}" type="slidenum">
              <a:rPr lang="en-US"/>
              <a:pPr>
                <a:defRPr/>
              </a:pPr>
              <a:t>‹#›</a:t>
            </a:fld>
            <a:endParaRPr lang="en-US"/>
          </a:p>
        </p:txBody>
      </p:sp>
    </p:spTree>
    <p:extLst>
      <p:ext uri="{BB962C8B-B14F-4D97-AF65-F5344CB8AC3E}">
        <p14:creationId xmlns:p14="http://schemas.microsoft.com/office/powerpoint/2010/main" val="17153733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43917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697552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00653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686298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37771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28644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96642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91654112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29370689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297369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51ABAB89-217F-BA49-AFC3-946C528481CB}" type="slidenum">
              <a:rPr lang="en-US"/>
              <a:pPr>
                <a:defRPr/>
              </a:pPr>
              <a:t>‹#›</a:t>
            </a:fld>
            <a:endParaRPr lang="en-US"/>
          </a:p>
        </p:txBody>
      </p:sp>
    </p:spTree>
    <p:extLst>
      <p:ext uri="{BB962C8B-B14F-4D97-AF65-F5344CB8AC3E}">
        <p14:creationId xmlns:p14="http://schemas.microsoft.com/office/powerpoint/2010/main" val="27740343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18056894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429180029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2324548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40883003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18944683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53785707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104739290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231346573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232559820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653176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FC4B8E9C-22BF-FA43-8F41-AAB125BAC348}" type="slidenum">
              <a:rPr lang="en-US"/>
              <a:pPr>
                <a:defRPr/>
              </a:pPr>
              <a:t>‹#›</a:t>
            </a:fld>
            <a:endParaRPr lang="en-US"/>
          </a:p>
        </p:txBody>
      </p:sp>
    </p:spTree>
    <p:extLst>
      <p:ext uri="{BB962C8B-B14F-4D97-AF65-F5344CB8AC3E}">
        <p14:creationId xmlns:p14="http://schemas.microsoft.com/office/powerpoint/2010/main" val="109174448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313781915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5323358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797960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888533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4648525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5075640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689063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4394442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3424871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48964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C399C488-3B70-CD49-9113-79FBCA09F501}" type="slidenum">
              <a:rPr lang="en-US"/>
              <a:pPr>
                <a:defRPr/>
              </a:pPr>
              <a:t>‹#›</a:t>
            </a:fld>
            <a:endParaRPr lang="en-US"/>
          </a:p>
        </p:txBody>
      </p:sp>
    </p:spTree>
    <p:extLst>
      <p:ext uri="{BB962C8B-B14F-4D97-AF65-F5344CB8AC3E}">
        <p14:creationId xmlns:p14="http://schemas.microsoft.com/office/powerpoint/2010/main" val="37040826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6640352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99986541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9947735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883980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7464632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23536124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13321685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7045903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58070664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00974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8"/>
          <p:cNvSpPr>
            <a:spLocks noGrp="1"/>
          </p:cNvSpPr>
          <p:nvPr>
            <p:ph type="sldNum" sz="quarter" idx="10"/>
          </p:nvPr>
        </p:nvSpPr>
        <p:spPr>
          <a:ln/>
        </p:spPr>
        <p:txBody>
          <a:bodyPr/>
          <a:lstStyle>
            <a:lvl1pPr>
              <a:defRPr/>
            </a:lvl1pPr>
          </a:lstStyle>
          <a:p>
            <a:pPr>
              <a:defRPr/>
            </a:pPr>
            <a:fld id="{3F04EF61-3910-6042-9572-7AA224D3192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189203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51FEDFF8-2F6B-844A-B8B7-620930EACA30}" type="slidenum">
              <a:rPr lang="en-US"/>
              <a:pPr>
                <a:defRPr/>
              </a:pPr>
              <a:t>‹#›</a:t>
            </a:fld>
            <a:endParaRPr lang="en-US"/>
          </a:p>
        </p:txBody>
      </p:sp>
    </p:spTree>
    <p:extLst>
      <p:ext uri="{BB962C8B-B14F-4D97-AF65-F5344CB8AC3E}">
        <p14:creationId xmlns:p14="http://schemas.microsoft.com/office/powerpoint/2010/main" val="39256894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78671537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2/10/25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10366542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359729129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24588890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7304191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31083633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416798927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31264630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39677523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3704024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DD723381-37C1-6D45-A75F-E60AE25B0D64}" type="slidenum">
              <a:rPr lang="en-US"/>
              <a:pPr>
                <a:defRPr/>
              </a:pPr>
              <a:t>‹#›</a:t>
            </a:fld>
            <a:endParaRPr lang="en-US"/>
          </a:p>
        </p:txBody>
      </p:sp>
    </p:spTree>
    <p:extLst>
      <p:ext uri="{BB962C8B-B14F-4D97-AF65-F5344CB8AC3E}">
        <p14:creationId xmlns:p14="http://schemas.microsoft.com/office/powerpoint/2010/main" val="26966430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134735782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343987329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196290205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387134124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131579057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31482412"/>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45727769"/>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1267729431"/>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545888608"/>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10379066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F21BEAB0-74C7-E046-8785-AC963183CEAF}" type="slidenum">
              <a:rPr lang="en-US"/>
              <a:pPr>
                <a:defRPr/>
              </a:pPr>
              <a:t>‹#›</a:t>
            </a:fld>
            <a:endParaRPr lang="en-US"/>
          </a:p>
        </p:txBody>
      </p:sp>
    </p:spTree>
    <p:extLst>
      <p:ext uri="{BB962C8B-B14F-4D97-AF65-F5344CB8AC3E}">
        <p14:creationId xmlns:p14="http://schemas.microsoft.com/office/powerpoint/2010/main" val="318848826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133433665"/>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3550976221"/>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3218507908"/>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57779590"/>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623431733"/>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2761987882"/>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3141740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9250610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10347754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94333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25117707-472F-5F4F-AD12-DB0EC8144FC2}" type="slidenum">
              <a:rPr lang="en-US"/>
              <a:pPr>
                <a:defRPr/>
              </a:pPr>
              <a:t>‹#›</a:t>
            </a:fld>
            <a:endParaRPr lang="en-US"/>
          </a:p>
        </p:txBody>
      </p:sp>
    </p:spTree>
    <p:extLst>
      <p:ext uri="{BB962C8B-B14F-4D97-AF65-F5344CB8AC3E}">
        <p14:creationId xmlns:p14="http://schemas.microsoft.com/office/powerpoint/2010/main" val="37122141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8384849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21250089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40898915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0863726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7574067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05068308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8476726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06349756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003329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1CFB94-B6EA-6F44-8E53-A209909CB053}" type="slidenum">
              <a:rPr lang="en-US"/>
              <a:pPr>
                <a:defRPr/>
              </a:pPr>
              <a:t>‹#›</a:t>
            </a:fld>
            <a:endParaRPr lang="en-US"/>
          </a:p>
        </p:txBody>
      </p:sp>
    </p:spTree>
    <p:extLst>
      <p:ext uri="{BB962C8B-B14F-4D97-AF65-F5344CB8AC3E}">
        <p14:creationId xmlns:p14="http://schemas.microsoft.com/office/powerpoint/2010/main" val="3993626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6315A1-82BA-2B46-B6FD-7E76488151FB}" type="slidenum">
              <a:rPr lang="en-US"/>
              <a:pPr>
                <a:defRPr/>
              </a:pPr>
              <a:t>‹#›</a:t>
            </a:fld>
            <a:endParaRPr lang="en-US"/>
          </a:p>
        </p:txBody>
      </p:sp>
    </p:spTree>
    <p:extLst>
      <p:ext uri="{BB962C8B-B14F-4D97-AF65-F5344CB8AC3E}">
        <p14:creationId xmlns:p14="http://schemas.microsoft.com/office/powerpoint/2010/main" val="3604244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91797C9-B344-D74D-A08E-AA2399FD554A}" type="slidenum">
              <a:rPr lang="en-US"/>
              <a:pPr>
                <a:defRPr/>
              </a:pPr>
              <a:t>‹#›</a:t>
            </a:fld>
            <a:endParaRPr lang="en-US"/>
          </a:p>
        </p:txBody>
      </p:sp>
    </p:spTree>
    <p:extLst>
      <p:ext uri="{BB962C8B-B14F-4D97-AF65-F5344CB8AC3E}">
        <p14:creationId xmlns:p14="http://schemas.microsoft.com/office/powerpoint/2010/main" val="2490730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70F677A-AB3B-AB42-B451-3254BD4E433F}" type="slidenum">
              <a:rPr lang="en-US"/>
              <a:pPr>
                <a:defRPr/>
              </a:pPr>
              <a:t>‹#›</a:t>
            </a:fld>
            <a:endParaRPr lang="en-US"/>
          </a:p>
        </p:txBody>
      </p:sp>
    </p:spTree>
    <p:extLst>
      <p:ext uri="{BB962C8B-B14F-4D97-AF65-F5344CB8AC3E}">
        <p14:creationId xmlns:p14="http://schemas.microsoft.com/office/powerpoint/2010/main" val="650462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8B2DC63-2C5F-0E4A-B4D5-B6F2D8FE91F8}" type="slidenum">
              <a:rPr lang="en-US"/>
              <a:pPr>
                <a:defRPr/>
              </a:pPr>
              <a:t>‹#›</a:t>
            </a:fld>
            <a:endParaRPr lang="en-US"/>
          </a:p>
        </p:txBody>
      </p:sp>
    </p:spTree>
    <p:extLst>
      <p:ext uri="{BB962C8B-B14F-4D97-AF65-F5344CB8AC3E}">
        <p14:creationId xmlns:p14="http://schemas.microsoft.com/office/powerpoint/2010/main" val="2216774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5D891BA-E1E0-7A4B-B05A-0793E173F5CB}" type="slidenum">
              <a:rPr lang="en-US"/>
              <a:pPr>
                <a:defRPr/>
              </a:pPr>
              <a:t>‹#›</a:t>
            </a:fld>
            <a:endParaRPr lang="en-US"/>
          </a:p>
        </p:txBody>
      </p:sp>
    </p:spTree>
    <p:extLst>
      <p:ext uri="{BB962C8B-B14F-4D97-AF65-F5344CB8AC3E}">
        <p14:creationId xmlns:p14="http://schemas.microsoft.com/office/powerpoint/2010/main" val="277071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8"/>
          <p:cNvSpPr>
            <a:spLocks noGrp="1"/>
          </p:cNvSpPr>
          <p:nvPr>
            <p:ph type="sldNum" sz="quarter" idx="10"/>
          </p:nvPr>
        </p:nvSpPr>
        <p:spPr>
          <a:ln/>
        </p:spPr>
        <p:txBody>
          <a:bodyPr/>
          <a:lstStyle>
            <a:lvl1pPr>
              <a:defRPr/>
            </a:lvl1pPr>
          </a:lstStyle>
          <a:p>
            <a:pPr>
              <a:defRPr/>
            </a:pPr>
            <a:fld id="{E00A8BBB-0436-7944-82C4-9858C5202D26}"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681113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D6FB3729-889A-DC48-995F-E19184FAD30D}" type="slidenum">
              <a:rPr lang="en-US"/>
              <a:pPr>
                <a:defRPr/>
              </a:pPr>
              <a:t>‹#›</a:t>
            </a:fld>
            <a:endParaRPr lang="en-US"/>
          </a:p>
        </p:txBody>
      </p:sp>
    </p:spTree>
    <p:extLst>
      <p:ext uri="{BB962C8B-B14F-4D97-AF65-F5344CB8AC3E}">
        <p14:creationId xmlns:p14="http://schemas.microsoft.com/office/powerpoint/2010/main" val="1793412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69117D-0FF6-CC46-95FB-65DCCAC226DA}" type="slidenum">
              <a:rPr lang="en-US"/>
              <a:pPr>
                <a:defRPr/>
              </a:pPr>
              <a:t>‹#›</a:t>
            </a:fld>
            <a:endParaRPr lang="en-US"/>
          </a:p>
        </p:txBody>
      </p:sp>
    </p:spTree>
    <p:extLst>
      <p:ext uri="{BB962C8B-B14F-4D97-AF65-F5344CB8AC3E}">
        <p14:creationId xmlns:p14="http://schemas.microsoft.com/office/powerpoint/2010/main" val="1945341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E6ABBF-7170-E04E-900E-6098FA420199}" type="slidenum">
              <a:rPr lang="en-US"/>
              <a:pPr>
                <a:defRPr/>
              </a:pPr>
              <a:t>‹#›</a:t>
            </a:fld>
            <a:endParaRPr lang="en-US"/>
          </a:p>
        </p:txBody>
      </p:sp>
    </p:spTree>
    <p:extLst>
      <p:ext uri="{BB962C8B-B14F-4D97-AF65-F5344CB8AC3E}">
        <p14:creationId xmlns:p14="http://schemas.microsoft.com/office/powerpoint/2010/main" val="3828502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4EA981-6341-144A-AF97-594C97FF430F}" type="slidenum">
              <a:rPr lang="en-US"/>
              <a:pPr>
                <a:defRPr/>
              </a:pPr>
              <a:t>‹#›</a:t>
            </a:fld>
            <a:endParaRPr lang="en-US"/>
          </a:p>
        </p:txBody>
      </p:sp>
    </p:spTree>
    <p:extLst>
      <p:ext uri="{BB962C8B-B14F-4D97-AF65-F5344CB8AC3E}">
        <p14:creationId xmlns:p14="http://schemas.microsoft.com/office/powerpoint/2010/main" val="4131521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0128CF-ABDC-904B-BD0A-B367861C4B24}" type="slidenum">
              <a:rPr lang="en-US"/>
              <a:pPr>
                <a:defRPr/>
              </a:pPr>
              <a:t>‹#›</a:t>
            </a:fld>
            <a:endParaRPr lang="en-US"/>
          </a:p>
        </p:txBody>
      </p:sp>
    </p:spTree>
    <p:extLst>
      <p:ext uri="{BB962C8B-B14F-4D97-AF65-F5344CB8AC3E}">
        <p14:creationId xmlns:p14="http://schemas.microsoft.com/office/powerpoint/2010/main" val="1387292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A163320-A966-0F40-97CE-15A8227A3C52}"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48DB1CE-08CF-C543-BCEF-5085802A88AE}" type="slidenum">
              <a:rPr lang="en-US"/>
              <a:pPr>
                <a:defRPr/>
              </a:pPr>
              <a:t>‹#›</a:t>
            </a:fld>
            <a:endParaRPr lang="en-US"/>
          </a:p>
        </p:txBody>
      </p:sp>
    </p:spTree>
    <p:extLst>
      <p:ext uri="{BB962C8B-B14F-4D97-AF65-F5344CB8AC3E}">
        <p14:creationId xmlns:p14="http://schemas.microsoft.com/office/powerpoint/2010/main" val="6745643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6AA6A8E-93CE-8340-AD09-9ED60EB62E27}"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D6EF02B-3F2D-EC40-B775-9F3099C91859}" type="slidenum">
              <a:rPr lang="en-US"/>
              <a:pPr>
                <a:defRPr/>
              </a:pPr>
              <a:t>‹#›</a:t>
            </a:fld>
            <a:endParaRPr lang="en-US"/>
          </a:p>
        </p:txBody>
      </p:sp>
    </p:spTree>
    <p:extLst>
      <p:ext uri="{BB962C8B-B14F-4D97-AF65-F5344CB8AC3E}">
        <p14:creationId xmlns:p14="http://schemas.microsoft.com/office/powerpoint/2010/main" val="2491338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2F48927-25BF-7841-8095-4E6C9277DC21}"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0C447AB-E81C-B948-BDA2-2C0AA5C83D85}" type="slidenum">
              <a:rPr lang="en-US"/>
              <a:pPr>
                <a:defRPr/>
              </a:pPr>
              <a:t>‹#›</a:t>
            </a:fld>
            <a:endParaRPr lang="en-US"/>
          </a:p>
        </p:txBody>
      </p:sp>
    </p:spTree>
    <p:extLst>
      <p:ext uri="{BB962C8B-B14F-4D97-AF65-F5344CB8AC3E}">
        <p14:creationId xmlns:p14="http://schemas.microsoft.com/office/powerpoint/2010/main" val="1770179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8A0E199-173F-7A45-B3C3-8B90D412AC8B}"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F740A11-1033-C745-990D-FCE3288D8A39}" type="slidenum">
              <a:rPr lang="en-US"/>
              <a:pPr>
                <a:defRPr/>
              </a:pPr>
              <a:t>‹#›</a:t>
            </a:fld>
            <a:endParaRPr lang="en-US"/>
          </a:p>
        </p:txBody>
      </p:sp>
    </p:spTree>
    <p:extLst>
      <p:ext uri="{BB962C8B-B14F-4D97-AF65-F5344CB8AC3E}">
        <p14:creationId xmlns:p14="http://schemas.microsoft.com/office/powerpoint/2010/main" val="3287826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4FD2C1D-C6FE-AA42-855B-E90F60E5A660}" type="datetimeFigureOut">
              <a:rPr lang="en-US"/>
              <a:pPr>
                <a:defRPr/>
              </a:pPr>
              <a:t>2/10/25</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6F94FDD-ED1B-204D-A4D8-FF574728E792}" type="slidenum">
              <a:rPr lang="en-US"/>
              <a:pPr>
                <a:defRPr/>
              </a:pPr>
              <a:t>‹#›</a:t>
            </a:fld>
            <a:endParaRPr lang="en-US"/>
          </a:p>
        </p:txBody>
      </p:sp>
    </p:spTree>
    <p:extLst>
      <p:ext uri="{BB962C8B-B14F-4D97-AF65-F5344CB8AC3E}">
        <p14:creationId xmlns:p14="http://schemas.microsoft.com/office/powerpoint/2010/main" val="2844916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8"/>
          <p:cNvSpPr>
            <a:spLocks noGrp="1"/>
          </p:cNvSpPr>
          <p:nvPr>
            <p:ph type="sldNum" sz="quarter" idx="10"/>
          </p:nvPr>
        </p:nvSpPr>
        <p:spPr>
          <a:ln/>
        </p:spPr>
        <p:txBody>
          <a:bodyPr/>
          <a:lstStyle>
            <a:lvl1pPr>
              <a:defRPr/>
            </a:lvl1pPr>
          </a:lstStyle>
          <a:p>
            <a:pPr>
              <a:defRPr/>
            </a:pPr>
            <a:fld id="{FC16E228-3DD6-444C-B879-4940784C1A4A}"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899728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E6FA8F-DFBB-094C-83C7-574E62E4506B}" type="datetimeFigureOut">
              <a:rPr lang="en-US"/>
              <a:pPr>
                <a:defRPr/>
              </a:pPr>
              <a:t>2/10/25</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F6D00DD-F952-704E-AA1B-6C88EC24C24B}" type="slidenum">
              <a:rPr lang="en-US"/>
              <a:pPr>
                <a:defRPr/>
              </a:pPr>
              <a:t>‹#›</a:t>
            </a:fld>
            <a:endParaRPr lang="en-US"/>
          </a:p>
        </p:txBody>
      </p:sp>
    </p:spTree>
    <p:extLst>
      <p:ext uri="{BB962C8B-B14F-4D97-AF65-F5344CB8AC3E}">
        <p14:creationId xmlns:p14="http://schemas.microsoft.com/office/powerpoint/2010/main" val="2159569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C84C598-E934-044E-AE4B-769409CA5AE0}" type="datetimeFigureOut">
              <a:rPr lang="en-US"/>
              <a:pPr>
                <a:defRPr/>
              </a:pPr>
              <a:t>2/10/25</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23BF07E-16F9-214E-B8EA-8531BC08F46B}" type="slidenum">
              <a:rPr lang="en-US"/>
              <a:pPr>
                <a:defRPr/>
              </a:pPr>
              <a:t>‹#›</a:t>
            </a:fld>
            <a:endParaRPr lang="en-US"/>
          </a:p>
        </p:txBody>
      </p:sp>
    </p:spTree>
    <p:extLst>
      <p:ext uri="{BB962C8B-B14F-4D97-AF65-F5344CB8AC3E}">
        <p14:creationId xmlns:p14="http://schemas.microsoft.com/office/powerpoint/2010/main" val="3958534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3AC402E-8E3D-904D-9B3A-72BF46ED9B8B}"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BA64447-F35B-0341-AD73-A627725E5AE3}" type="slidenum">
              <a:rPr lang="en-US"/>
              <a:pPr>
                <a:defRPr/>
              </a:pPr>
              <a:t>‹#›</a:t>
            </a:fld>
            <a:endParaRPr lang="en-US"/>
          </a:p>
        </p:txBody>
      </p:sp>
    </p:spTree>
    <p:extLst>
      <p:ext uri="{BB962C8B-B14F-4D97-AF65-F5344CB8AC3E}">
        <p14:creationId xmlns:p14="http://schemas.microsoft.com/office/powerpoint/2010/main" val="1427044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9F6B379-8C5B-BA49-897C-EF8F8131CBD8}" type="datetimeFigureOut">
              <a:rPr lang="en-US"/>
              <a:pPr>
                <a:defRPr/>
              </a:pPr>
              <a:t>2/10/25</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0653D50-157C-D74C-A072-1C47973B6552}" type="slidenum">
              <a:rPr lang="en-US"/>
              <a:pPr>
                <a:defRPr/>
              </a:pPr>
              <a:t>‹#›</a:t>
            </a:fld>
            <a:endParaRPr lang="en-US"/>
          </a:p>
        </p:txBody>
      </p:sp>
    </p:spTree>
    <p:extLst>
      <p:ext uri="{BB962C8B-B14F-4D97-AF65-F5344CB8AC3E}">
        <p14:creationId xmlns:p14="http://schemas.microsoft.com/office/powerpoint/2010/main" val="1566428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36AEC7E-0A94-DE44-B028-56072942EE03}"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63C6913-6D97-064F-83D2-1954893A2F1C}" type="slidenum">
              <a:rPr lang="en-US"/>
              <a:pPr>
                <a:defRPr/>
              </a:pPr>
              <a:t>‹#›</a:t>
            </a:fld>
            <a:endParaRPr lang="en-US"/>
          </a:p>
        </p:txBody>
      </p:sp>
    </p:spTree>
    <p:extLst>
      <p:ext uri="{BB962C8B-B14F-4D97-AF65-F5344CB8AC3E}">
        <p14:creationId xmlns:p14="http://schemas.microsoft.com/office/powerpoint/2010/main" val="12125605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8EE7DE2-AC40-E44A-A270-C5830667EEC5}" type="datetimeFigureOut">
              <a:rPr lang="en-US"/>
              <a:pPr>
                <a:defRPr/>
              </a:pPr>
              <a:t>2/10/25</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C3F648-4665-EF42-BC02-8369D0C73ECA}" type="slidenum">
              <a:rPr lang="en-US"/>
              <a:pPr>
                <a:defRPr/>
              </a:pPr>
              <a:t>‹#›</a:t>
            </a:fld>
            <a:endParaRPr lang="en-US"/>
          </a:p>
        </p:txBody>
      </p:sp>
    </p:spTree>
    <p:extLst>
      <p:ext uri="{BB962C8B-B14F-4D97-AF65-F5344CB8AC3E}">
        <p14:creationId xmlns:p14="http://schemas.microsoft.com/office/powerpoint/2010/main" val="42497990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3572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eaLnBrk="0" hangingPunct="0">
              <a:defRPr smtClean="0"/>
            </a:lvl1pPr>
          </a:lstStyle>
          <a:p>
            <a:pPr>
              <a:defRPr/>
            </a:pPr>
            <a:fld id="{E4B7C860-1E83-D64D-AE7F-2D5AF8090504}"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smtClean="0"/>
            </a:lvl1pPr>
          </a:lstStyle>
          <a:p>
            <a:pPr>
              <a:defRPr/>
            </a:pPr>
            <a:fld id="{2572A298-64A0-0F4D-A2DF-C249CEBE80C4}" type="slidenum">
              <a:rPr lang="en-US"/>
              <a:pPr>
                <a:defRPr/>
              </a:pPr>
              <a:t>‹#›</a:t>
            </a:fld>
            <a:endParaRPr lang="en-US"/>
          </a:p>
        </p:txBody>
      </p:sp>
    </p:spTree>
    <p:extLst>
      <p:ext uri="{BB962C8B-B14F-4D97-AF65-F5344CB8AC3E}">
        <p14:creationId xmlns:p14="http://schemas.microsoft.com/office/powerpoint/2010/main" val="431463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301C25CF-B28A-2848-BE70-3718964582A0}"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F4819F5-26B9-4E4E-9D23-B18639648B71}" type="slidenum">
              <a:rPr lang="en-US"/>
              <a:pPr>
                <a:defRPr/>
              </a:pPr>
              <a:t>‹#›</a:t>
            </a:fld>
            <a:endParaRPr lang="en-US"/>
          </a:p>
        </p:txBody>
      </p:sp>
    </p:spTree>
    <p:extLst>
      <p:ext uri="{BB962C8B-B14F-4D97-AF65-F5344CB8AC3E}">
        <p14:creationId xmlns:p14="http://schemas.microsoft.com/office/powerpoint/2010/main" val="11688633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22F536AA-17AE-1B48-8E1E-42CAE979DBD2}"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A4105FD-BEB5-D940-8D0C-4A61CEF0B281}" type="slidenum">
              <a:rPr lang="en-US"/>
              <a:pPr>
                <a:defRPr/>
              </a:pPr>
              <a:t>‹#›</a:t>
            </a:fld>
            <a:endParaRPr lang="en-US"/>
          </a:p>
        </p:txBody>
      </p:sp>
    </p:spTree>
    <p:extLst>
      <p:ext uri="{BB962C8B-B14F-4D97-AF65-F5344CB8AC3E}">
        <p14:creationId xmlns:p14="http://schemas.microsoft.com/office/powerpoint/2010/main" val="3355718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38"/>
          <p:cNvSpPr>
            <a:spLocks noGrp="1"/>
          </p:cNvSpPr>
          <p:nvPr>
            <p:ph type="sldNum" sz="quarter" idx="10"/>
          </p:nvPr>
        </p:nvSpPr>
        <p:spPr>
          <a:ln/>
        </p:spPr>
        <p:txBody>
          <a:bodyPr/>
          <a:lstStyle>
            <a:lvl1pPr>
              <a:defRPr/>
            </a:lvl1pPr>
          </a:lstStyle>
          <a:p>
            <a:pPr>
              <a:defRPr/>
            </a:pPr>
            <a:fld id="{A75FC6F8-3FCE-6649-A933-C3C09E5AFF7C}"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162449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E259586D-1C9A-9C4B-9732-8E40659C6902}"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C5B3A4-852D-BE44-B833-66F2139F4FCF}" type="slidenum">
              <a:rPr lang="en-US"/>
              <a:pPr>
                <a:defRPr/>
              </a:pPr>
              <a:t>‹#›</a:t>
            </a:fld>
            <a:endParaRPr lang="en-US"/>
          </a:p>
        </p:txBody>
      </p:sp>
    </p:spTree>
    <p:extLst>
      <p:ext uri="{BB962C8B-B14F-4D97-AF65-F5344CB8AC3E}">
        <p14:creationId xmlns:p14="http://schemas.microsoft.com/office/powerpoint/2010/main" val="32960186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33D03B50-8A1B-F047-AEF4-5C67A3FAEC4E}"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B1DD2E0-E206-C941-BE56-205093D6C77B}" type="slidenum">
              <a:rPr lang="en-US"/>
              <a:pPr>
                <a:defRPr/>
              </a:pPr>
              <a:t>‹#›</a:t>
            </a:fld>
            <a:endParaRPr lang="en-US"/>
          </a:p>
        </p:txBody>
      </p:sp>
    </p:spTree>
    <p:extLst>
      <p:ext uri="{BB962C8B-B14F-4D97-AF65-F5344CB8AC3E}">
        <p14:creationId xmlns:p14="http://schemas.microsoft.com/office/powerpoint/2010/main" val="3503959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84D6C5F3-10DD-CC4E-91E4-8F61A3F438B9}"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B9DAA53-C80B-7248-AAC6-B381DAD37A07}" type="slidenum">
              <a:rPr lang="en-US"/>
              <a:pPr>
                <a:defRPr/>
              </a:pPr>
              <a:t>‹#›</a:t>
            </a:fld>
            <a:endParaRPr lang="en-US"/>
          </a:p>
        </p:txBody>
      </p:sp>
    </p:spTree>
    <p:extLst>
      <p:ext uri="{BB962C8B-B14F-4D97-AF65-F5344CB8AC3E}">
        <p14:creationId xmlns:p14="http://schemas.microsoft.com/office/powerpoint/2010/main" val="2080278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5010221E-6662-EB48-8086-0CECDC302AB2}"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B58FF5C-0A54-AC4F-9551-338EA17C5D80}" type="slidenum">
              <a:rPr lang="en-US"/>
              <a:pPr>
                <a:defRPr/>
              </a:pPr>
              <a:t>‹#›</a:t>
            </a:fld>
            <a:endParaRPr lang="en-US"/>
          </a:p>
        </p:txBody>
      </p:sp>
    </p:spTree>
    <p:extLst>
      <p:ext uri="{BB962C8B-B14F-4D97-AF65-F5344CB8AC3E}">
        <p14:creationId xmlns:p14="http://schemas.microsoft.com/office/powerpoint/2010/main" val="3779581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A9D3C3E1-91CC-EE47-90AD-6E7695EA8AEE}"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CD855B6-2118-8349-82AE-AFDFFBFE2A59}" type="slidenum">
              <a:rPr lang="en-US"/>
              <a:pPr>
                <a:defRPr/>
              </a:pPr>
              <a:t>‹#›</a:t>
            </a:fld>
            <a:endParaRPr lang="en-US"/>
          </a:p>
        </p:txBody>
      </p:sp>
    </p:spTree>
    <p:extLst>
      <p:ext uri="{BB962C8B-B14F-4D97-AF65-F5344CB8AC3E}">
        <p14:creationId xmlns:p14="http://schemas.microsoft.com/office/powerpoint/2010/main" val="2474248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CFEB6FE9-5917-C044-97AE-EB58EF524D72}"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50898B-6124-0146-9F64-5571939C6CAE}" type="slidenum">
              <a:rPr lang="en-US"/>
              <a:pPr>
                <a:defRPr/>
              </a:pPr>
              <a:t>‹#›</a:t>
            </a:fld>
            <a:endParaRPr lang="en-US"/>
          </a:p>
        </p:txBody>
      </p:sp>
    </p:spTree>
    <p:extLst>
      <p:ext uri="{BB962C8B-B14F-4D97-AF65-F5344CB8AC3E}">
        <p14:creationId xmlns:p14="http://schemas.microsoft.com/office/powerpoint/2010/main" val="2213159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6663A5DA-311E-474E-8668-79197ED430D5}"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C0AB9AB-2E3B-9F48-A14B-F4501C2E8521}" type="slidenum">
              <a:rPr lang="en-US"/>
              <a:pPr>
                <a:defRPr/>
              </a:pPr>
              <a:t>‹#›</a:t>
            </a:fld>
            <a:endParaRPr lang="en-US"/>
          </a:p>
        </p:txBody>
      </p:sp>
    </p:spTree>
    <p:extLst>
      <p:ext uri="{BB962C8B-B14F-4D97-AF65-F5344CB8AC3E}">
        <p14:creationId xmlns:p14="http://schemas.microsoft.com/office/powerpoint/2010/main" val="1688743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48A0E4E5-E4E2-524D-8B69-F277266A3FD6}"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145E418-4F1B-6C49-837E-36D3462161AF}" type="slidenum">
              <a:rPr lang="en-US"/>
              <a:pPr>
                <a:defRPr/>
              </a:pPr>
              <a:t>‹#›</a:t>
            </a:fld>
            <a:endParaRPr lang="en-US"/>
          </a:p>
        </p:txBody>
      </p:sp>
    </p:spTree>
    <p:extLst>
      <p:ext uri="{BB962C8B-B14F-4D97-AF65-F5344CB8AC3E}">
        <p14:creationId xmlns:p14="http://schemas.microsoft.com/office/powerpoint/2010/main" val="32562447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45692DD9-35A7-F44D-AC46-97A1AE3CDB23}"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EA06DE-DAA5-BC41-9A42-032083E0B42B}" type="slidenum">
              <a:rPr lang="en-US"/>
              <a:pPr>
                <a:defRPr/>
              </a:pPr>
              <a:t>‹#›</a:t>
            </a:fld>
            <a:endParaRPr lang="en-US"/>
          </a:p>
        </p:txBody>
      </p:sp>
    </p:spTree>
    <p:extLst>
      <p:ext uri="{BB962C8B-B14F-4D97-AF65-F5344CB8AC3E}">
        <p14:creationId xmlns:p14="http://schemas.microsoft.com/office/powerpoint/2010/main" val="975814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2E7B9076-776A-5748-9BC5-2EDE11D92216}"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CBAC519F-9D17-2043-87DF-5F992DE157B7}" type="slidenum">
              <a:rPr lang="en-US"/>
              <a:pPr>
                <a:defRPr/>
              </a:pPr>
              <a:t>‹#›</a:t>
            </a:fld>
            <a:endParaRPr lang="en-US"/>
          </a:p>
        </p:txBody>
      </p:sp>
    </p:spTree>
    <p:extLst>
      <p:ext uri="{BB962C8B-B14F-4D97-AF65-F5344CB8AC3E}">
        <p14:creationId xmlns:p14="http://schemas.microsoft.com/office/powerpoint/2010/main" val="343064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8"/>
          <p:cNvSpPr>
            <a:spLocks noGrp="1"/>
          </p:cNvSpPr>
          <p:nvPr>
            <p:ph type="sldNum" sz="quarter" idx="10"/>
          </p:nvPr>
        </p:nvSpPr>
        <p:spPr>
          <a:ln/>
        </p:spPr>
        <p:txBody>
          <a:bodyPr/>
          <a:lstStyle>
            <a:lvl1pPr>
              <a:defRPr/>
            </a:lvl1pPr>
          </a:lstStyle>
          <a:p>
            <a:pPr>
              <a:defRPr/>
            </a:pPr>
            <a:fld id="{1B57B539-F2C6-704B-9BF6-D19EC07CF3DC}"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6775490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CC860F1B-2B50-0C49-8C38-5379B479F428}"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60E2A18B-BA3E-BE40-A220-DA00A6159B16}" type="slidenum">
              <a:rPr lang="en-US"/>
              <a:pPr>
                <a:defRPr/>
              </a:pPr>
              <a:t>‹#›</a:t>
            </a:fld>
            <a:endParaRPr lang="en-US"/>
          </a:p>
        </p:txBody>
      </p:sp>
    </p:spTree>
    <p:extLst>
      <p:ext uri="{BB962C8B-B14F-4D97-AF65-F5344CB8AC3E}">
        <p14:creationId xmlns:p14="http://schemas.microsoft.com/office/powerpoint/2010/main" val="16345363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B41B263F-AD37-3849-80EE-D7AE92E47919}"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E178E11-142A-C345-B577-3EC2D386BF83}" type="slidenum">
              <a:rPr lang="en-US"/>
              <a:pPr>
                <a:defRPr/>
              </a:pPr>
              <a:t>‹#›</a:t>
            </a:fld>
            <a:endParaRPr lang="en-US"/>
          </a:p>
        </p:txBody>
      </p:sp>
    </p:spTree>
    <p:extLst>
      <p:ext uri="{BB962C8B-B14F-4D97-AF65-F5344CB8AC3E}">
        <p14:creationId xmlns:p14="http://schemas.microsoft.com/office/powerpoint/2010/main" val="7050261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BCD24CA-959C-5C40-B6AA-22B959E9CD74}"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25CE65A-03FA-5949-97EA-CCA63F31731B}" type="slidenum">
              <a:rPr lang="en-US"/>
              <a:pPr>
                <a:defRPr/>
              </a:pPr>
              <a:t>‹#›</a:t>
            </a:fld>
            <a:endParaRPr lang="en-US"/>
          </a:p>
        </p:txBody>
      </p:sp>
    </p:spTree>
    <p:extLst>
      <p:ext uri="{BB962C8B-B14F-4D97-AF65-F5344CB8AC3E}">
        <p14:creationId xmlns:p14="http://schemas.microsoft.com/office/powerpoint/2010/main" val="40110697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D45568E-5895-4B40-B63E-71021174F383}"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796008A4-DABD-D142-88BD-214884993426}" type="slidenum">
              <a:rPr lang="en-US"/>
              <a:pPr>
                <a:defRPr/>
              </a:pPr>
              <a:t>‹#›</a:t>
            </a:fld>
            <a:endParaRPr lang="en-US"/>
          </a:p>
        </p:txBody>
      </p:sp>
    </p:spTree>
    <p:extLst>
      <p:ext uri="{BB962C8B-B14F-4D97-AF65-F5344CB8AC3E}">
        <p14:creationId xmlns:p14="http://schemas.microsoft.com/office/powerpoint/2010/main" val="1988173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8F762E6F-458C-6745-86F7-D6A211399195}"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8B0E9F0-3E23-F646-A117-C8A41F1403B1}" type="slidenum">
              <a:rPr lang="en-US"/>
              <a:pPr>
                <a:defRPr/>
              </a:pPr>
              <a:t>‹#›</a:t>
            </a:fld>
            <a:endParaRPr lang="en-US"/>
          </a:p>
        </p:txBody>
      </p:sp>
    </p:spTree>
    <p:extLst>
      <p:ext uri="{BB962C8B-B14F-4D97-AF65-F5344CB8AC3E}">
        <p14:creationId xmlns:p14="http://schemas.microsoft.com/office/powerpoint/2010/main" val="23539090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078DDBC1-E600-7D44-977D-4E83BA20BBD1}"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1E82B36E-BD8A-3A42-A223-C403DD9BF8EA}" type="slidenum">
              <a:rPr lang="en-US"/>
              <a:pPr>
                <a:defRPr/>
              </a:pPr>
              <a:t>‹#›</a:t>
            </a:fld>
            <a:endParaRPr lang="en-US"/>
          </a:p>
        </p:txBody>
      </p:sp>
    </p:spTree>
    <p:extLst>
      <p:ext uri="{BB962C8B-B14F-4D97-AF65-F5344CB8AC3E}">
        <p14:creationId xmlns:p14="http://schemas.microsoft.com/office/powerpoint/2010/main" val="3483827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9C9DA45-C380-E443-9522-622A1F1E3826}"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D01070F-2571-DE4E-BFE1-D420B3257138}" type="slidenum">
              <a:rPr lang="en-US"/>
              <a:pPr>
                <a:defRPr/>
              </a:pPr>
              <a:t>‹#›</a:t>
            </a:fld>
            <a:endParaRPr lang="en-US"/>
          </a:p>
        </p:txBody>
      </p:sp>
    </p:spTree>
    <p:extLst>
      <p:ext uri="{BB962C8B-B14F-4D97-AF65-F5344CB8AC3E}">
        <p14:creationId xmlns:p14="http://schemas.microsoft.com/office/powerpoint/2010/main" val="9505243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4A4E11A-C32E-C349-B33D-E0D30B277AE2}"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D424E8A6-3B74-D34C-AFA0-1BEFADAE2610}" type="slidenum">
              <a:rPr lang="en-US"/>
              <a:pPr>
                <a:defRPr/>
              </a:pPr>
              <a:t>‹#›</a:t>
            </a:fld>
            <a:endParaRPr lang="en-US"/>
          </a:p>
        </p:txBody>
      </p:sp>
    </p:spTree>
    <p:extLst>
      <p:ext uri="{BB962C8B-B14F-4D97-AF65-F5344CB8AC3E}">
        <p14:creationId xmlns:p14="http://schemas.microsoft.com/office/powerpoint/2010/main" val="2095603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E7C61F45-86CA-A74A-B328-CB2572779B98}"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2E753DEC-ED3D-4442-91DF-33E72B9E6F5C}" type="slidenum">
              <a:rPr lang="en-US"/>
              <a:pPr>
                <a:defRPr/>
              </a:pPr>
              <a:t>‹#›</a:t>
            </a:fld>
            <a:endParaRPr lang="en-US"/>
          </a:p>
        </p:txBody>
      </p:sp>
    </p:spTree>
    <p:extLst>
      <p:ext uri="{BB962C8B-B14F-4D97-AF65-F5344CB8AC3E}">
        <p14:creationId xmlns:p14="http://schemas.microsoft.com/office/powerpoint/2010/main" val="1238276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1BDE121B-9CC8-574D-BAE4-5FC926F33AD5}"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83CE08A7-8A4E-614F-B297-19A95E8E62ED}" type="slidenum">
              <a:rPr lang="en-US"/>
              <a:pPr>
                <a:defRPr/>
              </a:pPr>
              <a:t>‹#›</a:t>
            </a:fld>
            <a:endParaRPr lang="en-US"/>
          </a:p>
        </p:txBody>
      </p:sp>
    </p:spTree>
    <p:extLst>
      <p:ext uri="{BB962C8B-B14F-4D97-AF65-F5344CB8AC3E}">
        <p14:creationId xmlns:p14="http://schemas.microsoft.com/office/powerpoint/2010/main" val="3210259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D2EC50A6-D2F2-1143-805F-FC1127B7D740}"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640349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0117818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65283460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t>Title Text</a:t>
            </a:r>
          </a:p>
        </p:txBody>
      </p:sp>
    </p:spTree>
    <p:extLst>
      <p:ext uri="{BB962C8B-B14F-4D97-AF65-F5344CB8AC3E}">
        <p14:creationId xmlns:p14="http://schemas.microsoft.com/office/powerpoint/2010/main" val="78066904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83940274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t>Title Text</a:t>
            </a:r>
          </a:p>
        </p:txBody>
      </p:sp>
    </p:spTree>
    <p:extLst>
      <p:ext uri="{BB962C8B-B14F-4D97-AF65-F5344CB8AC3E}">
        <p14:creationId xmlns:p14="http://schemas.microsoft.com/office/powerpoint/2010/main" val="98217923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6936030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36931570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05088774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4353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53896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E352B12C-3AE6-5142-B95E-5ECE955EB9A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7583892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5882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04912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FBE29CF2-7D3B-574B-A0B9-A034C767D101}"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50F6E3E0-660D-9349-82BE-88C7DB5608A6}" type="slidenum">
              <a:rPr lang="en-US"/>
              <a:pPr>
                <a:defRPr/>
              </a:pPr>
              <a:t>‹#›</a:t>
            </a:fld>
            <a:endParaRPr lang="en-US"/>
          </a:p>
        </p:txBody>
      </p:sp>
    </p:spTree>
    <p:extLst>
      <p:ext uri="{BB962C8B-B14F-4D97-AF65-F5344CB8AC3E}">
        <p14:creationId xmlns:p14="http://schemas.microsoft.com/office/powerpoint/2010/main" val="22842523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A5441E9-719C-104C-8D5D-8F0BDABD48DF}"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1FB09B5-ECBB-4845-B5D1-0AAF349E1F61}" type="slidenum">
              <a:rPr lang="en-US"/>
              <a:pPr>
                <a:defRPr/>
              </a:pPr>
              <a:t>‹#›</a:t>
            </a:fld>
            <a:endParaRPr lang="en-US"/>
          </a:p>
        </p:txBody>
      </p:sp>
    </p:spTree>
    <p:extLst>
      <p:ext uri="{BB962C8B-B14F-4D97-AF65-F5344CB8AC3E}">
        <p14:creationId xmlns:p14="http://schemas.microsoft.com/office/powerpoint/2010/main" val="33314032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37E12651-75D4-BD44-BA15-73B77EB27365}" type="datetimeFigureOut">
              <a:rPr lang="en-US"/>
              <a:pPr>
                <a:defRPr/>
              </a:pPr>
              <a:t>2/10/25</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A76DE2C5-2987-7A47-9A2F-EC43A52D5BE4}" type="slidenum">
              <a:rPr lang="en-US"/>
              <a:pPr>
                <a:defRPr/>
              </a:pPr>
              <a:t>‹#›</a:t>
            </a:fld>
            <a:endParaRPr lang="en-US"/>
          </a:p>
        </p:txBody>
      </p:sp>
    </p:spTree>
    <p:extLst>
      <p:ext uri="{BB962C8B-B14F-4D97-AF65-F5344CB8AC3E}">
        <p14:creationId xmlns:p14="http://schemas.microsoft.com/office/powerpoint/2010/main" val="7698643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DEA27FA-74C9-084A-A3D0-CD7F5E284FFC}"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8E875FE-DE8F-6944-9CE4-CA7570B0FF95}" type="slidenum">
              <a:rPr lang="en-US"/>
              <a:pPr>
                <a:defRPr/>
              </a:pPr>
              <a:t>‹#›</a:t>
            </a:fld>
            <a:endParaRPr lang="en-US"/>
          </a:p>
        </p:txBody>
      </p:sp>
    </p:spTree>
    <p:extLst>
      <p:ext uri="{BB962C8B-B14F-4D97-AF65-F5344CB8AC3E}">
        <p14:creationId xmlns:p14="http://schemas.microsoft.com/office/powerpoint/2010/main" val="2030781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09C4D00B-07AE-A34A-8434-8CEE48AA70BF}" type="datetimeFigureOut">
              <a:rPr lang="en-US"/>
              <a:pPr>
                <a:defRPr/>
              </a:pPr>
              <a:t>2/10/25</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91925093-CDD9-174F-A0DD-522E7EA16C23}" type="slidenum">
              <a:rPr lang="en-US"/>
              <a:pPr>
                <a:defRPr/>
              </a:pPr>
              <a:t>‹#›</a:t>
            </a:fld>
            <a:endParaRPr lang="en-US"/>
          </a:p>
        </p:txBody>
      </p:sp>
    </p:spTree>
    <p:extLst>
      <p:ext uri="{BB962C8B-B14F-4D97-AF65-F5344CB8AC3E}">
        <p14:creationId xmlns:p14="http://schemas.microsoft.com/office/powerpoint/2010/main" val="16111524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3AD1E60-DB28-F541-8A64-839A9C22351E}" type="datetimeFigureOut">
              <a:rPr lang="en-US"/>
              <a:pPr>
                <a:defRPr/>
              </a:pPr>
              <a:t>2/10/25</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DE5DC966-5E58-774C-ACC2-E2566472DEDD}" type="slidenum">
              <a:rPr lang="en-US"/>
              <a:pPr>
                <a:defRPr/>
              </a:pPr>
              <a:t>‹#›</a:t>
            </a:fld>
            <a:endParaRPr lang="en-US"/>
          </a:p>
        </p:txBody>
      </p:sp>
    </p:spTree>
    <p:extLst>
      <p:ext uri="{BB962C8B-B14F-4D97-AF65-F5344CB8AC3E}">
        <p14:creationId xmlns:p14="http://schemas.microsoft.com/office/powerpoint/2010/main" val="3192117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53D6A3D-9B8F-B448-8F1B-954C6385F093}" type="datetimeFigureOut">
              <a:rPr lang="en-US"/>
              <a:pPr>
                <a:defRPr/>
              </a:pPr>
              <a:t>2/10/25</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D7110BF-53CF-D64D-A51C-A7AD5A80F2E6}" type="slidenum">
              <a:rPr lang="en-US"/>
              <a:pPr>
                <a:defRPr/>
              </a:pPr>
              <a:t>‹#›</a:t>
            </a:fld>
            <a:endParaRPr lang="en-US"/>
          </a:p>
        </p:txBody>
      </p:sp>
    </p:spTree>
    <p:extLst>
      <p:ext uri="{BB962C8B-B14F-4D97-AF65-F5344CB8AC3E}">
        <p14:creationId xmlns:p14="http://schemas.microsoft.com/office/powerpoint/2010/main" val="27625663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DB848DF4-387C-BE47-8CE6-367021D543BB}" type="datetimeFigureOut">
              <a:rPr lang="en-US"/>
              <a:pPr>
                <a:defRPr/>
              </a:pPr>
              <a:t>2/10/25</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0637E8A7-1089-E94F-9C10-F2E43F392451}" type="slidenum">
              <a:rPr lang="en-US"/>
              <a:pPr>
                <a:defRPr/>
              </a:pPr>
              <a:t>‹#›</a:t>
            </a:fld>
            <a:endParaRPr lang="en-US"/>
          </a:p>
        </p:txBody>
      </p:sp>
    </p:spTree>
    <p:extLst>
      <p:ext uri="{BB962C8B-B14F-4D97-AF65-F5344CB8AC3E}">
        <p14:creationId xmlns:p14="http://schemas.microsoft.com/office/powerpoint/2010/main" val="3755426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4.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theme" Target="../theme/theme16.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8.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0.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theme" Target="../theme/theme25.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theme" Target="../theme/theme26.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theme" Target="../theme/theme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4.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66CC"/>
            </a:gs>
            <a:gs pos="100000">
              <a:srgbClr val="002850"/>
            </a:gs>
          </a:gsLst>
          <a:lin ang="5400000"/>
        </a:gradFill>
        <a:effectLst/>
      </p:bgPr>
    </p:bg>
    <p:spTree>
      <p:nvGrpSpPr>
        <p:cNvPr id="1" name=""/>
        <p:cNvGrpSpPr/>
        <p:nvPr/>
      </p:nvGrpSpPr>
      <p:grpSpPr>
        <a:xfrm>
          <a:off x="0" y="0"/>
          <a:ext cx="0" cy="0"/>
          <a:chOff x="0" y="0"/>
          <a:chExt cx="0" cy="0"/>
        </a:xfrm>
      </p:grpSpPr>
      <p:grpSp>
        <p:nvGrpSpPr>
          <p:cNvPr id="25602" name="Group 1"/>
          <p:cNvGrpSpPr>
            <a:grpSpLocks/>
          </p:cNvGrpSpPr>
          <p:nvPr/>
        </p:nvGrpSpPr>
        <p:grpSpPr bwMode="auto">
          <a:xfrm>
            <a:off x="1588" y="0"/>
            <a:ext cx="9148762" cy="6851650"/>
            <a:chOff x="0" y="0"/>
            <a:chExt cx="9148763" cy="6851650"/>
          </a:xfrm>
        </p:grpSpPr>
        <p:sp>
          <p:nvSpPr>
            <p:cNvPr id="4098" name="AutoShape 2"/>
            <p:cNvSpPr>
              <a:spLocks/>
            </p:cNvSpPr>
            <p:nvPr/>
          </p:nvSpPr>
          <p:spPr bwMode="auto">
            <a:xfrm>
              <a:off x="8007351" y="4168775"/>
              <a:ext cx="1141412" cy="268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920"/>
                  </a:moveTo>
                  <a:lnTo>
                    <a:pt x="21599"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599"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099" name="AutoShape 3"/>
            <p:cNvSpPr>
              <a:spLocks/>
            </p:cNvSpPr>
            <p:nvPr/>
          </p:nvSpPr>
          <p:spPr bwMode="auto">
            <a:xfrm>
              <a:off x="8548688" y="6022975"/>
              <a:ext cx="600075" cy="828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0" name="AutoShape 4"/>
            <p:cNvSpPr>
              <a:spLocks/>
            </p:cNvSpPr>
            <p:nvPr/>
          </p:nvSpPr>
          <p:spPr bwMode="auto">
            <a:xfrm>
              <a:off x="9015413" y="6689725"/>
              <a:ext cx="133350"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25607" name="Group 5"/>
            <p:cNvGrpSpPr>
              <a:grpSpLocks/>
            </p:cNvGrpSpPr>
            <p:nvPr/>
          </p:nvGrpSpPr>
          <p:grpSpPr bwMode="auto">
            <a:xfrm>
              <a:off x="455612" y="0"/>
              <a:ext cx="8093076" cy="6851650"/>
              <a:chOff x="0" y="0"/>
              <a:chExt cx="8093076" cy="6851650"/>
            </a:xfrm>
          </p:grpSpPr>
          <p:sp>
            <p:nvSpPr>
              <p:cNvPr id="4102" name="AutoShape 6"/>
              <p:cNvSpPr>
                <a:spLocks/>
              </p:cNvSpPr>
              <p:nvPr/>
            </p:nvSpPr>
            <p:spPr bwMode="auto">
              <a:xfrm>
                <a:off x="3970338" y="0"/>
                <a:ext cx="1143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3" name="AutoShape 7"/>
              <p:cNvSpPr>
                <a:spLocks/>
              </p:cNvSpPr>
              <p:nvPr/>
            </p:nvSpPr>
            <p:spPr bwMode="auto">
              <a:xfrm>
                <a:off x="4446589" y="0"/>
                <a:ext cx="2762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4" name="AutoShape 8"/>
              <p:cNvSpPr>
                <a:spLocks/>
              </p:cNvSpPr>
              <p:nvPr/>
            </p:nvSpPr>
            <p:spPr bwMode="auto">
              <a:xfrm>
                <a:off x="4873626" y="0"/>
                <a:ext cx="534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5" name="AutoShape 9"/>
              <p:cNvSpPr>
                <a:spLocks/>
              </p:cNvSpPr>
              <p:nvPr/>
            </p:nvSpPr>
            <p:spPr bwMode="auto">
              <a:xfrm>
                <a:off x="5378451" y="0"/>
                <a:ext cx="67786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7" y="19858"/>
                    </a:lnTo>
                    <a:lnTo>
                      <a:pt x="6403" y="21599"/>
                    </a:lnTo>
                    <a:lnTo>
                      <a:pt x="7013" y="21599"/>
                    </a:lnTo>
                    <a:lnTo>
                      <a:pt x="10977" y="19858"/>
                    </a:lnTo>
                    <a:lnTo>
                      <a:pt x="14586" y="18211"/>
                    </a:lnTo>
                    <a:lnTo>
                      <a:pt x="17330" y="16620"/>
                    </a:lnTo>
                    <a:lnTo>
                      <a:pt x="19160" y="15118"/>
                    </a:lnTo>
                    <a:lnTo>
                      <a:pt x="20685" y="13677"/>
                    </a:lnTo>
                    <a:lnTo>
                      <a:pt x="21295" y="12301"/>
                    </a:lnTo>
                    <a:lnTo>
                      <a:pt x="21600"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6" name="AutoShape 10"/>
              <p:cNvSpPr>
                <a:spLocks/>
              </p:cNvSpPr>
              <p:nvPr/>
            </p:nvSpPr>
            <p:spPr bwMode="auto">
              <a:xfrm>
                <a:off x="5807076" y="0"/>
                <a:ext cx="8858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7" name="AutoShape 11"/>
              <p:cNvSpPr>
                <a:spLocks/>
              </p:cNvSpPr>
              <p:nvPr/>
            </p:nvSpPr>
            <p:spPr bwMode="auto">
              <a:xfrm>
                <a:off x="6283326" y="0"/>
                <a:ext cx="109537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600" y="11850"/>
                    </a:lnTo>
                    <a:lnTo>
                      <a:pt x="21600"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8" name="AutoShape 12"/>
              <p:cNvSpPr>
                <a:spLocks/>
              </p:cNvSpPr>
              <p:nvPr/>
            </p:nvSpPr>
            <p:spPr bwMode="auto">
              <a:xfrm>
                <a:off x="6721476" y="0"/>
                <a:ext cx="13716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9" name="AutoShape 13"/>
              <p:cNvSpPr>
                <a:spLocks/>
              </p:cNvSpPr>
              <p:nvPr/>
            </p:nvSpPr>
            <p:spPr bwMode="auto">
              <a:xfrm>
                <a:off x="3351213" y="0"/>
                <a:ext cx="2381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599"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0" name="AutoShape 14"/>
              <p:cNvSpPr>
                <a:spLocks/>
              </p:cNvSpPr>
              <p:nvPr/>
            </p:nvSpPr>
            <p:spPr bwMode="auto">
              <a:xfrm>
                <a:off x="2665413" y="0"/>
                <a:ext cx="47625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1" name="AutoShape 15"/>
              <p:cNvSpPr>
                <a:spLocks/>
              </p:cNvSpPr>
              <p:nvPr/>
            </p:nvSpPr>
            <p:spPr bwMode="auto">
              <a:xfrm>
                <a:off x="2028825" y="0"/>
                <a:ext cx="6746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2" name="AutoShape 16"/>
              <p:cNvSpPr>
                <a:spLocks/>
              </p:cNvSpPr>
              <p:nvPr/>
            </p:nvSpPr>
            <p:spPr bwMode="auto">
              <a:xfrm>
                <a:off x="1333500" y="0"/>
                <a:ext cx="91281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3" name="AutoShape 17"/>
              <p:cNvSpPr>
                <a:spLocks/>
              </p:cNvSpPr>
              <p:nvPr/>
            </p:nvSpPr>
            <p:spPr bwMode="auto">
              <a:xfrm>
                <a:off x="657225" y="0"/>
                <a:ext cx="1169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4" name="AutoShape 18"/>
              <p:cNvSpPr>
                <a:spLocks/>
              </p:cNvSpPr>
              <p:nvPr/>
            </p:nvSpPr>
            <p:spPr bwMode="auto">
              <a:xfrm>
                <a:off x="0" y="0"/>
                <a:ext cx="13335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600"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4115" name="AutoShape 19"/>
            <p:cNvSpPr>
              <a:spLocks/>
            </p:cNvSpPr>
            <p:nvPr/>
          </p:nvSpPr>
          <p:spPr bwMode="auto">
            <a:xfrm>
              <a:off x="7937" y="4605338"/>
              <a:ext cx="962025" cy="224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6" name="AutoShape 20"/>
            <p:cNvSpPr>
              <a:spLocks/>
            </p:cNvSpPr>
            <p:nvPr/>
          </p:nvSpPr>
          <p:spPr bwMode="auto">
            <a:xfrm>
              <a:off x="7937" y="6175375"/>
              <a:ext cx="3619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7" name="AutoShape 21"/>
            <p:cNvSpPr>
              <a:spLocks/>
            </p:cNvSpPr>
            <p:nvPr/>
          </p:nvSpPr>
          <p:spPr bwMode="auto">
            <a:xfrm>
              <a:off x="7580313" y="0"/>
              <a:ext cx="1562100" cy="283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599"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8" name="AutoShape 22"/>
            <p:cNvSpPr>
              <a:spLocks/>
            </p:cNvSpPr>
            <p:nvPr/>
          </p:nvSpPr>
          <p:spPr bwMode="auto">
            <a:xfrm>
              <a:off x="8001001" y="0"/>
              <a:ext cx="1141412" cy="1341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986"/>
                  </a:lnTo>
                  <a:lnTo>
                    <a:pt x="17292" y="15465"/>
                  </a:lnTo>
                  <a:lnTo>
                    <a:pt x="12230" y="10122"/>
                  </a:lnTo>
                  <a:lnTo>
                    <a:pt x="6657" y="4907"/>
                  </a:lnTo>
                  <a:lnTo>
                    <a:pt x="512" y="0"/>
                  </a:lnTo>
                  <a:lnTo>
                    <a:pt x="0" y="0"/>
                  </a:lnTo>
                  <a:lnTo>
                    <a:pt x="6296" y="5061"/>
                  </a:lnTo>
                  <a:lnTo>
                    <a:pt x="12050" y="10429"/>
                  </a:lnTo>
                  <a:lnTo>
                    <a:pt x="17111" y="15925"/>
                  </a:lnTo>
                  <a:lnTo>
                    <a:pt x="21599"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9" name="AutoShape 23"/>
            <p:cNvSpPr>
              <a:spLocks/>
            </p:cNvSpPr>
            <p:nvPr/>
          </p:nvSpPr>
          <p:spPr bwMode="auto">
            <a:xfrm>
              <a:off x="8494713" y="0"/>
              <a:ext cx="647700"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0" name="AutoShape 24"/>
            <p:cNvSpPr>
              <a:spLocks/>
            </p:cNvSpPr>
            <p:nvPr/>
          </p:nvSpPr>
          <p:spPr bwMode="auto">
            <a:xfrm>
              <a:off x="7937" y="0"/>
              <a:ext cx="1362075" cy="2236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1" name="AutoShape 25"/>
            <p:cNvSpPr>
              <a:spLocks/>
            </p:cNvSpPr>
            <p:nvPr/>
          </p:nvSpPr>
          <p:spPr bwMode="auto">
            <a:xfrm>
              <a:off x="7937" y="0"/>
              <a:ext cx="933450" cy="95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2" name="AutoShape 26"/>
            <p:cNvSpPr>
              <a:spLocks/>
            </p:cNvSpPr>
            <p:nvPr/>
          </p:nvSpPr>
          <p:spPr bwMode="auto">
            <a:xfrm>
              <a:off x="7937" y="0"/>
              <a:ext cx="428625"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154" y="0"/>
                  </a:lnTo>
                  <a:lnTo>
                    <a:pt x="9635" y="9771"/>
                  </a:lnTo>
                  <a:lnTo>
                    <a:pt x="0" y="20057"/>
                  </a:lnTo>
                  <a:lnTo>
                    <a:pt x="0" y="21600"/>
                  </a:lnTo>
                  <a:lnTo>
                    <a:pt x="10117" y="10285"/>
                  </a:lnTo>
                  <a:lnTo>
                    <a:pt x="21599"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3" name="Line 27"/>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4" name="Line 28"/>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5" name="Line 29"/>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nvGrpSpPr>
            <p:cNvPr id="25619" name="Group 30"/>
            <p:cNvGrpSpPr>
              <a:grpSpLocks/>
            </p:cNvGrpSpPr>
            <p:nvPr/>
          </p:nvGrpSpPr>
          <p:grpSpPr bwMode="auto">
            <a:xfrm>
              <a:off x="0" y="622300"/>
              <a:ext cx="9140826" cy="2493963"/>
              <a:chOff x="0" y="0"/>
              <a:chExt cx="9140826" cy="2493963"/>
            </a:xfrm>
          </p:grpSpPr>
          <p:sp>
            <p:nvSpPr>
              <p:cNvPr id="4127" name="Line 31"/>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8" name="Line 32"/>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9" name="Line 33"/>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0" name="Line 34"/>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1" name="Line 35"/>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2" name="Line 36"/>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3" name="Line 37"/>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4" name="Rectangle 38"/>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3B90B405-0483-E84C-ACAA-C6D8F2E303A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7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2BDB4774-A51E-874A-A953-6C8908A8C14C}" type="datetimeFigureOut">
              <a:rPr lang="en-US"/>
              <a:pPr>
                <a:defRPr/>
              </a:pPr>
              <a:t>2/10/25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28051514-1D5E-7145-AAF3-EDA31F08C5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58" r:id="rId1"/>
    <p:sldLayoutId id="2147488759" r:id="rId2"/>
    <p:sldLayoutId id="2147488760" r:id="rId3"/>
    <p:sldLayoutId id="2147488761" r:id="rId4"/>
    <p:sldLayoutId id="2147488762" r:id="rId5"/>
    <p:sldLayoutId id="2147488763" r:id="rId6"/>
    <p:sldLayoutId id="2147488764" r:id="rId7"/>
    <p:sldLayoutId id="2147488765" r:id="rId8"/>
    <p:sldLayoutId id="2147488766" r:id="rId9"/>
    <p:sldLayoutId id="2147488767" r:id="rId10"/>
    <p:sldLayoutId id="2147488768" r:id="rId11"/>
    <p:sldLayoutId id="2147488769" r:id="rId12"/>
    <p:sldLayoutId id="2147488770"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smtClean="0">
                <a:solidFill>
                  <a:prstClr val="black">
                    <a:tint val="75000"/>
                  </a:prstClr>
                </a:solidFill>
                <a:effectLst/>
                <a:latin typeface="Calibri"/>
                <a:ea typeface="+mn-ea"/>
                <a:cs typeface="+mn-cs"/>
              </a:defRPr>
            </a:lvl1pPr>
          </a:lstStyle>
          <a:p>
            <a:pPr>
              <a:defRPr/>
            </a:pPr>
            <a:fld id="{E8AA7BE8-4B31-624B-B5F0-66E792BE6FC3}" type="datetimeFigureOut">
              <a:rPr lang="en-US"/>
              <a:pPr>
                <a:defRPr/>
              </a:pPr>
              <a:t>2/10/25</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smtClean="0">
                <a:solidFill>
                  <a:prstClr val="black">
                    <a:tint val="75000"/>
                  </a:prstClr>
                </a:solidFill>
                <a:latin typeface="Calibri"/>
                <a:ea typeface="+mn-ea"/>
                <a:cs typeface="+mn-cs"/>
              </a:defRPr>
            </a:lvl1pPr>
          </a:lstStyle>
          <a:p>
            <a:pPr>
              <a:defRPr/>
            </a:pPr>
            <a:fld id="{F7B17331-0D52-924E-B88C-EE69D7D739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71" r:id="rId1"/>
    <p:sldLayoutId id="2147488772" r:id="rId2"/>
    <p:sldLayoutId id="2147488773" r:id="rId3"/>
    <p:sldLayoutId id="2147488774" r:id="rId4"/>
    <p:sldLayoutId id="2147488775" r:id="rId5"/>
    <p:sldLayoutId id="2147488776" r:id="rId6"/>
    <p:sldLayoutId id="2147488777" r:id="rId7"/>
    <p:sldLayoutId id="2147488778" r:id="rId8"/>
    <p:sldLayoutId id="2147488779" r:id="rId9"/>
    <p:sldLayoutId id="2147488780" r:id="rId10"/>
    <p:sldLayoutId id="21474887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8358C120-9E6C-EC41-8AF0-884DDFA7C133}" type="datetimeFigureOut">
              <a:rPr lang="en-US"/>
              <a:pPr>
                <a:defRPr/>
              </a:pPr>
              <a:t>2/10/25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68D5741F-1849-4F46-BCF5-201B4E0208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17" r:id="rId1"/>
    <p:sldLayoutId id="2147488818" r:id="rId2"/>
    <p:sldLayoutId id="2147488819" r:id="rId3"/>
    <p:sldLayoutId id="2147488820" r:id="rId4"/>
    <p:sldLayoutId id="2147488821" r:id="rId5"/>
    <p:sldLayoutId id="2147488822" r:id="rId6"/>
    <p:sldLayoutId id="2147488823" r:id="rId7"/>
    <p:sldLayoutId id="2147488824" r:id="rId8"/>
    <p:sldLayoutId id="2147488825" r:id="rId9"/>
    <p:sldLayoutId id="2147488826" r:id="rId10"/>
    <p:sldLayoutId id="2147488827" r:id="rId11"/>
    <p:sldLayoutId id="2147488828" r:id="rId12"/>
    <p:sldLayoutId id="2147488829"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smtClean="0">
                <a:solidFill>
                  <a:prstClr val="black">
                    <a:tint val="75000"/>
                  </a:prstClr>
                </a:solidFill>
                <a:effectLst/>
                <a:latin typeface="Calibri"/>
                <a:ea typeface="+mn-ea"/>
                <a:cs typeface="+mn-cs"/>
              </a:defRPr>
            </a:lvl1pPr>
          </a:lstStyle>
          <a:p>
            <a:pPr>
              <a:defRPr/>
            </a:pPr>
            <a:fld id="{F0D18CA5-3C5D-E941-A8D5-2F3E89975C48}" type="datetimeFigureOut">
              <a:rPr lang="en-US"/>
              <a:pPr>
                <a:defRPr/>
              </a:pPr>
              <a:t>2/10/25</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smtClean="0">
                <a:solidFill>
                  <a:prstClr val="black">
                    <a:tint val="75000"/>
                  </a:prstClr>
                </a:solidFill>
                <a:latin typeface="Calibri"/>
                <a:ea typeface="+mn-ea"/>
                <a:cs typeface="+mn-cs"/>
              </a:defRPr>
            </a:lvl1pPr>
          </a:lstStyle>
          <a:p>
            <a:pPr>
              <a:defRPr/>
            </a:pPr>
            <a:fld id="{C4C599FD-F526-7541-AF35-174E924921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30" r:id="rId1"/>
    <p:sldLayoutId id="2147488831" r:id="rId2"/>
    <p:sldLayoutId id="2147488832" r:id="rId3"/>
    <p:sldLayoutId id="2147488833" r:id="rId4"/>
    <p:sldLayoutId id="2147488834" r:id="rId5"/>
    <p:sldLayoutId id="2147488835" r:id="rId6"/>
    <p:sldLayoutId id="2147488836" r:id="rId7"/>
    <p:sldLayoutId id="2147488837" r:id="rId8"/>
    <p:sldLayoutId id="2147488838" r:id="rId9"/>
    <p:sldLayoutId id="2147488839" r:id="rId10"/>
    <p:sldLayoutId id="21474888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58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58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974771D9-E114-6F42-9B97-10F87B39B5FA}" type="datetimeFigureOut">
              <a:rPr lang="en-US"/>
              <a:pPr>
                <a:defRPr/>
              </a:pPr>
              <a:t>2/10/25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70F5DF43-84B4-F34D-B732-A62DAFB084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54" r:id="rId1"/>
    <p:sldLayoutId id="2147488855" r:id="rId2"/>
    <p:sldLayoutId id="2147488856" r:id="rId3"/>
    <p:sldLayoutId id="2147488857" r:id="rId4"/>
    <p:sldLayoutId id="2147488858" r:id="rId5"/>
    <p:sldLayoutId id="2147488859" r:id="rId6"/>
    <p:sldLayoutId id="2147488860" r:id="rId7"/>
    <p:sldLayoutId id="2147488861" r:id="rId8"/>
    <p:sldLayoutId id="2147488862" r:id="rId9"/>
    <p:sldLayoutId id="2147488863" r:id="rId10"/>
    <p:sldLayoutId id="2147488864" r:id="rId11"/>
    <p:sldLayoutId id="2147488865"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lgn="l">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extLst>
      <p:ext uri="{BB962C8B-B14F-4D97-AF65-F5344CB8AC3E}">
        <p14:creationId xmlns:p14="http://schemas.microsoft.com/office/powerpoint/2010/main" val="2046818116"/>
      </p:ext>
    </p:extLst>
  </p:cSld>
  <p:clrMap bg1="lt1" tx1="dk1" bg2="lt2" tx2="dk2" accent1="accent1" accent2="accent2" accent3="accent3" accent4="accent4" accent5="accent5" accent6="accent6" hlink="hlink" folHlink="folHlink"/>
  <p:sldLayoutIdLst>
    <p:sldLayoutId id="2147488918" r:id="rId1"/>
    <p:sldLayoutId id="2147488919" r:id="rId2"/>
    <p:sldLayoutId id="2147488920" r:id="rId3"/>
    <p:sldLayoutId id="2147488921" r:id="rId4"/>
    <p:sldLayoutId id="2147488922" r:id="rId5"/>
    <p:sldLayoutId id="2147488923" r:id="rId6"/>
    <p:sldLayoutId id="2147488924" r:id="rId7"/>
    <p:sldLayoutId id="2147488925" r:id="rId8"/>
    <p:sldLayoutId id="2147488926" r:id="rId9"/>
    <p:sldLayoutId id="2147488927" r:id="rId10"/>
    <p:sldLayoutId id="21474889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7C187A0D-E349-2E4D-A666-B57BB3F95689}" type="slidenum">
              <a:rPr lang="en-US"/>
              <a:pPr hangingPunct="1">
                <a:defRPr/>
              </a:pPr>
              <a:t>‹#›</a:t>
            </a:fld>
            <a:endParaRPr lang="en-US"/>
          </a:p>
        </p:txBody>
      </p:sp>
    </p:spTree>
    <p:extLst>
      <p:ext uri="{BB962C8B-B14F-4D97-AF65-F5344CB8AC3E}">
        <p14:creationId xmlns:p14="http://schemas.microsoft.com/office/powerpoint/2010/main" val="2783588590"/>
      </p:ext>
    </p:extLst>
  </p:cSld>
  <p:clrMap bg1="dk2" tx1="lt1" bg2="dk1" tx2="lt2" accent1="accent1" accent2="accent2" accent3="accent3" accent4="accent4" accent5="accent5" accent6="accent6" hlink="hlink" folHlink="folHlink"/>
  <p:sldLayoutIdLst>
    <p:sldLayoutId id="2147488942" r:id="rId1"/>
    <p:sldLayoutId id="2147488943" r:id="rId2"/>
    <p:sldLayoutId id="2147488944" r:id="rId3"/>
    <p:sldLayoutId id="2147488945" r:id="rId4"/>
    <p:sldLayoutId id="2147488946" r:id="rId5"/>
    <p:sldLayoutId id="2147488947" r:id="rId6"/>
    <p:sldLayoutId id="2147488948" r:id="rId7"/>
    <p:sldLayoutId id="2147488949" r:id="rId8"/>
    <p:sldLayoutId id="2147488950" r:id="rId9"/>
    <p:sldLayoutId id="214748895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38107478"/>
      </p:ext>
    </p:extLst>
  </p:cSld>
  <p:clrMap bg1="lt1" tx1="dk1" bg2="lt2" tx2="dk2" accent1="accent1" accent2="accent2" accent3="accent3" accent4="accent4" accent5="accent5" accent6="accent6" hlink="hlink" folHlink="folHlink"/>
  <p:sldLayoutIdLst>
    <p:sldLayoutId id="2147489005" r:id="rId1"/>
    <p:sldLayoutId id="2147489006" r:id="rId2"/>
    <p:sldLayoutId id="2147489007" r:id="rId3"/>
    <p:sldLayoutId id="2147489008" r:id="rId4"/>
    <p:sldLayoutId id="2147489009" r:id="rId5"/>
    <p:sldLayoutId id="2147489010" r:id="rId6"/>
    <p:sldLayoutId id="2147489011" r:id="rId7"/>
    <p:sldLayoutId id="2147489012" r:id="rId8"/>
    <p:sldLayoutId id="2147489013" r:id="rId9"/>
    <p:sldLayoutId id="2147489014" r:id="rId10"/>
    <p:sldLayoutId id="21474890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25597090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29876857"/>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66CC"/>
            </a:gs>
            <a:gs pos="100000">
              <a:srgbClr val="002850"/>
            </a:gs>
          </a:gsLst>
          <a:lin ang="5400000"/>
        </a:gradFill>
        <a:effectLst/>
      </p:bgPr>
    </p:bg>
    <p:spTree>
      <p:nvGrpSpPr>
        <p:cNvPr id="1" name=""/>
        <p:cNvGrpSpPr/>
        <p:nvPr/>
      </p:nvGrpSpPr>
      <p:grpSpPr>
        <a:xfrm>
          <a:off x="0" y="0"/>
          <a:ext cx="0" cy="0"/>
          <a:chOff x="0" y="0"/>
          <a:chExt cx="0" cy="0"/>
        </a:xfrm>
      </p:grpSpPr>
      <p:grpSp>
        <p:nvGrpSpPr>
          <p:cNvPr id="166914" name="Group 1"/>
          <p:cNvGrpSpPr>
            <a:grpSpLocks/>
          </p:cNvGrpSpPr>
          <p:nvPr/>
        </p:nvGrpSpPr>
        <p:grpSpPr bwMode="auto">
          <a:xfrm>
            <a:off x="1588" y="0"/>
            <a:ext cx="9148762" cy="6851650"/>
            <a:chOff x="0" y="0"/>
            <a:chExt cx="9148763" cy="6851650"/>
          </a:xfrm>
        </p:grpSpPr>
        <p:sp>
          <p:nvSpPr>
            <p:cNvPr id="4098" name="AutoShape 2"/>
            <p:cNvSpPr>
              <a:spLocks/>
            </p:cNvSpPr>
            <p:nvPr/>
          </p:nvSpPr>
          <p:spPr bwMode="auto">
            <a:xfrm>
              <a:off x="8007351" y="4168775"/>
              <a:ext cx="1141412" cy="268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920"/>
                  </a:moveTo>
                  <a:lnTo>
                    <a:pt x="21599"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599"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099" name="AutoShape 3"/>
            <p:cNvSpPr>
              <a:spLocks/>
            </p:cNvSpPr>
            <p:nvPr/>
          </p:nvSpPr>
          <p:spPr bwMode="auto">
            <a:xfrm>
              <a:off x="8548688" y="6022975"/>
              <a:ext cx="600075" cy="828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0" name="AutoShape 4"/>
            <p:cNvSpPr>
              <a:spLocks/>
            </p:cNvSpPr>
            <p:nvPr/>
          </p:nvSpPr>
          <p:spPr bwMode="auto">
            <a:xfrm>
              <a:off x="9015413" y="6689725"/>
              <a:ext cx="133350"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166919" name="Group 5"/>
            <p:cNvGrpSpPr>
              <a:grpSpLocks/>
            </p:cNvGrpSpPr>
            <p:nvPr/>
          </p:nvGrpSpPr>
          <p:grpSpPr bwMode="auto">
            <a:xfrm>
              <a:off x="455612" y="0"/>
              <a:ext cx="8093076" cy="6851650"/>
              <a:chOff x="0" y="0"/>
              <a:chExt cx="8093076" cy="6851650"/>
            </a:xfrm>
          </p:grpSpPr>
          <p:sp>
            <p:nvSpPr>
              <p:cNvPr id="4102" name="AutoShape 6"/>
              <p:cNvSpPr>
                <a:spLocks/>
              </p:cNvSpPr>
              <p:nvPr/>
            </p:nvSpPr>
            <p:spPr bwMode="auto">
              <a:xfrm>
                <a:off x="3970338" y="0"/>
                <a:ext cx="1143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3" name="AutoShape 7"/>
              <p:cNvSpPr>
                <a:spLocks/>
              </p:cNvSpPr>
              <p:nvPr/>
            </p:nvSpPr>
            <p:spPr bwMode="auto">
              <a:xfrm>
                <a:off x="4446589" y="0"/>
                <a:ext cx="2762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4" name="AutoShape 8"/>
              <p:cNvSpPr>
                <a:spLocks/>
              </p:cNvSpPr>
              <p:nvPr/>
            </p:nvSpPr>
            <p:spPr bwMode="auto">
              <a:xfrm>
                <a:off x="4873626" y="0"/>
                <a:ext cx="534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5" name="AutoShape 9"/>
              <p:cNvSpPr>
                <a:spLocks/>
              </p:cNvSpPr>
              <p:nvPr/>
            </p:nvSpPr>
            <p:spPr bwMode="auto">
              <a:xfrm>
                <a:off x="5378451" y="0"/>
                <a:ext cx="67786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7" y="19858"/>
                    </a:lnTo>
                    <a:lnTo>
                      <a:pt x="6403" y="21599"/>
                    </a:lnTo>
                    <a:lnTo>
                      <a:pt x="7013" y="21599"/>
                    </a:lnTo>
                    <a:lnTo>
                      <a:pt x="10977" y="19858"/>
                    </a:lnTo>
                    <a:lnTo>
                      <a:pt x="14586" y="18211"/>
                    </a:lnTo>
                    <a:lnTo>
                      <a:pt x="17330" y="16620"/>
                    </a:lnTo>
                    <a:lnTo>
                      <a:pt x="19160" y="15118"/>
                    </a:lnTo>
                    <a:lnTo>
                      <a:pt x="20685" y="13677"/>
                    </a:lnTo>
                    <a:lnTo>
                      <a:pt x="21295" y="12301"/>
                    </a:lnTo>
                    <a:lnTo>
                      <a:pt x="21600"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6" name="AutoShape 10"/>
              <p:cNvSpPr>
                <a:spLocks/>
              </p:cNvSpPr>
              <p:nvPr/>
            </p:nvSpPr>
            <p:spPr bwMode="auto">
              <a:xfrm>
                <a:off x="5807076" y="0"/>
                <a:ext cx="8858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7" name="AutoShape 11"/>
              <p:cNvSpPr>
                <a:spLocks/>
              </p:cNvSpPr>
              <p:nvPr/>
            </p:nvSpPr>
            <p:spPr bwMode="auto">
              <a:xfrm>
                <a:off x="6283326" y="0"/>
                <a:ext cx="109537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600" y="11850"/>
                    </a:lnTo>
                    <a:lnTo>
                      <a:pt x="21600"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8" name="AutoShape 12"/>
              <p:cNvSpPr>
                <a:spLocks/>
              </p:cNvSpPr>
              <p:nvPr/>
            </p:nvSpPr>
            <p:spPr bwMode="auto">
              <a:xfrm>
                <a:off x="6721476" y="0"/>
                <a:ext cx="13716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9" name="AutoShape 13"/>
              <p:cNvSpPr>
                <a:spLocks/>
              </p:cNvSpPr>
              <p:nvPr/>
            </p:nvSpPr>
            <p:spPr bwMode="auto">
              <a:xfrm>
                <a:off x="3351213" y="0"/>
                <a:ext cx="2381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599"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0" name="AutoShape 14"/>
              <p:cNvSpPr>
                <a:spLocks/>
              </p:cNvSpPr>
              <p:nvPr/>
            </p:nvSpPr>
            <p:spPr bwMode="auto">
              <a:xfrm>
                <a:off x="2665413" y="0"/>
                <a:ext cx="47625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1" name="AutoShape 15"/>
              <p:cNvSpPr>
                <a:spLocks/>
              </p:cNvSpPr>
              <p:nvPr/>
            </p:nvSpPr>
            <p:spPr bwMode="auto">
              <a:xfrm>
                <a:off x="2028825" y="0"/>
                <a:ext cx="6746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2" name="AutoShape 16"/>
              <p:cNvSpPr>
                <a:spLocks/>
              </p:cNvSpPr>
              <p:nvPr/>
            </p:nvSpPr>
            <p:spPr bwMode="auto">
              <a:xfrm>
                <a:off x="1333500" y="0"/>
                <a:ext cx="91281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3" name="AutoShape 17"/>
              <p:cNvSpPr>
                <a:spLocks/>
              </p:cNvSpPr>
              <p:nvPr/>
            </p:nvSpPr>
            <p:spPr bwMode="auto">
              <a:xfrm>
                <a:off x="657225" y="0"/>
                <a:ext cx="1169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4" name="AutoShape 18"/>
              <p:cNvSpPr>
                <a:spLocks/>
              </p:cNvSpPr>
              <p:nvPr/>
            </p:nvSpPr>
            <p:spPr bwMode="auto">
              <a:xfrm>
                <a:off x="0" y="0"/>
                <a:ext cx="13335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600"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4115" name="AutoShape 19"/>
            <p:cNvSpPr>
              <a:spLocks/>
            </p:cNvSpPr>
            <p:nvPr/>
          </p:nvSpPr>
          <p:spPr bwMode="auto">
            <a:xfrm>
              <a:off x="7937" y="4605338"/>
              <a:ext cx="962025" cy="224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6" name="AutoShape 20"/>
            <p:cNvSpPr>
              <a:spLocks/>
            </p:cNvSpPr>
            <p:nvPr/>
          </p:nvSpPr>
          <p:spPr bwMode="auto">
            <a:xfrm>
              <a:off x="7937" y="6175375"/>
              <a:ext cx="3619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7" name="AutoShape 21"/>
            <p:cNvSpPr>
              <a:spLocks/>
            </p:cNvSpPr>
            <p:nvPr/>
          </p:nvSpPr>
          <p:spPr bwMode="auto">
            <a:xfrm>
              <a:off x="7580313" y="0"/>
              <a:ext cx="1562100" cy="283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599"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8" name="AutoShape 22"/>
            <p:cNvSpPr>
              <a:spLocks/>
            </p:cNvSpPr>
            <p:nvPr/>
          </p:nvSpPr>
          <p:spPr bwMode="auto">
            <a:xfrm>
              <a:off x="8001001" y="0"/>
              <a:ext cx="1141412" cy="1341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986"/>
                  </a:lnTo>
                  <a:lnTo>
                    <a:pt x="17292" y="15465"/>
                  </a:lnTo>
                  <a:lnTo>
                    <a:pt x="12230" y="10122"/>
                  </a:lnTo>
                  <a:lnTo>
                    <a:pt x="6657" y="4907"/>
                  </a:lnTo>
                  <a:lnTo>
                    <a:pt x="512" y="0"/>
                  </a:lnTo>
                  <a:lnTo>
                    <a:pt x="0" y="0"/>
                  </a:lnTo>
                  <a:lnTo>
                    <a:pt x="6296" y="5061"/>
                  </a:lnTo>
                  <a:lnTo>
                    <a:pt x="12050" y="10429"/>
                  </a:lnTo>
                  <a:lnTo>
                    <a:pt x="17111" y="15925"/>
                  </a:lnTo>
                  <a:lnTo>
                    <a:pt x="21599"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9" name="AutoShape 23"/>
            <p:cNvSpPr>
              <a:spLocks/>
            </p:cNvSpPr>
            <p:nvPr/>
          </p:nvSpPr>
          <p:spPr bwMode="auto">
            <a:xfrm>
              <a:off x="8494713" y="0"/>
              <a:ext cx="647700"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0" name="AutoShape 24"/>
            <p:cNvSpPr>
              <a:spLocks/>
            </p:cNvSpPr>
            <p:nvPr/>
          </p:nvSpPr>
          <p:spPr bwMode="auto">
            <a:xfrm>
              <a:off x="7937" y="0"/>
              <a:ext cx="1362075" cy="2236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1" name="AutoShape 25"/>
            <p:cNvSpPr>
              <a:spLocks/>
            </p:cNvSpPr>
            <p:nvPr/>
          </p:nvSpPr>
          <p:spPr bwMode="auto">
            <a:xfrm>
              <a:off x="7937" y="0"/>
              <a:ext cx="933450" cy="95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2" name="AutoShape 26"/>
            <p:cNvSpPr>
              <a:spLocks/>
            </p:cNvSpPr>
            <p:nvPr/>
          </p:nvSpPr>
          <p:spPr bwMode="auto">
            <a:xfrm>
              <a:off x="7937" y="0"/>
              <a:ext cx="428625"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154" y="0"/>
                  </a:lnTo>
                  <a:lnTo>
                    <a:pt x="9635" y="9771"/>
                  </a:lnTo>
                  <a:lnTo>
                    <a:pt x="0" y="20057"/>
                  </a:lnTo>
                  <a:lnTo>
                    <a:pt x="0" y="21600"/>
                  </a:lnTo>
                  <a:lnTo>
                    <a:pt x="10117" y="10285"/>
                  </a:lnTo>
                  <a:lnTo>
                    <a:pt x="21599"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3" name="Line 27"/>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4" name="Line 28"/>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5" name="Line 29"/>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nvGrpSpPr>
            <p:cNvPr id="166931" name="Group 30"/>
            <p:cNvGrpSpPr>
              <a:grpSpLocks/>
            </p:cNvGrpSpPr>
            <p:nvPr/>
          </p:nvGrpSpPr>
          <p:grpSpPr bwMode="auto">
            <a:xfrm>
              <a:off x="0" y="622300"/>
              <a:ext cx="9140826" cy="2493963"/>
              <a:chOff x="0" y="0"/>
              <a:chExt cx="9140826" cy="2493963"/>
            </a:xfrm>
          </p:grpSpPr>
          <p:sp>
            <p:nvSpPr>
              <p:cNvPr id="4127" name="Line 31"/>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8" name="Line 32"/>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9" name="Line 33"/>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0" name="Line 34"/>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1" name="Line 35"/>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2" name="Line 36"/>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3" name="Line 37"/>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4" name="Rectangle 38"/>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3FDCCE12-89C2-AB4D-9422-6B1EADEA543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545" r:id="rId1"/>
    <p:sldLayoutId id="2147488546" r:id="rId2"/>
    <p:sldLayoutId id="2147488547" r:id="rId3"/>
    <p:sldLayoutId id="2147488548" r:id="rId4"/>
    <p:sldLayoutId id="2147488549" r:id="rId5"/>
    <p:sldLayoutId id="2147488550" r:id="rId6"/>
    <p:sldLayoutId id="2147488551" r:id="rId7"/>
    <p:sldLayoutId id="2147488552" r:id="rId8"/>
    <p:sldLayoutId id="2147488553" r:id="rId9"/>
    <p:sldLayoutId id="2147488554" r:id="rId10"/>
    <p:sldLayoutId id="2147488555"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023616861"/>
      </p:ext>
    </p:extLst>
  </p:cSld>
  <p:clrMap bg1="lt1" tx1="dk1" bg2="lt2" tx2="dk2" accent1="accent1" accent2="accent2" accent3="accent3" accent4="accent4" accent5="accent5" accent6="accent6" hlink="hlink" folHlink="folHlink"/>
  <p:sldLayoutIdLst>
    <p:sldLayoutId id="2147489041" r:id="rId1"/>
    <p:sldLayoutId id="2147489042" r:id="rId2"/>
    <p:sldLayoutId id="2147489043" r:id="rId3"/>
    <p:sldLayoutId id="2147489044" r:id="rId4"/>
    <p:sldLayoutId id="2147489045" r:id="rId5"/>
    <p:sldLayoutId id="2147489046" r:id="rId6"/>
    <p:sldLayoutId id="2147489047" r:id="rId7"/>
    <p:sldLayoutId id="2147489048" r:id="rId8"/>
    <p:sldLayoutId id="2147489049" r:id="rId9"/>
    <p:sldLayoutId id="2147489050" r:id="rId10"/>
    <p:sldLayoutId id="21474890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6768771-2D7B-F64E-9DB5-6D823CF09EC2}" type="slidenum">
              <a:rPr lang="en-US"/>
              <a:pPr>
                <a:defRPr/>
              </a:pPr>
              <a:t>‹#›</a:t>
            </a:fld>
            <a:endParaRPr lang="en-US"/>
          </a:p>
        </p:txBody>
      </p:sp>
    </p:spTree>
    <p:extLst>
      <p:ext uri="{BB962C8B-B14F-4D97-AF65-F5344CB8AC3E}">
        <p14:creationId xmlns:p14="http://schemas.microsoft.com/office/powerpoint/2010/main" val="3505397335"/>
      </p:ext>
    </p:extLst>
  </p:cSld>
  <p:clrMap bg1="lt1" tx1="dk1" bg2="lt2" tx2="dk2" accent1="accent1" accent2="accent2" accent3="accent3" accent4="accent4" accent5="accent5" accent6="accent6" hlink="hlink" folHlink="folHlink"/>
  <p:sldLayoutIdLst>
    <p:sldLayoutId id="2147489053" r:id="rId1"/>
    <p:sldLayoutId id="2147489054" r:id="rId2"/>
    <p:sldLayoutId id="2147489055" r:id="rId3"/>
    <p:sldLayoutId id="2147489056" r:id="rId4"/>
    <p:sldLayoutId id="2147489057" r:id="rId5"/>
    <p:sldLayoutId id="2147489058" r:id="rId6"/>
    <p:sldLayoutId id="2147489059" r:id="rId7"/>
    <p:sldLayoutId id="2147489060" r:id="rId8"/>
    <p:sldLayoutId id="2147489061" r:id="rId9"/>
    <p:sldLayoutId id="2147489062" r:id="rId10"/>
    <p:sldLayoutId id="2147489063" r:id="rId11"/>
    <p:sldLayoutId id="2147489064" r:id="rId12"/>
    <p:sldLayoutId id="21474890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22106446"/>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 id="21474890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598790FB-3665-C347-A2D8-866FAB60B49D}"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0539634"/>
      </p:ext>
    </p:extLst>
  </p:cSld>
  <p:clrMap bg1="dk2" tx1="lt1" bg2="dk1" tx2="lt2" accent1="accent1" accent2="accent2" accent3="accent3" accent4="accent4" accent5="accent5" accent6="accent6" hlink="hlink" folHlink="folHlink"/>
  <p:sldLayoutIdLst>
    <p:sldLayoutId id="2147489081" r:id="rId1"/>
    <p:sldLayoutId id="2147489082" r:id="rId2"/>
    <p:sldLayoutId id="2147489083" r:id="rId3"/>
    <p:sldLayoutId id="2147489084" r:id="rId4"/>
    <p:sldLayoutId id="2147489085" r:id="rId5"/>
    <p:sldLayoutId id="2147489086" r:id="rId6"/>
    <p:sldLayoutId id="2147489087" r:id="rId7"/>
    <p:sldLayoutId id="2147489088" r:id="rId8"/>
    <p:sldLayoutId id="2147489089" r:id="rId9"/>
    <p:sldLayoutId id="2147489090" r:id="rId10"/>
    <p:sldLayoutId id="2147489091" r:id="rId11"/>
    <p:sldLayoutId id="2147489092" r:id="rId12"/>
    <p:sldLayoutId id="214748909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0636433"/>
      </p:ext>
    </p:extLst>
  </p:cSld>
  <p:clrMap bg1="lt1" tx1="dk1" bg2="lt2" tx2="dk2" accent1="accent1" accent2="accent2" accent3="accent3" accent4="accent4" accent5="accent5" accent6="accent6" hlink="hlink" folHlink="folHlink"/>
  <p:sldLayoutIdLst>
    <p:sldLayoutId id="2147489133" r:id="rId1"/>
    <p:sldLayoutId id="2147489134" r:id="rId2"/>
    <p:sldLayoutId id="2147489135" r:id="rId3"/>
    <p:sldLayoutId id="2147489136" r:id="rId4"/>
    <p:sldLayoutId id="2147489137" r:id="rId5"/>
    <p:sldLayoutId id="2147489138" r:id="rId6"/>
    <p:sldLayoutId id="2147489139" r:id="rId7"/>
    <p:sldLayoutId id="2147489140" r:id="rId8"/>
    <p:sldLayoutId id="2147489141" r:id="rId9"/>
    <p:sldLayoutId id="2147489142" r:id="rId10"/>
    <p:sldLayoutId id="21474891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853196128"/>
      </p:ext>
    </p:extLst>
  </p:cSld>
  <p:clrMap bg1="lt1" tx1="dk1" bg2="lt2" tx2="dk2" accent1="accent1" accent2="accent2" accent3="accent3" accent4="accent4" accent5="accent5" accent6="accent6" hlink="hlink" folHlink="folHlink"/>
  <p:sldLayoutIdLst>
    <p:sldLayoutId id="2147489169" r:id="rId1"/>
    <p:sldLayoutId id="2147489170" r:id="rId2"/>
    <p:sldLayoutId id="2147489171" r:id="rId3"/>
    <p:sldLayoutId id="2147489172" r:id="rId4"/>
    <p:sldLayoutId id="2147489173" r:id="rId5"/>
    <p:sldLayoutId id="2147489174" r:id="rId6"/>
    <p:sldLayoutId id="2147489175" r:id="rId7"/>
    <p:sldLayoutId id="2147489176" r:id="rId8"/>
    <p:sldLayoutId id="2147489177" r:id="rId9"/>
    <p:sldLayoutId id="2147489178" r:id="rId10"/>
    <p:sldLayoutId id="2147489179" r:id="rId11"/>
    <p:sldLayoutId id="2147489180" r:id="rId12"/>
    <p:sldLayoutId id="2147489181" r:id="rId13"/>
    <p:sldLayoutId id="2147489182"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defTabSz="914400" fontAlgn="base">
              <a:spcBef>
                <a:spcPct val="0"/>
              </a:spcBef>
              <a:spcAft>
                <a:spcPct val="0"/>
              </a:spcAft>
              <a:defRPr/>
            </a:pPr>
            <a:fld id="{2043F38E-E40A-3D4B-A77A-125FFC81CBD7}"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579981120"/>
      </p:ext>
    </p:extLst>
  </p:cSld>
  <p:clrMap bg1="dk2" tx1="lt1" bg2="dk1" tx2="lt2" accent1="accent1" accent2="accent2" accent3="accent3" accent4="accent4" accent5="accent5" accent6="accent6" hlink="hlink" folHlink="folHlink"/>
  <p:sldLayoutIdLst>
    <p:sldLayoutId id="2147489184" r:id="rId1"/>
    <p:sldLayoutId id="2147489185" r:id="rId2"/>
    <p:sldLayoutId id="2147489186" r:id="rId3"/>
    <p:sldLayoutId id="2147489187" r:id="rId4"/>
    <p:sldLayoutId id="2147489188" r:id="rId5"/>
    <p:sldLayoutId id="2147489189" r:id="rId6"/>
    <p:sldLayoutId id="2147489190" r:id="rId7"/>
    <p:sldLayoutId id="2147489191" r:id="rId8"/>
    <p:sldLayoutId id="2147489192" r:id="rId9"/>
    <p:sldLayoutId id="2147489193"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2/10/25</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4108017098"/>
      </p:ext>
    </p:extLst>
  </p:cSld>
  <p:clrMap bg1="dk1" tx1="lt1" bg2="dk2" tx2="lt2" accent1="accent1" accent2="accent2" accent3="accent3" accent4="accent4" accent5="accent5" accent6="accent6" hlink="hlink" folHlink="folHlink"/>
  <p:sldLayoutIdLst>
    <p:sldLayoutId id="2147489195" r:id="rId1"/>
    <p:sldLayoutId id="2147489196" r:id="rId2"/>
    <p:sldLayoutId id="2147489197" r:id="rId3"/>
    <p:sldLayoutId id="2147489198" r:id="rId4"/>
    <p:sldLayoutId id="2147489199" r:id="rId5"/>
    <p:sldLayoutId id="2147489200" r:id="rId6"/>
    <p:sldLayoutId id="2147489201" r:id="rId7"/>
    <p:sldLayoutId id="2147489202" r:id="rId8"/>
    <p:sldLayoutId id="2147489203" r:id="rId9"/>
    <p:sldLayoutId id="2147489204" r:id="rId10"/>
    <p:sldLayoutId id="21474892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2205147149"/>
      </p:ext>
    </p:extLst>
  </p:cSld>
  <p:clrMap bg1="lt1" tx1="dk1" bg2="lt2" tx2="dk2" accent1="accent1" accent2="accent2" accent3="accent3" accent4="accent4" accent5="accent5" accent6="accent6" hlink="hlink" folHlink="folHlink"/>
  <p:sldLayoutIdLst>
    <p:sldLayoutId id="2147489243" r:id="rId1"/>
    <p:sldLayoutId id="2147489244" r:id="rId2"/>
    <p:sldLayoutId id="2147489245" r:id="rId3"/>
    <p:sldLayoutId id="2147489246" r:id="rId4"/>
    <p:sldLayoutId id="2147489247" r:id="rId5"/>
    <p:sldLayoutId id="2147489248" r:id="rId6"/>
    <p:sldLayoutId id="2147489249" r:id="rId7"/>
    <p:sldLayoutId id="2147489250" r:id="rId8"/>
    <p:sldLayoutId id="2147489251" r:id="rId9"/>
    <p:sldLayoutId id="2147489252" r:id="rId10"/>
    <p:sldLayoutId id="2147489253" r:id="rId11"/>
    <p:sldLayoutId id="2147489254" r:id="rId12"/>
    <p:sldLayoutId id="214748925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2903887922"/>
      </p:ext>
    </p:extLst>
  </p:cSld>
  <p:clrMap bg1="lt1" tx1="dk1" bg2="lt2" tx2="dk2" accent1="accent1" accent2="accent2" accent3="accent3" accent4="accent4" accent5="accent5" accent6="accent6" hlink="hlink" folHlink="folHlink"/>
  <p:sldLayoutIdLst>
    <p:sldLayoutId id="2147489281" r:id="rId1"/>
    <p:sldLayoutId id="2147489282" r:id="rId2"/>
    <p:sldLayoutId id="2147489283" r:id="rId3"/>
    <p:sldLayoutId id="2147489284" r:id="rId4"/>
    <p:sldLayoutId id="2147489285" r:id="rId5"/>
    <p:sldLayoutId id="2147489286" r:id="rId6"/>
    <p:sldLayoutId id="2147489287" r:id="rId7"/>
    <p:sldLayoutId id="2147489288" r:id="rId8"/>
    <p:sldLayoutId id="2147489289" r:id="rId9"/>
    <p:sldLayoutId id="2147489290" r:id="rId10"/>
    <p:sldLayoutId id="214748929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2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a:defRPr sz="1400">
                <a:solidFill>
                  <a:srgbClr val="000000"/>
                </a:solidFill>
                <a:latin typeface="Arial" charset="0"/>
                <a:ea typeface="Osaka"/>
                <a:cs typeface="Osaka"/>
              </a:defRPr>
            </a:lvl1pPr>
          </a:lstStyle>
          <a:p>
            <a:pPr>
              <a:defRPr/>
            </a:pPr>
            <a:endParaRPr lang="en-US"/>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a:defRPr sz="1400">
                <a:solidFill>
                  <a:srgbClr val="000000"/>
                </a:solidFill>
                <a:latin typeface="Arial" charset="0"/>
                <a:ea typeface="Osaka"/>
                <a:cs typeface="Osaka"/>
              </a:defRPr>
            </a:lvl1pPr>
          </a:lstStyle>
          <a:p>
            <a:pPr>
              <a:defRPr/>
            </a:pPr>
            <a:endParaRPr lang="en-US"/>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a:defRPr sz="1400">
                <a:solidFill>
                  <a:srgbClr val="000000"/>
                </a:solidFill>
                <a:latin typeface="Arial" charset="0"/>
                <a:ea typeface="Osaka" charset="0"/>
                <a:cs typeface="Osaka" charset="0"/>
              </a:defRPr>
            </a:lvl1pPr>
          </a:lstStyle>
          <a:p>
            <a:pPr>
              <a:defRPr/>
            </a:pPr>
            <a:fld id="{23E835E4-81DC-3442-83A8-2CF29884B9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04" r:id="rId1"/>
    <p:sldLayoutId id="2147488605" r:id="rId2"/>
    <p:sldLayoutId id="2147488606" r:id="rId3"/>
    <p:sldLayoutId id="2147488607" r:id="rId4"/>
    <p:sldLayoutId id="2147488608" r:id="rId5"/>
    <p:sldLayoutId id="2147488609" r:id="rId6"/>
    <p:sldLayoutId id="2147488610" r:id="rId7"/>
    <p:sldLayoutId id="2147488611" r:id="rId8"/>
    <p:sldLayoutId id="2147488612" r:id="rId9"/>
    <p:sldLayoutId id="2147488613" r:id="rId10"/>
    <p:sldLayoutId id="21474886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611966188"/>
      </p:ext>
    </p:extLst>
  </p:cSld>
  <p:clrMap bg1="lt1" tx1="dk1" bg2="lt2" tx2="dk2" accent1="accent1" accent2="accent2" accent3="accent3" accent4="accent4" accent5="accent5" accent6="accent6" hlink="hlink" folHlink="folHlink"/>
  <p:sldLayoutIdLst>
    <p:sldLayoutId id="2147489317" r:id="rId1"/>
    <p:sldLayoutId id="2147489318" r:id="rId2"/>
    <p:sldLayoutId id="2147489319" r:id="rId3"/>
    <p:sldLayoutId id="2147489320" r:id="rId4"/>
    <p:sldLayoutId id="2147489321" r:id="rId5"/>
    <p:sldLayoutId id="2147489322" r:id="rId6"/>
    <p:sldLayoutId id="2147489323" r:id="rId7"/>
    <p:sldLayoutId id="2147489324" r:id="rId8"/>
    <p:sldLayoutId id="2147489325" r:id="rId9"/>
    <p:sldLayoutId id="2147489326" r:id="rId10"/>
    <p:sldLayoutId id="2147489327" r:id="rId11"/>
    <p:sldLayoutId id="2147489328" r:id="rId12"/>
    <p:sldLayoutId id="214748932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3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4AD47BA4-0F26-4142-9256-AA3729438A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29" r:id="rId1"/>
    <p:sldLayoutId id="2147488630" r:id="rId2"/>
    <p:sldLayoutId id="2147488631" r:id="rId3"/>
    <p:sldLayoutId id="2147488632" r:id="rId4"/>
    <p:sldLayoutId id="2147488633" r:id="rId5"/>
    <p:sldLayoutId id="2147488634" r:id="rId6"/>
    <p:sldLayoutId id="2147488635" r:id="rId7"/>
    <p:sldLayoutId id="2147488636" r:id="rId8"/>
    <p:sldLayoutId id="2147488637" r:id="rId9"/>
    <p:sldLayoutId id="2147488638" r:id="rId10"/>
    <p:sldLayoutId id="214748863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12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a:solidFill>
                  <a:prstClr val="black">
                    <a:tint val="75000"/>
                  </a:prstClr>
                </a:solidFill>
                <a:latin typeface="Calibri"/>
                <a:ea typeface="+mn-ea"/>
                <a:cs typeface="+mn-cs"/>
              </a:defRPr>
            </a:lvl1pPr>
          </a:lstStyle>
          <a:p>
            <a:pPr>
              <a:defRPr/>
            </a:pPr>
            <a:fld id="{589AEB0C-E187-4640-98D9-2985B1ADAAEE}" type="datetimeFigureOut">
              <a:rPr lang="en-US"/>
              <a:pPr>
                <a:defRPr/>
              </a:pPr>
              <a:t>2/10/25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a:solidFill>
                  <a:prstClr val="black">
                    <a:tint val="75000"/>
                  </a:prstClr>
                </a:solidFill>
                <a:latin typeface="Calibri"/>
                <a:ea typeface="+mn-ea"/>
                <a:cs typeface="+mn-cs"/>
              </a:defRPr>
            </a:lvl1pPr>
          </a:lstStyle>
          <a:p>
            <a:pPr>
              <a:defRPr/>
            </a:pPr>
            <a:fld id="{0F775190-C54D-9A4D-843A-65CE9D8152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99" r:id="rId1"/>
    <p:sldLayoutId id="2147488700" r:id="rId2"/>
    <p:sldLayoutId id="2147488701" r:id="rId3"/>
    <p:sldLayoutId id="2147488702" r:id="rId4"/>
    <p:sldLayoutId id="2147488703" r:id="rId5"/>
    <p:sldLayoutId id="2147488704" r:id="rId6"/>
    <p:sldLayoutId id="2147488705" r:id="rId7"/>
    <p:sldLayoutId id="2147488706" r:id="rId8"/>
    <p:sldLayoutId id="2147488707" r:id="rId9"/>
    <p:sldLayoutId id="2147488708" r:id="rId10"/>
    <p:sldLayoutId id="2147488709" r:id="rId11"/>
    <p:sldLayoutId id="214748871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63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hangingPunct="1">
              <a:defRPr sz="1400" smtClean="0">
                <a:solidFill>
                  <a:srgbClr val="898989"/>
                </a:solidFill>
                <a:latin typeface="Calibri" charset="0"/>
                <a:cs typeface="Times New Roman" charset="0"/>
              </a:defRPr>
            </a:lvl1pPr>
          </a:lstStyle>
          <a:p>
            <a:pPr>
              <a:defRPr/>
            </a:pPr>
            <a:fld id="{97C5DD90-15BB-7E45-9501-8195C2CB0558}" type="datetimeFigureOut">
              <a:rPr lang="en-US"/>
              <a:pPr>
                <a:defRPr/>
              </a:pPr>
              <a:t>2/10/25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tint val="75000"/>
                  </a:prstClr>
                </a:solidFill>
                <a:latin typeface="Calibri"/>
                <a:ea typeface="Times New Roman"/>
                <a:cs typeface="Times New Roman"/>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smtClean="0">
                <a:solidFill>
                  <a:srgbClr val="898989"/>
                </a:solidFill>
                <a:latin typeface="Calibri" charset="0"/>
                <a:cs typeface="Times New Roman" charset="0"/>
              </a:defRPr>
            </a:lvl1pPr>
          </a:lstStyle>
          <a:p>
            <a:pPr>
              <a:defRPr/>
            </a:pPr>
            <a:fld id="{679CE9C6-90D4-A64B-884A-70F9C5AD51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1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prstClr val="black">
                    <a:tint val="75000"/>
                  </a:prstClr>
                </a:solidFill>
                <a:latin typeface="Calibri"/>
                <a:ea typeface="ＭＳ Ｐゴシック" charset="-128"/>
                <a:cs typeface="ＭＳ Ｐゴシック" charset="-128"/>
              </a:defRPr>
            </a:lvl1pPr>
          </a:lstStyle>
          <a:p>
            <a:pPr>
              <a:defRPr/>
            </a:pPr>
            <a:fld id="{4F160CC2-C3FB-2E45-8276-698C2DD32834}" type="datetimeFigureOut">
              <a:rPr lang="en-US"/>
              <a:pPr>
                <a:defRPr/>
              </a:pPr>
              <a:t>2/10/25</a:t>
            </a:fld>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tint val="75000"/>
                  </a:prstClr>
                </a:solidFill>
                <a:latin typeface="Calibri"/>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solidFill>
                  <a:prstClr val="black">
                    <a:tint val="75000"/>
                  </a:prstClr>
                </a:solidFill>
                <a:latin typeface="Calibri"/>
                <a:ea typeface="+mn-ea"/>
                <a:cs typeface="+mn-cs"/>
              </a:defRPr>
            </a:lvl1pPr>
          </a:lstStyle>
          <a:p>
            <a:pPr>
              <a:defRPr/>
            </a:pPr>
            <a:fld id="{C6129CC8-05D0-244A-803E-0E4522B8D4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12" r:id="rId1"/>
    <p:sldLayoutId id="2147488713" r:id="rId2"/>
    <p:sldLayoutId id="2147488714" r:id="rId3"/>
    <p:sldLayoutId id="2147488715" r:id="rId4"/>
    <p:sldLayoutId id="2147488716" r:id="rId5"/>
    <p:sldLayoutId id="2147488717" r:id="rId6"/>
    <p:sldLayoutId id="2147488718" r:id="rId7"/>
    <p:sldLayoutId id="2147488719" r:id="rId8"/>
    <p:sldLayoutId id="2147488720" r:id="rId9"/>
    <p:sldLayoutId id="2147488721" r:id="rId10"/>
    <p:sldLayoutId id="21474887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78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fld id="{2C14E202-5E7A-1045-8B52-D1754ABE1135}" type="datetimeFigureOut">
              <a:rPr lang="en-US"/>
              <a:pPr>
                <a:defRPr/>
              </a:pPr>
              <a:t>2/10/25</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a:solidFill>
                  <a:prstClr val="black">
                    <a:tint val="75000"/>
                  </a:prstClr>
                </a:solidFill>
                <a:latin typeface="Calibri"/>
                <a:ea typeface="+mn-ea"/>
                <a:cs typeface="+mn-cs"/>
              </a:defRPr>
            </a:lvl1pPr>
          </a:lstStyle>
          <a:p>
            <a:pPr>
              <a:defRPr/>
            </a:pPr>
            <a:fld id="{31A8D509-BACA-CC44-BA09-9B80E5D669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23"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90146" name="Shape 2"/>
          <p:cNvSpPr>
            <a:spLocks noGrp="1"/>
          </p:cNvSpPr>
          <p:nvPr>
            <p:ph type="title"/>
          </p:nvPr>
        </p:nvSpPr>
        <p:spPr bwMode="auto">
          <a:xfrm>
            <a:off x="893763" y="446088"/>
            <a:ext cx="735806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Papyrus" charset="0"/>
              </a:rPr>
              <a:t>Title Text</a:t>
            </a:r>
          </a:p>
        </p:txBody>
      </p:sp>
      <p:sp>
        <p:nvSpPr>
          <p:cNvPr id="390147" name="Shape 3"/>
          <p:cNvSpPr>
            <a:spLocks noGrp="1"/>
          </p:cNvSpPr>
          <p:nvPr>
            <p:ph type="body" idx="1"/>
          </p:nvPr>
        </p:nvSpPr>
        <p:spPr bwMode="auto">
          <a:xfrm>
            <a:off x="893763" y="1982788"/>
            <a:ext cx="7358062"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Papyrus" charset="0"/>
              </a:rPr>
              <a:t>Body Level One</a:t>
            </a:r>
          </a:p>
          <a:p>
            <a:pPr lvl="1"/>
            <a:r>
              <a:rPr lang="en-US">
                <a:sym typeface="Papyrus" charset="0"/>
              </a:rPr>
              <a:t>Body Level Two</a:t>
            </a:r>
          </a:p>
          <a:p>
            <a:pPr lvl="2"/>
            <a:r>
              <a:rPr lang="en-US">
                <a:sym typeface="Papyrus" charset="0"/>
              </a:rPr>
              <a:t>Body Level Three</a:t>
            </a:r>
          </a:p>
          <a:p>
            <a:pPr lvl="3"/>
            <a:r>
              <a:rPr lang="en-US">
                <a:sym typeface="Papyrus" charset="0"/>
              </a:rPr>
              <a:t>Body Level Four</a:t>
            </a:r>
          </a:p>
          <a:p>
            <a:pPr lvl="4"/>
            <a:r>
              <a:rPr lang="en-US">
                <a:sym typeface="Papyrus" charset="0"/>
              </a:rPr>
              <a:t>Body Level Five</a:t>
            </a:r>
          </a:p>
        </p:txBody>
      </p:sp>
    </p:spTree>
  </p:cSld>
  <p:clrMap bg1="lt1" tx1="dk1" bg2="lt2" tx2="dk2" accent1="accent1" accent2="accent2" accent3="accent3" accent4="accent4" accent5="accent5" accent6="accent6" hlink="hlink" folHlink="folHlink"/>
  <p:sldLayoutIdLst>
    <p:sldLayoutId id="2147488471" r:id="rId1"/>
    <p:sldLayoutId id="2147488472" r:id="rId2"/>
    <p:sldLayoutId id="2147488473" r:id="rId3"/>
    <p:sldLayoutId id="2147488474" r:id="rId4"/>
    <p:sldLayoutId id="2147488475" r:id="rId5"/>
    <p:sldLayoutId id="2147488476" r:id="rId6"/>
    <p:sldLayoutId id="2147488477" r:id="rId7"/>
    <p:sldLayoutId id="2147488478" r:id="rId8"/>
    <p:sldLayoutId id="2147488479" r:id="rId9"/>
    <p:sldLayoutId id="2147488480" r:id="rId10"/>
    <p:sldLayoutId id="2147488481" r:id="rId11"/>
    <p:sldLayoutId id="2147488482" r:id="rId12"/>
  </p:sldLayoutIdLst>
  <p:transition spd="med"/>
  <p:txStyles>
    <p:titleStyle>
      <a:lvl1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1pPr>
      <a:lvl2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2pPr>
      <a:lvl3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3pPr>
      <a:lvl4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4pPr>
      <a:lvl5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ＭＳ Ｐゴシック" charset="0"/>
          <a:cs typeface="+mn-cs"/>
          <a:sym typeface="Papyrus" charset="0"/>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30.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3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8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9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57.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3.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3.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63.xml"/><Relationship Id="rId1" Type="http://schemas.openxmlformats.org/officeDocument/2006/relationships/themeOverride" Target="../theme/themeOverr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63.xml"/><Relationship Id="rId1" Type="http://schemas.openxmlformats.org/officeDocument/2006/relationships/themeOverride" Target="../theme/themeOverride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3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63.xml"/><Relationship Id="rId1" Type="http://schemas.openxmlformats.org/officeDocument/2006/relationships/themeOverride" Target="../theme/themeOverr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63.xml"/><Relationship Id="rId1" Type="http://schemas.openxmlformats.org/officeDocument/2006/relationships/themeOverride" Target="../theme/themeOverr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1.xml"/><Relationship Id="rId1" Type="http://schemas.openxmlformats.org/officeDocument/2006/relationships/themeOverride" Target="../theme/themeOverride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63.xml"/><Relationship Id="rId1" Type="http://schemas.openxmlformats.org/officeDocument/2006/relationships/themeOverride" Target="../theme/themeOverr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3.xml"/><Relationship Id="rId1" Type="http://schemas.openxmlformats.org/officeDocument/2006/relationships/themeOverride" Target="../theme/themeOverride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2.xml"/><Relationship Id="rId1" Type="http://schemas.openxmlformats.org/officeDocument/2006/relationships/themeOverride" Target="../theme/themeOverride1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3.xml"/><Relationship Id="rId1" Type="http://schemas.openxmlformats.org/officeDocument/2006/relationships/themeOverride" Target="../theme/themeOverride13.xml"/><Relationship Id="rId6" Type="http://schemas.openxmlformats.org/officeDocument/2006/relationships/image" Target="../media/image25.jpeg"/><Relationship Id="rId5" Type="http://schemas.openxmlformats.org/officeDocument/2006/relationships/image" Target="../media/image29.jpe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4.xml"/><Relationship Id="rId1" Type="http://schemas.openxmlformats.org/officeDocument/2006/relationships/themeOverride" Target="../theme/themeOverride14.xml"/><Relationship Id="rId5" Type="http://schemas.openxmlformats.org/officeDocument/2006/relationships/image" Target="../media/image30.jpeg"/><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3.xml"/><Relationship Id="rId1" Type="http://schemas.openxmlformats.org/officeDocument/2006/relationships/themeOverride" Target="../theme/themeOverride1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5.xml"/><Relationship Id="rId1" Type="http://schemas.openxmlformats.org/officeDocument/2006/relationships/themeOverride" Target="../theme/themeOverride16.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30.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0.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6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6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0.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6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3.xml"/><Relationship Id="rId1" Type="http://schemas.openxmlformats.org/officeDocument/2006/relationships/themeOverride" Target="../theme/themeOverride1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44.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90.xml"/><Relationship Id="rId1" Type="http://schemas.openxmlformats.org/officeDocument/2006/relationships/themeOverride" Target="../theme/themeOverride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0.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0.xml"/><Relationship Id="rId1" Type="http://schemas.openxmlformats.org/officeDocument/2006/relationships/themeOverride" Target="../theme/themeOverride19.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5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9.xml"/><Relationship Id="rId1" Type="http://schemas.openxmlformats.org/officeDocument/2006/relationships/themeOverride" Target="../theme/themeOverride20.xml"/><Relationship Id="rId5" Type="http://schemas.openxmlformats.org/officeDocument/2006/relationships/image" Target="../media/image42.png"/><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9.xml"/><Relationship Id="rId1" Type="http://schemas.openxmlformats.org/officeDocument/2006/relationships/themeOverride" Target="../theme/themeOverride21.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0.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6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3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0.xml"/></Relationships>
</file>

<file path=ppt/slides/_rels/slide5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0.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1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3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0.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8.xml"/></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23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2.xml"/><Relationship Id="rId1" Type="http://schemas.openxmlformats.org/officeDocument/2006/relationships/themeOverride" Target="../theme/themeOverride22.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5.xml"/><Relationship Id="rId1" Type="http://schemas.openxmlformats.org/officeDocument/2006/relationships/themeOverride" Target="../theme/themeOverride23.xml"/><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slide" Target="slide1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9.xml"/><Relationship Id="rId1" Type="http://schemas.openxmlformats.org/officeDocument/2006/relationships/themeOverride" Target="../theme/themeOverride24.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30.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16.xml"/><Relationship Id="rId1" Type="http://schemas.openxmlformats.org/officeDocument/2006/relationships/themeOverride" Target="../theme/themeOverride25.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6.xml"/><Relationship Id="rId1" Type="http://schemas.openxmlformats.org/officeDocument/2006/relationships/themeOverride" Target="../theme/themeOverride26.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0.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16.xml"/><Relationship Id="rId1" Type="http://schemas.openxmlformats.org/officeDocument/2006/relationships/themeOverride" Target="../theme/themeOverride27.xml"/><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16.xml"/><Relationship Id="rId1" Type="http://schemas.openxmlformats.org/officeDocument/2006/relationships/themeOverride" Target="../theme/themeOverride28.xml"/><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16.xml"/><Relationship Id="rId1" Type="http://schemas.openxmlformats.org/officeDocument/2006/relationships/themeOverride" Target="../theme/themeOverride29.xml"/><Relationship Id="rId4" Type="http://schemas.openxmlformats.org/officeDocument/2006/relationships/image" Target="../media/image62.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16.xml"/><Relationship Id="rId1" Type="http://schemas.openxmlformats.org/officeDocument/2006/relationships/themeOverride" Target="../theme/themeOverride30.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16.xml"/><Relationship Id="rId1" Type="http://schemas.openxmlformats.org/officeDocument/2006/relationships/themeOverride" Target="../theme/themeOverride31.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16.xml"/><Relationship Id="rId1" Type="http://schemas.openxmlformats.org/officeDocument/2006/relationships/themeOverride" Target="../theme/themeOverride3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30.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16.xml"/><Relationship Id="rId1" Type="http://schemas.openxmlformats.org/officeDocument/2006/relationships/themeOverride" Target="../theme/themeOverride33.xml"/><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16.xml"/><Relationship Id="rId1" Type="http://schemas.openxmlformats.org/officeDocument/2006/relationships/themeOverride" Target="../theme/themeOverride34.xml"/><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16.xml"/><Relationship Id="rId1" Type="http://schemas.openxmlformats.org/officeDocument/2006/relationships/themeOverride" Target="../theme/themeOverride35.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0.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67.xml"/></Relationships>
</file>

<file path=ppt/slides/_rels/slide8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1.xml"/><Relationship Id="rId1" Type="http://schemas.openxmlformats.org/officeDocument/2006/relationships/slideLayout" Target="../slideLayouts/slideLayout256.xml"/></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26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30.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6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0.xml"/></Relationships>
</file>

<file path=ppt/slides/_rels/slide9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6.xml"/><Relationship Id="rId1" Type="http://schemas.openxmlformats.org/officeDocument/2006/relationships/slideLayout" Target="../slideLayouts/slideLayout230.xml"/></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23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0.xml"/></Relationships>
</file>

<file path=ppt/slides/_rels/slide9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9.xml"/><Relationship Id="rId1" Type="http://schemas.openxmlformats.org/officeDocument/2006/relationships/slideLayout" Target="../slideLayouts/slideLayout256.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140.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21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326.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0655"/>
            <a:ext cx="9144000" cy="42386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58231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p>
        </p:txBody>
      </p:sp>
      <p:sp>
        <p:nvSpPr>
          <p:cNvPr id="900098" name="Rectangle 2"/>
          <p:cNvSpPr>
            <a:spLocks noGrp="1" noChangeArrowheads="1"/>
          </p:cNvSpPr>
          <p:nvPr>
            <p:ph type="ctrTitle"/>
          </p:nvPr>
        </p:nvSpPr>
        <p:spPr>
          <a:xfrm>
            <a:off x="0" y="18593"/>
            <a:ext cx="9120187" cy="1692062"/>
          </a:xfrm>
          <a:effectLst>
            <a:outerShdw blurRad="63500" dist="35921" dir="2700000" algn="ctr" rotWithShape="0">
              <a:schemeClr val="tx2">
                <a:alpha val="74998"/>
              </a:schemeClr>
            </a:outerShdw>
          </a:effectLst>
        </p:spPr>
        <p:txBody>
          <a:bodyPr/>
          <a:lstStyle/>
          <a:p>
            <a:pPr>
              <a:defRPr/>
            </a:pPr>
            <a:r>
              <a:rPr lang="zh-CN" altLang="en-US" sz="8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要坚持不懈</a:t>
            </a:r>
            <a:endParaRPr lang="en-US" sz="8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Times New Roman Bold"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Times New Roman Bold" charset="0"/>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Times New Roman Bold" charset="0"/>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Times New Roman Bold" charset="0"/>
              </a:rPr>
              <a:t>BibleStudyDownloads.org</a:t>
            </a:r>
          </a:p>
        </p:txBody>
      </p:sp>
    </p:spTree>
    <p:extLst>
      <p:ext uri="{BB962C8B-B14F-4D97-AF65-F5344CB8AC3E}">
        <p14:creationId xmlns:p14="http://schemas.microsoft.com/office/powerpoint/2010/main" val="3413470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338633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Microsoft YaHei UI" panose="020B0503020204020204" pitchFamily="34" charset="-122"/>
                <a:ea typeface="Microsoft YaHei UI" panose="020B0503020204020204" pitchFamily="34" charset="-122"/>
                <a:cs typeface="SimSun" charset="0"/>
              </a:rPr>
              <a:t>Walk Thru the Pauline Epistles</a:t>
            </a:r>
          </a:p>
        </p:txBody>
      </p:sp>
      <p:pic>
        <p:nvPicPr>
          <p:cNvPr id="394244" name="Picture 5" descr="Walk Thru P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4245" name="Text Box 6"/>
          <p:cNvSpPr txBox="1">
            <a:spLocks noChangeArrowheads="1"/>
          </p:cNvSpPr>
          <p:nvPr/>
        </p:nvSpPr>
        <p:spPr bwMode="auto">
          <a:xfrm>
            <a:off x="8502650" y="0"/>
            <a:ext cx="75212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Microsoft YaHei UI" panose="020B0503020204020204" pitchFamily="34" charset="-122"/>
                  <a:ea typeface="Microsoft YaHei UI" panose="020B0503020204020204" pitchFamily="34" charset="-122"/>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Microsoft YaHei UI" panose="020B0503020204020204" pitchFamily="34" charset="-122"/>
                  <a:ea typeface="Microsoft YaHei UI" panose="020B0503020204020204" pitchFamily="34" charset="-122"/>
                </a:rPr>
                <a:t>教牧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保罗书信</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综览</a:t>
            </a:r>
            <a:endPar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a:outerShdw blurRad="63500" dist="20000" dir="5400000" rotWithShape="0">
              <a:srgbClr val="000000">
                <a:alpha val="37999"/>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新约</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综</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览</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143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38</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124</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39-41</a:t>
            </a:r>
          </a:p>
        </p:txBody>
      </p:sp>
      <p:sp>
        <p:nvSpPr>
          <p:cNvPr id="22" name="Text Box 6"/>
          <p:cNvSpPr txBox="1">
            <a:spLocks noChangeArrowheads="1"/>
          </p:cNvSpPr>
          <p:nvPr/>
        </p:nvSpPr>
        <p:spPr bwMode="auto">
          <a:xfrm>
            <a:off x="76200" y="1143000"/>
            <a:ext cx="62484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「直到世界最偏僻的地方」</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9  13       14  15  16        18          21     27   28</a:t>
            </a:r>
          </a:p>
        </p:txBody>
      </p:sp>
      <p:sp>
        <p:nvSpPr>
          <p:cNvPr id="394308" name="Text Box 9"/>
          <p:cNvSpPr txBox="1">
            <a:spLocks noChangeArrowheads="1"/>
          </p:cNvSpPr>
          <p:nvPr/>
        </p:nvSpPr>
        <p:spPr bwMode="auto">
          <a:xfrm>
            <a:off x="756137" y="4569260"/>
            <a:ext cx="2281732" cy="479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東方宣教</a:t>
            </a:r>
            <a:endPar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夏</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大</a:t>
            </a: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士革</a:t>
            </a:r>
            <a:b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安提阿</a:t>
            </a:r>
            <a:endPar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260" name="Text Box 7"/>
          <p:cNvSpPr txBox="1">
            <a:spLocks noChangeArrowheads="1"/>
          </p:cNvSpPr>
          <p:nvPr/>
        </p:nvSpPr>
        <p:spPr bwMode="auto">
          <a:xfrm>
            <a:off x="914400" y="2081149"/>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48-</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加拉太</a:t>
            </a:r>
            <a:endPar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公会</a:t>
            </a:r>
            <a:endParaRPr kumimoji="0" lang="zh-CN"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2" name="Text Box 7"/>
          <p:cNvSpPr txBox="1">
            <a:spLocks noChangeArrowheads="1"/>
          </p:cNvSpPr>
          <p:nvPr/>
        </p:nvSpPr>
        <p:spPr bwMode="auto">
          <a:xfrm>
            <a:off x="2667000" y="2028646"/>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50-</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2</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400" b="0" i="0" u="none" strike="noStrike" kern="1200" cap="none" spc="0" normalizeH="0" baseline="0" noProof="0" dirty="0">
                <a:ln>
                  <a:noFill/>
                </a:ln>
                <a:solidFill>
                  <a:srgbClr val="000066"/>
                </a:solidFill>
                <a:effectLst/>
                <a:uLnTx/>
                <a:uFillTx/>
                <a:latin typeface="Microsoft YaHei UI" panose="020B0503020204020204" pitchFamily="34" charset="-122"/>
                <a:ea typeface="Microsoft YaHei UI" panose="020B0503020204020204" pitchFamily="34" charset="-122"/>
              </a:rPr>
              <a:t> </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爱琴海</a:t>
            </a:r>
            <a:endParaRPr kumimoji="0" lang="zh-CN" altLang="en-US" sz="2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3" name="Text Box 9"/>
          <p:cNvSpPr txBox="1">
            <a:spLocks noChangeArrowheads="1"/>
          </p:cNvSpPr>
          <p:nvPr/>
        </p:nvSpPr>
        <p:spPr bwMode="auto">
          <a:xfrm>
            <a:off x="3743325"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53-</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3</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亚细亚</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57-</a:t>
            </a:r>
            <a:b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八月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试验</a:t>
            </a:r>
            <a:endParaRPr kumimoji="0" lang="zh-CN"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6" name="Text Box 10"/>
          <p:cNvSpPr txBox="1">
            <a:spLocks noChangeArrowheads="1"/>
          </p:cNvSpPr>
          <p:nvPr/>
        </p:nvSpPr>
        <p:spPr bwMode="auto">
          <a:xfrm>
            <a:off x="5364163" y="2019960"/>
            <a:ext cx="990600" cy="1246188"/>
          </a:xfrm>
          <a:prstGeom prst="rect">
            <a:avLst/>
          </a:prstGeom>
          <a:solidFill>
            <a:schemeClr val="bg2"/>
          </a:solidFill>
          <a:ln w="12700">
            <a:solidFill>
              <a:schemeClr val="tx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二月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60-</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三月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endParaRPr kumimoji="0" lang="en-US" altLang="zh-CN"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Microsoft YaHei UI" panose="020B0503020204020204" pitchFamily="34" charset="-122"/>
              <a:ea typeface="Microsoft YaHei UI" panose="020B0503020204020204" pitchFamily="34" charset="-122"/>
            </a:endParaRPr>
          </a:p>
        </p:txBody>
      </p:sp>
      <p:sp>
        <p:nvSpPr>
          <p:cNvPr id="394268" name="Text Box 11"/>
          <p:cNvSpPr txBox="1">
            <a:spLocks noChangeArrowheads="1"/>
          </p:cNvSpPr>
          <p:nvPr/>
        </p:nvSpPr>
        <p:spPr bwMode="auto">
          <a:xfrm>
            <a:off x="7235825" y="2019960"/>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秋</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67-</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9" name="Text Box 9"/>
          <p:cNvSpPr txBox="1">
            <a:spLocks noChangeArrowheads="1"/>
          </p:cNvSpPr>
          <p:nvPr/>
        </p:nvSpPr>
        <p:spPr bwMode="auto">
          <a:xfrm>
            <a:off x="6324600"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62-</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a:t>
            </a:r>
            <a:br>
              <a:rPr kumimoji="0" lang="en-US" altLang="zh-CN" sz="3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西班牙</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路加</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1" name="Text Box 21"/>
          <p:cNvSpPr txBox="1">
            <a:spLocks noChangeArrowheads="1"/>
          </p:cNvSpPr>
          <p:nvPr/>
        </p:nvSpPr>
        <p:spPr bwMode="auto">
          <a:xfrm>
            <a:off x="0" y="3276600"/>
            <a:ext cx="9144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太</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使徒行传</a:t>
            </a:r>
            <a:endParaRPr kumimoji="0" lang="en-US"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可</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约翰</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帖上</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帖下</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罗马</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弗</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西</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門</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腓</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多</a:t>
            </a:r>
            <a:endParaRPr kumimoji="0" 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grpSp>
        <p:nvGrpSpPr>
          <p:cNvPr id="8" name="Group 13"/>
          <p:cNvGrpSpPr>
            <a:grpSpLocks/>
          </p:cNvGrpSpPr>
          <p:nvPr/>
        </p:nvGrpSpPr>
        <p:grpSpPr bwMode="auto">
          <a:xfrm>
            <a:off x="6588125" y="4076676"/>
            <a:ext cx="1981200" cy="1442166"/>
            <a:chOff x="3744" y="2736"/>
            <a:chExt cx="1248" cy="759"/>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2" name="Text Box 15"/>
            <p:cNvSpPr txBox="1">
              <a:spLocks noChangeArrowheads="1"/>
            </p:cNvSpPr>
            <p:nvPr/>
          </p:nvSpPr>
          <p:spPr bwMode="auto">
            <a:xfrm>
              <a:off x="3888" y="3155"/>
              <a:ext cx="910" cy="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福音和使徒行</a:t>
            </a:r>
            <a:r>
              <a:rPr kumimoji="0" lang="zh-CN" altLang="en-US" sz="1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传</a:t>
            </a:r>
            <a:endParaRPr kumimoji="0" 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C000"/>
                </a:solidFill>
                <a:effectLst/>
                <a:uLnTx/>
                <a:uFillTx/>
                <a:latin typeface="Microsoft YaHei UI" panose="020B0503020204020204" pitchFamily="34" charset="-122"/>
                <a:ea typeface="Microsoft YaHei UI" panose="020B0503020204020204" pitchFamily="34" charset="-122"/>
              </a:rPr>
              <a:t>监狱</a:t>
            </a: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保罗书</a:t>
            </a:r>
            <a:r>
              <a:rPr kumimoji="0" lang="zh-TW" alt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信</a:t>
            </a:r>
            <a:endParaRPr kumimoji="0" 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旅程</a:t>
            </a:r>
            <a:endPar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收</a:t>
            </a: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监</a:t>
            </a:r>
          </a:p>
        </p:txBody>
      </p:sp>
      <p:sp>
        <p:nvSpPr>
          <p:cNvPr id="394299" name="Text Box 20"/>
          <p:cNvSpPr txBox="1">
            <a:spLocks noChangeArrowheads="1"/>
          </p:cNvSpPr>
          <p:nvPr/>
        </p:nvSpPr>
        <p:spPr bwMode="auto">
          <a:xfrm>
            <a:off x="6477000" y="663271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Pauline</a:t>
            </a:r>
            <a:endPar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3" name="Text Box 9">
            <a:extLst>
              <a:ext uri="{FF2B5EF4-FFF2-40B4-BE49-F238E27FC236}">
                <a16:creationId xmlns:a16="http://schemas.microsoft.com/office/drawing/2014/main" id="{209829C2-C5D0-704A-9D26-67D27DAD51B9}"/>
              </a:ext>
            </a:extLst>
          </p:cNvPr>
          <p:cNvSpPr txBox="1">
            <a:spLocks noChangeArrowheads="1"/>
          </p:cNvSpPr>
          <p:nvPr/>
        </p:nvSpPr>
        <p:spPr bwMode="auto">
          <a:xfrm>
            <a:off x="900119" y="4930353"/>
            <a:ext cx="2027231" cy="52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pple LiGothic Medium" charset="0"/>
                <a:ea typeface="Apple LiGothic Medium" charset="0"/>
                <a:cs typeface="Apple LiGothic Medium" charset="0"/>
              </a:rPr>
              <a:t>宣教</a:t>
            </a:r>
          </a:p>
        </p:txBody>
      </p:sp>
      <p:sp>
        <p:nvSpPr>
          <p:cNvPr id="74" name="Text Box 15">
            <a:extLst>
              <a:ext uri="{FF2B5EF4-FFF2-40B4-BE49-F238E27FC236}">
                <a16:creationId xmlns:a16="http://schemas.microsoft.com/office/drawing/2014/main" id="{23DF9AD6-93EB-8F41-B985-4C16A9641329}"/>
              </a:ext>
            </a:extLst>
          </p:cNvPr>
          <p:cNvSpPr txBox="1">
            <a:spLocks noChangeArrowheads="1"/>
          </p:cNvSpPr>
          <p:nvPr/>
        </p:nvSpPr>
        <p:spPr bwMode="auto">
          <a:xfrm>
            <a:off x="6781800" y="4908913"/>
            <a:ext cx="1444625" cy="522662"/>
          </a:xfrm>
          <a:prstGeom prst="rect">
            <a:avLst/>
          </a:prstGeom>
          <a:noFill/>
          <a:ln w="9525">
            <a:noFill/>
            <a:miter lim="800000"/>
            <a:headEnd/>
            <a:tailEnd/>
          </a:ln>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cs typeface="ＭＳ Ｐゴシック" charset="0"/>
              </a:defRPr>
            </a:lvl2pPr>
            <a:lvl3pPr marL="1143000" indent="-228600">
              <a:defRPr kumimoji="1" sz="2400">
                <a:solidFill>
                  <a:schemeClr val="tx1"/>
                </a:solidFill>
                <a:latin typeface="Times New Roman" charset="0"/>
                <a:ea typeface="ＭＳ Ｐゴシック" charset="0"/>
                <a:cs typeface="ＭＳ Ｐゴシック" charset="0"/>
              </a:defRPr>
            </a:lvl3pPr>
            <a:lvl4pPr marL="1600200" indent="-228600">
              <a:defRPr kumimoji="1" sz="2400">
                <a:solidFill>
                  <a:schemeClr val="tx1"/>
                </a:solidFill>
                <a:latin typeface="Times New Roman" charset="0"/>
                <a:ea typeface="ＭＳ Ｐゴシック" charset="0"/>
                <a:cs typeface="ＭＳ Ｐゴシック" charset="0"/>
              </a:defRPr>
            </a:lvl4pPr>
            <a:lvl5pPr marL="2057400" indent="-228600">
              <a:defRPr kumimoji="1" sz="2400">
                <a:solidFill>
                  <a:schemeClr val="tx1"/>
                </a:solidFill>
                <a:latin typeface="Times New Roman" charset="0"/>
                <a:ea typeface="ＭＳ Ｐゴシック" charset="0"/>
                <a:cs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charset="0"/>
                <a:ea typeface="ＭＳ Ｐゴシック" charset="0"/>
              </a:rPr>
              <a:t>教</a:t>
            </a:r>
            <a:r>
              <a:rPr kumimoji="0" lang="en-US" sz="28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rPr>
              <a:t>牧</a:t>
            </a:r>
            <a:endParaRPr kumimoji="0" lang="zh-CN" alt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endParaRPr>
          </a:p>
        </p:txBody>
      </p:sp>
    </p:spTree>
    <p:extLst>
      <p:ext uri="{BB962C8B-B14F-4D97-AF65-F5344CB8AC3E}">
        <p14:creationId xmlns:p14="http://schemas.microsoft.com/office/powerpoint/2010/main" val="3896275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428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dissolve">
                                      <p:cBhvr>
                                        <p:cTn id="69" dur="500"/>
                                        <p:tgtEl>
                                          <p:spTgt spid="7"/>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39429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dissolve">
                                      <p:cBhvr>
                                        <p:cTn id="76" dur="500"/>
                                        <p:tgtEl>
                                          <p:spTgt spid="8"/>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394293" grpId="0"/>
      <p:bldP spid="78" grpId="0" animBg="1"/>
      <p:bldP spid="73" grpId="0"/>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第四次宣教之旅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提摩太前后书 </a:t>
            </a: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&amp; </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提多书</a:t>
            </a:r>
            <a:endParaRPr kumimoji="0" lang="en-US" altLang="zh-CN"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（使徒行传之后）</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公元</a:t>
            </a:r>
            <a:r>
              <a:rPr kumimoji="0" lang="en-US" altLang="zh-CN" sz="3200" b="1" i="0" u="none" strike="noStrike" kern="1200" cap="none" spc="0" normalizeH="0" baseline="0" noProof="0" dirty="0">
                <a:ln>
                  <a:noFill/>
                </a:ln>
                <a:solidFill>
                  <a:srgbClr val="FFFF00"/>
                </a:solidFill>
                <a:effectLst/>
                <a:uLnTx/>
                <a:uFillTx/>
                <a:latin typeface="Calibri"/>
                <a:ea typeface="+mn-ea"/>
                <a:cs typeface="+mn-cs"/>
              </a:rPr>
              <a:t>62</a:t>
            </a: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年春 </a:t>
            </a:r>
            <a:r>
              <a:rPr kumimoji="0" lang="en-US" altLang="zh-CN" sz="3200" b="1" i="0" u="none" strike="noStrike" kern="1200" cap="none" spc="0" normalizeH="0" baseline="0" noProof="0" dirty="0">
                <a:ln>
                  <a:noFill/>
                </a:ln>
                <a:solidFill>
                  <a:srgbClr val="FFFF00"/>
                </a:solidFill>
                <a:effectLst/>
                <a:uLnTx/>
                <a:uFillTx/>
                <a:latin typeface="Calibri"/>
                <a:ea typeface="+mn-ea"/>
                <a:cs typeface="+mn-cs"/>
              </a:rPr>
              <a:t>– </a:t>
            </a: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公元</a:t>
            </a:r>
            <a:r>
              <a:rPr kumimoji="0" lang="en-US" altLang="zh-CN" sz="3200" b="1" i="0" u="none" strike="noStrike" kern="1200" cap="none" spc="0" normalizeH="0" baseline="0" noProof="0" dirty="0">
                <a:ln>
                  <a:noFill/>
                </a:ln>
                <a:solidFill>
                  <a:srgbClr val="FFFF00"/>
                </a:solidFill>
                <a:effectLst/>
                <a:uLnTx/>
                <a:uFillTx/>
                <a:latin typeface="Calibri"/>
                <a:ea typeface="+mn-ea"/>
                <a:cs typeface="+mn-cs"/>
              </a:rPr>
              <a:t>67</a:t>
            </a: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年秋</a:t>
            </a: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5669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0562" name="Rectangle 3" descr="EXPTEXTB"/>
          <p:cNvSpPr>
            <a:spLocks noChangeArrowheads="1"/>
          </p:cNvSpPr>
          <p:nvPr/>
        </p:nvSpPr>
        <p:spPr bwMode="auto">
          <a:xfrm>
            <a:off x="0" y="-4763"/>
            <a:ext cx="9185275" cy="7019926"/>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hangingPunct="1"/>
            <a:endParaRPr lang="en-US" sz="2400">
              <a:latin typeface="Arial" charset="0"/>
              <a:ea typeface="MS PGothic" charset="0"/>
              <a:cs typeface="Times New Roman" charset="0"/>
            </a:endParaRPr>
          </a:p>
        </p:txBody>
      </p:sp>
      <p:sp>
        <p:nvSpPr>
          <p:cNvPr id="450563" name="TextBox 27"/>
          <p:cNvSpPr txBox="1">
            <a:spLocks noChangeArrowheads="1"/>
          </p:cNvSpPr>
          <p:nvPr/>
        </p:nvSpPr>
        <p:spPr bwMode="auto">
          <a:xfrm>
            <a:off x="7988300" y="442913"/>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000" b="1">
                <a:solidFill>
                  <a:srgbClr val="FFFFFF"/>
                </a:solidFill>
                <a:latin typeface="Arial" charset="0"/>
                <a:ea typeface="MS PGothic" charset="0"/>
                <a:cs typeface="MS PGothic" charset="0"/>
              </a:rPr>
              <a:t>38</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124</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39-41</a:t>
            </a:r>
          </a:p>
        </p:txBody>
      </p:sp>
      <p:sp>
        <p:nvSpPr>
          <p:cNvPr id="34" name="Title 33"/>
          <p:cNvSpPr>
            <a:spLocks noGrp="1"/>
          </p:cNvSpPr>
          <p:nvPr>
            <p:ph type="title" idx="4294967295"/>
          </p:nvPr>
        </p:nvSpPr>
        <p:spPr>
          <a:xfrm>
            <a:off x="0" y="104516"/>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6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保罗在罗马被监禁的对照</a:t>
            </a:r>
            <a:endParaRPr lang="en-US" sz="36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Times New Roman" charset="0"/>
            </a:endParaRPr>
          </a:p>
        </p:txBody>
      </p:sp>
      <p:sp>
        <p:nvSpPr>
          <p:cNvPr id="80" name="Text Box 19"/>
          <p:cNvSpPr txBox="1">
            <a:spLocks noChangeArrowheads="1"/>
          </p:cNvSpPr>
          <p:nvPr/>
        </p:nvSpPr>
        <p:spPr bwMode="auto">
          <a:xfrm>
            <a:off x="152400" y="5954713"/>
            <a:ext cx="1800225" cy="369887"/>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r>
              <a:rPr lang="en-US" sz="1800" b="1" dirty="0" err="1">
                <a:solidFill>
                  <a:prstClr val="black"/>
                </a:solidFill>
                <a:latin typeface="SimSun" panose="02010600030101010101" pitchFamily="2" charset="-122"/>
                <a:ea typeface="SimSun" panose="02010600030101010101" pitchFamily="2" charset="-122"/>
              </a:rPr>
              <a:t>保罗书信</a:t>
            </a:r>
            <a:endParaRPr lang="en-US" sz="1800" b="1" dirty="0">
              <a:solidFill>
                <a:srgbClr val="000000"/>
              </a:solidFill>
              <a:latin typeface="SimSun" panose="02010600030101010101" pitchFamily="2" charset="-122"/>
              <a:ea typeface="SimSun" panose="02010600030101010101" pitchFamily="2" charset="-122"/>
              <a:cs typeface="Times New Roman" charset="0"/>
            </a:endParaRPr>
          </a:p>
        </p:txBody>
      </p:sp>
      <p:sp>
        <p:nvSpPr>
          <p:cNvPr id="70" name="Text Box 10"/>
          <p:cNvSpPr txBox="1">
            <a:spLocks noChangeArrowheads="1"/>
          </p:cNvSpPr>
          <p:nvPr/>
        </p:nvSpPr>
        <p:spPr bwMode="auto">
          <a:xfrm>
            <a:off x="2286000" y="6386513"/>
            <a:ext cx="990600" cy="307975"/>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r>
              <a:rPr lang="en-US" sz="20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罗马</a:t>
            </a:r>
            <a:endParaRPr lang="en-US" sz="2000" b="1" dirty="0">
              <a:solidFill>
                <a:srgbClr val="FFFFFF"/>
              </a:solidFill>
              <a:latin typeface="Arial Narrow" charset="0"/>
              <a:cs typeface="Times New Roman" charset="0"/>
            </a:endParaRPr>
          </a:p>
        </p:txBody>
      </p:sp>
      <p:sp>
        <p:nvSpPr>
          <p:cNvPr id="350217" name="Text Box 20"/>
          <p:cNvSpPr txBox="1">
            <a:spLocks noChangeArrowheads="1"/>
          </p:cNvSpPr>
          <p:nvPr/>
        </p:nvSpPr>
        <p:spPr bwMode="auto">
          <a:xfrm>
            <a:off x="3352800" y="590708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50000"/>
              </a:spcBef>
              <a:spcAft>
                <a:spcPts val="0"/>
              </a:spcAft>
              <a:buFontTx/>
              <a:buNone/>
              <a:defRPr/>
            </a:pPr>
            <a:r>
              <a:rPr lang="en-US" sz="24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旅程</a:t>
            </a:r>
            <a:endParaRPr lang="en-US" altLang="en-US" sz="24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sp>
        <p:nvSpPr>
          <p:cNvPr id="450570"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400" b="1">
                <a:latin typeface="Arial Narrow" charset="0"/>
                <a:ea typeface="MS PGothic" charset="0"/>
                <a:cs typeface="Times New Roman" charset="0"/>
              </a:rPr>
              <a:t>1234</a:t>
            </a:r>
            <a:endParaRPr lang="en-US" sz="1000" b="1">
              <a:latin typeface="Arial Narrow" charset="0"/>
              <a:ea typeface="MS PGothic" charset="0"/>
              <a:cs typeface="Times New Roman" charset="0"/>
            </a:endParaRPr>
          </a:p>
        </p:txBody>
      </p:sp>
      <p:sp>
        <p:nvSpPr>
          <p:cNvPr id="350219"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50000"/>
              </a:spcBef>
              <a:spcAft>
                <a:spcPts val="0"/>
              </a:spcAft>
              <a:buFontTx/>
              <a:buNone/>
              <a:defRPr/>
            </a:pPr>
            <a:r>
              <a:rPr lang="en-US" sz="24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监禁</a:t>
            </a:r>
            <a:endParaRPr lang="en-US" sz="24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grpSp>
        <p:nvGrpSpPr>
          <p:cNvPr id="2" name="Group 1"/>
          <p:cNvGrpSpPr>
            <a:grpSpLocks/>
          </p:cNvGrpSpPr>
          <p:nvPr/>
        </p:nvGrpSpPr>
        <p:grpSpPr bwMode="auto">
          <a:xfrm>
            <a:off x="3284538" y="2852738"/>
            <a:ext cx="792162" cy="1709737"/>
            <a:chOff x="3387005" y="2852936"/>
            <a:chExt cx="792163" cy="1710155"/>
          </a:xfrm>
        </p:grpSpPr>
        <p:sp>
          <p:nvSpPr>
            <p:cNvPr id="69" name="Text Box 26"/>
            <p:cNvSpPr txBox="1">
              <a:spLocks noChangeArrowheads="1"/>
            </p:cNvSpPr>
            <p:nvPr/>
          </p:nvSpPr>
          <p:spPr bwMode="auto">
            <a:xfrm>
              <a:off x="3387005" y="3310248"/>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a:solidFill>
                  <a:srgbClr val="000000"/>
                </a:solidFill>
                <a:latin typeface="Arial Narrow" charset="0"/>
                <a:cs typeface="Times New Roman" charset="0"/>
              </a:endParaRPr>
            </a:p>
          </p:txBody>
        </p:sp>
        <p:sp>
          <p:nvSpPr>
            <p:cNvPr id="71" name="Text Box 27"/>
            <p:cNvSpPr txBox="1">
              <a:spLocks noChangeArrowheads="1"/>
            </p:cNvSpPr>
            <p:nvPr/>
          </p:nvSpPr>
          <p:spPr bwMode="auto">
            <a:xfrm>
              <a:off x="3387005" y="3767560"/>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a:solidFill>
                  <a:srgbClr val="000000"/>
                </a:solidFill>
                <a:latin typeface="Arial Narrow" charset="0"/>
                <a:cs typeface="Times New Roman" charset="0"/>
              </a:endParaRPr>
            </a:p>
          </p:txBody>
        </p:sp>
        <p:sp>
          <p:nvSpPr>
            <p:cNvPr id="72" name="Text Box 28"/>
            <p:cNvSpPr txBox="1">
              <a:spLocks noChangeArrowheads="1"/>
            </p:cNvSpPr>
            <p:nvPr/>
          </p:nvSpPr>
          <p:spPr bwMode="auto">
            <a:xfrm>
              <a:off x="3387005" y="4224871"/>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a:solidFill>
                  <a:srgbClr val="000000"/>
                </a:solidFill>
                <a:latin typeface="Arial Narrow" charset="0"/>
                <a:cs typeface="Times New Roman" charset="0"/>
              </a:endParaRPr>
            </a:p>
          </p:txBody>
        </p:sp>
        <p:sp>
          <p:nvSpPr>
            <p:cNvPr id="73" name="Text Box 25"/>
            <p:cNvSpPr txBox="1">
              <a:spLocks noChangeArrowheads="1"/>
            </p:cNvSpPr>
            <p:nvPr/>
          </p:nvSpPr>
          <p:spPr bwMode="auto">
            <a:xfrm>
              <a:off x="3387005" y="2852936"/>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a:solidFill>
                  <a:srgbClr val="000000"/>
                </a:solidFill>
                <a:latin typeface="Arial Narrow" charset="0"/>
                <a:cs typeface="Times New Roman" charset="0"/>
              </a:endParaRPr>
            </a:p>
          </p:txBody>
        </p:sp>
      </p:grpSp>
      <p:sp>
        <p:nvSpPr>
          <p:cNvPr id="77" name="Text Box 31"/>
          <p:cNvSpPr txBox="1">
            <a:spLocks noChangeArrowheads="1"/>
          </p:cNvSpPr>
          <p:nvPr/>
        </p:nvSpPr>
        <p:spPr bwMode="auto">
          <a:xfrm>
            <a:off x="5181600" y="2852738"/>
            <a:ext cx="792163" cy="58420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r>
              <a:rPr lang="en-US" sz="1600" b="1" dirty="0" err="1">
                <a:solidFill>
                  <a:prstClr val="black"/>
                </a:solidFill>
              </a:rPr>
              <a:t>提摩太后书</a:t>
            </a:r>
            <a:endParaRPr lang="en-US" sz="1600" b="1" dirty="0">
              <a:solidFill>
                <a:srgbClr val="000000"/>
              </a:solidFill>
              <a:latin typeface="Arial Narrow" charset="0"/>
              <a:cs typeface="Times New Roman" charset="0"/>
            </a:endParaRPr>
          </a:p>
        </p:txBody>
      </p:sp>
      <p:sp>
        <p:nvSpPr>
          <p:cNvPr id="450574"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spcBef>
                <a:spcPct val="50000"/>
              </a:spcBef>
            </a:pPr>
            <a:r>
              <a:rPr lang="en-US" sz="2000" b="1">
                <a:solidFill>
                  <a:srgbClr val="FFFFFF"/>
                </a:solidFill>
                <a:latin typeface="Arial Narrow" charset="0"/>
                <a:ea typeface="MS PGothic" charset="0"/>
                <a:cs typeface="Times New Roman" charset="0"/>
              </a:rPr>
              <a:t>60             62              67           68</a:t>
            </a:r>
          </a:p>
        </p:txBody>
      </p:sp>
      <p:sp>
        <p:nvSpPr>
          <p:cNvPr id="21" name="Text Box 10"/>
          <p:cNvSpPr txBox="1">
            <a:spLocks noChangeArrowheads="1"/>
          </p:cNvSpPr>
          <p:nvPr/>
        </p:nvSpPr>
        <p:spPr bwMode="auto">
          <a:xfrm>
            <a:off x="3024188" y="996950"/>
            <a:ext cx="1104900" cy="133826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ts val="0"/>
              </a:spcBef>
              <a:spcAft>
                <a:spcPts val="0"/>
              </a:spcAft>
              <a:defRPr/>
            </a:pP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60</a:t>
            </a:r>
            <a:r>
              <a:rPr lang="en-US" sz="1200" dirty="0">
                <a:solidFill>
                  <a:srgbClr val="FFFFFF"/>
                </a:solidFill>
                <a:latin typeface="SimSun" panose="02010600030101010101" pitchFamily="2" charset="-122"/>
                <a:ea typeface="SimSun" panose="02010600030101010101" pitchFamily="2" charset="-122"/>
              </a:rPr>
              <a:t>年</a:t>
            </a:r>
            <a:r>
              <a:rPr lang="en-SG" sz="1200" dirty="0">
                <a:solidFill>
                  <a:srgbClr val="FFFFFF"/>
                </a:solidFill>
                <a:latin typeface="SimSun" panose="02010600030101010101" pitchFamily="2" charset="-122"/>
                <a:ea typeface="SimSun" panose="02010600030101010101" pitchFamily="2" charset="-122"/>
              </a:rPr>
              <a:t>2</a:t>
            </a:r>
            <a:r>
              <a:rPr lang="en-US" sz="1200" dirty="0">
                <a:solidFill>
                  <a:srgbClr val="FFFFFF"/>
                </a:solidFill>
                <a:latin typeface="SimSun" panose="02010600030101010101" pitchFamily="2" charset="-122"/>
                <a:ea typeface="SimSun" panose="02010600030101010101" pitchFamily="2" charset="-122"/>
              </a:rPr>
              <a:t>月</a:t>
            </a:r>
            <a:r>
              <a:rPr lang="en-SG" sz="1200" dirty="0">
                <a:solidFill>
                  <a:srgbClr val="FFFFFF"/>
                </a:solidFill>
                <a:latin typeface="SimSun" panose="02010600030101010101" pitchFamily="2" charset="-122"/>
                <a:ea typeface="SimSun" panose="02010600030101010101" pitchFamily="2" charset="-122"/>
              </a:rPr>
              <a:t>-</a:t>
            </a: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62</a:t>
            </a:r>
            <a:r>
              <a:rPr lang="en-US" sz="1200" dirty="0">
                <a:solidFill>
                  <a:srgbClr val="FFFFFF"/>
                </a:solidFill>
                <a:latin typeface="SimSun" panose="02010600030101010101" pitchFamily="2" charset="-122"/>
                <a:ea typeface="SimSun" panose="02010600030101010101" pitchFamily="2" charset="-122"/>
              </a:rPr>
              <a:t>年</a:t>
            </a:r>
            <a:r>
              <a:rPr lang="en-SG" sz="1200" dirty="0">
                <a:solidFill>
                  <a:srgbClr val="FFFFFF"/>
                </a:solidFill>
                <a:latin typeface="SimSun" panose="02010600030101010101" pitchFamily="2" charset="-122"/>
                <a:ea typeface="SimSun" panose="02010600030101010101" pitchFamily="2" charset="-122"/>
              </a:rPr>
              <a:t>3</a:t>
            </a:r>
            <a:r>
              <a:rPr lang="en-US" sz="1200" dirty="0">
                <a:solidFill>
                  <a:srgbClr val="FFFFFF"/>
                </a:solidFill>
                <a:latin typeface="SimSun" panose="02010600030101010101" pitchFamily="2" charset="-122"/>
                <a:ea typeface="SimSun" panose="02010600030101010101" pitchFamily="2" charset="-122"/>
              </a:rPr>
              <a:t>月</a:t>
            </a:r>
          </a:p>
          <a:p>
            <a:pPr algn="ctr" fontAlgn="auto" hangingPunct="1">
              <a:spcBef>
                <a:spcPts val="0"/>
              </a:spcBef>
              <a:spcAft>
                <a:spcPts val="0"/>
              </a:spcAft>
              <a:defRPr/>
            </a:pPr>
            <a:r>
              <a:rPr lang="en-US" dirty="0">
                <a:solidFill>
                  <a:srgbClr val="FFFFFF"/>
                </a:solidFill>
                <a:latin typeface="Arial Narrow" charset="0"/>
                <a:cs typeface="Times New Roman" charset="0"/>
              </a:rPr>
              <a:t>1</a:t>
            </a:r>
            <a:br>
              <a:rPr lang="en-US" dirty="0">
                <a:solidFill>
                  <a:srgbClr val="FFFFFF"/>
                </a:solidFill>
                <a:latin typeface="Arial Narrow" charset="0"/>
                <a:cs typeface="Times New Roman" charset="0"/>
              </a:rPr>
            </a:br>
            <a:r>
              <a:rPr lang="en-US" dirty="0" err="1">
                <a:solidFill>
                  <a:srgbClr val="FFFFFF"/>
                </a:solidFill>
              </a:rPr>
              <a:t>罗马</a:t>
            </a:r>
            <a:endParaRPr lang="en-US" dirty="0">
              <a:solidFill>
                <a:srgbClr val="FFFFFF"/>
              </a:solidFill>
              <a:latin typeface="Arial Narrow" charset="0"/>
              <a:cs typeface="Times New Roman" charset="0"/>
            </a:endParaRPr>
          </a:p>
          <a:p>
            <a:pPr algn="ctr" fontAlgn="auto" hangingPunct="1">
              <a:spcBef>
                <a:spcPct val="50000"/>
              </a:spcBef>
              <a:spcAft>
                <a:spcPts val="0"/>
              </a:spcAft>
              <a:defRPr/>
            </a:pPr>
            <a:endParaRPr lang="en-US" sz="1000" dirty="0">
              <a:solidFill>
                <a:srgbClr val="FFFFFF"/>
              </a:solidFill>
              <a:latin typeface="Arial Narrow" charset="0"/>
              <a:cs typeface="Times New Roman" charset="0"/>
            </a:endParaRPr>
          </a:p>
        </p:txBody>
      </p:sp>
      <p:sp>
        <p:nvSpPr>
          <p:cNvPr id="22" name="Text Box 11"/>
          <p:cNvSpPr txBox="1">
            <a:spLocks noChangeArrowheads="1"/>
          </p:cNvSpPr>
          <p:nvPr/>
        </p:nvSpPr>
        <p:spPr bwMode="auto">
          <a:xfrm>
            <a:off x="5119688" y="965200"/>
            <a:ext cx="1128712" cy="137001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ts val="0"/>
              </a:spcBef>
              <a:spcAft>
                <a:spcPts val="0"/>
              </a:spcAft>
              <a:defRPr/>
            </a:pPr>
            <a:endParaRPr lang="en-US" sz="1100" dirty="0">
              <a:solidFill>
                <a:srgbClr val="FFFFFF"/>
              </a:solidFill>
              <a:latin typeface="SimSun" panose="02010600030101010101" pitchFamily="2" charset="-122"/>
              <a:ea typeface="SimSun" panose="02010600030101010101" pitchFamily="2" charset="-122"/>
            </a:endParaRPr>
          </a:p>
          <a:p>
            <a:pPr algn="ctr" fontAlgn="auto" hangingPunct="1">
              <a:spcBef>
                <a:spcPts val="0"/>
              </a:spcBef>
              <a:spcAft>
                <a:spcPts val="0"/>
              </a:spcAft>
              <a:defRPr/>
            </a:pP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67</a:t>
            </a:r>
            <a:r>
              <a:rPr lang="en-US" sz="1200" dirty="0" err="1">
                <a:solidFill>
                  <a:srgbClr val="FFFFFF"/>
                </a:solidFill>
                <a:latin typeface="SimSun" panose="02010600030101010101" pitchFamily="2" charset="-122"/>
                <a:ea typeface="SimSun" panose="02010600030101010101" pitchFamily="2" charset="-122"/>
              </a:rPr>
              <a:t>年秋季</a:t>
            </a:r>
            <a:r>
              <a:rPr lang="en-SG" sz="1200" dirty="0">
                <a:solidFill>
                  <a:srgbClr val="FFFFFF"/>
                </a:solidFill>
                <a:latin typeface="SimSun" panose="02010600030101010101" pitchFamily="2" charset="-122"/>
                <a:ea typeface="SimSun" panose="02010600030101010101" pitchFamily="2" charset="-122"/>
              </a:rPr>
              <a:t>-</a:t>
            </a: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68</a:t>
            </a:r>
            <a:r>
              <a:rPr lang="en-US" sz="1200" dirty="0" err="1">
                <a:solidFill>
                  <a:srgbClr val="FFFFFF"/>
                </a:solidFill>
                <a:latin typeface="SimSun" panose="02010600030101010101" pitchFamily="2" charset="-122"/>
                <a:ea typeface="SimSun" panose="02010600030101010101" pitchFamily="2" charset="-122"/>
              </a:rPr>
              <a:t>年春季</a:t>
            </a:r>
            <a:endParaRPr lang="en-US" sz="1200" dirty="0">
              <a:solidFill>
                <a:srgbClr val="FFFFFF"/>
              </a:solidFill>
              <a:latin typeface="SimSun" panose="02010600030101010101" pitchFamily="2" charset="-122"/>
              <a:ea typeface="SimSun" panose="02010600030101010101" pitchFamily="2" charset="-122"/>
            </a:endParaRPr>
          </a:p>
          <a:p>
            <a:pPr algn="ctr" fontAlgn="auto" hangingPunct="1">
              <a:spcBef>
                <a:spcPts val="0"/>
              </a:spcBef>
              <a:spcAft>
                <a:spcPts val="0"/>
              </a:spcAft>
              <a:defRPr/>
            </a:pPr>
            <a:r>
              <a:rPr lang="en-US" dirty="0">
                <a:solidFill>
                  <a:srgbClr val="FFFFFF"/>
                </a:solidFill>
                <a:latin typeface="Arial Narrow" charset="0"/>
                <a:cs typeface="Times New Roman" charset="0"/>
              </a:rPr>
              <a:t>2</a:t>
            </a:r>
            <a:br>
              <a:rPr lang="en-US" dirty="0">
                <a:solidFill>
                  <a:srgbClr val="FFFFFF"/>
                </a:solidFill>
                <a:latin typeface="Arial Narrow" charset="0"/>
                <a:cs typeface="Times New Roman" charset="0"/>
              </a:rPr>
            </a:br>
            <a:r>
              <a:rPr lang="en-US" sz="2000" dirty="0" err="1">
                <a:solidFill>
                  <a:srgbClr val="FFFFFF"/>
                </a:solidFill>
              </a:rPr>
              <a:t>罗马</a:t>
            </a:r>
            <a:endParaRPr lang="en-US" sz="2000" dirty="0">
              <a:solidFill>
                <a:srgbClr val="FFFFFF"/>
              </a:solidFill>
              <a:latin typeface="Arial Narrow" charset="0"/>
              <a:cs typeface="Times New Roman" charset="0"/>
            </a:endParaRPr>
          </a:p>
          <a:p>
            <a:pPr algn="ctr" fontAlgn="auto" hangingPunct="1">
              <a:spcBef>
                <a:spcPts val="0"/>
              </a:spcBef>
              <a:spcAft>
                <a:spcPts val="0"/>
              </a:spcAft>
              <a:defRPr/>
            </a:pPr>
            <a:endParaRPr lang="en-US" sz="1000" dirty="0">
              <a:solidFill>
                <a:srgbClr val="FFFFFF"/>
              </a:solidFill>
              <a:latin typeface="Arial Narrow" charset="0"/>
              <a:cs typeface="Times New Roman" charset="0"/>
            </a:endParaRPr>
          </a:p>
        </p:txBody>
      </p:sp>
      <p:sp>
        <p:nvSpPr>
          <p:cNvPr id="450577" name="Text Box 9"/>
          <p:cNvSpPr txBox="1">
            <a:spLocks noChangeArrowheads="1"/>
          </p:cNvSpPr>
          <p:nvPr/>
        </p:nvSpPr>
        <p:spPr bwMode="auto">
          <a:xfrm>
            <a:off x="4122738" y="950913"/>
            <a:ext cx="1058862" cy="1384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endParaRPr lang="en-US" sz="1000" b="1">
              <a:latin typeface="Times New Roman" charset="0"/>
              <a:ea typeface="MS PGothic" charset="0"/>
              <a:cs typeface="Times New Roman" charset="0"/>
            </a:endParaRPr>
          </a:p>
          <a:p>
            <a:pPr algn="ctr" eaLnBrk="1" hangingPunct="1"/>
            <a:r>
              <a:rPr lang="en-US" sz="1000" b="1">
                <a:latin typeface="Times New Roman" charset="0"/>
                <a:ea typeface="MS PGothic" charset="0"/>
                <a:cs typeface="Times New Roman" charset="0"/>
              </a:rPr>
              <a:t>公元</a:t>
            </a:r>
            <a:r>
              <a:rPr lang="en-US" altLang="ja-JP" sz="1000" b="1">
                <a:latin typeface="Times New Roman" charset="0"/>
                <a:ea typeface="MS PGothic" charset="0"/>
                <a:cs typeface="Times New Roman" charset="0"/>
              </a:rPr>
              <a:t>62</a:t>
            </a:r>
            <a:r>
              <a:rPr lang="en-US" sz="1000" b="1">
                <a:latin typeface="Times New Roman" charset="0"/>
                <a:ea typeface="MS PGothic" charset="0"/>
                <a:cs typeface="Times New Roman" charset="0"/>
              </a:rPr>
              <a:t>年春季</a:t>
            </a:r>
            <a:r>
              <a:rPr lang="en-US" altLang="ja-JP" sz="1000" b="1">
                <a:latin typeface="Times New Roman" charset="0"/>
                <a:ea typeface="MS PGothic" charset="0"/>
                <a:cs typeface="Times New Roman" charset="0"/>
              </a:rPr>
              <a:t>--</a:t>
            </a:r>
          </a:p>
          <a:p>
            <a:pPr algn="ctr" eaLnBrk="1" hangingPunct="1"/>
            <a:r>
              <a:rPr lang="en-US" sz="1000" b="1">
                <a:latin typeface="Times New Roman" charset="0"/>
                <a:ea typeface="MS PGothic" charset="0"/>
                <a:cs typeface="Times New Roman" charset="0"/>
              </a:rPr>
              <a:t>公元</a:t>
            </a:r>
            <a:r>
              <a:rPr lang="en-US" altLang="ja-JP" sz="1000" b="1">
                <a:latin typeface="Times New Roman" charset="0"/>
                <a:ea typeface="MS PGothic" charset="0"/>
                <a:cs typeface="Times New Roman" charset="0"/>
              </a:rPr>
              <a:t>67</a:t>
            </a:r>
            <a:r>
              <a:rPr lang="en-US" sz="1000" b="1">
                <a:latin typeface="Times New Roman" charset="0"/>
                <a:ea typeface="MS PGothic" charset="0"/>
                <a:cs typeface="Times New Roman" charset="0"/>
              </a:rPr>
              <a:t>年秋季</a:t>
            </a:r>
            <a:endParaRPr lang="en-US" altLang="ja-JP" sz="1000" b="1">
              <a:latin typeface="Times New Roman" charset="0"/>
              <a:ea typeface="MS PGothic" charset="0"/>
              <a:cs typeface="Times New Roman" charset="0"/>
            </a:endParaRPr>
          </a:p>
          <a:p>
            <a:pPr algn="ctr" eaLnBrk="1" hangingPunct="1"/>
            <a:r>
              <a:rPr lang="en-US" sz="2000" b="1">
                <a:latin typeface="Arial Narrow" charset="0"/>
                <a:ea typeface="MS PGothic" charset="0"/>
                <a:cs typeface="Times New Roman" charset="0"/>
              </a:rPr>
              <a:t>4</a:t>
            </a:r>
          </a:p>
          <a:p>
            <a:pPr algn="ctr" eaLnBrk="1" hangingPunct="1"/>
            <a:r>
              <a:rPr lang="en-US" sz="2000" b="1">
                <a:latin typeface="SimSun" charset="0"/>
                <a:ea typeface="SimSun" charset="0"/>
                <a:cs typeface="Times New Roman" charset="0"/>
              </a:rPr>
              <a:t>西班牙</a:t>
            </a:r>
            <a:endParaRPr lang="en-US" altLang="ja-JP" sz="2000" b="1">
              <a:latin typeface="SimSun" charset="0"/>
              <a:ea typeface="SimSun" charset="0"/>
              <a:cs typeface="Times New Roman" charset="0"/>
            </a:endParaRPr>
          </a:p>
          <a:p>
            <a:pPr algn="ctr" eaLnBrk="1" hangingPunct="1"/>
            <a:endParaRPr lang="en-US" sz="2000" b="1">
              <a:latin typeface="SimSun" charset="0"/>
              <a:ea typeface="SimSun" charset="0"/>
              <a:cs typeface="Times New Roman" charset="0"/>
            </a:endParaRPr>
          </a:p>
        </p:txBody>
      </p:sp>
      <p:sp>
        <p:nvSpPr>
          <p:cNvPr id="450578" name="Rectangle 2"/>
          <p:cNvSpPr>
            <a:spLocks noChangeArrowheads="1"/>
          </p:cNvSpPr>
          <p:nvPr/>
        </p:nvSpPr>
        <p:spPr bwMode="auto">
          <a:xfrm>
            <a:off x="3221038" y="2868613"/>
            <a:ext cx="903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400" b="1">
                <a:latin typeface="Calibri" charset="0"/>
                <a:cs typeface="Times New Roman" charset="0"/>
              </a:rPr>
              <a:t>以弗所书</a:t>
            </a:r>
          </a:p>
        </p:txBody>
      </p:sp>
      <p:sp>
        <p:nvSpPr>
          <p:cNvPr id="450579" name="Rectangle 3"/>
          <p:cNvSpPr>
            <a:spLocks noChangeArrowheads="1"/>
          </p:cNvSpPr>
          <p:nvPr/>
        </p:nvSpPr>
        <p:spPr bwMode="auto">
          <a:xfrm>
            <a:off x="3189288" y="3309938"/>
            <a:ext cx="1006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600" b="1">
                <a:latin typeface="Calibri" charset="0"/>
                <a:cs typeface="Times New Roman" charset="0"/>
              </a:rPr>
              <a:t>歌罗西书</a:t>
            </a:r>
          </a:p>
        </p:txBody>
      </p:sp>
      <p:sp>
        <p:nvSpPr>
          <p:cNvPr id="450580" name="Rectangle 4"/>
          <p:cNvSpPr>
            <a:spLocks noChangeArrowheads="1"/>
          </p:cNvSpPr>
          <p:nvPr/>
        </p:nvSpPr>
        <p:spPr bwMode="auto">
          <a:xfrm>
            <a:off x="3182938" y="4254500"/>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400" b="1">
                <a:latin typeface="Calibri" charset="0"/>
                <a:cs typeface="Times New Roman" charset="0"/>
              </a:rPr>
              <a:t>腓立比书</a:t>
            </a:r>
          </a:p>
        </p:txBody>
      </p:sp>
      <p:sp>
        <p:nvSpPr>
          <p:cNvPr id="450581" name="Rectangle 5"/>
          <p:cNvSpPr>
            <a:spLocks noChangeArrowheads="1"/>
          </p:cNvSpPr>
          <p:nvPr/>
        </p:nvSpPr>
        <p:spPr bwMode="auto">
          <a:xfrm>
            <a:off x="3189288" y="3767138"/>
            <a:ext cx="954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500" b="1">
                <a:latin typeface="Calibri" charset="0"/>
                <a:cs typeface="Times New Roman" charset="0"/>
              </a:rPr>
              <a:t>腓利门书</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hangingPunct="1"/>
            <a:endParaRPr lang="en-US" sz="2400" b="1">
              <a:latin typeface="Arial" charset="0"/>
              <a:ea typeface="MS PGothic" charset="0"/>
              <a:cs typeface="Times New Roman" charset="0"/>
            </a:endParaRPr>
          </a:p>
        </p:txBody>
      </p:sp>
      <p:sp>
        <p:nvSpPr>
          <p:cNvPr id="451586"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spcBef>
                <a:spcPct val="50000"/>
              </a:spcBef>
            </a:pPr>
            <a:r>
              <a:rPr lang="en-US" sz="2000" b="1">
                <a:solidFill>
                  <a:srgbClr val="FFFFFF"/>
                </a:solidFill>
                <a:latin typeface="Arial Narrow" charset="0"/>
                <a:ea typeface="MS PGothic" charset="0"/>
                <a:cs typeface="Times New Roman" charset="0"/>
              </a:rPr>
              <a:t>60             62              67           68</a:t>
            </a:r>
          </a:p>
        </p:txBody>
      </p:sp>
      <p:sp>
        <p:nvSpPr>
          <p:cNvPr id="451587" name="Text Box 10"/>
          <p:cNvSpPr txBox="1">
            <a:spLocks noChangeArrowheads="1"/>
          </p:cNvSpPr>
          <p:nvPr/>
        </p:nvSpPr>
        <p:spPr bwMode="auto">
          <a:xfrm>
            <a:off x="3138488" y="942975"/>
            <a:ext cx="990600" cy="1392238"/>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endParaRPr lang="en-US" sz="1200">
              <a:solidFill>
                <a:srgbClr val="FFFFFF"/>
              </a:solidFill>
              <a:latin typeface="SimSun" charset="0"/>
              <a:ea typeface="SimSun" charset="0"/>
              <a:cs typeface="SimSun" charset="0"/>
            </a:endParaRPr>
          </a:p>
          <a:p>
            <a:pPr algn="ctr" eaLnBrk="1" hangingPunct="1"/>
            <a:r>
              <a:rPr lang="en-US" sz="1200">
                <a:solidFill>
                  <a:srgbClr val="FFFFFF"/>
                </a:solidFill>
                <a:latin typeface="SimSun" charset="0"/>
                <a:ea typeface="SimSun" charset="0"/>
                <a:cs typeface="SimSun" charset="0"/>
              </a:rPr>
              <a:t>公元</a:t>
            </a:r>
            <a:r>
              <a:rPr lang="en-US" altLang="ja-JP" sz="1200">
                <a:solidFill>
                  <a:srgbClr val="FFFFFF"/>
                </a:solidFill>
                <a:latin typeface="SimSun" charset="0"/>
                <a:ea typeface="SimSun" charset="0"/>
                <a:cs typeface="SimSun" charset="0"/>
              </a:rPr>
              <a:t>60</a:t>
            </a:r>
            <a:r>
              <a:rPr lang="en-US" sz="1200">
                <a:solidFill>
                  <a:srgbClr val="FFFFFF"/>
                </a:solidFill>
                <a:latin typeface="SimSun" charset="0"/>
                <a:ea typeface="SimSun" charset="0"/>
                <a:cs typeface="SimSun" charset="0"/>
              </a:rPr>
              <a:t>年</a:t>
            </a:r>
            <a:r>
              <a:rPr lang="en-US" altLang="ja-JP" sz="1200">
                <a:solidFill>
                  <a:srgbClr val="FFFFFF"/>
                </a:solidFill>
                <a:latin typeface="SimSun" charset="0"/>
                <a:ea typeface="SimSun" charset="0"/>
                <a:cs typeface="SimSun" charset="0"/>
              </a:rPr>
              <a:t>2</a:t>
            </a:r>
            <a:r>
              <a:rPr lang="en-US" sz="1200">
                <a:solidFill>
                  <a:srgbClr val="FFFFFF"/>
                </a:solidFill>
                <a:latin typeface="SimSun" charset="0"/>
                <a:ea typeface="SimSun" charset="0"/>
                <a:cs typeface="SimSun" charset="0"/>
              </a:rPr>
              <a:t>月</a:t>
            </a:r>
            <a:r>
              <a:rPr lang="en-US" altLang="ja-JP" sz="1200">
                <a:solidFill>
                  <a:srgbClr val="FFFFFF"/>
                </a:solidFill>
                <a:latin typeface="SimSun" charset="0"/>
                <a:ea typeface="SimSun" charset="0"/>
                <a:cs typeface="SimSun" charset="0"/>
              </a:rPr>
              <a:t>-</a:t>
            </a:r>
            <a:r>
              <a:rPr lang="en-US" sz="1200">
                <a:solidFill>
                  <a:srgbClr val="FFFFFF"/>
                </a:solidFill>
                <a:latin typeface="SimSun" charset="0"/>
                <a:ea typeface="SimSun" charset="0"/>
                <a:cs typeface="SimSun" charset="0"/>
              </a:rPr>
              <a:t>公元</a:t>
            </a:r>
            <a:r>
              <a:rPr lang="en-US" altLang="ja-JP" sz="1200">
                <a:solidFill>
                  <a:srgbClr val="FFFFFF"/>
                </a:solidFill>
                <a:latin typeface="SimSun" charset="0"/>
                <a:ea typeface="SimSun" charset="0"/>
                <a:cs typeface="SimSun" charset="0"/>
              </a:rPr>
              <a:t>62</a:t>
            </a:r>
            <a:r>
              <a:rPr lang="en-US" sz="1200">
                <a:solidFill>
                  <a:srgbClr val="FFFFFF"/>
                </a:solidFill>
                <a:latin typeface="SimSun" charset="0"/>
                <a:ea typeface="SimSun" charset="0"/>
                <a:cs typeface="SimSun" charset="0"/>
              </a:rPr>
              <a:t>年</a:t>
            </a:r>
            <a:r>
              <a:rPr lang="en-US" altLang="ja-JP" sz="1200">
                <a:solidFill>
                  <a:srgbClr val="FFFFFF"/>
                </a:solidFill>
                <a:latin typeface="SimSun" charset="0"/>
                <a:ea typeface="SimSun" charset="0"/>
                <a:cs typeface="SimSun" charset="0"/>
              </a:rPr>
              <a:t>3</a:t>
            </a:r>
            <a:r>
              <a:rPr lang="en-US" sz="1200">
                <a:solidFill>
                  <a:srgbClr val="FFFFFF"/>
                </a:solidFill>
                <a:latin typeface="SimSun" charset="0"/>
                <a:ea typeface="SimSun" charset="0"/>
                <a:cs typeface="SimSun" charset="0"/>
              </a:rPr>
              <a:t>月</a:t>
            </a:r>
            <a:endParaRPr lang="en-US" altLang="ja-JP" sz="1200">
              <a:solidFill>
                <a:srgbClr val="FFFFFF"/>
              </a:solidFill>
              <a:latin typeface="SimSun" charset="0"/>
              <a:ea typeface="SimSun" charset="0"/>
              <a:cs typeface="SimSun" charset="0"/>
            </a:endParaRPr>
          </a:p>
          <a:p>
            <a:pPr algn="ctr" eaLnBrk="1" hangingPunct="1"/>
            <a:r>
              <a:rPr lang="en-US" sz="2400">
                <a:solidFill>
                  <a:srgbClr val="FFFFFF"/>
                </a:solidFill>
                <a:latin typeface="Arial Narrow" charset="0"/>
                <a:cs typeface="Times New Roman" charset="0"/>
              </a:rPr>
              <a:t>1</a:t>
            </a:r>
            <a:br>
              <a:rPr lang="en-US" sz="2400">
                <a:solidFill>
                  <a:srgbClr val="FFFFFF"/>
                </a:solidFill>
                <a:latin typeface="Arial Narrow" charset="0"/>
                <a:cs typeface="Times New Roman" charset="0"/>
              </a:rPr>
            </a:br>
            <a:r>
              <a:rPr lang="en-US" sz="1800">
                <a:solidFill>
                  <a:srgbClr val="FFFFFF"/>
                </a:solidFill>
                <a:latin typeface="Arial" charset="0"/>
              </a:rPr>
              <a:t>罗马</a:t>
            </a:r>
            <a:endParaRPr lang="en-US" altLang="ja-JP" sz="1800">
              <a:solidFill>
                <a:srgbClr val="FFFFFF"/>
              </a:solidFill>
              <a:latin typeface="Arial Narrow" charset="0"/>
              <a:cs typeface="Times New Roman" charset="0"/>
            </a:endParaRPr>
          </a:p>
          <a:p>
            <a:pPr algn="ctr" eaLnBrk="1" hangingPunct="1"/>
            <a:endParaRPr lang="en-US" sz="1000">
              <a:solidFill>
                <a:srgbClr val="FFFFFF"/>
              </a:solidFill>
              <a:latin typeface="Arial Narrow" charset="0"/>
              <a:cs typeface="Times New Roman" charset="0"/>
            </a:endParaRPr>
          </a:p>
        </p:txBody>
      </p:sp>
      <p:sp>
        <p:nvSpPr>
          <p:cNvPr id="451588" name="Text Box 11"/>
          <p:cNvSpPr txBox="1">
            <a:spLocks noChangeArrowheads="1"/>
          </p:cNvSpPr>
          <p:nvPr/>
        </p:nvSpPr>
        <p:spPr bwMode="auto">
          <a:xfrm>
            <a:off x="5119688" y="942975"/>
            <a:ext cx="990600" cy="1392238"/>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1200">
                <a:solidFill>
                  <a:srgbClr val="FFFFFF"/>
                </a:solidFill>
                <a:latin typeface="Arial" charset="0"/>
              </a:rPr>
              <a:t>公元</a:t>
            </a:r>
            <a:r>
              <a:rPr lang="en-US" altLang="ja-JP" sz="1200">
                <a:solidFill>
                  <a:srgbClr val="FFFFFF"/>
                </a:solidFill>
                <a:latin typeface="Arial" charset="0"/>
              </a:rPr>
              <a:t>67</a:t>
            </a:r>
            <a:r>
              <a:rPr lang="en-US" sz="1200">
                <a:solidFill>
                  <a:srgbClr val="FFFFFF"/>
                </a:solidFill>
                <a:latin typeface="Arial" charset="0"/>
              </a:rPr>
              <a:t>年秋季</a:t>
            </a:r>
            <a:r>
              <a:rPr lang="en-US" altLang="ja-JP" sz="1200">
                <a:solidFill>
                  <a:srgbClr val="FFFFFF"/>
                </a:solidFill>
                <a:latin typeface="Arial" charset="0"/>
              </a:rPr>
              <a:t>-</a:t>
            </a:r>
            <a:r>
              <a:rPr lang="en-US" sz="1200">
                <a:solidFill>
                  <a:srgbClr val="FFFFFF"/>
                </a:solidFill>
                <a:latin typeface="Arial" charset="0"/>
              </a:rPr>
              <a:t>公元</a:t>
            </a:r>
            <a:r>
              <a:rPr lang="en-US" altLang="ja-JP" sz="1200">
                <a:solidFill>
                  <a:srgbClr val="FFFFFF"/>
                </a:solidFill>
                <a:latin typeface="Arial" charset="0"/>
              </a:rPr>
              <a:t>68</a:t>
            </a:r>
            <a:r>
              <a:rPr lang="en-US" sz="1200">
                <a:solidFill>
                  <a:srgbClr val="FFFFFF"/>
                </a:solidFill>
                <a:latin typeface="Arial" charset="0"/>
              </a:rPr>
              <a:t>年春季</a:t>
            </a:r>
            <a:endParaRPr lang="en-US" altLang="ja-JP" sz="1200">
              <a:solidFill>
                <a:srgbClr val="FFFFFF"/>
              </a:solidFill>
              <a:latin typeface="Arial" charset="0"/>
            </a:endParaRPr>
          </a:p>
          <a:p>
            <a:pPr algn="ctr" eaLnBrk="1" hangingPunct="1"/>
            <a:r>
              <a:rPr lang="en-US" sz="2400">
                <a:solidFill>
                  <a:srgbClr val="FFFFFF"/>
                </a:solidFill>
                <a:latin typeface="Arial Narrow" charset="0"/>
                <a:cs typeface="Times New Roman" charset="0"/>
              </a:rPr>
              <a:t>2</a:t>
            </a:r>
            <a:br>
              <a:rPr lang="en-US" sz="2400">
                <a:solidFill>
                  <a:srgbClr val="FFFFFF"/>
                </a:solidFill>
                <a:latin typeface="Arial Narrow" charset="0"/>
                <a:cs typeface="Times New Roman" charset="0"/>
              </a:rPr>
            </a:br>
            <a:r>
              <a:rPr lang="en-US" sz="1800">
                <a:solidFill>
                  <a:srgbClr val="FFFFFF"/>
                </a:solidFill>
                <a:latin typeface="Arial" charset="0"/>
              </a:rPr>
              <a:t>罗马</a:t>
            </a:r>
            <a:endParaRPr lang="en-US" altLang="ja-JP" sz="1800">
              <a:solidFill>
                <a:srgbClr val="FFFFFF"/>
              </a:solidFill>
              <a:latin typeface="Arial Narrow" charset="0"/>
              <a:cs typeface="Times New Roman" charset="0"/>
            </a:endParaRPr>
          </a:p>
          <a:p>
            <a:pPr algn="ctr" eaLnBrk="1" hangingPunct="1"/>
            <a:endParaRPr lang="en-US" sz="1000">
              <a:solidFill>
                <a:srgbClr val="FFFFFF"/>
              </a:solidFill>
              <a:latin typeface="Arial Narrow" charset="0"/>
              <a:cs typeface="Times New Roman" charset="0"/>
            </a:endParaRPr>
          </a:p>
        </p:txBody>
      </p:sp>
      <p:sp>
        <p:nvSpPr>
          <p:cNvPr id="451589"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000" b="1">
                <a:solidFill>
                  <a:srgbClr val="FFFFFF"/>
                </a:solidFill>
                <a:latin typeface="Arial" charset="0"/>
                <a:ea typeface="MS PGothic" charset="0"/>
                <a:cs typeface="MS PGothic" charset="0"/>
              </a:rPr>
              <a:t>38</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124</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39-41</a:t>
            </a:r>
          </a:p>
        </p:txBody>
      </p:sp>
      <p:sp>
        <p:nvSpPr>
          <p:cNvPr id="451590" name="Text Box 9"/>
          <p:cNvSpPr txBox="1">
            <a:spLocks noChangeArrowheads="1"/>
          </p:cNvSpPr>
          <p:nvPr/>
        </p:nvSpPr>
        <p:spPr bwMode="auto">
          <a:xfrm>
            <a:off x="4129088" y="950913"/>
            <a:ext cx="990600" cy="1384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endParaRPr lang="en-US" sz="1100" b="1">
              <a:latin typeface="Times New Roman" charset="0"/>
              <a:ea typeface="MS PGothic" charset="0"/>
              <a:cs typeface="Times New Roman" charset="0"/>
            </a:endParaRPr>
          </a:p>
          <a:p>
            <a:pPr algn="ctr" eaLnBrk="1" hangingPunct="1"/>
            <a:r>
              <a:rPr lang="en-US" sz="1100" b="1">
                <a:latin typeface="Times New Roman" charset="0"/>
                <a:ea typeface="MS PGothic" charset="0"/>
                <a:cs typeface="Times New Roman" charset="0"/>
              </a:rPr>
              <a:t>公元</a:t>
            </a:r>
            <a:r>
              <a:rPr lang="en-US" altLang="ja-JP" sz="1100" b="1">
                <a:latin typeface="Times New Roman" charset="0"/>
                <a:ea typeface="MS PGothic" charset="0"/>
                <a:cs typeface="Times New Roman" charset="0"/>
              </a:rPr>
              <a:t>62</a:t>
            </a:r>
            <a:r>
              <a:rPr lang="en-US" sz="1100" b="1">
                <a:latin typeface="Times New Roman" charset="0"/>
                <a:ea typeface="MS PGothic" charset="0"/>
                <a:cs typeface="Times New Roman" charset="0"/>
              </a:rPr>
              <a:t>年春季</a:t>
            </a:r>
            <a:r>
              <a:rPr lang="en-US" altLang="ja-JP" sz="1100" b="1">
                <a:latin typeface="Times New Roman" charset="0"/>
                <a:ea typeface="MS PGothic" charset="0"/>
                <a:cs typeface="Times New Roman" charset="0"/>
              </a:rPr>
              <a:t>-</a:t>
            </a:r>
            <a:r>
              <a:rPr lang="en-US" sz="1100" b="1">
                <a:latin typeface="Times New Roman" charset="0"/>
                <a:ea typeface="MS PGothic" charset="0"/>
                <a:cs typeface="Times New Roman" charset="0"/>
              </a:rPr>
              <a:t>公元</a:t>
            </a:r>
            <a:r>
              <a:rPr lang="en-US" altLang="ja-JP" sz="1100" b="1">
                <a:latin typeface="Times New Roman" charset="0"/>
                <a:ea typeface="MS PGothic" charset="0"/>
                <a:cs typeface="Times New Roman" charset="0"/>
              </a:rPr>
              <a:t>67</a:t>
            </a:r>
            <a:r>
              <a:rPr lang="en-US" sz="1100" b="1">
                <a:latin typeface="Times New Roman" charset="0"/>
                <a:ea typeface="MS PGothic" charset="0"/>
                <a:cs typeface="Times New Roman" charset="0"/>
              </a:rPr>
              <a:t>年秋季</a:t>
            </a:r>
            <a:endParaRPr lang="en-US" altLang="ja-JP" sz="1100" b="1">
              <a:latin typeface="Times New Roman" charset="0"/>
              <a:ea typeface="MS PGothic" charset="0"/>
              <a:cs typeface="Times New Roman" charset="0"/>
            </a:endParaRPr>
          </a:p>
          <a:p>
            <a:pPr algn="ctr" eaLnBrk="1" hangingPunct="1"/>
            <a:r>
              <a:rPr lang="en-US" sz="2400" b="1">
                <a:latin typeface="Arial Narrow" charset="0"/>
                <a:ea typeface="MS PGothic" charset="0"/>
                <a:cs typeface="Times New Roman" charset="0"/>
              </a:rPr>
              <a:t>4</a:t>
            </a:r>
            <a:br>
              <a:rPr lang="en-US" sz="2400" b="1">
                <a:latin typeface="Arial Narrow" charset="0"/>
                <a:ea typeface="MS PGothic" charset="0"/>
                <a:cs typeface="Times New Roman" charset="0"/>
              </a:rPr>
            </a:br>
            <a:r>
              <a:rPr lang="en-US" sz="1800" b="1">
                <a:latin typeface="SimSun" charset="0"/>
                <a:ea typeface="SimSun" charset="0"/>
                <a:cs typeface="Times New Roman" charset="0"/>
              </a:rPr>
              <a:t>西班牙</a:t>
            </a:r>
            <a:endParaRPr lang="en-US" altLang="ja-JP" sz="2400" b="1">
              <a:latin typeface="Arial Narrow" charset="0"/>
              <a:ea typeface="MS PGothic" charset="0"/>
              <a:cs typeface="Times New Roman" charset="0"/>
            </a:endParaRPr>
          </a:p>
          <a:p>
            <a:pPr algn="ctr" eaLnBrk="1" hangingPunct="1">
              <a:spcBef>
                <a:spcPct val="50000"/>
              </a:spcBef>
            </a:pPr>
            <a:endParaRPr lang="en-US" sz="1000" b="1">
              <a:latin typeface="Arial Narrow" charset="0"/>
              <a:ea typeface="MS PGothic" charset="0"/>
              <a:cs typeface="Times New Roman" charset="0"/>
            </a:endParaRPr>
          </a:p>
        </p:txBody>
      </p:sp>
      <p:sp>
        <p:nvSpPr>
          <p:cNvPr id="34" name="Title 33"/>
          <p:cNvSpPr>
            <a:spLocks noGrp="1"/>
          </p:cNvSpPr>
          <p:nvPr>
            <p:ph type="title" idx="4294967295"/>
          </p:nvPr>
        </p:nvSpPr>
        <p:spPr>
          <a:xfrm>
            <a:off x="0" y="298450"/>
            <a:ext cx="7772400" cy="523875"/>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rtlCol="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50000"/>
              </a:spcBef>
              <a:spcAft>
                <a:spcPts val="0"/>
              </a:spcAft>
              <a:defRPr/>
            </a:pPr>
            <a:r>
              <a:rPr lang="en-US" sz="28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保罗在罗马被监禁的对照</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r>
              <a:rPr lang="en-US" sz="28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公元</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67</a:t>
            </a:r>
            <a:r>
              <a:rPr lang="en-US"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年</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-68</a:t>
            </a:r>
            <a:r>
              <a:rPr lang="en-US"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年</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endParaRPr lang="en-US"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Times New Roman" charset="0"/>
            </a:endParaRPr>
          </a:p>
        </p:txBody>
      </p:sp>
      <p:sp>
        <p:nvSpPr>
          <p:cNvPr id="20" name="TextBox 27"/>
          <p:cNvSpPr txBox="1">
            <a:spLocks noChangeArrowheads="1"/>
          </p:cNvSpPr>
          <p:nvPr/>
        </p:nvSpPr>
        <p:spPr bwMode="auto">
          <a:xfrm>
            <a:off x="3152775" y="3482975"/>
            <a:ext cx="4098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effectLst>
                  <a:outerShdw blurRad="38100" dist="38100" dir="2700000" algn="tl">
                    <a:srgbClr val="DDDDDD"/>
                  </a:outerShdw>
                </a:effectLst>
                <a:latin typeface="SimSun" charset="0"/>
                <a:ea typeface="SimSun" charset="0"/>
                <a:cs typeface="Times New Roman" charset="0"/>
              </a:rPr>
              <a:t>大火前</a:t>
            </a:r>
            <a:r>
              <a:rPr lang="en-US" altLang="ja-JP" sz="2000" b="1">
                <a:solidFill>
                  <a:srgbClr val="FFFFFF"/>
                </a:solidFill>
                <a:effectLst>
                  <a:outerShdw blurRad="38100" dist="38100" dir="2700000" algn="tl">
                    <a:srgbClr val="DDDDDD"/>
                  </a:outerShdw>
                </a:effectLst>
                <a:latin typeface="SimSun" charset="0"/>
                <a:ea typeface="SimSun" charset="0"/>
                <a:cs typeface="Times New Roman" charset="0"/>
              </a:rPr>
              <a:t>		   </a:t>
            </a:r>
            <a:r>
              <a:rPr lang="en-US" sz="2000" b="1">
                <a:solidFill>
                  <a:srgbClr val="FFFFFF"/>
                </a:solidFill>
                <a:effectLst>
                  <a:outerShdw blurRad="38100" dist="38100" dir="2700000" algn="tl">
                    <a:srgbClr val="DDDDDD"/>
                  </a:outerShdw>
                </a:effectLst>
                <a:latin typeface="SimSun" charset="0"/>
                <a:ea typeface="SimSun" charset="0"/>
                <a:cs typeface="Times New Roman" charset="0"/>
              </a:rPr>
              <a:t>大火后</a:t>
            </a:r>
            <a:endParaRPr lang="en-US" sz="2000" b="1">
              <a:solidFill>
                <a:srgbClr val="FFFFFF"/>
              </a:solidFill>
              <a:effectLst>
                <a:outerShdw blurRad="38100" dist="38100" dir="2700000" algn="tl">
                  <a:srgbClr val="DDDDDD"/>
                </a:outerShdw>
              </a:effectLst>
              <a:latin typeface="SimSun" charset="0"/>
              <a:cs typeface="Arial" charset="0"/>
            </a:endParaRPr>
          </a:p>
        </p:txBody>
      </p:sp>
      <p:sp>
        <p:nvSpPr>
          <p:cNvPr id="21" name="TextBox 27"/>
          <p:cNvSpPr txBox="1">
            <a:spLocks noChangeArrowheads="1"/>
          </p:cNvSpPr>
          <p:nvPr/>
        </p:nvSpPr>
        <p:spPr bwMode="auto">
          <a:xfrm>
            <a:off x="179388" y="3482975"/>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公元</a:t>
            </a:r>
            <a:r>
              <a:rPr lang="en-US" altLang="ja-JP" sz="2000" b="1">
                <a:solidFill>
                  <a:srgbClr val="FFFFFF"/>
                </a:solidFill>
                <a:latin typeface="SimSun" charset="0"/>
                <a:ea typeface="SimSun" charset="0"/>
                <a:cs typeface="Times New Roman" charset="0"/>
              </a:rPr>
              <a:t>64</a:t>
            </a:r>
            <a:r>
              <a:rPr lang="en-US" sz="2000" b="1">
                <a:solidFill>
                  <a:srgbClr val="FFFFFF"/>
                </a:solidFill>
                <a:latin typeface="SimSun" charset="0"/>
                <a:ea typeface="SimSun" charset="0"/>
                <a:cs typeface="Times New Roman" charset="0"/>
              </a:rPr>
              <a:t>年罗马大火</a:t>
            </a:r>
            <a:endParaRPr lang="en-US" sz="2000" b="1">
              <a:solidFill>
                <a:srgbClr val="FFFFFF"/>
              </a:solidFill>
              <a:latin typeface="SimSun" charset="0"/>
              <a:cs typeface="Arial" charset="0"/>
            </a:endParaRPr>
          </a:p>
        </p:txBody>
      </p:sp>
      <p:sp>
        <p:nvSpPr>
          <p:cNvPr id="23" name="TextBox 27"/>
          <p:cNvSpPr txBox="1">
            <a:spLocks noChangeArrowheads="1"/>
          </p:cNvSpPr>
          <p:nvPr/>
        </p:nvSpPr>
        <p:spPr bwMode="auto">
          <a:xfrm>
            <a:off x="3152775" y="4184650"/>
            <a:ext cx="455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犹太教派</a:t>
            </a:r>
            <a:r>
              <a:rPr lang="en-US" altLang="ja-JP" sz="2000" b="1">
                <a:solidFill>
                  <a:srgbClr val="FFFFFF"/>
                </a:solidFill>
                <a:latin typeface="SimSun" charset="0"/>
                <a:ea typeface="SimSun" charset="0"/>
                <a:cs typeface="Times New Roman" charset="0"/>
              </a:rPr>
              <a:t>	   </a:t>
            </a:r>
            <a:r>
              <a:rPr lang="en-US" sz="2000" b="1">
                <a:solidFill>
                  <a:srgbClr val="FFFFFF"/>
                </a:solidFill>
                <a:latin typeface="SimSun" charset="0"/>
                <a:ea typeface="SimSun" charset="0"/>
                <a:cs typeface="Times New Roman" charset="0"/>
              </a:rPr>
              <a:t>大多是外邦人</a:t>
            </a:r>
            <a:endParaRPr lang="en-US" sz="2000" b="1">
              <a:solidFill>
                <a:srgbClr val="FFFFFF"/>
              </a:solidFill>
              <a:latin typeface="SimSun" charset="0"/>
              <a:cs typeface="Arial" charset="0"/>
            </a:endParaRPr>
          </a:p>
        </p:txBody>
      </p:sp>
      <p:sp>
        <p:nvSpPr>
          <p:cNvPr id="24" name="TextBox 27"/>
          <p:cNvSpPr txBox="1">
            <a:spLocks noChangeArrowheads="1"/>
          </p:cNvSpPr>
          <p:nvPr/>
        </p:nvSpPr>
        <p:spPr bwMode="auto">
          <a:xfrm>
            <a:off x="179388" y="418465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基督徒的意见</a:t>
            </a:r>
          </a:p>
        </p:txBody>
      </p:sp>
      <p:sp>
        <p:nvSpPr>
          <p:cNvPr id="26" name="TextBox 27"/>
          <p:cNvSpPr txBox="1">
            <a:spLocks noChangeArrowheads="1"/>
          </p:cNvSpPr>
          <p:nvPr/>
        </p:nvSpPr>
        <p:spPr bwMode="auto">
          <a:xfrm>
            <a:off x="2916238" y="4887913"/>
            <a:ext cx="5165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  保护</a:t>
            </a:r>
            <a:r>
              <a:rPr lang="en-US" altLang="ja-JP" sz="2000" b="1">
                <a:solidFill>
                  <a:srgbClr val="FFFFFF"/>
                </a:solidFill>
                <a:effectLst>
                  <a:outerShdw blurRad="38100" dist="38100" dir="2700000" algn="tl">
                    <a:srgbClr val="DDDDDD"/>
                  </a:outerShdw>
                </a:effectLst>
                <a:latin typeface="SimSun" charset="0"/>
                <a:ea typeface="SimSun" charset="0"/>
                <a:cs typeface="Times New Roman" charset="0"/>
              </a:rPr>
              <a:t>		    </a:t>
            </a:r>
            <a:r>
              <a:rPr lang="en-US" sz="2000" b="1">
                <a:solidFill>
                  <a:srgbClr val="FFFFFF"/>
                </a:solidFill>
                <a:effectLst>
                  <a:outerShdw blurRad="38100" dist="38100" dir="2700000" algn="tl">
                    <a:srgbClr val="DDDDDD"/>
                  </a:outerShdw>
                </a:effectLst>
                <a:latin typeface="SimSun" charset="0"/>
                <a:ea typeface="SimSun" charset="0"/>
                <a:cs typeface="Times New Roman" charset="0"/>
              </a:rPr>
              <a:t>无约束的迫害</a:t>
            </a:r>
            <a:endParaRPr lang="en-US" sz="2000" b="1">
              <a:solidFill>
                <a:srgbClr val="FFFFFF"/>
              </a:solidFill>
              <a:effectLst>
                <a:outerShdw blurRad="38100" dist="38100" dir="2700000" algn="tl">
                  <a:srgbClr val="DDDDDD"/>
                </a:outerShdw>
              </a:effectLst>
              <a:latin typeface="SimSun" charset="0"/>
              <a:cs typeface="Arial" charset="0"/>
            </a:endParaRPr>
          </a:p>
        </p:txBody>
      </p:sp>
      <p:sp>
        <p:nvSpPr>
          <p:cNvPr id="27" name="TextBox 27"/>
          <p:cNvSpPr txBox="1">
            <a:spLocks noChangeArrowheads="1"/>
          </p:cNvSpPr>
          <p:nvPr/>
        </p:nvSpPr>
        <p:spPr bwMode="auto">
          <a:xfrm>
            <a:off x="76200" y="4887913"/>
            <a:ext cx="3176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罗马政府对基督徒的态度</a:t>
            </a:r>
          </a:p>
        </p:txBody>
      </p:sp>
      <p:sp>
        <p:nvSpPr>
          <p:cNvPr id="30" name="TextBox 27"/>
          <p:cNvSpPr txBox="1">
            <a:spLocks noChangeArrowheads="1"/>
          </p:cNvSpPr>
          <p:nvPr/>
        </p:nvSpPr>
        <p:spPr bwMode="auto">
          <a:xfrm>
            <a:off x="65088" y="5589588"/>
            <a:ext cx="307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罗马政府对基督徒的迫害</a:t>
            </a:r>
          </a:p>
        </p:txBody>
      </p:sp>
      <p:sp>
        <p:nvSpPr>
          <p:cNvPr id="32" name="TextBox 27"/>
          <p:cNvSpPr txBox="1">
            <a:spLocks noChangeArrowheads="1"/>
          </p:cNvSpPr>
          <p:nvPr/>
        </p:nvSpPr>
        <p:spPr bwMode="auto">
          <a:xfrm>
            <a:off x="3197225" y="2781300"/>
            <a:ext cx="45561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0"/>
              </a:spcBef>
              <a:spcAft>
                <a:spcPts val="0"/>
              </a:spcAft>
              <a:buFontTx/>
              <a:buNone/>
              <a:defRPr/>
            </a:pPr>
            <a:r>
              <a:rPr lang="en-US" sz="22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稳定</a:t>
            </a:r>
            <a:r>
              <a:rPr 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r>
              <a:rPr lang="en-US" sz="22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发疯</a:t>
            </a:r>
            <a:endParaRPr 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a:p>
            <a:pPr eaLnBrk="1" fontAlgn="auto" hangingPunct="1">
              <a:spcBef>
                <a:spcPct val="0"/>
              </a:spcBef>
              <a:spcAft>
                <a:spcPts val="0"/>
              </a:spcAft>
              <a:buFontTx/>
              <a:buNone/>
              <a:defRPr/>
            </a:pPr>
            <a:r>
              <a:rPr 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endParaRPr lang="en-US" altLang="en-US" sz="2200" b="1" dirty="0">
              <a:solidFill>
                <a:srgbClr val="FFFFFF"/>
              </a:solidFill>
              <a:latin typeface="Arial" pitchFamily="34" charset="0"/>
              <a:cs typeface="Arial" pitchFamily="34" charset="0"/>
            </a:endParaRPr>
          </a:p>
        </p:txBody>
      </p:sp>
      <p:sp>
        <p:nvSpPr>
          <p:cNvPr id="33" name="TextBox 27"/>
          <p:cNvSpPr txBox="1">
            <a:spLocks noChangeArrowheads="1"/>
          </p:cNvSpPr>
          <p:nvPr/>
        </p:nvSpPr>
        <p:spPr bwMode="auto">
          <a:xfrm>
            <a:off x="179388" y="2781300"/>
            <a:ext cx="28797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0"/>
              </a:spcBef>
              <a:spcAft>
                <a:spcPts val="0"/>
              </a:spcAft>
              <a:buFontTx/>
              <a:buNone/>
              <a:defRPr/>
            </a:pPr>
            <a:r>
              <a:rPr lang="en-US" sz="20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罗马皇帝尼</a:t>
            </a:r>
            <a:r>
              <a:rPr lang="ja-JP" altLang="en-US" sz="2000" b="1" dirty="0">
                <a:solidFill>
                  <a:prstClr val="white"/>
                </a:solidFill>
                <a:latin typeface="SimSun" panose="02010600030101010101" pitchFamily="2" charset="-122"/>
                <a:ea typeface="SimSun" panose="02010600030101010101" pitchFamily="2" charset="-122"/>
                <a:sym typeface="MS PGothic" pitchFamily="34" charset="-128"/>
              </a:rPr>
              <a:t>罗</a:t>
            </a:r>
            <a:r>
              <a:rPr lang="en-US" sz="20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心理健康</a:t>
            </a:r>
            <a:r>
              <a:rPr lang="en-SG" sz="2200"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endParaRPr lang="en-US" alt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Arial" pitchFamily="34" charset="0"/>
            </a:endParaRPr>
          </a:p>
        </p:txBody>
      </p:sp>
      <p:sp>
        <p:nvSpPr>
          <p:cNvPr id="36" name="TextBox 27"/>
          <p:cNvSpPr txBox="1">
            <a:spLocks noChangeArrowheads="1"/>
          </p:cNvSpPr>
          <p:nvPr/>
        </p:nvSpPr>
        <p:spPr bwMode="auto">
          <a:xfrm>
            <a:off x="3138488" y="6269038"/>
            <a:ext cx="455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被释放</a:t>
            </a:r>
            <a:r>
              <a:rPr lang="en-US" altLang="ja-JP" sz="2000" b="1">
                <a:solidFill>
                  <a:srgbClr val="FFFFFF"/>
                </a:solidFill>
                <a:latin typeface="SimSun" charset="0"/>
                <a:ea typeface="SimSun" charset="0"/>
                <a:cs typeface="Times New Roman" charset="0"/>
              </a:rPr>
              <a:t>		    </a:t>
            </a:r>
            <a:r>
              <a:rPr lang="en-US" sz="2000" b="1">
                <a:solidFill>
                  <a:srgbClr val="FFFFFF"/>
                </a:solidFill>
                <a:latin typeface="SimSun" charset="0"/>
                <a:ea typeface="SimSun" charset="0"/>
                <a:cs typeface="Times New Roman" charset="0"/>
              </a:rPr>
              <a:t>斩首</a:t>
            </a:r>
            <a:endParaRPr lang="en-US" altLang="ja-JP" sz="2000" b="1">
              <a:solidFill>
                <a:srgbClr val="FFFFFF"/>
              </a:solidFill>
              <a:latin typeface="SimSun" charset="0"/>
              <a:ea typeface="SimSun" charset="0"/>
              <a:cs typeface="Times New Roman" charset="0"/>
            </a:endParaRPr>
          </a:p>
          <a:p>
            <a:pPr algn="l" eaLnBrk="1" hangingPunct="1"/>
            <a:endParaRPr lang="en-US" sz="2000" b="1">
              <a:solidFill>
                <a:srgbClr val="FFFFFF"/>
              </a:solidFill>
              <a:latin typeface="SimSun" charset="0"/>
              <a:cs typeface="Arial" charset="0"/>
            </a:endParaRPr>
          </a:p>
        </p:txBody>
      </p:sp>
      <p:sp>
        <p:nvSpPr>
          <p:cNvPr id="37" name="TextBox 27"/>
          <p:cNvSpPr txBox="1">
            <a:spLocks noChangeArrowheads="1"/>
          </p:cNvSpPr>
          <p:nvPr/>
        </p:nvSpPr>
        <p:spPr bwMode="auto">
          <a:xfrm>
            <a:off x="179388" y="62690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保罗的下场</a:t>
            </a:r>
          </a:p>
        </p:txBody>
      </p:sp>
      <p:sp>
        <p:nvSpPr>
          <p:cNvPr id="2" name="Rectangle 1"/>
          <p:cNvSpPr/>
          <p:nvPr/>
        </p:nvSpPr>
        <p:spPr>
          <a:xfrm>
            <a:off x="-887413" y="-482600"/>
            <a:ext cx="2286001" cy="708025"/>
          </a:xfrm>
          <a:prstGeom prst="rect">
            <a:avLst/>
          </a:prstGeom>
        </p:spPr>
        <p:txBody>
          <a:bodyPr>
            <a:spAutoFit/>
          </a:bodyPr>
          <a:lstStyle/>
          <a:p>
            <a:pPr algn="l" fontAlgn="auto" hangingPunct="1">
              <a:spcBef>
                <a:spcPts val="0"/>
              </a:spcBef>
              <a:spcAft>
                <a:spcPts val="0"/>
              </a:spcAft>
              <a:defRPr/>
            </a:pPr>
            <a:r>
              <a:rPr lang="en-US" sz="2000"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罗马皇帝尼禄心理健康</a:t>
            </a:r>
            <a:endParaRPr lang="en-US" sz="1800" dirty="0">
              <a:solidFill>
                <a:prstClr val="black"/>
              </a:solidFill>
              <a:latin typeface="Calibri"/>
              <a:ea typeface="+mn-ea"/>
              <a:cs typeface="+mn-cs"/>
            </a:endParaRPr>
          </a:p>
        </p:txBody>
      </p:sp>
      <p:sp>
        <p:nvSpPr>
          <p:cNvPr id="3" name="Rectangle 2"/>
          <p:cNvSpPr/>
          <p:nvPr/>
        </p:nvSpPr>
        <p:spPr>
          <a:xfrm>
            <a:off x="3175000" y="5589588"/>
            <a:ext cx="3441700" cy="369887"/>
          </a:xfrm>
          <a:prstGeom prst="rect">
            <a:avLst/>
          </a:prstGeom>
        </p:spPr>
        <p:txBody>
          <a:bodyPr wrap="none">
            <a:spAutoFit/>
          </a:bodyPr>
          <a:lstStyle/>
          <a:p>
            <a:pPr algn="l" fontAlgn="auto" hangingPunct="1">
              <a:spcBef>
                <a:spcPts val="0"/>
              </a:spcBef>
              <a:spcAft>
                <a:spcPts val="0"/>
              </a:spcAft>
              <a:defRPr/>
            </a:pPr>
            <a:r>
              <a:rPr lang="en-US" sz="18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罕见</a:t>
            </a:r>
            <a:r>
              <a:rPr lang="en-SG" sz="18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	           </a:t>
            </a:r>
            <a:r>
              <a:rPr lang="en-US" sz="18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广泛普及</a:t>
            </a:r>
            <a:endParaRPr lang="en-US" sz="18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26" grpId="0"/>
      <p:bldP spid="27" grpId="0"/>
      <p:bldP spid="30" grpId="0"/>
      <p:bldP spid="32" grpId="0"/>
      <p:bldP spid="33"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75" y="-228600"/>
            <a:ext cx="8999538" cy="1093788"/>
          </a:xfrm>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6" name="Title 1"/>
          <p:cNvSpPr txBox="1">
            <a:spLocks/>
          </p:cNvSpPr>
          <p:nvPr/>
        </p:nvSpPr>
        <p:spPr bwMode="auto">
          <a:xfrm rot="619564">
            <a:off x="244475" y="3468688"/>
            <a:ext cx="9018588" cy="3100387"/>
          </a:xfrm>
          <a:prstGeom prst="rect">
            <a:avLst/>
          </a:prstGeom>
          <a:solidFill>
            <a:srgbClr val="8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t>
            </a:r>
            <a:r>
              <a:rPr lang="en-US" sz="3200" b="1" dirty="0" err="1">
                <a:solidFill>
                  <a:prstClr val="white"/>
                </a:solidFill>
                <a:latin typeface="SimSun" panose="02010600030101010101" pitchFamily="2" charset="-122"/>
                <a:ea typeface="SimSun" panose="02010600030101010101" pitchFamily="2" charset="-122"/>
              </a:rPr>
              <a:t>不但如此，凡立志在基督耶稣里敬虔度日的，也都要受逼迫。只是作恶的，和迷惑人的，必越久越恶，他欺哄人也被人欺哄</a:t>
            </a:r>
            <a:r>
              <a:rPr lang="en-US" sz="3200" b="1" dirty="0">
                <a:solidFill>
                  <a:prstClr val="white"/>
                </a:solidFill>
                <a:latin typeface="SimSun" panose="02010600030101010101" pitchFamily="2" charset="-122"/>
                <a:ea typeface="SimSun" panose="02010600030101010101" pitchFamily="2" charset="-122"/>
              </a:rPr>
              <a:t>。”</a:t>
            </a:r>
          </a:p>
          <a:p>
            <a:pPr>
              <a:defRPr/>
            </a:pPr>
            <a:r>
              <a:rPr lang="en-US" sz="3200" b="1" dirty="0">
                <a:solidFill>
                  <a:prstClr val="white"/>
                </a:solidFill>
                <a:latin typeface="SimSun" panose="02010600030101010101" pitchFamily="2" charset="-122"/>
                <a:ea typeface="SimSun" panose="02010600030101010101" pitchFamily="2" charset="-122"/>
              </a:rPr>
              <a:t> (</a:t>
            </a:r>
            <a:r>
              <a:rPr lang="en-US" sz="3200" b="1" dirty="0" err="1">
                <a:solidFill>
                  <a:prstClr val="white"/>
                </a:solidFill>
                <a:latin typeface="SimSun" panose="02010600030101010101" pitchFamily="2" charset="-122"/>
                <a:ea typeface="SimSun" panose="02010600030101010101" pitchFamily="2" charset="-122"/>
              </a:rPr>
              <a:t>提摩太后书</a:t>
            </a:r>
            <a:r>
              <a:rPr lang="en-US" sz="3200" b="1" dirty="0">
                <a:solidFill>
                  <a:prstClr val="white"/>
                </a:solidFill>
                <a:latin typeface="SimSun" panose="02010600030101010101" pitchFamily="2" charset="-122"/>
                <a:ea typeface="SimSun" panose="02010600030101010101" pitchFamily="2" charset="-122"/>
              </a:rPr>
              <a:t> </a:t>
            </a:r>
            <a:r>
              <a:rPr lang="en-SG" sz="3200" b="1" dirty="0">
                <a:solidFill>
                  <a:prstClr val="white"/>
                </a:solidFill>
                <a:latin typeface="SimSun" panose="02010600030101010101" pitchFamily="2" charset="-122"/>
                <a:ea typeface="SimSun" panose="02010600030101010101" pitchFamily="2" charset="-122"/>
              </a:rPr>
              <a:t>3:12-13)</a:t>
            </a:r>
            <a:endParaRPr lang="en-US" sz="3200" b="1" dirty="0">
              <a:solidFill>
                <a:prstClr val="white"/>
              </a:solidFill>
              <a:latin typeface="SimSun" panose="02010600030101010101" pitchFamily="2" charset="-122"/>
              <a:ea typeface="SimSun" panose="02010600030101010101" pitchFamily="2" charset="-122"/>
            </a:endParaRPr>
          </a:p>
          <a:p>
            <a:pPr>
              <a:defRPr/>
            </a:pPr>
            <a:r>
              <a:rPr lang="en-SG" sz="3200" b="1" dirty="0">
                <a:solidFill>
                  <a:prstClr val="white"/>
                </a:solidFill>
                <a:latin typeface="SimSun" panose="02010600030101010101" pitchFamily="2" charset="-122"/>
                <a:ea typeface="SimSun" panose="02010600030101010101" pitchFamily="2" charset="-122"/>
              </a:rPr>
              <a:t> </a:t>
            </a:r>
            <a:endParaRPr lang="en-US" sz="3200" b="1"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t>
            </a:r>
            <a:r>
              <a:rPr lang="en-US" sz="3200" b="1" dirty="0" err="1">
                <a:solidFill>
                  <a:prstClr val="white"/>
                </a:solidFill>
                <a:latin typeface="SimSun" panose="02010600030101010101" pitchFamily="2" charset="-122"/>
                <a:ea typeface="SimSun" panose="02010600030101010101" pitchFamily="2" charset="-122"/>
              </a:rPr>
              <a:t>凡在亚西亚的人都离弃我，这是你知道的。其中有腓吉路和黑摩其尼</a:t>
            </a:r>
            <a:r>
              <a:rPr lang="en-US" sz="3200" dirty="0">
                <a:solidFill>
                  <a:prstClr val="white"/>
                </a:solidFill>
                <a:latin typeface="SimSun" panose="02010600030101010101" pitchFamily="2" charset="-122"/>
                <a:ea typeface="SimSun" panose="02010600030101010101" pitchFamily="2" charset="-122"/>
              </a:rPr>
              <a:t>”</a:t>
            </a:r>
          </a:p>
          <a:p>
            <a:pPr>
              <a:defRPr/>
            </a:pPr>
            <a:r>
              <a:rPr lang="en-US" sz="3200" b="1" dirty="0">
                <a:solidFill>
                  <a:prstClr val="white"/>
                </a:solidFill>
                <a:latin typeface="SimSun" panose="02010600030101010101" pitchFamily="2" charset="-122"/>
                <a:ea typeface="SimSun" panose="02010600030101010101" pitchFamily="2" charset="-122"/>
              </a:rPr>
              <a:t>(</a:t>
            </a:r>
            <a:r>
              <a:rPr lang="en-US" sz="3200" b="1" dirty="0" err="1">
                <a:solidFill>
                  <a:prstClr val="white"/>
                </a:solidFill>
                <a:latin typeface="SimSun" panose="02010600030101010101" pitchFamily="2" charset="-122"/>
                <a:ea typeface="SimSun" panose="02010600030101010101" pitchFamily="2" charset="-122"/>
              </a:rPr>
              <a:t>提摩太后书</a:t>
            </a:r>
            <a:r>
              <a:rPr lang="en-US" sz="3200" b="1" dirty="0">
                <a:solidFill>
                  <a:prstClr val="white"/>
                </a:solidFill>
                <a:latin typeface="SimSun" panose="02010600030101010101" pitchFamily="2" charset="-122"/>
                <a:ea typeface="SimSun" panose="02010600030101010101" pitchFamily="2" charset="-122"/>
              </a:rPr>
              <a:t> </a:t>
            </a:r>
            <a:r>
              <a:rPr lang="en-SG" sz="3200" b="1" dirty="0">
                <a:solidFill>
                  <a:prstClr val="white"/>
                </a:solidFill>
                <a:latin typeface="SimSun" panose="02010600030101010101" pitchFamily="2" charset="-122"/>
                <a:ea typeface="SimSun" panose="02010600030101010101" pitchFamily="2" charset="-122"/>
              </a:rPr>
              <a:t>1:15)</a:t>
            </a:r>
            <a:endParaRPr lang="en-US" sz="3200" b="1" dirty="0">
              <a:solidFill>
                <a:prstClr val="white"/>
              </a:solidFill>
              <a:latin typeface="SimSun" panose="02010600030101010101" pitchFamily="2" charset="-122"/>
              <a:ea typeface="SimSun"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2051050" y="2781300"/>
            <a:ext cx="4033838" cy="576263"/>
          </a:xfrm>
          <a:prstGeom prst="rect">
            <a:avLst/>
          </a:prstGeom>
          <a:solidFill>
            <a:srgbClr val="008000"/>
          </a:solidFill>
          <a:ln w="9525">
            <a:solidFill>
              <a:schemeClr val="tx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5" name="Title 1"/>
          <p:cNvSpPr txBox="1">
            <a:spLocks/>
          </p:cNvSpPr>
          <p:nvPr/>
        </p:nvSpPr>
        <p:spPr bwMode="auto">
          <a:xfrm>
            <a:off x="0" y="1465263"/>
            <a:ext cx="9128125" cy="5943600"/>
          </a:xfrm>
          <a:prstGeom prst="rect">
            <a:avLst/>
          </a:prstGeom>
          <a:noFill/>
          <a:ln>
            <a:noFill/>
          </a:ln>
        </p:spPr>
        <p:txBody>
          <a:bodyPr anchor="ct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fontAlgn="auto" hangingPunct="1">
              <a:spcBef>
                <a:spcPts val="0"/>
              </a:spcBef>
              <a:spcAft>
                <a:spcPts val="0"/>
              </a:spcAft>
              <a:defRPr/>
            </a:pPr>
            <a:r>
              <a:rPr lang="en-US" sz="3300" b="1" dirty="0" err="1">
                <a:solidFill>
                  <a:srgbClr val="FFFFFF"/>
                </a:solidFill>
                <a:latin typeface="SimSun" panose="02010600030101010101" pitchFamily="2" charset="-122"/>
                <a:ea typeface="SimSun" panose="02010600030101010101" pitchFamily="2" charset="-122"/>
                <a:cs typeface="+mn-cs"/>
              </a:rPr>
              <a:t>你要赶紧的到我这里来。因为底马贪爱现今的世界，离弃我往帖撒罗尼迦去了。革勒士往加拉太去。提多往挞马太去</a:t>
            </a:r>
            <a:r>
              <a:rPr lang="en-US" sz="3300" b="1" dirty="0">
                <a:solidFill>
                  <a:srgbClr val="FFFFFF"/>
                </a:solidFill>
                <a:latin typeface="SimSun" panose="02010600030101010101" pitchFamily="2" charset="-122"/>
                <a:ea typeface="SimSun" panose="02010600030101010101" pitchFamily="2" charset="-122"/>
                <a:cs typeface="+mn-cs"/>
              </a:rPr>
              <a:t>。</a:t>
            </a:r>
          </a:p>
          <a:p>
            <a:pPr algn="ctr" fontAlgn="auto" hangingPunct="1">
              <a:spcBef>
                <a:spcPts val="0"/>
              </a:spcBef>
              <a:spcAft>
                <a:spcPts val="0"/>
              </a:spcAft>
              <a:defRPr/>
            </a:pPr>
            <a:r>
              <a:rPr lang="en-US" sz="3300" b="1" dirty="0">
                <a:solidFill>
                  <a:srgbClr val="FFFFFF"/>
                </a:solidFill>
                <a:latin typeface="SimSun" panose="02010600030101010101" pitchFamily="2" charset="-122"/>
                <a:ea typeface="SimSun" panose="02010600030101010101" pitchFamily="2" charset="-122"/>
                <a:cs typeface="+mn-cs"/>
              </a:rPr>
              <a:t>          独有路加在我这里。你来的时候要把马可带来。因为他在传道的事上于我有益处。我已经打发推基古往以弗所去。我在特罗亚留于加布的那件外衣，你来的时候可以带来。那些书也要带来。更要紧的是那些皮卷。铜匠亚力山大多多的害我。主必照他所行的报应他。你也要防备他。因为他极力敌挡了我们的话。</a:t>
            </a:r>
          </a:p>
          <a:p>
            <a:pPr algn="ctr" fontAlgn="auto" hangingPunct="1">
              <a:spcBef>
                <a:spcPts val="0"/>
              </a:spcBef>
              <a:spcAft>
                <a:spcPts val="0"/>
              </a:spcAft>
              <a:defRPr/>
            </a:pPr>
            <a:r>
              <a:rPr lang="en-US" sz="3000" b="1" dirty="0">
                <a:solidFill>
                  <a:srgbClr val="FFFFFF"/>
                </a:solidFill>
                <a:latin typeface="SimSun" panose="02010600030101010101" pitchFamily="2" charset="-122"/>
                <a:ea typeface="SimSun" panose="02010600030101010101" pitchFamily="2" charset="-122"/>
                <a:cs typeface="+mn-cs"/>
              </a:rPr>
              <a:t>(</a:t>
            </a:r>
            <a:r>
              <a:rPr lang="en-US" sz="3000" b="1" dirty="0" err="1">
                <a:solidFill>
                  <a:srgbClr val="FFFFFF"/>
                </a:solidFill>
                <a:latin typeface="SimSun" panose="02010600030101010101" pitchFamily="2" charset="-122"/>
                <a:ea typeface="SimSun" panose="02010600030101010101" pitchFamily="2" charset="-122"/>
                <a:cs typeface="+mn-cs"/>
              </a:rPr>
              <a:t>提摩太后书</a:t>
            </a:r>
            <a:r>
              <a:rPr lang="en-US" sz="3000" b="1" dirty="0">
                <a:solidFill>
                  <a:srgbClr val="FFFFFF"/>
                </a:solidFill>
                <a:latin typeface="SimSun" panose="02010600030101010101" pitchFamily="2" charset="-122"/>
                <a:ea typeface="SimSun" panose="02010600030101010101" pitchFamily="2" charset="-122"/>
                <a:cs typeface="+mn-cs"/>
              </a:rPr>
              <a:t> </a:t>
            </a:r>
            <a:r>
              <a:rPr lang="en-SG" sz="3000" b="1" dirty="0">
                <a:solidFill>
                  <a:srgbClr val="FFFFFF"/>
                </a:solidFill>
                <a:latin typeface="SimSun" panose="02010600030101010101" pitchFamily="2" charset="-122"/>
                <a:ea typeface="SimSun" panose="02010600030101010101" pitchFamily="2" charset="-122"/>
                <a:cs typeface="+mn-cs"/>
              </a:rPr>
              <a:t>4:9-15)</a:t>
            </a:r>
            <a:endParaRPr lang="en-US" sz="3000" b="1" dirty="0">
              <a:solidFill>
                <a:srgbClr val="FFFFFF"/>
              </a:solidFill>
              <a:latin typeface="SimSun" panose="02010600030101010101" pitchFamily="2" charset="-122"/>
              <a:ea typeface="SimSun" panose="02010600030101010101" pitchFamily="2" charset="-122"/>
              <a:cs typeface="+mn-cs"/>
            </a:endParaRPr>
          </a:p>
          <a:p>
            <a:pPr algn="ctr" fontAlgn="auto" hangingPunct="1">
              <a:spcBef>
                <a:spcPts val="0"/>
              </a:spcBef>
              <a:spcAft>
                <a:spcPts val="0"/>
              </a:spcAft>
              <a:defRPr/>
            </a:pPr>
            <a:endParaRPr lang="en-US" sz="3300" b="1" dirty="0">
              <a:solidFill>
                <a:srgbClr val="FFFFFF"/>
              </a:solidFill>
              <a:latin typeface="SimSun" panose="02010600030101010101" pitchFamily="2" charset="-122"/>
              <a:ea typeface="SimSun" panose="02010600030101010101" pitchFamily="2" charset="-122"/>
              <a:cs typeface="+mn-cs"/>
            </a:endParaRPr>
          </a:p>
          <a:p>
            <a:pPr algn="ctr" fontAlgn="auto" hangingPunct="1">
              <a:spcBef>
                <a:spcPts val="0"/>
              </a:spcBef>
              <a:spcAft>
                <a:spcPts val="0"/>
              </a:spcAft>
              <a:defRPr/>
            </a:pPr>
            <a:endParaRPr lang="en-US" altLang="en-US" sz="3300" b="1" dirty="0">
              <a:solidFill>
                <a:srgbClr val="FFFFFF"/>
              </a:solidFill>
              <a:effectLst>
                <a:outerShdw blurRad="38100" dist="38100" dir="2700000" algn="tl">
                  <a:srgbClr val="808080"/>
                </a:outerShdw>
              </a:effectLst>
              <a:latin typeface="SimSun" panose="02010600030101010101" pitchFamily="2" charset="-122"/>
              <a:ea typeface="SimSun" panose="02010600030101010101" pitchFamily="2" charset="-122"/>
              <a:cs typeface="Arial" pitchFamily="34" charset="0"/>
            </a:endParaRPr>
          </a:p>
        </p:txBody>
      </p:sp>
      <p:sp>
        <p:nvSpPr>
          <p:cNvPr id="2" name="Title 1"/>
          <p:cNvSpPr>
            <a:spLocks noGrp="1"/>
          </p:cNvSpPr>
          <p:nvPr>
            <p:ph type="title"/>
          </p:nvPr>
        </p:nvSpPr>
        <p:spPr>
          <a:xfrm>
            <a:off x="0" y="31750"/>
            <a:ext cx="8999538" cy="1093788"/>
          </a:xfrm>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3" name="Multiply 2"/>
          <p:cNvSpPr/>
          <p:nvPr/>
        </p:nvSpPr>
        <p:spPr bwMode="auto">
          <a:xfrm>
            <a:off x="3052763" y="1916113"/>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6" name="Multiply 5"/>
          <p:cNvSpPr/>
          <p:nvPr/>
        </p:nvSpPr>
        <p:spPr bwMode="auto">
          <a:xfrm>
            <a:off x="6634163" y="141128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7" name="Multiply 6"/>
          <p:cNvSpPr/>
          <p:nvPr/>
        </p:nvSpPr>
        <p:spPr bwMode="auto">
          <a:xfrm>
            <a:off x="5545138" y="1147763"/>
            <a:ext cx="1081087"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8" name="Multiply 7"/>
          <p:cNvSpPr/>
          <p:nvPr/>
        </p:nvSpPr>
        <p:spPr bwMode="auto">
          <a:xfrm>
            <a:off x="217488" y="30686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9" name="Multiply 8"/>
          <p:cNvSpPr/>
          <p:nvPr/>
        </p:nvSpPr>
        <p:spPr bwMode="auto">
          <a:xfrm>
            <a:off x="1973263" y="34290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10" name="Multiply 9"/>
          <p:cNvSpPr/>
          <p:nvPr/>
        </p:nvSpPr>
        <p:spPr bwMode="auto">
          <a:xfrm>
            <a:off x="8154988" y="35179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11" name="Multiply 10"/>
          <p:cNvSpPr/>
          <p:nvPr/>
        </p:nvSpPr>
        <p:spPr bwMode="auto">
          <a:xfrm>
            <a:off x="6415088" y="4525963"/>
            <a:ext cx="1081087"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12" name="Multiply 11"/>
          <p:cNvSpPr/>
          <p:nvPr/>
        </p:nvSpPr>
        <p:spPr bwMode="auto">
          <a:xfrm>
            <a:off x="147638" y="90805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80">
                                          <p:stCondLst>
                                            <p:cond delay="0"/>
                                          </p:stCondLst>
                                        </p:cTn>
                                        <p:tgtEl>
                                          <p:spTgt spid="6"/>
                                        </p:tgtEl>
                                      </p:cBhvr>
                                    </p:animEffect>
                                    <p:anim calcmode="lin" valueType="num">
                                      <p:cBhvr>
                                        <p:cTn id="5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6" dur="26">
                                          <p:stCondLst>
                                            <p:cond delay="650"/>
                                          </p:stCondLst>
                                        </p:cTn>
                                        <p:tgtEl>
                                          <p:spTgt spid="6"/>
                                        </p:tgtEl>
                                      </p:cBhvr>
                                      <p:to x="100000" y="60000"/>
                                    </p:animScale>
                                    <p:animScale>
                                      <p:cBhvr>
                                        <p:cTn id="57" dur="166" decel="50000">
                                          <p:stCondLst>
                                            <p:cond delay="676"/>
                                          </p:stCondLst>
                                        </p:cTn>
                                        <p:tgtEl>
                                          <p:spTgt spid="6"/>
                                        </p:tgtEl>
                                      </p:cBhvr>
                                      <p:to x="100000" y="100000"/>
                                    </p:animScale>
                                    <p:animScale>
                                      <p:cBhvr>
                                        <p:cTn id="58" dur="26">
                                          <p:stCondLst>
                                            <p:cond delay="1312"/>
                                          </p:stCondLst>
                                        </p:cTn>
                                        <p:tgtEl>
                                          <p:spTgt spid="6"/>
                                        </p:tgtEl>
                                      </p:cBhvr>
                                      <p:to x="100000" y="80000"/>
                                    </p:animScale>
                                    <p:animScale>
                                      <p:cBhvr>
                                        <p:cTn id="59" dur="166" decel="50000">
                                          <p:stCondLst>
                                            <p:cond delay="1338"/>
                                          </p:stCondLst>
                                        </p:cTn>
                                        <p:tgtEl>
                                          <p:spTgt spid="6"/>
                                        </p:tgtEl>
                                      </p:cBhvr>
                                      <p:to x="100000" y="100000"/>
                                    </p:animScale>
                                    <p:animScale>
                                      <p:cBhvr>
                                        <p:cTn id="60" dur="26">
                                          <p:stCondLst>
                                            <p:cond delay="1642"/>
                                          </p:stCondLst>
                                        </p:cTn>
                                        <p:tgtEl>
                                          <p:spTgt spid="6"/>
                                        </p:tgtEl>
                                      </p:cBhvr>
                                      <p:to x="100000" y="90000"/>
                                    </p:animScale>
                                    <p:animScale>
                                      <p:cBhvr>
                                        <p:cTn id="61" dur="166" decel="50000">
                                          <p:stCondLst>
                                            <p:cond delay="1668"/>
                                          </p:stCondLst>
                                        </p:cTn>
                                        <p:tgtEl>
                                          <p:spTgt spid="6"/>
                                        </p:tgtEl>
                                      </p:cBhvr>
                                      <p:to x="100000" y="100000"/>
                                    </p:animScale>
                                    <p:animScale>
                                      <p:cBhvr>
                                        <p:cTn id="62" dur="26">
                                          <p:stCondLst>
                                            <p:cond delay="1808"/>
                                          </p:stCondLst>
                                        </p:cTn>
                                        <p:tgtEl>
                                          <p:spTgt spid="6"/>
                                        </p:tgtEl>
                                      </p:cBhvr>
                                      <p:to x="100000" y="95000"/>
                                    </p:animScale>
                                    <p:animScale>
                                      <p:cBhvr>
                                        <p:cTn id="63" dur="166" decel="50000">
                                          <p:stCondLst>
                                            <p:cond delay="1834"/>
                                          </p:stCondLst>
                                        </p:cTn>
                                        <p:tgtEl>
                                          <p:spTgt spid="6"/>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ipe(down)">
                                      <p:cBhvr>
                                        <p:cTn id="86" dur="580">
                                          <p:stCondLst>
                                            <p:cond delay="0"/>
                                          </p:stCondLst>
                                        </p:cTn>
                                        <p:tgtEl>
                                          <p:spTgt spid="8"/>
                                        </p:tgtEl>
                                      </p:cBhvr>
                                    </p:animEffect>
                                    <p:anim calcmode="lin" valueType="num">
                                      <p:cBhvr>
                                        <p:cTn id="8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2" dur="26">
                                          <p:stCondLst>
                                            <p:cond delay="650"/>
                                          </p:stCondLst>
                                        </p:cTn>
                                        <p:tgtEl>
                                          <p:spTgt spid="8"/>
                                        </p:tgtEl>
                                      </p:cBhvr>
                                      <p:to x="100000" y="60000"/>
                                    </p:animScale>
                                    <p:animScale>
                                      <p:cBhvr>
                                        <p:cTn id="93" dur="166" decel="50000">
                                          <p:stCondLst>
                                            <p:cond delay="676"/>
                                          </p:stCondLst>
                                        </p:cTn>
                                        <p:tgtEl>
                                          <p:spTgt spid="8"/>
                                        </p:tgtEl>
                                      </p:cBhvr>
                                      <p:to x="100000" y="100000"/>
                                    </p:animScale>
                                    <p:animScale>
                                      <p:cBhvr>
                                        <p:cTn id="94" dur="26">
                                          <p:stCondLst>
                                            <p:cond delay="1312"/>
                                          </p:stCondLst>
                                        </p:cTn>
                                        <p:tgtEl>
                                          <p:spTgt spid="8"/>
                                        </p:tgtEl>
                                      </p:cBhvr>
                                      <p:to x="100000" y="80000"/>
                                    </p:animScale>
                                    <p:animScale>
                                      <p:cBhvr>
                                        <p:cTn id="95" dur="166" decel="50000">
                                          <p:stCondLst>
                                            <p:cond delay="1338"/>
                                          </p:stCondLst>
                                        </p:cTn>
                                        <p:tgtEl>
                                          <p:spTgt spid="8"/>
                                        </p:tgtEl>
                                      </p:cBhvr>
                                      <p:to x="100000" y="100000"/>
                                    </p:animScale>
                                    <p:animScale>
                                      <p:cBhvr>
                                        <p:cTn id="96" dur="26">
                                          <p:stCondLst>
                                            <p:cond delay="1642"/>
                                          </p:stCondLst>
                                        </p:cTn>
                                        <p:tgtEl>
                                          <p:spTgt spid="8"/>
                                        </p:tgtEl>
                                      </p:cBhvr>
                                      <p:to x="100000" y="90000"/>
                                    </p:animScale>
                                    <p:animScale>
                                      <p:cBhvr>
                                        <p:cTn id="97" dur="166" decel="50000">
                                          <p:stCondLst>
                                            <p:cond delay="1668"/>
                                          </p:stCondLst>
                                        </p:cTn>
                                        <p:tgtEl>
                                          <p:spTgt spid="8"/>
                                        </p:tgtEl>
                                      </p:cBhvr>
                                      <p:to x="100000" y="100000"/>
                                    </p:animScale>
                                    <p:animScale>
                                      <p:cBhvr>
                                        <p:cTn id="98" dur="26">
                                          <p:stCondLst>
                                            <p:cond delay="1808"/>
                                          </p:stCondLst>
                                        </p:cTn>
                                        <p:tgtEl>
                                          <p:spTgt spid="8"/>
                                        </p:tgtEl>
                                      </p:cBhvr>
                                      <p:to x="100000" y="95000"/>
                                    </p:animScale>
                                    <p:animScale>
                                      <p:cBhvr>
                                        <p:cTn id="99" dur="166" decel="50000">
                                          <p:stCondLst>
                                            <p:cond delay="1834"/>
                                          </p:stCondLst>
                                        </p:cTn>
                                        <p:tgtEl>
                                          <p:spTgt spid="8"/>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down)">
                                      <p:cBhvr>
                                        <p:cTn id="104" dur="580">
                                          <p:stCondLst>
                                            <p:cond delay="0"/>
                                          </p:stCondLst>
                                        </p:cTn>
                                        <p:tgtEl>
                                          <p:spTgt spid="9"/>
                                        </p:tgtEl>
                                      </p:cBhvr>
                                    </p:animEffect>
                                    <p:anim calcmode="lin" valueType="num">
                                      <p:cBhvr>
                                        <p:cTn id="10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10" dur="26">
                                          <p:stCondLst>
                                            <p:cond delay="650"/>
                                          </p:stCondLst>
                                        </p:cTn>
                                        <p:tgtEl>
                                          <p:spTgt spid="9"/>
                                        </p:tgtEl>
                                      </p:cBhvr>
                                      <p:to x="100000" y="60000"/>
                                    </p:animScale>
                                    <p:animScale>
                                      <p:cBhvr>
                                        <p:cTn id="111" dur="166" decel="50000">
                                          <p:stCondLst>
                                            <p:cond delay="676"/>
                                          </p:stCondLst>
                                        </p:cTn>
                                        <p:tgtEl>
                                          <p:spTgt spid="9"/>
                                        </p:tgtEl>
                                      </p:cBhvr>
                                      <p:to x="100000" y="100000"/>
                                    </p:animScale>
                                    <p:animScale>
                                      <p:cBhvr>
                                        <p:cTn id="112" dur="26">
                                          <p:stCondLst>
                                            <p:cond delay="1312"/>
                                          </p:stCondLst>
                                        </p:cTn>
                                        <p:tgtEl>
                                          <p:spTgt spid="9"/>
                                        </p:tgtEl>
                                      </p:cBhvr>
                                      <p:to x="100000" y="80000"/>
                                    </p:animScale>
                                    <p:animScale>
                                      <p:cBhvr>
                                        <p:cTn id="113" dur="166" decel="50000">
                                          <p:stCondLst>
                                            <p:cond delay="1338"/>
                                          </p:stCondLst>
                                        </p:cTn>
                                        <p:tgtEl>
                                          <p:spTgt spid="9"/>
                                        </p:tgtEl>
                                      </p:cBhvr>
                                      <p:to x="100000" y="100000"/>
                                    </p:animScale>
                                    <p:animScale>
                                      <p:cBhvr>
                                        <p:cTn id="114" dur="26">
                                          <p:stCondLst>
                                            <p:cond delay="1642"/>
                                          </p:stCondLst>
                                        </p:cTn>
                                        <p:tgtEl>
                                          <p:spTgt spid="9"/>
                                        </p:tgtEl>
                                      </p:cBhvr>
                                      <p:to x="100000" y="90000"/>
                                    </p:animScale>
                                    <p:animScale>
                                      <p:cBhvr>
                                        <p:cTn id="115" dur="166" decel="50000">
                                          <p:stCondLst>
                                            <p:cond delay="1668"/>
                                          </p:stCondLst>
                                        </p:cTn>
                                        <p:tgtEl>
                                          <p:spTgt spid="9"/>
                                        </p:tgtEl>
                                      </p:cBhvr>
                                      <p:to x="100000" y="100000"/>
                                    </p:animScale>
                                    <p:animScale>
                                      <p:cBhvr>
                                        <p:cTn id="116" dur="26">
                                          <p:stCondLst>
                                            <p:cond delay="1808"/>
                                          </p:stCondLst>
                                        </p:cTn>
                                        <p:tgtEl>
                                          <p:spTgt spid="9"/>
                                        </p:tgtEl>
                                      </p:cBhvr>
                                      <p:to x="100000" y="95000"/>
                                    </p:animScale>
                                    <p:animScale>
                                      <p:cBhvr>
                                        <p:cTn id="117" dur="166" decel="50000">
                                          <p:stCondLst>
                                            <p:cond delay="1834"/>
                                          </p:stCondLst>
                                        </p:cTn>
                                        <p:tgtEl>
                                          <p:spTgt spid="9"/>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nodeType="click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wipe(down)">
                                      <p:cBhvr>
                                        <p:cTn id="122" dur="580">
                                          <p:stCondLst>
                                            <p:cond delay="0"/>
                                          </p:stCondLst>
                                        </p:cTn>
                                        <p:tgtEl>
                                          <p:spTgt spid="10"/>
                                        </p:tgtEl>
                                      </p:cBhvr>
                                    </p:animEffect>
                                    <p:anim calcmode="lin" valueType="num">
                                      <p:cBhvr>
                                        <p:cTn id="1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8" dur="26">
                                          <p:stCondLst>
                                            <p:cond delay="650"/>
                                          </p:stCondLst>
                                        </p:cTn>
                                        <p:tgtEl>
                                          <p:spTgt spid="10"/>
                                        </p:tgtEl>
                                      </p:cBhvr>
                                      <p:to x="100000" y="60000"/>
                                    </p:animScale>
                                    <p:animScale>
                                      <p:cBhvr>
                                        <p:cTn id="129" dur="166" decel="50000">
                                          <p:stCondLst>
                                            <p:cond delay="676"/>
                                          </p:stCondLst>
                                        </p:cTn>
                                        <p:tgtEl>
                                          <p:spTgt spid="10"/>
                                        </p:tgtEl>
                                      </p:cBhvr>
                                      <p:to x="100000" y="100000"/>
                                    </p:animScale>
                                    <p:animScale>
                                      <p:cBhvr>
                                        <p:cTn id="130" dur="26">
                                          <p:stCondLst>
                                            <p:cond delay="1312"/>
                                          </p:stCondLst>
                                        </p:cTn>
                                        <p:tgtEl>
                                          <p:spTgt spid="10"/>
                                        </p:tgtEl>
                                      </p:cBhvr>
                                      <p:to x="100000" y="80000"/>
                                    </p:animScale>
                                    <p:animScale>
                                      <p:cBhvr>
                                        <p:cTn id="131" dur="166" decel="50000">
                                          <p:stCondLst>
                                            <p:cond delay="1338"/>
                                          </p:stCondLst>
                                        </p:cTn>
                                        <p:tgtEl>
                                          <p:spTgt spid="10"/>
                                        </p:tgtEl>
                                      </p:cBhvr>
                                      <p:to x="100000" y="100000"/>
                                    </p:animScale>
                                    <p:animScale>
                                      <p:cBhvr>
                                        <p:cTn id="132" dur="26">
                                          <p:stCondLst>
                                            <p:cond delay="1642"/>
                                          </p:stCondLst>
                                        </p:cTn>
                                        <p:tgtEl>
                                          <p:spTgt spid="10"/>
                                        </p:tgtEl>
                                      </p:cBhvr>
                                      <p:to x="100000" y="90000"/>
                                    </p:animScale>
                                    <p:animScale>
                                      <p:cBhvr>
                                        <p:cTn id="133" dur="166" decel="50000">
                                          <p:stCondLst>
                                            <p:cond delay="1668"/>
                                          </p:stCondLst>
                                        </p:cTn>
                                        <p:tgtEl>
                                          <p:spTgt spid="10"/>
                                        </p:tgtEl>
                                      </p:cBhvr>
                                      <p:to x="100000" y="100000"/>
                                    </p:animScale>
                                    <p:animScale>
                                      <p:cBhvr>
                                        <p:cTn id="134" dur="26">
                                          <p:stCondLst>
                                            <p:cond delay="1808"/>
                                          </p:stCondLst>
                                        </p:cTn>
                                        <p:tgtEl>
                                          <p:spTgt spid="10"/>
                                        </p:tgtEl>
                                      </p:cBhvr>
                                      <p:to x="100000" y="95000"/>
                                    </p:animScale>
                                    <p:animScale>
                                      <p:cBhvr>
                                        <p:cTn id="135" dur="166" decel="50000">
                                          <p:stCondLst>
                                            <p:cond delay="1834"/>
                                          </p:stCondLst>
                                        </p:cTn>
                                        <p:tgtEl>
                                          <p:spTgt spid="10"/>
                                        </p:tgtEl>
                                      </p:cBhvr>
                                      <p:to x="100000" y="100000"/>
                                    </p:animScale>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6" presetClass="entr" presetSubtype="0" fill="hold" nodeType="clickEffect">
                                  <p:stCondLst>
                                    <p:cond delay="0"/>
                                  </p:stCondLst>
                                  <p:childTnLst>
                                    <p:set>
                                      <p:cBhvr>
                                        <p:cTn id="139" dur="1" fill="hold">
                                          <p:stCondLst>
                                            <p:cond delay="0"/>
                                          </p:stCondLst>
                                        </p:cTn>
                                        <p:tgtEl>
                                          <p:spTgt spid="11"/>
                                        </p:tgtEl>
                                        <p:attrNameLst>
                                          <p:attrName>style.visibility</p:attrName>
                                        </p:attrNameLst>
                                      </p:cBhvr>
                                      <p:to>
                                        <p:strVal val="visible"/>
                                      </p:to>
                                    </p:set>
                                    <p:animEffect transition="in" filter="wipe(down)">
                                      <p:cBhvr>
                                        <p:cTn id="140" dur="580">
                                          <p:stCondLst>
                                            <p:cond delay="0"/>
                                          </p:stCondLst>
                                        </p:cTn>
                                        <p:tgtEl>
                                          <p:spTgt spid="11"/>
                                        </p:tgtEl>
                                      </p:cBhvr>
                                    </p:animEffect>
                                    <p:anim calcmode="lin" valueType="num">
                                      <p:cBhvr>
                                        <p:cTn id="1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6" dur="26">
                                          <p:stCondLst>
                                            <p:cond delay="650"/>
                                          </p:stCondLst>
                                        </p:cTn>
                                        <p:tgtEl>
                                          <p:spTgt spid="11"/>
                                        </p:tgtEl>
                                      </p:cBhvr>
                                      <p:to x="100000" y="60000"/>
                                    </p:animScale>
                                    <p:animScale>
                                      <p:cBhvr>
                                        <p:cTn id="147" dur="166" decel="50000">
                                          <p:stCondLst>
                                            <p:cond delay="676"/>
                                          </p:stCondLst>
                                        </p:cTn>
                                        <p:tgtEl>
                                          <p:spTgt spid="11"/>
                                        </p:tgtEl>
                                      </p:cBhvr>
                                      <p:to x="100000" y="100000"/>
                                    </p:animScale>
                                    <p:animScale>
                                      <p:cBhvr>
                                        <p:cTn id="148" dur="26">
                                          <p:stCondLst>
                                            <p:cond delay="1312"/>
                                          </p:stCondLst>
                                        </p:cTn>
                                        <p:tgtEl>
                                          <p:spTgt spid="11"/>
                                        </p:tgtEl>
                                      </p:cBhvr>
                                      <p:to x="100000" y="80000"/>
                                    </p:animScale>
                                    <p:animScale>
                                      <p:cBhvr>
                                        <p:cTn id="149" dur="166" decel="50000">
                                          <p:stCondLst>
                                            <p:cond delay="1338"/>
                                          </p:stCondLst>
                                        </p:cTn>
                                        <p:tgtEl>
                                          <p:spTgt spid="11"/>
                                        </p:tgtEl>
                                      </p:cBhvr>
                                      <p:to x="100000" y="100000"/>
                                    </p:animScale>
                                    <p:animScale>
                                      <p:cBhvr>
                                        <p:cTn id="150" dur="26">
                                          <p:stCondLst>
                                            <p:cond delay="1642"/>
                                          </p:stCondLst>
                                        </p:cTn>
                                        <p:tgtEl>
                                          <p:spTgt spid="11"/>
                                        </p:tgtEl>
                                      </p:cBhvr>
                                      <p:to x="100000" y="90000"/>
                                    </p:animScale>
                                    <p:animScale>
                                      <p:cBhvr>
                                        <p:cTn id="151" dur="166" decel="50000">
                                          <p:stCondLst>
                                            <p:cond delay="1668"/>
                                          </p:stCondLst>
                                        </p:cTn>
                                        <p:tgtEl>
                                          <p:spTgt spid="11"/>
                                        </p:tgtEl>
                                      </p:cBhvr>
                                      <p:to x="100000" y="100000"/>
                                    </p:animScale>
                                    <p:animScale>
                                      <p:cBhvr>
                                        <p:cTn id="152" dur="26">
                                          <p:stCondLst>
                                            <p:cond delay="1808"/>
                                          </p:stCondLst>
                                        </p:cTn>
                                        <p:tgtEl>
                                          <p:spTgt spid="11"/>
                                        </p:tgtEl>
                                      </p:cBhvr>
                                      <p:to x="100000" y="95000"/>
                                    </p:animScale>
                                    <p:animScale>
                                      <p:cBhvr>
                                        <p:cTn id="153" dur="166" decel="50000">
                                          <p:stCondLst>
                                            <p:cond delay="1834"/>
                                          </p:stCondLst>
                                        </p:cTn>
                                        <p:tgtEl>
                                          <p:spTgt spid="11"/>
                                        </p:tgtEl>
                                      </p:cBhvr>
                                      <p:to x="100000" y="100000"/>
                                    </p:animScale>
                                  </p:childTnLst>
                                </p:cTn>
                              </p:par>
                            </p:childTnLst>
                          </p:cTn>
                        </p:par>
                      </p:childTnLst>
                    </p:cTn>
                  </p:par>
                  <p:par>
                    <p:cTn id="154" fill="hold" nodeType="clickPar">
                      <p:stCondLst>
                        <p:cond delay="indefinite"/>
                      </p:stCondLst>
                      <p:childTnLst>
                        <p:par>
                          <p:cTn id="155" fill="hold" nodeType="withGroup">
                            <p:stCondLst>
                              <p:cond delay="0"/>
                            </p:stCondLst>
                            <p:childTnLst>
                              <p:par>
                                <p:cTn id="156" presetID="52" presetClass="entr" presetSubtype="0" fill="hold" grpId="0" nodeType="clickEffect">
                                  <p:stCondLst>
                                    <p:cond delay="0"/>
                                  </p:stCondLst>
                                  <p:childTnLst>
                                    <p:set>
                                      <p:cBhvr>
                                        <p:cTn id="157" dur="1" fill="hold">
                                          <p:stCondLst>
                                            <p:cond delay="0"/>
                                          </p:stCondLst>
                                        </p:cTn>
                                        <p:tgtEl>
                                          <p:spTgt spid="4"/>
                                        </p:tgtEl>
                                        <p:attrNameLst>
                                          <p:attrName>style.visibility</p:attrName>
                                        </p:attrNameLst>
                                      </p:cBhvr>
                                      <p:to>
                                        <p:strVal val="visible"/>
                                      </p:to>
                                    </p:set>
                                    <p:animScale>
                                      <p:cBhvr>
                                        <p:cTn id="15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9" dur="1000" decel="50000" fill="hold">
                                          <p:stCondLst>
                                            <p:cond delay="0"/>
                                          </p:stCondLst>
                                        </p:cTn>
                                        <p:tgtEl>
                                          <p:spTgt spid="4"/>
                                        </p:tgtEl>
                                        <p:attrNameLst>
                                          <p:attrName>ppt_x</p:attrName>
                                          <p:attrName>ppt_y</p:attrName>
                                        </p:attrNameLst>
                                      </p:cBhvr>
                                    </p:animMotion>
                                    <p:animEffect transition="in" filter="fade">
                                      <p:cBhvr>
                                        <p:cTn id="16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567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Picture 2"/>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2" name="Title 1"/>
          <p:cNvSpPr>
            <a:spLocks noGrp="1"/>
          </p:cNvSpPr>
          <p:nvPr>
            <p:ph type="title"/>
          </p:nvPr>
        </p:nvSpPr>
        <p:spPr>
          <a:xfrm>
            <a:off x="0" y="-1466850"/>
            <a:ext cx="8999538" cy="1092200"/>
          </a:xfrm>
        </p:spPr>
        <p:txBody>
          <a:bodyPr/>
          <a:lstStyle/>
          <a:p>
            <a:pPr>
              <a:defRPr/>
            </a:pPr>
            <a:r>
              <a:rPr lang="en-US" sz="3200" b="1" dirty="0">
                <a:solidFill>
                  <a:schemeClr val="bg1"/>
                </a:solidFill>
                <a:effectLst>
                  <a:glow rad="317500">
                    <a:schemeClr val="tx1"/>
                  </a:glow>
                </a:effectLst>
                <a:latin typeface="Arial"/>
                <a:cs typeface="Arial"/>
              </a:rPr>
              <a:t>Paul's Second Imprisonment (AD 67-68)</a:t>
            </a:r>
          </a:p>
        </p:txBody>
      </p:sp>
      <p:sp>
        <p:nvSpPr>
          <p:cNvPr id="5" name="Title 1"/>
          <p:cNvSpPr txBox="1">
            <a:spLocks/>
          </p:cNvSpPr>
          <p:nvPr/>
        </p:nvSpPr>
        <p:spPr bwMode="auto">
          <a:xfrm>
            <a:off x="4787900" y="0"/>
            <a:ext cx="4356100" cy="685006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dirty="0">
                <a:solidFill>
                  <a:srgbClr val="FFFFFF"/>
                </a:solidFill>
                <a:latin typeface="SimSun" panose="02010600030101010101" pitchFamily="2" charset="-122"/>
                <a:ea typeface="SimSun" panose="02010600030101010101" pitchFamily="2" charset="-122"/>
              </a:rPr>
              <a:t>我初次申诉，没有人前来帮助我，大家竟都离弃我。但愿这罪不归与他们。惟有主站在我旁边，给我力量，使福音被我尽都传明，叫外邦人都听见。我也从狮子口里被救出来.</a:t>
            </a:r>
          </a:p>
          <a:p>
            <a:pPr>
              <a:defRPr/>
            </a:pPr>
            <a:endParaRPr lang="en-US" sz="2800" dirty="0">
              <a:solidFill>
                <a:srgbClr val="FFFFFF"/>
              </a:solidFill>
              <a:effectLst>
                <a:glow rad="317500">
                  <a:srgbClr val="000000"/>
                </a:glow>
              </a:effectLst>
              <a:latin typeface="SimSun" panose="02010600030101010101" pitchFamily="2" charset="-122"/>
              <a:ea typeface="SimSun" panose="02010600030101010101" pitchFamily="2" charset="-122"/>
              <a:cs typeface="Arial"/>
            </a:endParaRPr>
          </a:p>
          <a:p>
            <a:pPr>
              <a:defRPr/>
            </a:pPr>
            <a:r>
              <a:rPr lang="en-US" sz="2800" dirty="0">
                <a:solidFill>
                  <a:srgbClr val="FFFFFF"/>
                </a:solidFill>
                <a:latin typeface="SimSun" panose="02010600030101010101" pitchFamily="2" charset="-122"/>
                <a:ea typeface="SimSun" panose="02010600030101010101" pitchFamily="2" charset="-122"/>
              </a:rPr>
              <a:t>(</a:t>
            </a:r>
            <a:r>
              <a:rPr lang="en-US" sz="2800" dirty="0" err="1">
                <a:solidFill>
                  <a:srgbClr val="FFFFFF"/>
                </a:solidFill>
                <a:latin typeface="SimSun" panose="02010600030101010101" pitchFamily="2" charset="-122"/>
                <a:ea typeface="SimSun" panose="02010600030101010101" pitchFamily="2" charset="-122"/>
              </a:rPr>
              <a:t>提摩太后书</a:t>
            </a:r>
            <a:r>
              <a:rPr lang="en-US" sz="2800" dirty="0">
                <a:solidFill>
                  <a:srgbClr val="FFFFFF"/>
                </a:solidFill>
                <a:latin typeface="SimSun" panose="02010600030101010101" pitchFamily="2" charset="-122"/>
                <a:ea typeface="SimSun" panose="02010600030101010101" pitchFamily="2" charset="-122"/>
              </a:rPr>
              <a:t> </a:t>
            </a:r>
            <a:r>
              <a:rPr lang="en-SG" sz="2800" dirty="0">
                <a:solidFill>
                  <a:srgbClr val="FFFFFF"/>
                </a:solidFill>
                <a:latin typeface="SimSun" panose="02010600030101010101" pitchFamily="2" charset="-122"/>
                <a:ea typeface="SimSun" panose="02010600030101010101" pitchFamily="2" charset="-122"/>
              </a:rPr>
              <a:t>4:16-17)</a:t>
            </a:r>
            <a:endParaRPr lang="en-US" sz="2800" dirty="0">
              <a:solidFill>
                <a:srgbClr val="FFFFFF"/>
              </a:solidFill>
              <a:effectLst>
                <a:glow rad="3175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5922" name="Picture 2" descr="Curia Fa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55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84597" y="627453"/>
            <a:ext cx="4032448" cy="1525409"/>
          </a:xfrm>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邻近地点</a:t>
            </a:r>
            <a:endPar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dirty="0" err="1">
                <a:solidFill>
                  <a:prstClr val="white"/>
                </a:solidFill>
                <a:latin typeface="SimSun" panose="02010600030101010101" pitchFamily="2" charset="-122"/>
                <a:ea typeface="SimSun" panose="02010600030101010101" pitchFamily="2" charset="-122"/>
              </a:rPr>
              <a:t>教廷参院</a:t>
            </a:r>
            <a:endParaRPr lang="en-US" sz="3600"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err="1">
                <a:solidFill>
                  <a:prstClr val="white"/>
                </a:solidFill>
                <a:latin typeface="SimSun" panose="02010600030101010101" pitchFamily="2" charset="-122"/>
                <a:ea typeface="SimSun" panose="02010600030101010101" pitchFamily="2" charset="-122"/>
              </a:rPr>
              <a:t>马梅尔定</a:t>
            </a:r>
            <a:r>
              <a:rPr lang="en-SG" sz="3600" b="1" dirty="0">
                <a:solidFill>
                  <a:prstClr val="white"/>
                </a:solidFill>
                <a:latin typeface="SimSun" panose="02010600030101010101" pitchFamily="2" charset="-122"/>
                <a:ea typeface="SimSun" panose="02010600030101010101" pitchFamily="2" charset="-122"/>
              </a:rPr>
              <a:t>(</a:t>
            </a:r>
            <a:r>
              <a:rPr lang="en-SG" sz="3600" b="1" dirty="0" err="1">
                <a:solidFill>
                  <a:prstClr val="white"/>
                </a:solidFill>
                <a:latin typeface="SimSun" panose="02010600030101010101" pitchFamily="2" charset="-122"/>
                <a:ea typeface="SimSun" panose="02010600030101010101" pitchFamily="2" charset="-122"/>
              </a:rPr>
              <a:t>Mamertine</a:t>
            </a:r>
            <a:r>
              <a:rPr lang="en-SG" sz="3600" b="1" dirty="0">
                <a:solidFill>
                  <a:prstClr val="white"/>
                </a:solidFill>
                <a:latin typeface="SimSun" panose="02010600030101010101" pitchFamily="2" charset="-122"/>
                <a:ea typeface="SimSun" panose="02010600030101010101" pitchFamily="2" charset="-122"/>
              </a:rPr>
              <a:t>) </a:t>
            </a:r>
            <a:r>
              <a:rPr lang="en-US" sz="3600" b="1" dirty="0" err="1">
                <a:solidFill>
                  <a:prstClr val="white"/>
                </a:solidFill>
                <a:latin typeface="SimSun" panose="02010600030101010101" pitchFamily="2" charset="-122"/>
                <a:ea typeface="SimSun" panose="02010600030101010101" pitchFamily="2" charset="-122"/>
              </a:rPr>
              <a:t>监狱</a:t>
            </a:r>
            <a:endParaRPr lang="en-US" sz="3600" b="1"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8994" name="Picture 2" descr="Forum 4th C AD.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445224"/>
            <a:ext cx="9144000" cy="1298575"/>
          </a:xfrm>
          <a:solidFill>
            <a:schemeClr val="tx1"/>
          </a:solidFill>
        </p:spPr>
        <p:txBody>
          <a:bodyPr>
            <a:normAutofit/>
          </a:bodyPr>
          <a:lstStyle/>
          <a:p>
            <a:pPr>
              <a:defRPr/>
            </a:pPr>
            <a:r>
              <a:rPr lang="en-US" sz="3600" dirty="0" err="1"/>
              <a:t>从</a:t>
            </a:r>
            <a:r>
              <a:rPr lang="en-US" sz="3600" dirty="0" err="1">
                <a:solidFill>
                  <a:schemeClr val="bg1"/>
                </a:solidFill>
                <a:latin typeface="SimSun" panose="02010600030101010101" pitchFamily="2" charset="-122"/>
                <a:ea typeface="SimSun" panose="02010600030101010101" pitchFamily="2" charset="-122"/>
              </a:rPr>
              <a:t>从</a:t>
            </a:r>
            <a:r>
              <a:rPr lang="en-US" sz="3600" b="1" dirty="0" err="1">
                <a:solidFill>
                  <a:schemeClr val="bg1"/>
                </a:solidFill>
                <a:latin typeface="SimSun" panose="02010600030101010101" pitchFamily="2" charset="-122"/>
                <a:ea typeface="SimSun" panose="02010600030101010101" pitchFamily="2" charset="-122"/>
              </a:rPr>
              <a:t>马梅尔定</a:t>
            </a:r>
            <a:r>
              <a:rPr lang="en-SG" sz="3600" b="1" dirty="0">
                <a:solidFill>
                  <a:schemeClr val="bg1"/>
                </a:solidFill>
                <a:latin typeface="SimSun" panose="02010600030101010101" pitchFamily="2" charset="-122"/>
                <a:ea typeface="SimSun" panose="02010600030101010101" pitchFamily="2" charset="-122"/>
              </a:rPr>
              <a:t>(</a:t>
            </a:r>
            <a:r>
              <a:rPr lang="en-SG" sz="3600" b="1" dirty="0" err="1">
                <a:solidFill>
                  <a:schemeClr val="bg1"/>
                </a:solidFill>
                <a:latin typeface="SimSun" panose="02010600030101010101" pitchFamily="2" charset="-122"/>
                <a:ea typeface="SimSun" panose="02010600030101010101" pitchFamily="2" charset="-122"/>
              </a:rPr>
              <a:t>Marmatine</a:t>
            </a:r>
            <a:r>
              <a:rPr lang="en-SG" sz="3600" b="1" dirty="0">
                <a:solidFill>
                  <a:schemeClr val="bg1"/>
                </a:solidFill>
                <a:latin typeface="SimSun" panose="02010600030101010101" pitchFamily="2" charset="-122"/>
                <a:ea typeface="SimSun" panose="02010600030101010101" pitchFamily="2" charset="-122"/>
              </a:rPr>
              <a:t>)</a:t>
            </a:r>
            <a:r>
              <a:rPr lang="en-US" sz="3600" b="1" dirty="0" err="1">
                <a:solidFill>
                  <a:schemeClr val="bg1"/>
                </a:solidFill>
                <a:latin typeface="SimSun" panose="02010600030101010101" pitchFamily="2" charset="-122"/>
                <a:ea typeface="SimSun" panose="02010600030101010101" pitchFamily="2" charset="-122"/>
              </a:rPr>
              <a:t>监狱罗马时代广场的景观（公元</a:t>
            </a:r>
            <a:r>
              <a:rPr lang="en-SG" sz="3600" b="1" dirty="0">
                <a:solidFill>
                  <a:schemeClr val="bg1"/>
                </a:solidFill>
                <a:latin typeface="SimSun" panose="02010600030101010101" pitchFamily="2" charset="-122"/>
                <a:ea typeface="SimSun" panose="02010600030101010101" pitchFamily="2" charset="-122"/>
              </a:rPr>
              <a:t>4</a:t>
            </a:r>
            <a:r>
              <a:rPr lang="en-US" sz="3600" b="1" dirty="0" err="1">
                <a:solidFill>
                  <a:schemeClr val="bg1"/>
                </a:solidFill>
                <a:latin typeface="SimSun" panose="02010600030101010101" pitchFamily="2" charset="-122"/>
                <a:ea typeface="SimSun" panose="02010600030101010101" pitchFamily="2" charset="-122"/>
              </a:rPr>
              <a:t>世纪</a:t>
            </a:r>
            <a:r>
              <a:rPr lang="en-US" sz="3600" b="1" dirty="0">
                <a:solidFill>
                  <a:schemeClr val="bg1"/>
                </a:solidFill>
                <a:latin typeface="SimSun" panose="02010600030101010101" pitchFamily="2" charset="-122"/>
                <a:ea typeface="SimSun" panose="02010600030101010101" pitchFamily="2" charset="-122"/>
              </a:rPr>
              <a:t>）</a:t>
            </a:r>
            <a:endParaRPr lang="en-US" sz="3600" b="1" dirty="0">
              <a:solidFill>
                <a:schemeClr val="bg1"/>
              </a:solidFill>
              <a:effectLst>
                <a:glow rad="3175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许多跟随耶稣的人</a:t>
            </a:r>
            <a:r>
              <a:rPr lang="en-US" altLang="zh-CN"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504834" name="Picture 2">
            <a:extLst>
              <a:ext uri="{FF2B5EF4-FFF2-40B4-BE49-F238E27FC236}">
                <a16:creationId xmlns:a16="http://schemas.microsoft.com/office/drawing/2014/main" id="{13C29B6C-5B58-D04D-9E68-CE05AF6BC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727200"/>
            <a:ext cx="9267741" cy="400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339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0018" name="Picture 2" descr="Mamertine Street Named After Pet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5867401"/>
            <a:ext cx="9159875" cy="990600"/>
          </a:xfrm>
          <a:solidFill>
            <a:schemeClr val="tx1"/>
          </a:solidFill>
        </p:spPr>
        <p:txBody>
          <a:bodyPr/>
          <a:lstStyle/>
          <a:p>
            <a:pPr defTabSz="457200">
              <a:defRPr/>
            </a:pP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彼得在监狱街</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p>
        </p:txBody>
      </p:sp>
    </p:spTree>
  </p:cSld>
  <p:clrMapOvr>
    <a:overrideClrMapping bg1="lt1" tx1="dk1" bg2="lt2" tx2="dk2" accent1="accent1" accent2="accent2" accent3="accent3" accent4="accent4" accent5="accent5" accent6="accent6" hlink="hlink" folHlink="folHlink"/>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1042" name="Picture 2" descr="Mamertine Rick &amp; Susan .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1520" y="0"/>
            <a:ext cx="8640960" cy="1268413"/>
          </a:xfrm>
        </p:spPr>
        <p:txBody>
          <a:bodyPr>
            <a:normAutofit fontScale="90000"/>
          </a:bodyPr>
          <a:lstStyle/>
          <a:p>
            <a:pPr>
              <a:defRPr/>
            </a:pPr>
            <a:r>
              <a:rPr lang="en-US" sz="4000" b="1" dirty="0" err="1">
                <a:latin typeface="SimSun" panose="02010600030101010101" pitchFamily="2" charset="-122"/>
                <a:ea typeface="SimSun" panose="02010600030101010101" pitchFamily="2" charset="-122"/>
              </a:rPr>
              <a:t>苏珊和里克因为彼得和</a:t>
            </a:r>
            <a:br>
              <a:rPr lang="en-US" sz="4000" b="1" dirty="0">
                <a:latin typeface="SimSun" panose="02010600030101010101" pitchFamily="2" charset="-122"/>
                <a:ea typeface="SimSun" panose="02010600030101010101" pitchFamily="2" charset="-122"/>
              </a:rPr>
            </a:br>
            <a:r>
              <a:rPr lang="en-US" sz="4000" b="1" dirty="0" err="1">
                <a:latin typeface="SimSun" panose="02010600030101010101" pitchFamily="2" charset="-122"/>
                <a:ea typeface="SimSun" panose="02010600030101010101" pitchFamily="2" charset="-122"/>
              </a:rPr>
              <a:t>保罗的监禁获得自由</a:t>
            </a:r>
            <a:r>
              <a:rPr lang="en-SG" sz="4000" b="1" dirty="0">
                <a:latin typeface="SimSun" panose="02010600030101010101" pitchFamily="2" charset="-122"/>
                <a:ea typeface="SimSun" panose="02010600030101010101" pitchFamily="2" charset="-122"/>
              </a:rPr>
              <a:t>.</a:t>
            </a:r>
            <a:endParaRPr lang="en-US" sz="4000" b="1" dirty="0">
              <a:solidFill>
                <a:schemeClr val="bg1"/>
              </a:solidFill>
              <a:effectLst>
                <a:glow rad="3175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entrance"/>
          <p:cNvPicPr preferRelativeResize="0">
            <a:picLocks noChangeAspect="1" noChangeArrowheads="1"/>
          </p:cNvPicPr>
          <p:nvPr>
            <p:custDataLst>
              <p:tags r:id="rId2"/>
            </p:custDataLst>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875" y="5445125"/>
            <a:ext cx="9159875" cy="1268413"/>
          </a:xfrm>
          <a:solidFill>
            <a:schemeClr val="tx1"/>
          </a:solidFill>
        </p:spPr>
        <p:txBody>
          <a:bodyPr/>
          <a:lstStyle/>
          <a:p>
            <a:pPr defTabSz="457200">
              <a:defRPr/>
            </a:pP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使徒彼得和保罗”的</a:t>
            </a:r>
            <a:b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(Marmertine)</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监狱</a:t>
            </a:r>
          </a:p>
        </p:txBody>
      </p:sp>
    </p:spTree>
  </p:cSld>
  <p:clrMapOvr>
    <a:overrideClrMapping bg1="lt1" tx1="dk1" bg2="lt2" tx2="dk2" accent1="accent1" accent2="accent2" accent3="accent3" accent4="accent4" accent5="accent5" accent6="accent6" hlink="hlink" folHlink="folHlink"/>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5138" name="Picture 2" descr="Mamertine Peter &amp; Paul on Door Close Up.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445125"/>
            <a:ext cx="9144000" cy="1268413"/>
          </a:xfrm>
          <a:solidFill>
            <a:schemeClr val="tx1"/>
          </a:solidFill>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的门有彼得与保罗的刻画</a:t>
            </a: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7186" name="Picture 3" descr="Mamertine Tou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150" y="6223620"/>
            <a:ext cx="9159150" cy="923487"/>
          </a:xfrm>
          <a:solidFill>
            <a:schemeClr val="tx1"/>
          </a:solidFill>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游览</a:t>
            </a:r>
          </a:p>
        </p:txBody>
      </p:sp>
    </p:spTree>
  </p:cSld>
  <p:clrMapOvr>
    <a:overrideClrMapping bg1="lt1" tx1="dk1" bg2="lt2" tx2="dk2" accent1="accent1" accent2="accent2" accent3="accent3" accent4="accent4" accent5="accent5" accent6="accent6" hlink="hlink" folHlink="folHlink"/>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3" descr="Mamertine Prison busts of Peter and Paul"/>
          <p:cNvPicPr preferRelativeResize="0">
            <a:picLocks noChangeAspect="1" noChangeArrowheads="1"/>
          </p:cNvPicPr>
          <p:nvPr>
            <p:custDataLst>
              <p:tags r:id="rId2"/>
            </p:custDataLst>
          </p:nvPr>
        </p:nvPicPr>
        <p:blipFill>
          <a:blip r:embed="rId4"/>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17878"/>
            <a:ext cx="3779912" cy="6147426"/>
          </a:xfrm>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监狱里彼得和保罗的半身像</a:t>
            </a: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manhole, tb n011800"/>
          <p:cNvPicPr preferRelativeResize="0">
            <a:picLocks noChangeAspect="1" noChangeArrowheads="1"/>
          </p:cNvPicPr>
          <p:nvPr>
            <p:custDataLst>
              <p:tags r:id="rId2"/>
            </p:custDataLst>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2400" y="304800"/>
            <a:ext cx="9144000" cy="2173481"/>
          </a:xfrm>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囚犯通过井盖进入地下沟渠</a:t>
            </a:r>
            <a:b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81282" name="Rectangle 2" hidden="1"/>
          <p:cNvSpPr>
            <a:spLocks noGrp="1" noChangeArrowheads="1"/>
          </p:cNvSpPr>
          <p:nvPr>
            <p:ph type="title"/>
          </p:nvPr>
        </p:nvSpPr>
        <p:spPr/>
        <p:txBody>
          <a:bodyPr/>
          <a:lstStyle/>
          <a:p>
            <a:r>
              <a:rPr lang="en-US" sz="2400">
                <a:latin typeface="Times New Roman" charset="0"/>
                <a:ea typeface="ＭＳ Ｐゴシック" charset="0"/>
                <a:cs typeface="ＭＳ Ｐゴシック" charset="0"/>
              </a:rPr>
              <a:t>Mamertine Prison writing area and door</a:t>
            </a:r>
            <a:endParaRPr lang="en-US">
              <a:latin typeface="Times New Roman" charset="0"/>
              <a:ea typeface="ＭＳ Ｐゴシック" charset="0"/>
              <a:cs typeface="ＭＳ Ｐゴシック" charset="0"/>
            </a:endParaRPr>
          </a:p>
        </p:txBody>
      </p:sp>
      <p:pic>
        <p:nvPicPr>
          <p:cNvPr id="43011" name="Picture 3" descr="Mamertine Prison writing area and door"/>
          <p:cNvPicPr preferRelativeResize="0">
            <a:picLocks noChangeAspect="1" noChangeArrowheads="1"/>
          </p:cNvPicPr>
          <p:nvPr>
            <p:custDataLst>
              <p:tags r:id="rId2"/>
            </p:custDataLst>
          </p:nvPr>
        </p:nvPicPr>
        <p:blipFill>
          <a:blip r:embed="rId5"/>
          <a:srcRect/>
          <a:stretch>
            <a:fillRect/>
          </a:stretch>
        </p:blipFill>
        <p:spPr bwMode="auto">
          <a:xfrm>
            <a:off x="-23813" y="-17463"/>
            <a:ext cx="9190038" cy="689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012" name="Text Box 4"/>
          <p:cNvSpPr txBox="1">
            <a:spLocks noChangeArrowheads="1"/>
          </p:cNvSpPr>
          <p:nvPr/>
        </p:nvSpPr>
        <p:spPr bwMode="auto">
          <a:xfrm>
            <a:off x="0" y="5445224"/>
            <a:ext cx="9144000" cy="1428651"/>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eaLnBrk="0" fontAlgn="base" hangingPunct="0">
              <a:spcBef>
                <a:spcPct val="0"/>
              </a:spcBef>
              <a:spcAft>
                <a:spcPct val="0"/>
              </a:spcAft>
              <a:defRPr sz="40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vl2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defTabSz="457200">
              <a:defRPr/>
            </a:pPr>
            <a:endParaRPr lang="en-US" dirty="0">
              <a:effectLst>
                <a:glow rad="254000">
                  <a:srgbClr val="000000"/>
                </a:glow>
              </a:effectLst>
            </a:endParaRPr>
          </a:p>
          <a:p>
            <a:pPr defTabSz="457200">
              <a:defRPr/>
            </a:pPr>
            <a:r>
              <a:rPr lang="en-US" dirty="0" err="1">
                <a:effectLst>
                  <a:glow rad="254000">
                    <a:srgbClr val="000000"/>
                  </a:glow>
                </a:effectLst>
              </a:rPr>
              <a:t>马梅尔定</a:t>
            </a:r>
            <a:r>
              <a:rPr lang="en-SG" dirty="0">
                <a:effectLst>
                  <a:glow rad="254000">
                    <a:srgbClr val="000000"/>
                  </a:glow>
                </a:effectLst>
              </a:rPr>
              <a:t>(</a:t>
            </a:r>
            <a:r>
              <a:rPr lang="en-SG" dirty="0" err="1">
                <a:effectLst>
                  <a:glow rad="254000">
                    <a:srgbClr val="000000"/>
                  </a:glow>
                </a:effectLst>
              </a:rPr>
              <a:t>Marmertine</a:t>
            </a:r>
            <a:r>
              <a:rPr lang="en-SG" dirty="0">
                <a:effectLst>
                  <a:glow rad="254000">
                    <a:srgbClr val="000000"/>
                  </a:glow>
                </a:effectLst>
              </a:rPr>
              <a:t>)</a:t>
            </a:r>
            <a:r>
              <a:rPr lang="en-US" dirty="0" err="1">
                <a:effectLst>
                  <a:glow rad="254000">
                    <a:srgbClr val="000000"/>
                  </a:glow>
                </a:effectLst>
              </a:rPr>
              <a:t>监狱</a:t>
            </a:r>
            <a:endParaRPr lang="en-US" dirty="0">
              <a:effectLst>
                <a:glow rad="254000">
                  <a:srgbClr val="000000"/>
                </a:glow>
              </a:effectLst>
            </a:endParaRPr>
          </a:p>
          <a:p>
            <a:pPr defTabSz="457200">
              <a:defRPr/>
            </a:pPr>
            <a:r>
              <a:rPr lang="en-US" dirty="0">
                <a:effectLst>
                  <a:glow rad="254000">
                    <a:srgbClr val="000000"/>
                  </a:glow>
                </a:effectLst>
              </a:rPr>
              <a:t>写</a:t>
            </a:r>
            <a:r>
              <a:rPr lang="ja-JP" altLang="en-US" dirty="0">
                <a:effectLst>
                  <a:glow rad="254000">
                    <a:srgbClr val="000000"/>
                  </a:glow>
                </a:effectLst>
              </a:rPr>
              <a:t>信的部分</a:t>
            </a:r>
            <a:r>
              <a:rPr lang="en-US" dirty="0" err="1">
                <a:effectLst>
                  <a:glow rad="254000">
                    <a:srgbClr val="000000"/>
                  </a:glow>
                </a:effectLst>
              </a:rPr>
              <a:t>和门</a:t>
            </a:r>
            <a:endParaRPr lang="en-US" dirty="0">
              <a:effectLst>
                <a:glow rad="254000">
                  <a:srgbClr val="000000"/>
                </a:glow>
              </a:effectLst>
            </a:endParaRPr>
          </a:p>
          <a:p>
            <a:pPr defTabSz="457200">
              <a:defRPr/>
            </a:pPr>
            <a:endParaRPr lang="en-US" dirty="0">
              <a:effectLst>
                <a:glow rad="254000">
                  <a:srgbClr val="000000"/>
                </a:glow>
              </a:effectLst>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383"/>
            <a:ext cx="9144000" cy="949345"/>
          </a:xfrm>
        </p:spPr>
        <p:txBody>
          <a:bodyPr/>
          <a:lstStyle/>
          <a:p>
            <a:pPr>
              <a:defRPr/>
            </a:pPr>
            <a:r>
              <a:rPr lang="en-US" b="1" dirty="0" err="1">
                <a:solidFill>
                  <a:srgbClr val="FFFFFF"/>
                </a:solidFill>
                <a:latin typeface="SimSun" panose="02010600030101010101" pitchFamily="2" charset="-122"/>
                <a:ea typeface="SimSun" panose="02010600030101010101" pitchFamily="2" charset="-122"/>
              </a:rPr>
              <a:t>下楼梯</a:t>
            </a:r>
            <a:endParaRPr lang="en-US"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pic>
        <p:nvPicPr>
          <p:cNvPr id="4833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942975"/>
            <a:ext cx="9142412"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2"/>
          <p:cNvPicPr preferRelativeResize="0">
            <a:picLocks noChangeAspect="1" noChangeArrowheads="1"/>
          </p:cNvPicPr>
          <p:nvPr>
            <p:custDataLst>
              <p:tags r:id="rId2"/>
            </p:custDataLst>
          </p:nvPr>
        </p:nvPicPr>
        <p:blipFill>
          <a:blip r:embed="rId4"/>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276600" y="381000"/>
            <a:ext cx="5472113" cy="2244725"/>
          </a:xfrm>
        </p:spPr>
        <p:txBody>
          <a:bodyPr/>
          <a:lstStyle/>
          <a:p>
            <a:pPr defTabSz="457200">
              <a:defRPr/>
            </a:pPr>
            <a:r>
              <a:rPr lang="en-US" sz="40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彼得（公元</a:t>
            </a:r>
            <a:r>
              <a:rPr lang="en-SG" sz="40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64</a:t>
            </a:r>
            <a:r>
              <a:rPr lang="en-US" sz="40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年）和保罗（公元</a:t>
            </a:r>
            <a:r>
              <a:rPr lang="en-SG" sz="40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67-68)</a:t>
            </a:r>
            <a:r>
              <a:rPr lang="en-US" sz="40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的地下监狱</a:t>
            </a:r>
            <a:endParaRPr lang="en-US" sz="40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215C3DA4-742E-F442-B764-678760128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6" y="122428"/>
            <a:ext cx="9753592" cy="648072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今天却不再跟随祂。</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0208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54497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怎么能坚持不懈</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忠实地</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遵守</a:t>
            </a: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提摩太后书第一至二章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164648522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提摩太后</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964615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保罗在面对死亡时，以自己持守信仰的态度向提摩太问安（</a:t>
            </a:r>
            <a:r>
              <a:rPr lang="en-US" altLang="zh-CN" b="1" dirty="0"/>
              <a:t>1:1-2</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615825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80C9B261-56B3-B14B-8C18-D001EB897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26"/>
            <a:ext cx="8432800" cy="4191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200726"/>
            <a:ext cx="9144000" cy="264754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127000">
                    <a:schemeClr val="tx1"/>
                  </a:glow>
                </a:effectLst>
                <a:latin typeface="Arial" charset="0"/>
                <a:ea typeface="ＭＳ Ｐゴシック" charset="0"/>
              </a:rPr>
              <a:t>“</a:t>
            </a:r>
            <a:r>
              <a:rPr lang="zh-CN" altLang="en-US" sz="3200" b="1" dirty="0">
                <a:effectLst>
                  <a:glow rad="127000">
                    <a:schemeClr val="tx1"/>
                  </a:glow>
                </a:effectLst>
                <a:latin typeface="Arial" charset="0"/>
                <a:ea typeface="ＭＳ Ｐゴシック" charset="0"/>
              </a:rPr>
              <a:t>奉　神旨意，凭着在基督耶稣里的生命的应许，作基督耶稣使徒的保罗，</a:t>
            </a:r>
            <a:r>
              <a:rPr lang="en-SG" sz="3200" b="1" dirty="0">
                <a:effectLst>
                  <a:glow rad="127000">
                    <a:schemeClr val="tx1"/>
                  </a:glow>
                </a:effectLst>
                <a:latin typeface="Arial" charset="0"/>
                <a:ea typeface="ＭＳ Ｐゴシック" charset="0"/>
              </a:rPr>
              <a:t> </a:t>
            </a:r>
            <a:br>
              <a:rPr lang="en-SG"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en-US" sz="3200" b="1" dirty="0" err="1">
                <a:effectLst>
                  <a:glow rad="127000">
                    <a:schemeClr val="tx1"/>
                  </a:glow>
                </a:effectLst>
                <a:latin typeface="Arial" charset="0"/>
                <a:ea typeface="ＭＳ Ｐゴシック" charset="0"/>
              </a:rPr>
              <a:t>提摩太后书</a:t>
            </a:r>
            <a:r>
              <a:rPr lang="zh-CN" altLang="en-US" sz="3200" b="1" dirty="0">
                <a:effectLst>
                  <a:glow rad="127000">
                    <a:schemeClr val="tx1"/>
                  </a:glow>
                </a:effectLst>
                <a:latin typeface="Arial" charset="0"/>
                <a:ea typeface="ＭＳ Ｐゴシック" charset="0"/>
              </a:rPr>
              <a:t> </a:t>
            </a:r>
            <a:r>
              <a:rPr lang="en-US" sz="3200" b="1" dirty="0">
                <a:effectLst>
                  <a:glow rad="127000">
                    <a:schemeClr val="tx1"/>
                  </a:glow>
                </a:effectLst>
                <a:latin typeface="Arial" charset="0"/>
                <a:ea typeface="ＭＳ Ｐゴシック" charset="0"/>
              </a:rPr>
              <a:t>1:1 </a:t>
            </a:r>
            <a:r>
              <a:rPr lang="en-US" sz="3200" b="1" dirty="0" err="1">
                <a:effectLst>
                  <a:glow rad="127000">
                    <a:schemeClr val="tx1"/>
                  </a:glow>
                </a:effectLst>
                <a:latin typeface="Arial" charset="0"/>
                <a:ea typeface="ＭＳ Ｐゴシック" charset="0"/>
              </a:rPr>
              <a:t>新译本</a:t>
            </a:r>
            <a:r>
              <a:rPr lang="en-US" sz="3200" b="1" dirty="0">
                <a:effectLst>
                  <a:glow rad="127000">
                    <a:schemeClr val="tx1"/>
                  </a:glow>
                </a:effectLst>
                <a:latin typeface="Arial" charset="0"/>
                <a:ea typeface="ＭＳ Ｐゴシック" charset="0"/>
              </a:rPr>
              <a:t>).</a:t>
            </a:r>
          </a:p>
        </p:txBody>
      </p:sp>
    </p:spTree>
    <p:extLst>
      <p:ext uri="{BB962C8B-B14F-4D97-AF65-F5344CB8AC3E}">
        <p14:creationId xmlns:p14="http://schemas.microsoft.com/office/powerpoint/2010/main" val="76619363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184D935F-11C1-BA49-970E-D0C0003CE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0"/>
            <a:ext cx="9108495" cy="68352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90711" y="14000"/>
            <a:ext cx="4427984" cy="550750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317500">
                    <a:schemeClr val="accent4">
                      <a:satMod val="175000"/>
                    </a:schemeClr>
                  </a:glow>
                </a:effectLst>
                <a:latin typeface="Arial" charset="0"/>
                <a:ea typeface="ＭＳ Ｐゴシック" charset="0"/>
              </a:rPr>
              <a:t>"</a:t>
            </a:r>
            <a:r>
              <a:rPr lang="zh-CN" altLang="en-US" sz="3200" b="1" dirty="0">
                <a:effectLst>
                  <a:glow rad="317500">
                    <a:schemeClr val="accent4">
                      <a:satMod val="175000"/>
                    </a:schemeClr>
                  </a:glow>
                </a:effectLst>
                <a:latin typeface="Arial" charset="0"/>
                <a:ea typeface="ＭＳ Ｐゴシック" charset="0"/>
              </a:rPr>
              <a:t>写信给亲爱的儿子提摩太，愿恩惠、怜悯、平安从父　神和我们的主基督耶稣临到你。</a:t>
            </a:r>
            <a:r>
              <a:rPr lang="ru-RU" sz="3200" b="1" dirty="0">
                <a:effectLst>
                  <a:glow rad="317500">
                    <a:schemeClr val="accent4">
                      <a:satMod val="175000"/>
                    </a:schemeClr>
                  </a:glow>
                </a:effectLst>
                <a:latin typeface="Arial" charset="0"/>
                <a:ea typeface="ＭＳ Ｐゴシック" charset="0"/>
              </a:rPr>
              <a:t>"</a:t>
            </a:r>
            <a:r>
              <a:rPr lang="en-US" sz="3200" b="1" dirty="0">
                <a:effectLst>
                  <a:glow rad="317500">
                    <a:schemeClr val="accent4">
                      <a:satMod val="175000"/>
                    </a:schemeClr>
                  </a:glow>
                </a:effectLst>
                <a:latin typeface="Arial" charset="0"/>
                <a:ea typeface="ＭＳ Ｐゴシック" charset="0"/>
              </a:rPr>
              <a:t> </a:t>
            </a:r>
            <a:br>
              <a:rPr lang="en-US" sz="3200" b="1" dirty="0">
                <a:effectLst>
                  <a:glow rad="317500">
                    <a:schemeClr val="accent4">
                      <a:satMod val="175000"/>
                    </a:schemeClr>
                  </a:glow>
                </a:effectLst>
                <a:latin typeface="Arial" charset="0"/>
                <a:ea typeface="ＭＳ Ｐゴシック" charset="0"/>
              </a:rPr>
            </a:br>
            <a:r>
              <a:rPr lang="en-US" sz="2800" b="1" dirty="0">
                <a:effectLst>
                  <a:glow rad="317500">
                    <a:schemeClr val="accent4">
                      <a:satMod val="175000"/>
                    </a:schemeClr>
                  </a:glow>
                </a:effectLst>
                <a:latin typeface="Arial" charset="0"/>
                <a:ea typeface="ＭＳ Ｐゴシック" charset="0"/>
              </a:rPr>
              <a:t>(</a:t>
            </a:r>
            <a:r>
              <a:rPr lang="en-US" sz="2800" b="1" dirty="0" err="1">
                <a:effectLst>
                  <a:glow rad="317500">
                    <a:schemeClr val="accent4">
                      <a:satMod val="175000"/>
                    </a:schemeClr>
                  </a:glow>
                </a:effectLst>
                <a:latin typeface="Arial" charset="0"/>
                <a:ea typeface="ＭＳ Ｐゴシック" charset="0"/>
              </a:rPr>
              <a:t>提摩太后书</a:t>
            </a:r>
            <a:r>
              <a:rPr lang="en-US" sz="2800" b="1" dirty="0">
                <a:effectLst>
                  <a:glow rad="317500">
                    <a:schemeClr val="accent4">
                      <a:satMod val="175000"/>
                    </a:schemeClr>
                  </a:glow>
                </a:effectLst>
                <a:latin typeface="Arial" charset="0"/>
                <a:ea typeface="ＭＳ Ｐゴシック" charset="0"/>
              </a:rPr>
              <a:t> 1:2 </a:t>
            </a:r>
            <a:r>
              <a:rPr lang="en-US" sz="2800" b="1" dirty="0" err="1">
                <a:effectLst>
                  <a:glow rad="317500">
                    <a:schemeClr val="accent4">
                      <a:satMod val="175000"/>
                    </a:schemeClr>
                  </a:glow>
                </a:effectLst>
                <a:latin typeface="Arial" charset="0"/>
                <a:ea typeface="ＭＳ Ｐゴシック" charset="0"/>
              </a:rPr>
              <a:t>新译本</a:t>
            </a:r>
            <a:r>
              <a:rPr lang="en-US" sz="2800" b="1" dirty="0">
                <a:effectLst>
                  <a:glow rad="317500">
                    <a:schemeClr val="accent4">
                      <a:satMod val="175000"/>
                    </a:schemeClr>
                  </a:glow>
                </a:effectLst>
                <a:latin typeface="Arial" charset="0"/>
                <a:ea typeface="ＭＳ Ｐゴシック" charset="0"/>
              </a:rPr>
              <a:t>).</a:t>
            </a:r>
            <a:endParaRPr lang="en-US" sz="3200" b="1" dirty="0">
              <a:effectLst>
                <a:glow rad="317500">
                  <a:schemeClr val="accent4">
                    <a:satMod val="175000"/>
                  </a:schemeClr>
                </a:glow>
              </a:effectLst>
              <a:latin typeface="Arial" charset="0"/>
              <a:ea typeface="ＭＳ Ｐゴシック" charset="0"/>
            </a:endParaRPr>
          </a:p>
        </p:txBody>
      </p:sp>
    </p:spTree>
    <p:extLst>
      <p:ext uri="{BB962C8B-B14F-4D97-AF65-F5344CB8AC3E}">
        <p14:creationId xmlns:p14="http://schemas.microsoft.com/office/powerpoint/2010/main" val="16936879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提摩太应当效法那些忠心的人，即使许多人已经离弃信仰（</a:t>
            </a:r>
            <a:r>
              <a:rPr lang="en-US" altLang="zh-CN" b="1" dirty="0"/>
              <a:t>1:3-18</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39079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他从母亲和祖母那里学到了忠心，这在他的按手礼中得以体现（</a:t>
            </a:r>
            <a:r>
              <a:rPr lang="en-US" altLang="zh-CN" b="1" dirty="0"/>
              <a:t>1:3-7</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251955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p:cNvSpPr>
          <p:nvPr>
            <p:ph type="title"/>
          </p:nvPr>
        </p:nvSpPr>
        <p:spPr bwMode="auto">
          <a:xfrm>
            <a:off x="0" y="0"/>
            <a:ext cx="9144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80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80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800">
                <a:solidFill>
                  <a:srgbClr val="CCECFF"/>
                </a:solidFill>
                <a:effectLst>
                  <a:outerShdw blurRad="38100" dist="38100" dir="2700000" algn="tl">
                    <a:srgbClr val="000000"/>
                  </a:outerShdw>
                </a:effectLst>
                <a:latin typeface="Arial Bold" charset="0"/>
                <a:cs typeface="Arial Bold" charset="0"/>
                <a:sym typeface="Arial Bold" charset="0"/>
              </a:rPr>
              <a:t>1: </a:t>
            </a:r>
            <a:r>
              <a:rPr lang="ja-JP" altLang="en-US" sz="4800">
                <a:solidFill>
                  <a:srgbClr val="CCECFF"/>
                </a:solidFill>
                <a:effectLst>
                  <a:outerShdw blurRad="38100" dist="38100" dir="2700000" algn="tl">
                    <a:srgbClr val="000000"/>
                  </a:outerShdw>
                </a:effectLst>
                <a:latin typeface="宋体" charset="0"/>
                <a:ea typeface="宋体" charset="0"/>
                <a:cs typeface="宋体" charset="0"/>
                <a:sym typeface="宋体" charset="0"/>
              </a:rPr>
              <a:t>忠心</a:t>
            </a:r>
            <a:endParaRPr lang="en-US" sz="1600"/>
          </a:p>
        </p:txBody>
      </p:sp>
      <p:sp>
        <p:nvSpPr>
          <p:cNvPr id="36866" name="AutoShape 2"/>
          <p:cNvSpPr>
            <a:spLocks/>
          </p:cNvSpPr>
          <p:nvPr/>
        </p:nvSpPr>
        <p:spPr bwMode="auto">
          <a:xfrm>
            <a:off x="209550" y="1495425"/>
            <a:ext cx="4660724" cy="4670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714375" indent="-714375" algn="l" defTabSz="457200">
              <a:defRPr/>
            </a:pPr>
            <a:r>
              <a:rPr lang="ja-JP" alt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忠心的例子</a:t>
            </a: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a:t>
            </a:r>
          </a:p>
          <a:p>
            <a:pPr marL="714375" indent="-714375" algn="l" defTabSz="457200">
              <a:defRPr/>
            </a:pPr>
            <a:endPar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endParaRPr>
          </a:p>
          <a:p>
            <a:pPr marL="714375" indent="-714375" algn="l" defTabSz="457200">
              <a:defRPr/>
            </a:pP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a. </a:t>
            </a:r>
            <a:r>
              <a:rPr lang="ja-JP" alt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从母亲友尼基和祖母罗以学习</a:t>
            </a:r>
            <a:r>
              <a:rPr 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 </a:t>
            </a:r>
            <a:r>
              <a:rPr lang="en-US" sz="3600" i="1"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(1:3-7)</a:t>
            </a:r>
          </a:p>
          <a:p>
            <a:pPr marL="714375" indent="-714375" algn="l" defTabSz="457200">
              <a:defRPr/>
            </a:pP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   </a:t>
            </a:r>
          </a:p>
          <a:p>
            <a:pPr marL="714375" indent="-714375" algn="l" defTabSz="457200">
              <a:defRPr/>
            </a:pPr>
            <a:r>
              <a:rPr lang="en-US" altLang="ja-JP"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	</a:t>
            </a:r>
            <a:r>
              <a:rPr lang="ja-JP" altLang="en-US" sz="360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在家学习</a:t>
            </a:r>
            <a:r>
              <a:rPr lang="ja-JP" alt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，日常生活中父母信心的榜样。</a:t>
            </a:r>
            <a:r>
              <a:rPr 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 </a:t>
            </a: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 </a:t>
            </a:r>
            <a:endParaRPr lang="en-US" sz="4800" dirty="0">
              <a:effectLst>
                <a:outerShdw blurRad="50800" dist="114300" dir="2700000" algn="tl" rotWithShape="0">
                  <a:srgbClr val="000000">
                    <a:alpha val="91000"/>
                  </a:srgbClr>
                </a:outerShdw>
              </a:effectLst>
              <a:cs typeface="Times New Roman Bold" charset="0"/>
            </a:endParaRPr>
          </a:p>
        </p:txBody>
      </p:sp>
      <p:pic>
        <p:nvPicPr>
          <p:cNvPr id="5" name="Picture 2">
            <a:extLst>
              <a:ext uri="{FF2B5EF4-FFF2-40B4-BE49-F238E27FC236}">
                <a16:creationId xmlns:a16="http://schemas.microsoft.com/office/drawing/2014/main" id="{8DA6683F-3DF4-484E-AF44-B28F312F7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274" y="1591469"/>
            <a:ext cx="4166222" cy="3853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p:cNvSpPr>
          <p:nvPr>
            <p:ph type="title"/>
          </p:nvPr>
        </p:nvSpPr>
        <p:spPr bwMode="auto">
          <a:xfrm>
            <a:off x="0" y="277813"/>
            <a:ext cx="91440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5400" dirty="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5400" dirty="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5400" dirty="0">
                <a:solidFill>
                  <a:srgbClr val="CCECFF"/>
                </a:solidFill>
                <a:effectLst>
                  <a:outerShdw blurRad="38100" dist="38100" dir="2700000" algn="tl">
                    <a:srgbClr val="000000"/>
                  </a:outerShdw>
                </a:effectLst>
                <a:latin typeface="Arial Bold" charset="0"/>
                <a:cs typeface="Arial Bold" charset="0"/>
                <a:sym typeface="Arial Bold" charset="0"/>
              </a:rPr>
              <a:t>1: </a:t>
            </a:r>
            <a:r>
              <a:rPr lang="ja-JP" altLang="en-US" sz="5400" dirty="0">
                <a:solidFill>
                  <a:srgbClr val="CCECFF"/>
                </a:solidFill>
                <a:effectLst>
                  <a:outerShdw blurRad="38100" dist="38100" dir="2700000" algn="tl">
                    <a:srgbClr val="000000"/>
                  </a:outerShdw>
                </a:effectLst>
                <a:latin typeface="宋体" charset="0"/>
                <a:ea typeface="宋体" charset="0"/>
                <a:cs typeface="宋体" charset="0"/>
                <a:sym typeface="宋体" charset="0"/>
              </a:rPr>
              <a:t>忠心</a:t>
            </a:r>
            <a:r>
              <a:rPr lang="en-US" sz="5400" dirty="0">
                <a:solidFill>
                  <a:srgbClr val="CCECFF"/>
                </a:solidFill>
                <a:effectLst>
                  <a:outerShdw blurRad="38100" dist="38100" dir="2700000" algn="tl">
                    <a:srgbClr val="000000"/>
                  </a:outerShdw>
                </a:effectLst>
                <a:latin typeface="宋体" charset="0"/>
                <a:ea typeface="宋体" charset="0"/>
                <a:cs typeface="宋体" charset="0"/>
                <a:sym typeface="宋体" charset="0"/>
              </a:rPr>
              <a:t> </a:t>
            </a:r>
            <a:endParaRPr lang="en-US" sz="1800" dirty="0"/>
          </a:p>
        </p:txBody>
      </p:sp>
      <p:sp>
        <p:nvSpPr>
          <p:cNvPr id="37890" name="AutoShape 2"/>
          <p:cNvSpPr>
            <a:spLocks/>
          </p:cNvSpPr>
          <p:nvPr/>
        </p:nvSpPr>
        <p:spPr bwMode="auto">
          <a:xfrm>
            <a:off x="4743450" y="1706563"/>
            <a:ext cx="3886200" cy="43862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3200" dirty="0">
                <a:solidFill>
                  <a:srgbClr val="FFFFFF"/>
                </a:solidFill>
                <a:latin typeface="Verdana" charset="0"/>
                <a:cs typeface="Verdana" charset="0"/>
                <a:sym typeface="Verdana" charset="0"/>
              </a:rPr>
              <a:t>b. </a:t>
            </a:r>
            <a:r>
              <a:rPr lang="ja-JP" altLang="en-US" sz="3200" dirty="0">
                <a:solidFill>
                  <a:srgbClr val="FFFFFF"/>
                </a:solidFill>
                <a:latin typeface="宋体" charset="0"/>
                <a:ea typeface="宋体" charset="0"/>
                <a:cs typeface="宋体" charset="0"/>
                <a:sym typeface="宋体" charset="0"/>
              </a:rPr>
              <a:t>从保罗学习</a:t>
            </a:r>
            <a:r>
              <a:rPr lang="en-US" sz="3200" dirty="0">
                <a:solidFill>
                  <a:srgbClr val="FFFFFF"/>
                </a:solidFill>
                <a:latin typeface="宋体" charset="0"/>
                <a:ea typeface="宋体" charset="0"/>
                <a:cs typeface="宋体" charset="0"/>
                <a:sym typeface="宋体" charset="0"/>
              </a:rPr>
              <a:t> </a:t>
            </a:r>
            <a:endParaRPr lang="en-US" sz="3200" dirty="0">
              <a:solidFill>
                <a:srgbClr val="FFFFFF"/>
              </a:solidFill>
              <a:latin typeface="Verdana" charset="0"/>
              <a:cs typeface="Verdana" charset="0"/>
              <a:sym typeface="Verdana" charset="0"/>
            </a:endParaRPr>
          </a:p>
          <a:p>
            <a:pPr algn="l" defTabSz="457200">
              <a:defRPr/>
            </a:pPr>
            <a:r>
              <a:rPr lang="en-US" sz="3200" dirty="0">
                <a:solidFill>
                  <a:srgbClr val="FFFFFF"/>
                </a:solidFill>
                <a:latin typeface="Verdana" charset="0"/>
                <a:cs typeface="Verdana" charset="0"/>
                <a:sym typeface="Verdana" charset="0"/>
              </a:rPr>
              <a:t>(1:8-14)</a:t>
            </a:r>
          </a:p>
          <a:p>
            <a:pPr algn="l" defTabSz="457200">
              <a:defRPr/>
            </a:pPr>
            <a:endParaRPr lang="en-US" sz="3200" dirty="0">
              <a:solidFill>
                <a:srgbClr val="FFFFFF"/>
              </a:solidFill>
              <a:latin typeface="Verdana" charset="0"/>
              <a:cs typeface="Verdana" charset="0"/>
              <a:sym typeface="Verdana" charset="0"/>
            </a:endParaRPr>
          </a:p>
          <a:p>
            <a:pPr algn="l" defTabSz="457200">
              <a:defRPr/>
            </a:pPr>
            <a:r>
              <a:rPr lang="ja-JP" altLang="en-US" sz="3200" dirty="0">
                <a:solidFill>
                  <a:srgbClr val="FFFFFF"/>
                </a:solidFill>
                <a:latin typeface="宋体" charset="0"/>
                <a:ea typeface="宋体" charset="0"/>
                <a:cs typeface="宋体" charset="0"/>
                <a:sym typeface="宋体" charset="0"/>
              </a:rPr>
              <a:t>保罗在患难中还是忠心，因为他深信上帝必保守他直到那日</a:t>
            </a:r>
            <a:r>
              <a:rPr lang="en-US" sz="3200" dirty="0">
                <a:solidFill>
                  <a:srgbClr val="FFFFFF"/>
                </a:solidFill>
                <a:latin typeface="宋体" charset="0"/>
                <a:ea typeface="宋体" charset="0"/>
                <a:cs typeface="宋体" charset="0"/>
                <a:sym typeface="宋体" charset="0"/>
              </a:rPr>
              <a:t>   </a:t>
            </a:r>
            <a:r>
              <a:rPr lang="en-US" sz="3200" i="1" dirty="0">
                <a:solidFill>
                  <a:srgbClr val="FFFFFF"/>
                </a:solidFill>
                <a:latin typeface="Verdana" charset="0"/>
                <a:cs typeface="Verdana" charset="0"/>
                <a:sym typeface="Verdana" charset="0"/>
              </a:rPr>
              <a:t>(1:11-12).</a:t>
            </a:r>
            <a:endParaRPr lang="en-US" sz="4400" dirty="0">
              <a:cs typeface="Times New Roman Bold" charset="0"/>
            </a:endParaRPr>
          </a:p>
        </p:txBody>
      </p:sp>
      <p:pic>
        <p:nvPicPr>
          <p:cNvPr id="37891" name="Picture 3" descr="j040064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1650" y="1428750"/>
            <a:ext cx="3646488" cy="455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叛教。</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7CA77E34-5B15-1945-9F4B-97AE563BDBBC}"/>
              </a:ext>
            </a:extLst>
          </p:cNvPr>
          <p:cNvSpPr txBox="1">
            <a:spLocks noChangeArrowheads="1"/>
          </p:cNvSpPr>
          <p:nvPr/>
        </p:nvSpPr>
        <p:spPr bwMode="auto">
          <a:xfrm>
            <a:off x="0" y="1340768"/>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转身地拒绝</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p>
        </p:txBody>
      </p:sp>
      <p:pic>
        <p:nvPicPr>
          <p:cNvPr id="501764" name="Picture 4">
            <a:extLst>
              <a:ext uri="{FF2B5EF4-FFF2-40B4-BE49-F238E27FC236}">
                <a16:creationId xmlns:a16="http://schemas.microsoft.com/office/drawing/2014/main" id="{1BE07BAC-D8EF-9E4A-98CD-4B2ECAED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639" y="2212442"/>
            <a:ext cx="4832722" cy="3219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AFDCDF78-A1EA-D64C-B145-A2C830FE73A0}"/>
              </a:ext>
            </a:extLst>
          </p:cNvPr>
          <p:cNvSpPr txBox="1">
            <a:spLocks noChangeArrowheads="1"/>
          </p:cNvSpPr>
          <p:nvPr/>
        </p:nvSpPr>
        <p:spPr bwMode="auto">
          <a:xfrm>
            <a:off x="0" y="567759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p>
        </p:txBody>
      </p:sp>
    </p:spTree>
    <p:extLst>
      <p:ext uri="{BB962C8B-B14F-4D97-AF65-F5344CB8AC3E}">
        <p14:creationId xmlns:p14="http://schemas.microsoft.com/office/powerpoint/2010/main" val="1270038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他应当凭借福音的大能，像保罗一样勇敢地忍受尼禄的折磨（</a:t>
            </a:r>
            <a:r>
              <a:rPr lang="en-US" altLang="zh-CN" b="1" dirty="0"/>
              <a:t>1:8-14</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779636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7668344"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altLang="zh-CN" sz="3200" b="1" dirty="0">
                <a:effectLst>
                  <a:glow rad="127000">
                    <a:schemeClr val="tx1"/>
                  </a:glow>
                </a:effectLst>
                <a:latin typeface="Arial" charset="0"/>
                <a:ea typeface="ＭＳ Ｐゴシック" charset="0"/>
              </a:rPr>
              <a:t>8</a:t>
            </a:r>
            <a:r>
              <a:rPr lang="zh-CN" altLang="en-US" sz="3200" b="1" dirty="0">
                <a:effectLst>
                  <a:glow rad="127000">
                    <a:schemeClr val="tx1"/>
                  </a:glow>
                </a:effectLst>
                <a:latin typeface="Arial" charset="0"/>
                <a:ea typeface="ＭＳ Ｐゴシック" charset="0"/>
              </a:rPr>
              <a:t>所以，不要以给我们的主作见证当作羞耻，也不要以我这为主被囚的当作羞耻，却要为了福音的缘故，靠着　神的大能，与我同受磨难。</a:t>
            </a:r>
            <a:br>
              <a:rPr lang="zh-CN" altLang="en-US" sz="3200" b="1" dirty="0">
                <a:effectLst>
                  <a:glow rad="127000">
                    <a:schemeClr val="tx1"/>
                  </a:glow>
                </a:effectLst>
                <a:latin typeface="Arial" charset="0"/>
                <a:ea typeface="ＭＳ Ｐゴシック" charset="0"/>
              </a:rPr>
            </a:br>
            <a:br>
              <a:rPr lang="en-US" altLang="zh-CN" sz="3200" b="1" dirty="0">
                <a:effectLst>
                  <a:glow rad="127000">
                    <a:schemeClr val="tx1"/>
                  </a:glow>
                </a:effectLst>
                <a:latin typeface="Arial" charset="0"/>
                <a:ea typeface="ＭＳ Ｐゴシック" charset="0"/>
              </a:rPr>
            </a:br>
            <a:r>
              <a:rPr lang="en-US" altLang="zh-CN" sz="3200" b="1" dirty="0">
                <a:effectLst>
                  <a:glow rad="127000">
                    <a:schemeClr val="tx1"/>
                  </a:glow>
                </a:effectLst>
                <a:latin typeface="Arial" charset="0"/>
                <a:ea typeface="ＭＳ Ｐゴシック" charset="0"/>
              </a:rPr>
              <a:t>9</a:t>
            </a:r>
            <a:r>
              <a:rPr lang="zh-CN" altLang="en-US" sz="3200" b="1" dirty="0">
                <a:effectLst>
                  <a:glow rad="127000">
                    <a:schemeClr val="tx1"/>
                  </a:glow>
                </a:effectLst>
                <a:latin typeface="Arial" charset="0"/>
                <a:ea typeface="ＭＳ Ｐゴシック" charset="0"/>
              </a:rPr>
              <a:t>神救了我们，以圣召呼召我们，不是按照我们的行为，却是按照他自己的计划和恩典；这恩典是在万世以前，在基督耶稣里赐给了我们的，</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en-US" sz="3200" b="1" dirty="0" err="1">
                <a:effectLst>
                  <a:glow rad="127000">
                    <a:schemeClr val="tx1"/>
                  </a:glow>
                </a:effectLst>
                <a:latin typeface="Arial" charset="0"/>
                <a:ea typeface="ＭＳ Ｐゴシック" charset="0"/>
              </a:rPr>
              <a:t>提摩太后书</a:t>
            </a:r>
            <a:r>
              <a:rPr lang="en-US" sz="3200" b="1" dirty="0">
                <a:effectLst>
                  <a:glow rad="127000">
                    <a:schemeClr val="tx1"/>
                  </a:glow>
                </a:effectLst>
                <a:latin typeface="Arial" charset="0"/>
                <a:ea typeface="ＭＳ Ｐゴシック" charset="0"/>
              </a:rPr>
              <a:t> 1:8-9 </a:t>
            </a:r>
            <a:r>
              <a:rPr lang="en-US" sz="3200" b="1" dirty="0" err="1">
                <a:effectLst>
                  <a:glow rad="127000">
                    <a:schemeClr val="tx1"/>
                  </a:glow>
                </a:effectLst>
                <a:latin typeface="Arial" charset="0"/>
                <a:ea typeface="ＭＳ Ｐゴシック" charset="0"/>
              </a:rPr>
              <a:t>新译本</a:t>
            </a:r>
            <a:r>
              <a:rPr lang="en-US" sz="3200" b="1" dirty="0">
                <a:effectLst>
                  <a:glow rad="127000">
                    <a:schemeClr val="tx1"/>
                  </a:glow>
                </a:effectLst>
                <a:latin typeface="Arial" charset="0"/>
                <a:ea typeface="ＭＳ Ｐゴシック" charset="0"/>
              </a:rPr>
              <a:t>).</a:t>
            </a:r>
          </a:p>
        </p:txBody>
      </p:sp>
    </p:spTree>
    <p:extLst>
      <p:ext uri="{BB962C8B-B14F-4D97-AF65-F5344CB8AC3E}">
        <p14:creationId xmlns:p14="http://schemas.microsoft.com/office/powerpoint/2010/main" val="42873825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a:extLst>
              <a:ext uri="{FF2B5EF4-FFF2-40B4-BE49-F238E27FC236}">
                <a16:creationId xmlns:a16="http://schemas.microsoft.com/office/drawing/2014/main" id="{4BCD3C21-2B99-3B49-BDEF-787FCEC1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 y="0"/>
            <a:ext cx="9251571" cy="693026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为了这缘故，我也受这些苦，但我不以为耻，因为我知道我所信的是谁，也深信他能保守我所交托他的“我所交托他的”或译：“他所交托我的”，直到那日。 </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提摩太后书</a:t>
            </a:r>
            <a:r>
              <a:rPr lang="en-US" sz="3200" b="1" dirty="0">
                <a:effectLst>
                  <a:glow rad="127000">
                    <a:schemeClr val="tx1"/>
                  </a:glow>
                </a:effectLst>
                <a:latin typeface="Arial" charset="0"/>
                <a:ea typeface="ＭＳ Ｐゴシック" charset="0"/>
                <a:cs typeface="ＭＳ Ｐゴシック" charset="0"/>
              </a:rPr>
              <a:t> 1:12 </a:t>
            </a:r>
            <a:r>
              <a:rPr lang="en-US" sz="3200" b="1" dirty="0" err="1">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2976080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亚细亚的信徒离弃了耶稣，但阿尼色弗立下了忠心的榜样（</a:t>
            </a:r>
            <a:r>
              <a:rPr lang="en-US" altLang="zh-CN" b="1" dirty="0"/>
              <a:t>1:15-18</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0457832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75" y="-228600"/>
            <a:ext cx="8999538" cy="1093788"/>
          </a:xfrm>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t>
            </a:r>
            <a:r>
              <a:rPr lang="en-US" sz="3200" b="1" dirty="0" err="1">
                <a:solidFill>
                  <a:prstClr val="white"/>
                </a:solidFill>
                <a:latin typeface="SimSun" panose="02010600030101010101" pitchFamily="2" charset="-122"/>
                <a:ea typeface="SimSun" panose="02010600030101010101" pitchFamily="2" charset="-122"/>
              </a:rPr>
              <a:t>凡在亚西亚的人都离弃我，这是你知道的。其中有腓吉路和黑摩其尼</a:t>
            </a:r>
            <a:r>
              <a:rPr lang="en-US" sz="3200" dirty="0">
                <a:solidFill>
                  <a:prstClr val="white"/>
                </a:solidFill>
                <a:latin typeface="SimSun" panose="02010600030101010101" pitchFamily="2" charset="-122"/>
                <a:ea typeface="SimSun" panose="02010600030101010101" pitchFamily="2" charset="-122"/>
              </a:rPr>
              <a:t>”</a:t>
            </a:r>
          </a:p>
          <a:p>
            <a:pPr>
              <a:defRPr/>
            </a:pPr>
            <a:r>
              <a:rPr lang="en-US" sz="3200" b="1" dirty="0">
                <a:solidFill>
                  <a:prstClr val="white"/>
                </a:solidFill>
                <a:latin typeface="SimSun" panose="02010600030101010101" pitchFamily="2" charset="-122"/>
                <a:ea typeface="SimSun" panose="02010600030101010101" pitchFamily="2" charset="-122"/>
              </a:rPr>
              <a:t>(</a:t>
            </a:r>
            <a:r>
              <a:rPr lang="en-US" sz="3200" b="1" dirty="0" err="1">
                <a:solidFill>
                  <a:prstClr val="white"/>
                </a:solidFill>
                <a:latin typeface="SimSun" panose="02010600030101010101" pitchFamily="2" charset="-122"/>
                <a:ea typeface="SimSun" panose="02010600030101010101" pitchFamily="2" charset="-122"/>
              </a:rPr>
              <a:t>提摩太后书</a:t>
            </a:r>
            <a:r>
              <a:rPr lang="en-US" sz="3200" b="1" dirty="0">
                <a:solidFill>
                  <a:prstClr val="white"/>
                </a:solidFill>
                <a:latin typeface="SimSun" panose="02010600030101010101" pitchFamily="2" charset="-122"/>
                <a:ea typeface="SimSun" panose="02010600030101010101" pitchFamily="2" charset="-122"/>
              </a:rPr>
              <a:t> </a:t>
            </a:r>
            <a:r>
              <a:rPr lang="en-SG" sz="3200" b="1" dirty="0">
                <a:solidFill>
                  <a:prstClr val="white"/>
                </a:solidFill>
                <a:latin typeface="SimSun" panose="02010600030101010101" pitchFamily="2" charset="-122"/>
                <a:ea typeface="SimSun" panose="02010600030101010101" pitchFamily="2" charset="-122"/>
              </a:rPr>
              <a:t>1:15)</a:t>
            </a:r>
            <a:endParaRPr lang="en-US" sz="3200" b="1" dirty="0">
              <a:solidFill>
                <a:prstClr val="white"/>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2305077"/>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a:extLst>
              <a:ext uri="{FF2B5EF4-FFF2-40B4-BE49-F238E27FC236}">
                <a16:creationId xmlns:a16="http://schemas.microsoft.com/office/drawing/2014/main" id="{4FBE4411-9675-6F4D-9A78-120D4F777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12"/>
            <a:ext cx="9146441" cy="6958904"/>
          </a:xfrm>
          <a:prstGeom prst="rect">
            <a:avLst/>
          </a:prstGeom>
          <a:noFill/>
          <a:extLst>
            <a:ext uri="{909E8E84-426E-40DD-AFC4-6F175D3DCCD1}">
              <a14:hiddenFill xmlns:a14="http://schemas.microsoft.com/office/drawing/2010/main">
                <a:solidFill>
                  <a:srgbClr val="FFFFFF"/>
                </a:solidFill>
              </a14:hiddenFill>
            </a:ext>
          </a:extLst>
        </p:spPr>
      </p:pic>
      <p:sp>
        <p:nvSpPr>
          <p:cNvPr id="97282" name="Rectangle 2"/>
          <p:cNvSpPr>
            <a:spLocks noGrp="1" noChangeArrowheads="1"/>
          </p:cNvSpPr>
          <p:nvPr>
            <p:ph type="title"/>
          </p:nvPr>
        </p:nvSpPr>
        <p:spPr>
          <a:xfrm>
            <a:off x="0" y="660400"/>
            <a:ext cx="9144000" cy="1139825"/>
          </a:xfrm>
        </p:spPr>
        <p:txBody>
          <a:bodyPr anchorCtr="0"/>
          <a:lstStyle/>
          <a:p>
            <a:pPr eaLnBrk="1" hangingPunct="1">
              <a:defRPr/>
            </a:pPr>
            <a:r>
              <a:rPr lang="zh-CN" altLang="en-US" b="1" dirty="0">
                <a:latin typeface="Arial" charset="0"/>
                <a:ea typeface="宋体" charset="0"/>
                <a:cs typeface="宋体" charset="0"/>
              </a:rPr>
              <a:t>主要主题 </a:t>
            </a:r>
            <a:r>
              <a:rPr lang="en-US" altLang="zh-CN" b="1" dirty="0">
                <a:latin typeface="Arial" charset="0"/>
                <a:ea typeface="宋体" charset="0"/>
                <a:cs typeface="宋体" charset="0"/>
              </a:rPr>
              <a:t>1</a:t>
            </a:r>
            <a:r>
              <a:rPr lang="zh-CN" altLang="en-US" b="1" dirty="0">
                <a:latin typeface="Arial" charset="0"/>
                <a:ea typeface="宋体" charset="0"/>
                <a:cs typeface="宋体" charset="0"/>
              </a:rPr>
              <a:t>：忠心 </a:t>
            </a:r>
            <a:endParaRPr lang="en-US" b="1" dirty="0">
              <a:latin typeface="Arial" charset="0"/>
              <a:ea typeface="宋体" charset="0"/>
              <a:cs typeface="宋体" charset="0"/>
            </a:endParaRPr>
          </a:p>
        </p:txBody>
      </p:sp>
      <p:sp>
        <p:nvSpPr>
          <p:cNvPr id="97283" name="Text Box 3"/>
          <p:cNvSpPr txBox="1">
            <a:spLocks noChangeArrowheads="1"/>
          </p:cNvSpPr>
          <p:nvPr/>
        </p:nvSpPr>
        <p:spPr bwMode="auto">
          <a:xfrm>
            <a:off x="971550" y="2632075"/>
            <a:ext cx="8172450" cy="954107"/>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1588" lvl="1" algn="l" hangingPunct="1">
              <a:defRPr/>
            </a:pPr>
            <a:r>
              <a:rPr lang="zh-CN" altLang="en-US" dirty="0">
                <a:solidFill>
                  <a:srgbClr val="FFFFFF"/>
                </a:solidFill>
                <a:latin typeface="Arial" charset="0"/>
                <a:ea typeface="Arial" charset="0"/>
                <a:cs typeface="Arial" charset="0"/>
              </a:rPr>
              <a:t>阿尼色弗不以保罗的锁链为耻。他很努力的寻找保罗，终于找到了。 </a:t>
            </a:r>
          </a:p>
        </p:txBody>
      </p:sp>
      <p:sp>
        <p:nvSpPr>
          <p:cNvPr id="97284" name="Text Box 4"/>
          <p:cNvSpPr txBox="1">
            <a:spLocks noChangeArrowheads="1"/>
          </p:cNvSpPr>
          <p:nvPr/>
        </p:nvSpPr>
        <p:spPr bwMode="auto">
          <a:xfrm>
            <a:off x="0" y="1906588"/>
            <a:ext cx="9144000" cy="52322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algn="l" hangingPunct="1">
              <a:defRPr/>
            </a:pPr>
            <a:r>
              <a:rPr lang="en-GB" altLang="zh-CN" sz="2800" b="1" dirty="0">
                <a:solidFill>
                  <a:srgbClr val="FFFFFF"/>
                </a:solidFill>
                <a:cs typeface="Arial" charset="0"/>
              </a:rPr>
              <a:t>c. </a:t>
            </a:r>
            <a:r>
              <a:rPr lang="zh-CN" altLang="en-US" sz="2800" b="1" dirty="0">
                <a:solidFill>
                  <a:srgbClr val="FFFFFF"/>
                </a:solidFill>
                <a:cs typeface="Arial" charset="0"/>
              </a:rPr>
              <a:t>从阿尼色弗学习 </a:t>
            </a:r>
            <a:r>
              <a:rPr lang="en-US" altLang="zh-CN" sz="2800" b="1" dirty="0">
                <a:solidFill>
                  <a:srgbClr val="FFFFFF"/>
                </a:solidFill>
                <a:cs typeface="Arial" charset="0"/>
              </a:rPr>
              <a:t>(1:15-18)</a:t>
            </a:r>
          </a:p>
        </p:txBody>
      </p:sp>
      <p:sp>
        <p:nvSpPr>
          <p:cNvPr id="32051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lvl="0" algn="ctr" eaLnBrk="0"/>
            <a:r>
              <a:rPr lang="zh-CN" alt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提摩太后</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38193179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提摩太后</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714542233"/>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明白忠心的样式能帮助我们在试炼中持守信仰</a:t>
            </a:r>
            <a:br>
              <a:rPr lang="en-US" altLang="zh-CN" b="1" dirty="0"/>
            </a:br>
            <a:r>
              <a:rPr lang="zh-CN" altLang="en-US" b="1" dirty="0"/>
              <a:t>（提摩太后书 </a:t>
            </a:r>
            <a:r>
              <a:rPr lang="en-US" altLang="zh-CN" b="1" dirty="0"/>
              <a:t>2 </a:t>
            </a:r>
            <a:r>
              <a:rPr lang="zh-CN" altLang="en-US" b="1" dirty="0"/>
              <a:t>章）。</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2058629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像一位教导门徒的教师一样，把你所领受的教训传授给他人（</a:t>
            </a:r>
            <a:r>
              <a:rPr lang="en-US" altLang="zh-CN" b="1" dirty="0"/>
              <a:t>2:1-2</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566480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1" name="Rectangle 1"/>
          <p:cNvSpPr>
            <a:spLocks noGrp="1"/>
          </p:cNvSpPr>
          <p:nvPr>
            <p:ph type="title"/>
          </p:nvPr>
        </p:nvSpPr>
        <p:spPr>
          <a:xfrm>
            <a:off x="0" y="0"/>
            <a:ext cx="9144000" cy="765175"/>
          </a:xfrm>
          <a:solidFill>
            <a:srgbClr val="8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ormAutofit fontScale="90000"/>
          </a:bodyPr>
          <a:lstStyle/>
          <a:p>
            <a:pPr defTabSz="182563" eaLnBrk="1">
              <a:lnSpc>
                <a:spcPct val="115000"/>
              </a:lnSpc>
              <a:spcBef>
                <a:spcPts val="400"/>
              </a:spcBef>
              <a:defRPr/>
            </a:pPr>
            <a:r>
              <a:rPr lang="ja-JP" altLang="en-US" sz="4600" b="1" dirty="0">
                <a:solidFill>
                  <a:srgbClr val="FFFFFF"/>
                </a:solidFill>
                <a:latin typeface="SimSun" pitchFamily="2" charset="-122"/>
                <a:ea typeface="SimSun" pitchFamily="2" charset="-122"/>
                <a:sym typeface="SimSun" pitchFamily="2" charset="-122"/>
              </a:rPr>
              <a:t>把自己投资在可靠的人身上！</a:t>
            </a:r>
            <a:endParaRPr lang="en-US" altLang="en-US" sz="4600" b="1" dirty="0">
              <a:solidFill>
                <a:srgbClr val="FFFFFF"/>
              </a:solidFill>
              <a:latin typeface="SimSun" pitchFamily="2" charset="-122"/>
              <a:ea typeface="SimSun" pitchFamily="2" charset="-122"/>
              <a:sym typeface="SimSun" pitchFamily="2" charset="-122"/>
            </a:endParaRPr>
          </a:p>
        </p:txBody>
      </p:sp>
      <p:pic>
        <p:nvPicPr>
          <p:cNvPr id="40962" name="Picture 2" descr="image.png"/>
          <p:cNvPicPr>
            <a:picLocks noChangeAspect="1"/>
          </p:cNvPicPr>
          <p:nvPr/>
        </p:nvPicPr>
        <p:blipFill>
          <a:blip r:embed="rId3"/>
          <a:srcRect t="24263"/>
          <a:stretch>
            <a:fillRect/>
          </a:stretch>
        </p:blipFill>
        <p:spPr bwMode="auto">
          <a:xfrm>
            <a:off x="0" y="1122363"/>
            <a:ext cx="2916238"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3" name="Picture 3" descr="image.png"/>
          <p:cNvPicPr>
            <a:picLocks noChangeAspect="1"/>
          </p:cNvPicPr>
          <p:nvPr/>
        </p:nvPicPr>
        <p:blipFill>
          <a:blip r:embed="rId4"/>
          <a:srcRect l="13078" r="10126"/>
          <a:stretch>
            <a:fillRect/>
          </a:stretch>
        </p:blipFill>
        <p:spPr bwMode="auto">
          <a:xfrm>
            <a:off x="5592763" y="3789363"/>
            <a:ext cx="3551237"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descr="image.png"/>
          <p:cNvPicPr>
            <a:picLocks noChangeAspect="1"/>
          </p:cNvPicPr>
          <p:nvPr/>
        </p:nvPicPr>
        <p:blipFill>
          <a:blip r:embed="rId5"/>
          <a:srcRect/>
          <a:stretch>
            <a:fillRect/>
          </a:stretch>
        </p:blipFill>
        <p:spPr bwMode="auto">
          <a:xfrm>
            <a:off x="12700" y="3787775"/>
            <a:ext cx="5592763" cy="306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5" name="AutoShape 5"/>
          <p:cNvSpPr>
            <a:spLocks/>
          </p:cNvSpPr>
          <p:nvPr/>
        </p:nvSpPr>
        <p:spPr bwMode="auto">
          <a:xfrm>
            <a:off x="2916238" y="865188"/>
            <a:ext cx="6227762" cy="2894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3400" b="1" dirty="0">
                <a:solidFill>
                  <a:srgbClr val="FFFFFF"/>
                </a:solidFill>
                <a:latin typeface="SimSun" pitchFamily="2" charset="-122"/>
                <a:ea typeface="SimSun" pitchFamily="2" charset="-122"/>
                <a:cs typeface="+mn-cs"/>
                <a:sym typeface="SimSun" pitchFamily="2" charset="-122"/>
              </a:rPr>
              <a:t>「从前你在许多见证人面前听过我的教导，你要把这些教导传给忠信可靠、能够教导他人的人。」（提后</a:t>
            </a:r>
            <a:r>
              <a:rPr lang="en-US" altLang="ja-JP" sz="3400" b="1" dirty="0">
                <a:solidFill>
                  <a:srgbClr val="FFFFFF"/>
                </a:solidFill>
                <a:latin typeface="SimSun" pitchFamily="2" charset="-122"/>
                <a:ea typeface="SimSun" pitchFamily="2" charset="-122"/>
                <a:cs typeface="+mn-cs"/>
                <a:sym typeface="SimSun" pitchFamily="2" charset="-122"/>
              </a:rPr>
              <a:t>2:2</a:t>
            </a:r>
            <a:r>
              <a:rPr lang="ja-JP" altLang="en-US" sz="3400" b="1" dirty="0">
                <a:solidFill>
                  <a:srgbClr val="FFFFFF"/>
                </a:solidFill>
                <a:latin typeface="SimSun" pitchFamily="2" charset="-122"/>
                <a:ea typeface="SimSun" pitchFamily="2" charset="-122"/>
                <a:cs typeface="+mn-cs"/>
                <a:sym typeface="SimSun" pitchFamily="2" charset="-122"/>
              </a:rPr>
              <a:t>当代译本）</a:t>
            </a:r>
            <a:endParaRPr lang="en-US" altLang="en-US" sz="3400" b="1" dirty="0">
              <a:solidFill>
                <a:srgbClr val="FFFFFF"/>
              </a:solidFill>
              <a:latin typeface="SimSun" pitchFamily="2" charset="-122"/>
              <a:ea typeface="SimSun" pitchFamily="2" charset="-122"/>
              <a:cs typeface="+mn-cs"/>
              <a:sym typeface="SimSun" pitchFamily="2" charset="-122"/>
            </a:endParaRPr>
          </a:p>
        </p:txBody>
      </p:sp>
      <p:grpSp>
        <p:nvGrpSpPr>
          <p:cNvPr id="503815" name="Group 6"/>
          <p:cNvGrpSpPr>
            <a:grpSpLocks/>
          </p:cNvGrpSpPr>
          <p:nvPr/>
        </p:nvGrpSpPr>
        <p:grpSpPr bwMode="auto">
          <a:xfrm>
            <a:off x="195263" y="5659438"/>
            <a:ext cx="1152525" cy="647700"/>
            <a:chOff x="0" y="0"/>
            <a:chExt cx="1152525" cy="647700"/>
          </a:xfrm>
        </p:grpSpPr>
        <p:sp>
          <p:nvSpPr>
            <p:cNvPr id="40967" name="AutoShape 7"/>
            <p:cNvSpPr>
              <a:spLocks/>
            </p:cNvSpPr>
            <p:nvPr/>
          </p:nvSpPr>
          <p:spPr bwMode="auto">
            <a:xfrm>
              <a:off x="0" y="0"/>
              <a:ext cx="1152525" cy="647700"/>
            </a:xfrm>
            <a:custGeom>
              <a:avLst/>
              <a:gdLst>
                <a:gd name="T0" fmla="*/ 576263 w 21600"/>
                <a:gd name="T1" fmla="*/ 323850 h 21600"/>
                <a:gd name="T2" fmla="*/ 576263 w 21600"/>
                <a:gd name="T3" fmla="*/ 323850 h 21600"/>
                <a:gd name="T4" fmla="*/ 576263 w 21600"/>
                <a:gd name="T5" fmla="*/ 323850 h 21600"/>
                <a:gd name="T6" fmla="*/ 576263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68" name="AutoShape 8"/>
            <p:cNvSpPr>
              <a:spLocks/>
            </p:cNvSpPr>
            <p:nvPr/>
          </p:nvSpPr>
          <p:spPr bwMode="auto">
            <a:xfrm>
              <a:off x="0" y="104775"/>
              <a:ext cx="115252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700" b="1" dirty="0">
                  <a:latin typeface="SimSun" pitchFamily="2" charset="-122"/>
                  <a:ea typeface="SimSun" pitchFamily="2" charset="-122"/>
                  <a:cs typeface="+mn-cs"/>
                  <a:sym typeface="SimSun" pitchFamily="2" charset="-122"/>
                </a:rPr>
                <a:t>保罗</a:t>
              </a:r>
              <a:endParaRPr lang="en-US" altLang="en-US" b="1" dirty="0">
                <a:cs typeface="+mn-cs"/>
              </a:endParaRPr>
            </a:p>
          </p:txBody>
        </p:sp>
      </p:grpSp>
      <p:grpSp>
        <p:nvGrpSpPr>
          <p:cNvPr id="503816" name="Group 9"/>
          <p:cNvGrpSpPr>
            <a:grpSpLocks/>
          </p:cNvGrpSpPr>
          <p:nvPr/>
        </p:nvGrpSpPr>
        <p:grpSpPr bwMode="auto">
          <a:xfrm>
            <a:off x="1279525" y="5661025"/>
            <a:ext cx="1441450" cy="647700"/>
            <a:chOff x="0" y="0"/>
            <a:chExt cx="1441450" cy="647700"/>
          </a:xfrm>
        </p:grpSpPr>
        <p:sp>
          <p:nvSpPr>
            <p:cNvPr id="40970" name="AutoShape 10"/>
            <p:cNvSpPr>
              <a:spLocks/>
            </p:cNvSpPr>
            <p:nvPr/>
          </p:nvSpPr>
          <p:spPr bwMode="auto">
            <a:xfrm>
              <a:off x="0" y="0"/>
              <a:ext cx="1441450" cy="647700"/>
            </a:xfrm>
            <a:custGeom>
              <a:avLst/>
              <a:gdLst>
                <a:gd name="T0" fmla="*/ 720725 w 21600"/>
                <a:gd name="T1" fmla="*/ 323850 h 21600"/>
                <a:gd name="T2" fmla="*/ 720725 w 21600"/>
                <a:gd name="T3" fmla="*/ 323850 h 21600"/>
                <a:gd name="T4" fmla="*/ 720725 w 21600"/>
                <a:gd name="T5" fmla="*/ 323850 h 21600"/>
                <a:gd name="T6" fmla="*/ 720725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71" name="AutoShape 11"/>
            <p:cNvSpPr>
              <a:spLocks/>
            </p:cNvSpPr>
            <p:nvPr/>
          </p:nvSpPr>
          <p:spPr bwMode="auto">
            <a:xfrm>
              <a:off x="0" y="111125"/>
              <a:ext cx="1441450"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600" b="1" dirty="0">
                  <a:latin typeface="SimSun" pitchFamily="2" charset="-122"/>
                  <a:ea typeface="SimSun" pitchFamily="2" charset="-122"/>
                  <a:cs typeface="+mn-cs"/>
                  <a:sym typeface="SimSun" pitchFamily="2" charset="-122"/>
                </a:rPr>
                <a:t>提摩太</a:t>
              </a:r>
              <a:endParaRPr lang="en-US" altLang="en-US" b="1" dirty="0">
                <a:cs typeface="+mn-cs"/>
              </a:endParaRPr>
            </a:p>
          </p:txBody>
        </p:sp>
      </p:grpSp>
      <p:grpSp>
        <p:nvGrpSpPr>
          <p:cNvPr id="503817" name="Group 12"/>
          <p:cNvGrpSpPr>
            <a:grpSpLocks/>
          </p:cNvGrpSpPr>
          <p:nvPr/>
        </p:nvGrpSpPr>
        <p:grpSpPr bwMode="auto">
          <a:xfrm>
            <a:off x="2555875" y="5661025"/>
            <a:ext cx="1476375" cy="647700"/>
            <a:chOff x="0" y="0"/>
            <a:chExt cx="1476375" cy="647700"/>
          </a:xfrm>
        </p:grpSpPr>
        <p:sp>
          <p:nvSpPr>
            <p:cNvPr id="40973" name="AutoShape 13"/>
            <p:cNvSpPr>
              <a:spLocks/>
            </p:cNvSpPr>
            <p:nvPr/>
          </p:nvSpPr>
          <p:spPr bwMode="auto">
            <a:xfrm>
              <a:off x="0" y="0"/>
              <a:ext cx="1476375" cy="647700"/>
            </a:xfrm>
            <a:custGeom>
              <a:avLst/>
              <a:gdLst>
                <a:gd name="T0" fmla="*/ 738188 w 21600"/>
                <a:gd name="T1" fmla="*/ 323850 h 21600"/>
                <a:gd name="T2" fmla="*/ 738188 w 21600"/>
                <a:gd name="T3" fmla="*/ 323850 h 21600"/>
                <a:gd name="T4" fmla="*/ 738188 w 21600"/>
                <a:gd name="T5" fmla="*/ 323850 h 21600"/>
                <a:gd name="T6" fmla="*/ 738188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74" name="AutoShape 14"/>
            <p:cNvSpPr>
              <a:spLocks/>
            </p:cNvSpPr>
            <p:nvPr/>
          </p:nvSpPr>
          <p:spPr bwMode="auto">
            <a:xfrm>
              <a:off x="0" y="111125"/>
              <a:ext cx="1476375"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600" b="1" dirty="0">
                  <a:latin typeface="SimSun" pitchFamily="2" charset="-122"/>
                  <a:ea typeface="SimSun" pitchFamily="2" charset="-122"/>
                  <a:cs typeface="+mn-cs"/>
                  <a:sym typeface="SimSun" pitchFamily="2" charset="-122"/>
                </a:rPr>
                <a:t>忠信可靠</a:t>
              </a:r>
              <a:endParaRPr lang="en-US" altLang="en-US" b="1" dirty="0">
                <a:cs typeface="+mn-cs"/>
              </a:endParaRPr>
            </a:p>
          </p:txBody>
        </p:sp>
      </p:grpSp>
      <p:grpSp>
        <p:nvGrpSpPr>
          <p:cNvPr id="503818" name="Group 15"/>
          <p:cNvGrpSpPr>
            <a:grpSpLocks/>
          </p:cNvGrpSpPr>
          <p:nvPr/>
        </p:nvGrpSpPr>
        <p:grpSpPr bwMode="auto">
          <a:xfrm>
            <a:off x="12700" y="977900"/>
            <a:ext cx="2916238" cy="609600"/>
            <a:chOff x="0" y="-1"/>
            <a:chExt cx="2916238" cy="609884"/>
          </a:xfrm>
        </p:grpSpPr>
        <p:sp>
          <p:nvSpPr>
            <p:cNvPr id="40976" name="AutoShape 16"/>
            <p:cNvSpPr>
              <a:spLocks/>
            </p:cNvSpPr>
            <p:nvPr/>
          </p:nvSpPr>
          <p:spPr bwMode="auto">
            <a:xfrm>
              <a:off x="0" y="17470"/>
              <a:ext cx="2916238" cy="574943"/>
            </a:xfrm>
            <a:custGeom>
              <a:avLst/>
              <a:gdLst>
                <a:gd name="T0" fmla="*/ 1458119 w 21600"/>
                <a:gd name="T1" fmla="*/ 287472 h 21600"/>
                <a:gd name="T2" fmla="*/ 1458119 w 21600"/>
                <a:gd name="T3" fmla="*/ 287472 h 21600"/>
                <a:gd name="T4" fmla="*/ 1458119 w 21600"/>
                <a:gd name="T5" fmla="*/ 287472 h 21600"/>
                <a:gd name="T6" fmla="*/ 1458119 w 21600"/>
                <a:gd name="T7" fmla="*/ 28747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77" name="AutoShape 17"/>
            <p:cNvSpPr>
              <a:spLocks/>
            </p:cNvSpPr>
            <p:nvPr/>
          </p:nvSpPr>
          <p:spPr bwMode="auto">
            <a:xfrm>
              <a:off x="0" y="-1"/>
              <a:ext cx="2916238" cy="6098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p>
              <a:pPr algn="ctr" defTabSz="457200" fontAlgn="auto" hangingPunct="1">
                <a:spcBef>
                  <a:spcPts val="800"/>
                </a:spcBef>
                <a:spcAft>
                  <a:spcPts val="0"/>
                </a:spcAft>
                <a:defRPr/>
              </a:pPr>
              <a:endParaRPr lang="en-US" sz="1800" dirty="0">
                <a:solidFill>
                  <a:prstClr val="black"/>
                </a:solidFill>
                <a:latin typeface="Calibri"/>
                <a:cs typeface="Times New Roman Bold" charset="0"/>
              </a:endParaRPr>
            </a:p>
          </p:txBody>
        </p:sp>
      </p:grpSp>
      <p:sp>
        <p:nvSpPr>
          <p:cNvPr id="40978" name="AutoShape 18"/>
          <p:cNvSpPr>
            <a:spLocks/>
          </p:cNvSpPr>
          <p:nvPr/>
        </p:nvSpPr>
        <p:spPr bwMode="auto">
          <a:xfrm>
            <a:off x="4335463" y="5783263"/>
            <a:ext cx="952500" cy="806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600" b="1" dirty="0">
                <a:latin typeface="SimSun" pitchFamily="2" charset="-122"/>
                <a:ea typeface="SimSun" pitchFamily="2" charset="-122"/>
                <a:cs typeface="+mn-cs"/>
                <a:sym typeface="SimSun" pitchFamily="2" charset="-122"/>
              </a:rPr>
              <a:t>他人</a:t>
            </a:r>
            <a:endParaRPr lang="en-US" altLang="en-US" sz="1200" b="1" dirty="0">
              <a:latin typeface="SimSun" pitchFamily="2" charset="-122"/>
              <a:ea typeface="SimSun" pitchFamily="2" charset="-122"/>
              <a:cs typeface="+mn-cs"/>
              <a:sym typeface="SimSun" pitchFamily="2" charset="-122"/>
            </a:endParaRPr>
          </a:p>
        </p:txBody>
      </p:sp>
      <p:sp>
        <p:nvSpPr>
          <p:cNvPr id="2" name="Rectangle 1"/>
          <p:cNvSpPr/>
          <p:nvPr/>
        </p:nvSpPr>
        <p:spPr>
          <a:xfrm>
            <a:off x="412750" y="1020763"/>
            <a:ext cx="1831975" cy="585787"/>
          </a:xfrm>
          <a:prstGeom prst="rect">
            <a:avLst/>
          </a:prstGeom>
        </p:spPr>
        <p:txBody>
          <a:bodyPr wrap="none">
            <a:spAutoFit/>
          </a:bodyPr>
          <a:lstStyle/>
          <a:p>
            <a:pPr algn="ctr" defTabSz="410730" fontAlgn="auto" hangingPunct="1">
              <a:spcBef>
                <a:spcPts val="0"/>
              </a:spcBef>
              <a:spcAft>
                <a:spcPts val="0"/>
              </a:spcAft>
              <a:defRPr sz="1800">
                <a:solidFill>
                  <a:srgbClr val="000000"/>
                </a:solidFill>
              </a:defRPr>
            </a:pPr>
            <a:r>
              <a:rPr lang="en-US" sz="3200" b="1" dirty="0" err="1">
                <a:latin typeface="SimSun" panose="02010600030101010101" pitchFamily="2" charset="-122"/>
                <a:ea typeface="SimSun" panose="02010600030101010101" pitchFamily="2" charset="-122"/>
                <a:cs typeface="+mn-cs"/>
              </a:rPr>
              <a:t>门徒训练</a:t>
            </a:r>
            <a:endParaRPr lang="en-US" sz="3200" b="1" dirty="0">
              <a:latin typeface="SimSun" panose="02010600030101010101" pitchFamily="2" charset="-122"/>
              <a:ea typeface="SimSun" panose="02010600030101010101" pitchFamily="2" charset="-122"/>
              <a:cs typeface="+mn-cs"/>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278292" y="-8950"/>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80507"/>
            <a:ext cx="4104456" cy="6718066"/>
          </a:xfrm>
          <a:effectLst/>
        </p:spPr>
        <p:txBody>
          <a:bodyPr anchor="t"/>
          <a:lstStyle/>
          <a:p>
            <a:pPr>
              <a:defRPr/>
            </a:pP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因为时候要到、人必厌烦纯正的道理。耳朵发痒、就随从自己的情欲、增添好些师傅。 </a:t>
            </a:r>
            <a:r>
              <a:rPr lang="en-SG" sz="3400" b="1" baseline="30000" dirty="0">
                <a:solidFill>
                  <a:srgbClr val="000000"/>
                </a:solidFill>
                <a:latin typeface="Microsoft YaHei UI" panose="020B0503020204020204" pitchFamily="34" charset="-122"/>
                <a:ea typeface="Microsoft YaHei UI" panose="020B0503020204020204" pitchFamily="34" charset="-122"/>
                <a:cs typeface="ＭＳ Ｐゴシック" charset="0"/>
              </a:rPr>
              <a:t>4 </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并且掩耳不听真道、偏向荒渺的言语</a:t>
            </a: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 (4:3-4)。</a:t>
            </a:r>
            <a:endParaRPr lang="en-US" sz="3400" b="1" dirty="0">
              <a:solidFill>
                <a:srgbClr val="000000"/>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他们将</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掩耳不听</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t>
            </a:r>
            <a:r>
              <a:rPr kumimoji="0" lang="en-SG" sz="2800" b="1" i="1" u="none" strike="noStrike" kern="0" cap="none" spc="0" normalizeH="0" baseline="0" noProof="0" dirty="0" err="1">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apostrepho</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真道</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b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rPr>
              <a:t>(4:4)。</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B15DC848-D869-1E46-BCEE-8CA21958E33F}"/>
              </a:ext>
            </a:extLst>
          </p:cNvPr>
          <p:cNvSpPr txBox="1">
            <a:spLocks noChangeArrowheads="1"/>
          </p:cNvSpPr>
          <p:nvPr/>
        </p:nvSpPr>
        <p:spPr bwMode="auto">
          <a:xfrm>
            <a:off x="3972747" y="29469"/>
            <a:ext cx="499174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18172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04834" name="Shape 170"/>
          <p:cNvSpPr>
            <a:spLocks noChangeArrowheads="1"/>
          </p:cNvSpPr>
          <p:nvPr/>
        </p:nvSpPr>
        <p:spPr bwMode="auto">
          <a:xfrm>
            <a:off x="615950" y="549275"/>
            <a:ext cx="27257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09575" hangingPunct="1"/>
            <a:r>
              <a:rPr lang="en-US" sz="3600" b="1">
                <a:latin typeface="SimSun" charset="0"/>
                <a:ea typeface="SimSun" charset="0"/>
                <a:cs typeface="SimSun" charset="0"/>
              </a:rPr>
              <a:t>门徒训练</a:t>
            </a:r>
            <a:endParaRPr lang="en-US" altLang="ja-JP" sz="3600" b="1">
              <a:latin typeface="SimSun" charset="0"/>
              <a:cs typeface="Papyrus" charset="0"/>
            </a:endParaRPr>
          </a:p>
          <a:p>
            <a:pPr algn="ctr" defTabSz="409575" hangingPunct="1"/>
            <a:r>
              <a:rPr lang="en-US" sz="3600" b="1">
                <a:latin typeface="SimSun" charset="0"/>
                <a:cs typeface="Papyrus" charset="0"/>
              </a:rPr>
              <a:t>层次</a:t>
            </a:r>
            <a:endParaRPr lang="en-US" sz="3600" b="1">
              <a:latin typeface="SimSun" charset="0"/>
              <a:cs typeface="Papyrus" charset="0"/>
              <a:sym typeface="Papyrus" charset="0"/>
            </a:endParaRPr>
          </a:p>
        </p:txBody>
      </p:sp>
      <p:sp>
        <p:nvSpPr>
          <p:cNvPr id="171" name="Shape 171"/>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2" name="Shape 172"/>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3" name="Shape 173"/>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4" name="Shape 174"/>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pic>
        <p:nvPicPr>
          <p:cNvPr id="504839"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0"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238"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1"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2"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5243513"/>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3"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966788"/>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04844" name="Shape 180"/>
          <p:cNvSpPr>
            <a:spLocks noChangeArrowheads="1"/>
          </p:cNvSpPr>
          <p:nvPr/>
        </p:nvSpPr>
        <p:spPr bwMode="auto">
          <a:xfrm>
            <a:off x="4932363" y="1196975"/>
            <a:ext cx="3781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l" defTabSz="409575" hangingPunct="1"/>
            <a:r>
              <a:rPr lang="ja-JP" altLang="en-US" sz="3600">
                <a:latin typeface="Papyrus" charset="0"/>
                <a:cs typeface="Papyrus" charset="0"/>
                <a:sym typeface="Papyrus" charset="0"/>
              </a:rPr>
              <a:t>导师</a:t>
            </a:r>
            <a:r>
              <a:rPr lang="en-US" altLang="ja-JP" sz="3600">
                <a:latin typeface="Papyrus" charset="0"/>
                <a:cs typeface="Papyrus" charset="0"/>
                <a:sym typeface="Papyrus" charset="0"/>
              </a:rPr>
              <a:t> (</a:t>
            </a:r>
            <a:r>
              <a:rPr lang="ja-JP" altLang="en-US" sz="3600">
                <a:latin typeface="Papyrus" charset="0"/>
                <a:cs typeface="Papyrus" charset="0"/>
                <a:sym typeface="Papyrus" charset="0"/>
              </a:rPr>
              <a:t>保罗</a:t>
            </a:r>
            <a:r>
              <a:rPr lang="en-US" altLang="ja-JP" sz="3600">
                <a:latin typeface="Papyrus" charset="0"/>
                <a:cs typeface="Papyrus" charset="0"/>
                <a:sym typeface="Papyrus" charset="0"/>
              </a:rPr>
              <a:t>)</a:t>
            </a:r>
            <a:endParaRPr lang="en-US" sz="3600">
              <a:latin typeface="Papyrus" charset="0"/>
              <a:cs typeface="Papyrus" charset="0"/>
              <a:sym typeface="Papyrus" charset="0"/>
            </a:endParaRPr>
          </a:p>
        </p:txBody>
      </p:sp>
      <p:sp>
        <p:nvSpPr>
          <p:cNvPr id="504845" name="Shape 181"/>
          <p:cNvSpPr>
            <a:spLocks noChangeArrowheads="1"/>
          </p:cNvSpPr>
          <p:nvPr/>
        </p:nvSpPr>
        <p:spPr bwMode="auto">
          <a:xfrm>
            <a:off x="4932363" y="5321300"/>
            <a:ext cx="39925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l" defTabSz="409575" hangingPunct="1"/>
            <a:r>
              <a:rPr lang="ja-JP" altLang="en-US" sz="3600">
                <a:latin typeface="Papyrus" charset="0"/>
                <a:cs typeface="Papyrus" charset="0"/>
                <a:sym typeface="Papyrus" charset="0"/>
              </a:rPr>
              <a:t>辅导</a:t>
            </a:r>
            <a:r>
              <a:rPr lang="en-US" altLang="ja-JP" sz="3600">
                <a:latin typeface="Papyrus" charset="0"/>
                <a:cs typeface="Papyrus" charset="0"/>
                <a:sym typeface="Papyrus" charset="0"/>
              </a:rPr>
              <a:t> (</a:t>
            </a:r>
            <a:r>
              <a:rPr lang="ja-JP" altLang="en-US" sz="3600">
                <a:latin typeface="Papyrus" charset="0"/>
                <a:cs typeface="Papyrus" charset="0"/>
                <a:sym typeface="Papyrus" charset="0"/>
              </a:rPr>
              <a:t>他人</a:t>
            </a:r>
            <a:r>
              <a:rPr lang="en-US" altLang="ja-JP" sz="3600">
                <a:latin typeface="Papyrus" charset="0"/>
                <a:cs typeface="Papyrus" charset="0"/>
                <a:sym typeface="Papyrus" charset="0"/>
              </a:rPr>
              <a:t>)</a:t>
            </a:r>
            <a:endParaRPr lang="en-US" sz="3600">
              <a:latin typeface="Papyrus" charset="0"/>
              <a:cs typeface="Papyrus" charset="0"/>
              <a:sym typeface="Papyrus" charset="0"/>
            </a:endParaRPr>
          </a:p>
        </p:txBody>
      </p:sp>
      <p:sp>
        <p:nvSpPr>
          <p:cNvPr id="504846" name="Shape 182"/>
          <p:cNvSpPr>
            <a:spLocks noChangeArrowheads="1"/>
          </p:cNvSpPr>
          <p:nvPr/>
        </p:nvSpPr>
        <p:spPr bwMode="auto">
          <a:xfrm>
            <a:off x="4672013" y="3022600"/>
            <a:ext cx="233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09575" hangingPunct="1"/>
            <a:r>
              <a:rPr lang="ja-JP" altLang="en-US" sz="3600">
                <a:latin typeface="Papyrus" charset="0"/>
                <a:cs typeface="Papyrus" charset="0"/>
                <a:sym typeface="Papyrus" charset="0"/>
              </a:rPr>
              <a:t>同辈</a:t>
            </a:r>
            <a:r>
              <a:rPr lang="en-US" altLang="ja-JP" sz="3600">
                <a:latin typeface="Papyrus" charset="0"/>
                <a:cs typeface="Papyrus" charset="0"/>
                <a:sym typeface="Papyrus" charset="0"/>
              </a:rPr>
              <a:t> </a:t>
            </a:r>
          </a:p>
          <a:p>
            <a:pPr algn="ctr" defTabSz="409575" hangingPunct="1"/>
            <a:r>
              <a:rPr lang="en-US" sz="3600">
                <a:latin typeface="Papyrus" charset="0"/>
                <a:cs typeface="Papyrus" charset="0"/>
                <a:sym typeface="Papyrus" charset="0"/>
              </a:rPr>
              <a:t>(</a:t>
            </a:r>
            <a:r>
              <a:rPr lang="ja-JP" altLang="en-US" sz="3600">
                <a:latin typeface="Papyrus" charset="0"/>
                <a:cs typeface="Papyrus" charset="0"/>
                <a:sym typeface="Papyrus" charset="0"/>
              </a:rPr>
              <a:t>提摩太</a:t>
            </a:r>
            <a:r>
              <a:rPr lang="en-US" altLang="ja-JP" sz="3600">
                <a:latin typeface="Papyrus" charset="0"/>
                <a:cs typeface="Papyrus" charset="0"/>
                <a:sym typeface="Papyrus" charset="0"/>
              </a:rPr>
              <a:t>)</a:t>
            </a:r>
            <a:endParaRPr lang="en-US" sz="3600">
              <a:latin typeface="Papyrus" charset="0"/>
              <a:cs typeface="Papyrus" charset="0"/>
              <a:sym typeface="Papyrus" charset="0"/>
            </a:endParaRPr>
          </a:p>
        </p:txBody>
      </p:sp>
      <p:sp>
        <p:nvSpPr>
          <p:cNvPr id="504847" name="Shape 183"/>
          <p:cNvSpPr>
            <a:spLocks noChangeArrowheads="1"/>
          </p:cNvSpPr>
          <p:nvPr/>
        </p:nvSpPr>
        <p:spPr bwMode="auto">
          <a:xfrm>
            <a:off x="2413000" y="2963863"/>
            <a:ext cx="1692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09575" hangingPunct="1"/>
            <a:r>
              <a:rPr lang="ja-JP" altLang="en-US" sz="3600">
                <a:latin typeface="Papyrus" charset="0"/>
                <a:cs typeface="Papyrus" charset="0"/>
                <a:sym typeface="Papyrus" charset="0"/>
              </a:rPr>
              <a:t>同辈</a:t>
            </a:r>
            <a:endParaRPr lang="en-US" sz="3600">
              <a:latin typeface="Papyrus" charset="0"/>
              <a:cs typeface="Papyrus" charset="0"/>
              <a:sym typeface="Papyrus" charset="0"/>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6882" name="Title 1"/>
          <p:cNvSpPr>
            <a:spLocks noGrp="1"/>
          </p:cNvSpPr>
          <p:nvPr>
            <p:ph type="ctrTitle"/>
          </p:nvPr>
        </p:nvSpPr>
        <p:spPr>
          <a:xfrm>
            <a:off x="827088" y="144463"/>
            <a:ext cx="5113337" cy="923925"/>
          </a:xfrm>
        </p:spPr>
        <p:txBody>
          <a:bodyPr anchor="t">
            <a:spAutoFit/>
          </a:bodyPr>
          <a:lstStyle/>
          <a:p>
            <a:pPr eaLnBrk="1">
              <a:lnSpc>
                <a:spcPct val="115000"/>
              </a:lnSpc>
              <a:spcBef>
                <a:spcPts val="1000"/>
              </a:spcBef>
            </a:pPr>
            <a:r>
              <a:rPr lang="ja-JP" altLang="en-US" sz="4800" b="1">
                <a:solidFill>
                  <a:srgbClr val="FFFFFF"/>
                </a:solidFill>
                <a:latin typeface="SimSun" charset="0"/>
                <a:ea typeface="SimSun" charset="0"/>
                <a:cs typeface="SimSun" charset="0"/>
                <a:sym typeface="SimSun" charset="0"/>
              </a:rPr>
              <a:t>生命改变小组</a:t>
            </a:r>
            <a:endParaRPr lang="en-US" sz="1600" b="1">
              <a:solidFill>
                <a:srgbClr val="FFFFFF"/>
              </a:solidFill>
              <a:latin typeface="SimSun" charset="0"/>
              <a:ea typeface="SimSun" charset="0"/>
              <a:cs typeface="SimSun" charset="0"/>
              <a:sym typeface="SimSun" charset="0"/>
            </a:endParaRPr>
          </a:p>
        </p:txBody>
      </p:sp>
      <p:sp>
        <p:nvSpPr>
          <p:cNvPr id="551938" name="TextBox 13"/>
          <p:cNvSpPr txBox="1">
            <a:spLocks noChangeArrowheads="1"/>
          </p:cNvSpPr>
          <p:nvPr/>
        </p:nvSpPr>
        <p:spPr bwMode="auto">
          <a:xfrm>
            <a:off x="228600" y="2362200"/>
            <a:ext cx="84343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3200" b="1" dirty="0">
                <a:solidFill>
                  <a:srgbClr val="FFFFFF"/>
                </a:solidFill>
                <a:latin typeface="SimSun" pitchFamily="2" charset="-122"/>
                <a:ea typeface="SimSun" pitchFamily="2" charset="-122"/>
                <a:cs typeface="+mn-cs"/>
                <a:sym typeface="SimSun" pitchFamily="2" charset="-122"/>
              </a:rPr>
              <a:t>委身：和一两位同样性别的人每星期一个小时见面一次，在三方面负责：</a:t>
            </a:r>
            <a:endParaRPr lang="en-US" altLang="en-US" sz="3200" b="1" dirty="0">
              <a:solidFill>
                <a:srgbClr val="FFFFFF"/>
              </a:solidFill>
              <a:latin typeface="Arial" pitchFamily="34" charset="0"/>
              <a:cs typeface="+mn-cs"/>
            </a:endParaRPr>
          </a:p>
        </p:txBody>
      </p:sp>
      <p:sp>
        <p:nvSpPr>
          <p:cNvPr id="551939" name="TextBox 13"/>
          <p:cNvSpPr txBox="1">
            <a:spLocks noChangeArrowheads="1"/>
          </p:cNvSpPr>
          <p:nvPr/>
        </p:nvSpPr>
        <p:spPr bwMode="auto">
          <a:xfrm>
            <a:off x="-25400" y="3860800"/>
            <a:ext cx="9144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38150" indent="-209550"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buSzPct val="100000"/>
              <a:buFontTx/>
              <a:buAutoNum type="arabicPeriod"/>
              <a:defRPr/>
            </a:pPr>
            <a:r>
              <a:rPr lang="ja-JP" altLang="en-US" sz="3200" b="1" dirty="0">
                <a:solidFill>
                  <a:srgbClr val="FFFFFF"/>
                </a:solidFill>
                <a:latin typeface="SimSun" pitchFamily="2" charset="-122"/>
                <a:ea typeface="SimSun" pitchFamily="2" charset="-122"/>
                <a:cs typeface="+mn-cs"/>
                <a:sym typeface="SimSun" pitchFamily="2" charset="-122"/>
              </a:rPr>
              <a:t>认罪：</a:t>
            </a:r>
            <a:r>
              <a:rPr lang="en-US" altLang="ja-JP" sz="3200" b="1" dirty="0">
                <a:solidFill>
                  <a:srgbClr val="FFFFFF"/>
                </a:solidFill>
                <a:latin typeface="SimSun" pitchFamily="2" charset="-122"/>
                <a:ea typeface="SimSun" pitchFamily="2" charset="-122"/>
                <a:cs typeface="+mn-cs"/>
                <a:sym typeface="SimSun" pitchFamily="2" charset="-122"/>
              </a:rPr>
              <a:t>10</a:t>
            </a:r>
            <a:r>
              <a:rPr lang="ja-JP" altLang="en-US" sz="3200" b="1" dirty="0">
                <a:solidFill>
                  <a:srgbClr val="FFFFFF"/>
                </a:solidFill>
                <a:latin typeface="SimSun" pitchFamily="2" charset="-122"/>
                <a:ea typeface="SimSun" pitchFamily="2" charset="-122"/>
                <a:cs typeface="+mn-cs"/>
                <a:sym typeface="SimSun" pitchFamily="2" charset="-122"/>
              </a:rPr>
              <a:t>个问题</a:t>
            </a:r>
            <a:endParaRPr lang="en-US" altLang="ja-JP" sz="3200" b="1" dirty="0">
              <a:solidFill>
                <a:srgbClr val="FFFFFF"/>
              </a:solidFill>
              <a:latin typeface="SimSun" pitchFamily="2" charset="-122"/>
              <a:ea typeface="SimSun" pitchFamily="2" charset="-122"/>
              <a:cs typeface="+mn-cs"/>
              <a:sym typeface="SimSun" pitchFamily="2" charset="-122"/>
            </a:endParaRPr>
          </a:p>
          <a:p>
            <a:pPr algn="l" eaLnBrk="1" fontAlgn="auto" hangingPunct="1">
              <a:lnSpc>
                <a:spcPct val="115000"/>
              </a:lnSpc>
              <a:spcBef>
                <a:spcPts val="1000"/>
              </a:spcBef>
              <a:spcAft>
                <a:spcPts val="0"/>
              </a:spcAft>
              <a:buSzPct val="100000"/>
              <a:buFontTx/>
              <a:buAutoNum type="arabicPeriod"/>
              <a:defRPr/>
            </a:pPr>
            <a:r>
              <a:rPr lang="ja-JP" altLang="en-US" sz="3200" b="1" dirty="0">
                <a:solidFill>
                  <a:srgbClr val="FFFFFF"/>
                </a:solidFill>
                <a:latin typeface="SimSun" pitchFamily="2" charset="-122"/>
                <a:ea typeface="SimSun" pitchFamily="2" charset="-122"/>
                <a:cs typeface="+mn-cs"/>
                <a:sym typeface="SimSun" pitchFamily="2" charset="-122"/>
              </a:rPr>
              <a:t>读经：每天三章经文</a:t>
            </a:r>
            <a:endParaRPr lang="en-US" altLang="ja-JP" sz="3200" b="1" dirty="0">
              <a:solidFill>
                <a:srgbClr val="FFFFFF"/>
              </a:solidFill>
              <a:latin typeface="SimSun" pitchFamily="2" charset="-122"/>
              <a:ea typeface="SimSun" pitchFamily="2" charset="-122"/>
              <a:cs typeface="+mn-cs"/>
              <a:sym typeface="SimSun" pitchFamily="2" charset="-122"/>
            </a:endParaRPr>
          </a:p>
          <a:p>
            <a:pPr algn="l" eaLnBrk="1" fontAlgn="auto" hangingPunct="1">
              <a:lnSpc>
                <a:spcPct val="115000"/>
              </a:lnSpc>
              <a:spcBef>
                <a:spcPts val="1000"/>
              </a:spcBef>
              <a:spcAft>
                <a:spcPts val="0"/>
              </a:spcAft>
              <a:buSzPct val="100000"/>
              <a:buFontTx/>
              <a:buAutoNum type="arabicPeriod"/>
              <a:defRPr/>
            </a:pPr>
            <a:r>
              <a:rPr lang="ja-JP" altLang="en-US" sz="3200" b="1" dirty="0">
                <a:solidFill>
                  <a:srgbClr val="FFFFFF"/>
                </a:solidFill>
                <a:latin typeface="SimSun" pitchFamily="2" charset="-122"/>
                <a:ea typeface="SimSun" pitchFamily="2" charset="-122"/>
                <a:cs typeface="+mn-cs"/>
                <a:sym typeface="SimSun" pitchFamily="2" charset="-122"/>
              </a:rPr>
              <a:t>祷告：为失丧者</a:t>
            </a:r>
            <a:endParaRPr lang="en-US" altLang="en-US" sz="3200" b="1" dirty="0">
              <a:solidFill>
                <a:srgbClr val="FFFFFF"/>
              </a:solidFill>
              <a:latin typeface="SimSun" pitchFamily="2" charset="-122"/>
              <a:ea typeface="SimSun" pitchFamily="2" charset="-122"/>
              <a:cs typeface="+mn-cs"/>
              <a:sym typeface="SimSun" pitchFamily="2" charset="-122"/>
            </a:endParaRPr>
          </a:p>
        </p:txBody>
      </p:sp>
      <p:pic>
        <p:nvPicPr>
          <p:cNvPr id="506885" name="Picture 1" descr="Life Transformation Group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8"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eaLnBrk="1" fontAlgn="auto" hangingPunct="1">
              <a:spcBef>
                <a:spcPts val="0"/>
              </a:spcBef>
              <a:spcAft>
                <a:spcPts val="0"/>
              </a:spcAft>
              <a:defRPr/>
            </a:pPr>
            <a:r>
              <a:rPr lang="en-US" altLang="en-US" sz="2400" b="1" i="1" dirty="0">
                <a:solidFill>
                  <a:srgbClr val="FFFFFF"/>
                </a:solidFill>
                <a:latin typeface="Arial" pitchFamily="34" charset="0"/>
                <a:cs typeface="+mn-cs"/>
              </a:rPr>
              <a:t>Church Multiplication Associates––www.CMAResources.org</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像一位优秀的士兵一样，坚定不移地委身于取悦你的元帅</a:t>
            </a:r>
            <a:r>
              <a:rPr lang="en-US" altLang="zh-CN" b="1" dirty="0"/>
              <a:t>——</a:t>
            </a:r>
            <a:r>
              <a:rPr lang="zh-CN" altLang="en-US" b="1" dirty="0"/>
              <a:t>耶稣</a:t>
            </a:r>
            <a:br>
              <a:rPr lang="en-US" altLang="zh-CN" b="1" dirty="0"/>
            </a:br>
            <a:r>
              <a:rPr lang="zh-CN" altLang="en-US" b="1" dirty="0"/>
              <a:t>（</a:t>
            </a:r>
            <a:r>
              <a:rPr lang="en-US" altLang="zh-CN" b="1" dirty="0"/>
              <a:t>2:3-4</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897630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716016" cy="6351859"/>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3</a:t>
            </a:r>
            <a:r>
              <a:rPr lang="zh-CN" altLang="en-US" sz="3200" b="1" dirty="0">
                <a:effectLst>
                  <a:glow rad="127000">
                    <a:schemeClr val="tx1"/>
                  </a:glow>
                </a:effectLst>
                <a:latin typeface="Arial" charset="0"/>
                <a:ea typeface="ＭＳ Ｐゴシック" charset="0"/>
                <a:cs typeface="ＭＳ Ｐゴシック" charset="0"/>
              </a:rPr>
              <a:t>你应当和我同受磨难，好象基督耶稣的精兵。</a:t>
            </a:r>
            <a:br>
              <a:rPr lang="zh-CN" altLang="en-US" sz="3200" b="1" dirty="0">
                <a:effectLst>
                  <a:glow rad="127000">
                    <a:schemeClr val="tx1"/>
                  </a:glow>
                </a:effectLst>
                <a:latin typeface="Arial" charset="0"/>
                <a:ea typeface="ＭＳ Ｐゴシック" charset="0"/>
                <a:cs typeface="ＭＳ Ｐゴシック" charset="0"/>
              </a:rPr>
            </a:br>
            <a:br>
              <a:rPr lang="en-US" altLang="zh-CN"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4</a:t>
            </a:r>
            <a:r>
              <a:rPr lang="zh-CN" altLang="en-US" sz="3200" b="1" dirty="0">
                <a:effectLst>
                  <a:glow rad="127000">
                    <a:schemeClr val="tx1"/>
                  </a:glow>
                </a:effectLst>
                <a:latin typeface="Arial" charset="0"/>
                <a:ea typeface="ＭＳ Ｐゴシック" charset="0"/>
                <a:cs typeface="ＭＳ Ｐゴシック" charset="0"/>
              </a:rPr>
              <a:t>当兵的人不让世务缠身，为要使那招兵的人欢喜。</a:t>
            </a:r>
            <a:br>
              <a:rPr lang="en-US" altLang="zh-CN"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US" sz="2800" b="1" dirty="0" err="1">
                <a:effectLst>
                  <a:glow rad="127000">
                    <a:schemeClr val="tx1"/>
                  </a:glow>
                </a:effectLst>
                <a:latin typeface="Arial" charset="0"/>
                <a:ea typeface="ＭＳ Ｐゴシック" charset="0"/>
                <a:cs typeface="ＭＳ Ｐゴシック" charset="0"/>
              </a:rPr>
              <a:t>提摩太后书</a:t>
            </a:r>
            <a:r>
              <a:rPr lang="en-US" sz="2800" b="1" dirty="0">
                <a:effectLst>
                  <a:glow rad="127000">
                    <a:schemeClr val="tx1"/>
                  </a:glow>
                </a:effectLst>
                <a:latin typeface="Arial" charset="0"/>
                <a:ea typeface="ＭＳ Ｐゴシック" charset="0"/>
                <a:cs typeface="ＭＳ Ｐゴシック" charset="0"/>
              </a:rPr>
              <a:t> 2:3-4 </a:t>
            </a:r>
            <a:r>
              <a:rPr lang="en-US" sz="2800" b="1" dirty="0" err="1">
                <a:effectLst>
                  <a:glow rad="127000">
                    <a:schemeClr val="tx1"/>
                  </a:glow>
                </a:effectLst>
                <a:latin typeface="Arial" charset="0"/>
                <a:ea typeface="ＭＳ Ｐゴシック" charset="0"/>
                <a:cs typeface="ＭＳ Ｐゴシック" charset="0"/>
              </a:rPr>
              <a:t>新译本</a:t>
            </a:r>
            <a:r>
              <a:rPr lang="zh-CN" altLang="en-US"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descr="Related image">
            <a:extLst>
              <a:ext uri="{FF2B5EF4-FFF2-40B4-BE49-F238E27FC236}">
                <a16:creationId xmlns:a16="http://schemas.microsoft.com/office/drawing/2014/main" id="{FEE9C233-5899-9948-A0AB-74EB0F6685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36" r="7639"/>
          <a:stretch/>
        </p:blipFill>
        <p:spPr bwMode="auto">
          <a:xfrm>
            <a:off x="5004048" y="-31079"/>
            <a:ext cx="4104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0862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6866" name="Picture 2" descr="Related image">
            <a:extLst>
              <a:ext uri="{FF2B5EF4-FFF2-40B4-BE49-F238E27FC236}">
                <a16:creationId xmlns:a16="http://schemas.microsoft.com/office/drawing/2014/main" id="{38129969-7963-3841-95D4-694743133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792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143464"/>
      </p:ext>
    </p:extLst>
  </p:cSld>
  <p:clrMapOvr>
    <a:masterClrMapping/>
  </p:clrMapOvr>
  <p:transition>
    <p:diamon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像一名成功的运动员一样，遵守神话语中的规则（</a:t>
            </a:r>
            <a:r>
              <a:rPr lang="en-US" altLang="zh-CN" b="1" dirty="0"/>
              <a:t>2:5</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03020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1"/>
          <p:cNvSpPr>
            <a:spLocks/>
          </p:cNvSpPr>
          <p:nvPr/>
        </p:nvSpPr>
        <p:spPr bwMode="auto">
          <a:xfrm>
            <a:off x="514350" y="909638"/>
            <a:ext cx="8258175" cy="681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lvl="1" algn="l" defTabSz="457200">
              <a:defRPr/>
            </a:pPr>
            <a:r>
              <a:rPr lang="en-US" sz="4000" dirty="0">
                <a:solidFill>
                  <a:srgbClr val="FFFFFF"/>
                </a:solidFill>
                <a:latin typeface="Verdana" charset="0"/>
                <a:cs typeface="Verdana" charset="0"/>
                <a:sym typeface="Verdana" charset="0"/>
              </a:rPr>
              <a:t>2. </a:t>
            </a:r>
            <a:r>
              <a:rPr lang="ja-JP" altLang="en-US" sz="4000" dirty="0">
                <a:solidFill>
                  <a:srgbClr val="FFFFFF"/>
                </a:solidFill>
                <a:latin typeface="宋体" charset="0"/>
                <a:ea typeface="宋体" charset="0"/>
                <a:cs typeface="宋体" charset="0"/>
                <a:sym typeface="宋体" charset="0"/>
              </a:rPr>
              <a:t>竟赛的人</a:t>
            </a:r>
            <a:r>
              <a:rPr lang="en-US" sz="4000" i="1" dirty="0">
                <a:solidFill>
                  <a:srgbClr val="FFFFFF"/>
                </a:solidFill>
                <a:latin typeface="Verdana" charset="0"/>
                <a:cs typeface="Verdana" charset="0"/>
                <a:sym typeface="Verdana" charset="0"/>
              </a:rPr>
              <a:t>(2:5)</a:t>
            </a:r>
            <a:r>
              <a:rPr lang="en-US" sz="4000" dirty="0">
                <a:solidFill>
                  <a:srgbClr val="FFFFFF"/>
                </a:solidFill>
                <a:latin typeface="Verdana" charset="0"/>
                <a:cs typeface="Verdana" charset="0"/>
                <a:sym typeface="Verdana" charset="0"/>
              </a:rPr>
              <a:t> –</a:t>
            </a:r>
            <a:r>
              <a:rPr lang="ja-JP" altLang="en-US" sz="4000" dirty="0">
                <a:solidFill>
                  <a:srgbClr val="FFFFFF"/>
                </a:solidFill>
                <a:latin typeface="宋体" charset="0"/>
                <a:ea typeface="宋体" charset="0"/>
                <a:cs typeface="宋体" charset="0"/>
                <a:sym typeface="宋体" charset="0"/>
              </a:rPr>
              <a:t>竟赛的人若不尊守规则，就不能得冠冕。</a:t>
            </a:r>
            <a:endParaRPr lang="en-US" sz="4000" dirty="0">
              <a:solidFill>
                <a:srgbClr val="FFFFFF"/>
              </a:solidFill>
              <a:latin typeface="Verdana" charset="0"/>
              <a:cs typeface="Verdana" charset="0"/>
              <a:sym typeface="Verdana" charset="0"/>
            </a:endParaRPr>
          </a:p>
        </p:txBody>
      </p:sp>
      <p:pic>
        <p:nvPicPr>
          <p:cNvPr id="51202" name="Picture 2" descr="j028303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3295650"/>
            <a:ext cx="27813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3" name="Picture 3" descr="j039577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52525" y="2292350"/>
            <a:ext cx="2627313" cy="263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像一位勤奋的农夫一样，享受属灵果实的喜乐，就如同耶稣复活后所经历的（</a:t>
            </a:r>
            <a:r>
              <a:rPr lang="en-US" altLang="zh-CN" b="1" dirty="0"/>
              <a:t>2:6-13</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9980719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1"/>
          <p:cNvSpPr>
            <a:spLocks/>
          </p:cNvSpPr>
          <p:nvPr/>
        </p:nvSpPr>
        <p:spPr bwMode="auto">
          <a:xfrm>
            <a:off x="0" y="1038225"/>
            <a:ext cx="9144000" cy="5054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lvl="1" algn="l" defTabSz="457200">
              <a:defRPr/>
            </a:pPr>
            <a:r>
              <a:rPr lang="en-US" sz="3600" dirty="0">
                <a:solidFill>
                  <a:srgbClr val="FFFFFF"/>
                </a:solidFill>
                <a:latin typeface="Verdana" charset="0"/>
                <a:cs typeface="Verdana" charset="0"/>
                <a:sym typeface="Verdana" charset="0"/>
              </a:rPr>
              <a:t>3. </a:t>
            </a:r>
            <a:r>
              <a:rPr lang="ja-JP" altLang="en-US" sz="3600" dirty="0">
                <a:solidFill>
                  <a:srgbClr val="FFFFFF"/>
                </a:solidFill>
                <a:latin typeface="宋体" charset="0"/>
                <a:ea typeface="宋体" charset="0"/>
                <a:cs typeface="宋体" charset="0"/>
                <a:sym typeface="宋体" charset="0"/>
              </a:rPr>
              <a:t>农夫</a:t>
            </a:r>
            <a:r>
              <a:rPr lang="en-US" sz="3600" dirty="0">
                <a:solidFill>
                  <a:srgbClr val="FFFFFF"/>
                </a:solidFill>
                <a:latin typeface="Verdana" charset="0"/>
                <a:cs typeface="Verdana" charset="0"/>
                <a:sym typeface="Verdana" charset="0"/>
              </a:rPr>
              <a:t> </a:t>
            </a:r>
            <a:r>
              <a:rPr lang="en-US" sz="3600" i="1" dirty="0">
                <a:solidFill>
                  <a:srgbClr val="FFFFFF"/>
                </a:solidFill>
                <a:latin typeface="Verdana" charset="0"/>
                <a:cs typeface="Verdana" charset="0"/>
                <a:sym typeface="Verdana" charset="0"/>
              </a:rPr>
              <a:t>(2:6-13)</a:t>
            </a:r>
            <a:r>
              <a:rPr lang="en-US" sz="3600" dirty="0">
                <a:solidFill>
                  <a:srgbClr val="FFFFFF"/>
                </a:solidFill>
                <a:latin typeface="Verdana" charset="0"/>
                <a:cs typeface="Verdana" charset="0"/>
                <a:sym typeface="Verdana" charset="0"/>
              </a:rPr>
              <a:t> – </a:t>
            </a:r>
            <a:r>
              <a:rPr lang="ja-JP" altLang="en-US" sz="3600" dirty="0">
                <a:solidFill>
                  <a:srgbClr val="FFFFFF"/>
                </a:solidFill>
                <a:latin typeface="宋体" charset="0"/>
                <a:ea typeface="宋体" charset="0"/>
                <a:cs typeface="宋体" charset="0"/>
                <a:sym typeface="宋体" charset="0"/>
              </a:rPr>
              <a:t>一个农夫一定要努力才会有好收成。</a:t>
            </a: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algn="l" defTabSz="457200">
              <a:defRPr/>
            </a:pPr>
            <a:endParaRPr lang="en-US" sz="3600" dirty="0">
              <a:solidFill>
                <a:srgbClr val="FFFFFF"/>
              </a:solidFill>
              <a:latin typeface="Verdana" charset="0"/>
              <a:cs typeface="Verdana" charset="0"/>
              <a:sym typeface="Verdana" charset="0"/>
            </a:endParaRPr>
          </a:p>
          <a:p>
            <a:pPr algn="ctr" defTabSz="457200">
              <a:defRPr/>
            </a:pPr>
            <a:r>
              <a:rPr lang="ja-JP" altLang="en-US" sz="3600" dirty="0">
                <a:solidFill>
                  <a:srgbClr val="FFFFFF"/>
                </a:solidFill>
                <a:latin typeface="宋体" charset="0"/>
                <a:ea typeface="宋体" charset="0"/>
                <a:cs typeface="宋体" charset="0"/>
                <a:sym typeface="宋体" charset="0"/>
              </a:rPr>
              <a:t>忠心</a:t>
            </a:r>
            <a:r>
              <a:rPr lang="en-US" sz="3600" dirty="0">
                <a:solidFill>
                  <a:srgbClr val="FFFFFF"/>
                </a:solidFill>
                <a:latin typeface="Verdana" charset="0"/>
                <a:cs typeface="Verdana" charset="0"/>
                <a:sym typeface="Verdana" charset="0"/>
              </a:rPr>
              <a:t>= </a:t>
            </a:r>
            <a:r>
              <a:rPr lang="ja-JP" altLang="en-US" sz="3600" dirty="0">
                <a:solidFill>
                  <a:srgbClr val="FFFFFF"/>
                </a:solidFill>
                <a:latin typeface="宋体" charset="0"/>
                <a:ea typeface="宋体" charset="0"/>
                <a:cs typeface="宋体" charset="0"/>
                <a:sym typeface="宋体" charset="0"/>
              </a:rPr>
              <a:t>忠诚于基督，我们的元帅，服从神的律法和努力</a:t>
            </a:r>
            <a:endParaRPr lang="en-US" sz="4800" dirty="0">
              <a:cs typeface="Times New Roman Bold" charset="0"/>
            </a:endParaRPr>
          </a:p>
        </p:txBody>
      </p:sp>
      <p:pic>
        <p:nvPicPr>
          <p:cNvPr id="52226" name="Picture 2" descr="j028029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46150" y="2441575"/>
            <a:ext cx="1708150" cy="226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27" name="Picture 3" descr="j025043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04000" y="2419350"/>
            <a:ext cx="1993900" cy="241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28" name="Picture 4" descr="j025042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59225" y="2206625"/>
            <a:ext cx="1739900" cy="2671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blinds(horizontal)">
                                      <p:cBhvr>
                                        <p:cTn id="7" dur="5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 name="Rectangle 1">
            <a:extLst>
              <a:ext uri="{FF2B5EF4-FFF2-40B4-BE49-F238E27FC236}">
                <a16:creationId xmlns:a16="http://schemas.microsoft.com/office/drawing/2014/main" id="{8E5275A7-E6EC-5B46-A70B-CEA94A2F36E0}"/>
              </a:ext>
            </a:extLst>
          </p:cNvPr>
          <p:cNvSpPr/>
          <p:nvPr/>
        </p:nvSpPr>
        <p:spPr>
          <a:xfrm>
            <a:off x="0" y="633646"/>
            <a:ext cx="9143999" cy="646331"/>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en-US" sz="3600" b="1" dirty="0" err="1">
                <a:solidFill>
                  <a:srgbClr val="FFFFFF"/>
                </a:solidFill>
                <a:effectLst>
                  <a:glow rad="228600">
                    <a:srgbClr val="000000">
                      <a:satMod val="175000"/>
                    </a:srgbClr>
                  </a:glow>
                </a:effectLst>
                <a:latin typeface="Arial" charset="0"/>
                <a:cs typeface="+mn-cs"/>
              </a:rPr>
              <a:t>提摩太后书</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2:11–13</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3" name="Rectangle 2">
            <a:extLst>
              <a:ext uri="{FF2B5EF4-FFF2-40B4-BE49-F238E27FC236}">
                <a16:creationId xmlns:a16="http://schemas.microsoft.com/office/drawing/2014/main" id="{EA7D1211-406F-B94A-950A-4BDE055331CF}"/>
              </a:ext>
            </a:extLst>
          </p:cNvPr>
          <p:cNvSpPr/>
          <p:nvPr/>
        </p:nvSpPr>
        <p:spPr>
          <a:xfrm>
            <a:off x="0" y="1535335"/>
            <a:ext cx="9144000" cy="34163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altLang="zh-CN" sz="540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a:t>
            </a:r>
            <a:r>
              <a:rPr kumimoji="0" lang="zh-CN" altLang="en-US" sz="540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我们若与基督同死，就必与他同活；</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altLang="zh-CN" sz="540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a:t>
            </a:r>
            <a:r>
              <a:rPr kumimoji="0" lang="zh-CN" altLang="en-US" sz="540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我们若能坚忍，就必与他一同作王；</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zh-CN" altLang="en-US" sz="540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我们若不认他，他必不认我们；</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altLang="zh-CN" sz="540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a:t>
            </a:r>
            <a:r>
              <a:rPr kumimoji="0" lang="zh-CN" altLang="en-US" sz="540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我们纵然不信，他仍然是信实的，</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zh-CN" altLang="en-US" sz="540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因为他不能否定自己。”</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zh-CN" altLang="en-US" sz="540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这话是可信的。</a:t>
            </a:r>
          </a:p>
        </p:txBody>
      </p:sp>
    </p:spTree>
    <p:extLst>
      <p:ext uri="{BB962C8B-B14F-4D97-AF65-F5344CB8AC3E}">
        <p14:creationId xmlns:p14="http://schemas.microsoft.com/office/powerpoint/2010/main" val="1786818531"/>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38487-78DF-694F-8754-E06CEDA514B3}"/>
              </a:ext>
            </a:extLst>
          </p:cNvPr>
          <p:cNvPicPr>
            <a:picLocks noChangeAspect="1"/>
          </p:cNvPicPr>
          <p:nvPr/>
        </p:nvPicPr>
        <p:blipFill>
          <a:blip r:embed="rId3"/>
          <a:stretch>
            <a:fillRect/>
          </a:stretch>
        </p:blipFill>
        <p:spPr>
          <a:xfrm>
            <a:off x="394786" y="0"/>
            <a:ext cx="8354428" cy="6858000"/>
          </a:xfrm>
          <a:prstGeom prst="rect">
            <a:avLst/>
          </a:prstGeom>
        </p:spPr>
      </p:pic>
      <p:sp>
        <p:nvSpPr>
          <p:cNvPr id="900098" name="Rectangle 2"/>
          <p:cNvSpPr>
            <a:spLocks noGrp="1" noChangeArrowheads="1"/>
          </p:cNvSpPr>
          <p:nvPr>
            <p:ph type="ctrTitle"/>
          </p:nvPr>
        </p:nvSpPr>
        <p:spPr>
          <a:xfrm>
            <a:off x="1547664" y="764704"/>
            <a:ext cx="7272808" cy="1368152"/>
          </a:xfrm>
          <a:solidFill>
            <a:schemeClr val="bg1"/>
          </a:solidFill>
          <a:effectLst/>
        </p:spPr>
        <p:txBody>
          <a:bodyPr/>
          <a:lstStyle/>
          <a:p>
            <a:pPr algn="l">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十字架被替换为伊斯兰符号，以使他们感到更自在</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63FCF499-983D-D041-AD79-674B07E6CE9D}"/>
              </a:ext>
            </a:extLst>
          </p:cNvPr>
          <p:cNvSpPr txBox="1">
            <a:spLocks noChangeArrowheads="1"/>
          </p:cNvSpPr>
          <p:nvPr/>
        </p:nvSpPr>
        <p:spPr bwMode="auto">
          <a:xfrm>
            <a:off x="5796136" y="1700808"/>
            <a:ext cx="3347864" cy="507625"/>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zh-CN" sz="2800" b="1" dirty="0">
                <a:solidFill>
                  <a:schemeClr val="tx2"/>
                </a:solidFill>
                <a:effectLst>
                  <a:glow rad="127000">
                    <a:schemeClr val="bg1"/>
                  </a:glow>
                </a:effectLst>
                <a:latin typeface="Arial" charset="0"/>
                <a:ea typeface="ＭＳ Ｐゴシック" charset="0"/>
                <a:cs typeface="ＭＳ Ｐゴシック" charset="0"/>
              </a:rPr>
              <a:t>2019</a:t>
            </a:r>
            <a:r>
              <a:rPr lang="zh-CN" altLang="en-US" sz="2800" b="1" dirty="0">
                <a:solidFill>
                  <a:schemeClr val="tx2"/>
                </a:solidFill>
                <a:effectLst>
                  <a:glow rad="127000">
                    <a:schemeClr val="bg1"/>
                  </a:glow>
                </a:effectLst>
                <a:latin typeface="Arial" charset="0"/>
                <a:ea typeface="ＭＳ Ｐゴシック" charset="0"/>
                <a:cs typeface="ＭＳ Ｐゴシック" charset="0"/>
              </a:rPr>
              <a:t>年</a:t>
            </a:r>
            <a:r>
              <a:rPr lang="en-US" altLang="zh-CN" sz="2800" b="1" dirty="0">
                <a:solidFill>
                  <a:schemeClr val="tx2"/>
                </a:solidFill>
                <a:effectLst>
                  <a:glow rad="127000">
                    <a:schemeClr val="bg1"/>
                  </a:glow>
                </a:effectLst>
                <a:latin typeface="Arial" charset="0"/>
                <a:ea typeface="ＭＳ Ｐゴシック" charset="0"/>
                <a:cs typeface="ＭＳ Ｐゴシック" charset="0"/>
              </a:rPr>
              <a:t>8</a:t>
            </a:r>
            <a:r>
              <a:rPr lang="zh-CN" altLang="en-US" sz="2800" b="1" dirty="0">
                <a:solidFill>
                  <a:schemeClr val="tx2"/>
                </a:solidFill>
                <a:effectLst>
                  <a:glow rad="127000">
                    <a:schemeClr val="bg1"/>
                  </a:glow>
                </a:effectLst>
                <a:latin typeface="Arial" charset="0"/>
                <a:ea typeface="ＭＳ Ｐゴシック" charset="0"/>
                <a:cs typeface="ＭＳ Ｐゴシック" charset="0"/>
              </a:rPr>
              <a:t>月</a:t>
            </a:r>
            <a:r>
              <a:rPr lang="en-US" altLang="zh-CN" sz="2800" b="1" dirty="0">
                <a:solidFill>
                  <a:schemeClr val="tx2"/>
                </a:solidFill>
                <a:effectLst>
                  <a:glow rad="127000">
                    <a:schemeClr val="bg1"/>
                  </a:glow>
                </a:effectLst>
                <a:latin typeface="Arial" charset="0"/>
                <a:ea typeface="ＭＳ Ｐゴシック" charset="0"/>
                <a:cs typeface="ＭＳ Ｐゴシック" charset="0"/>
              </a:rPr>
              <a:t>22</a:t>
            </a:r>
            <a:r>
              <a:rPr lang="zh-CN" altLang="en-US" sz="2800" b="1" dirty="0">
                <a:solidFill>
                  <a:schemeClr val="tx2"/>
                </a:solidFill>
                <a:effectLst>
                  <a:glow rad="127000">
                    <a:schemeClr val="bg1"/>
                  </a:glow>
                </a:effectLst>
                <a:latin typeface="Arial" charset="0"/>
                <a:ea typeface="ＭＳ Ｐゴシック" charset="0"/>
                <a:cs typeface="ＭＳ Ｐゴシック" charset="0"/>
              </a:rPr>
              <a:t>日</a:t>
            </a:r>
            <a:endPar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E68EBDF0-8041-7074-B5A6-E8A3F3B59AEB}"/>
              </a:ext>
            </a:extLst>
          </p:cNvPr>
          <p:cNvSpPr txBox="1"/>
          <p:nvPr/>
        </p:nvSpPr>
        <p:spPr>
          <a:xfrm>
            <a:off x="1547664" y="5449239"/>
            <a:ext cx="6984776" cy="1384995"/>
          </a:xfrm>
          <a:prstGeom prst="rect">
            <a:avLst/>
          </a:prstGeom>
          <a:solidFill>
            <a:schemeClr val="bg1"/>
          </a:solidFill>
        </p:spPr>
        <p:txBody>
          <a:bodyPr wrap="square" rtlCol="0">
            <a:spAutoFit/>
          </a:bodyPr>
          <a:lstStyle/>
          <a:p>
            <a:r>
              <a:rPr lang="zh-CN" altLang="en-US" sz="1400" dirty="0"/>
              <a:t>斯德哥尔摩东部船员传道会教堂成为此次事件的目标。主教召开了一次会议，并在会议上对外解释了他在处理非基督徒船员抵港并想要祷告时的做法。</a:t>
            </a:r>
          </a:p>
          <a:p>
            <a:br>
              <a:rPr lang="zh-CN" altLang="en-US" sz="1400" dirty="0"/>
            </a:br>
            <a:endParaRPr lang="zh-CN" altLang="en-US" sz="1400" dirty="0"/>
          </a:p>
          <a:p>
            <a:r>
              <a:rPr lang="zh-CN" altLang="en-US" sz="1400" dirty="0"/>
              <a:t>这位主教在博客上称穆斯林客人是“天使”，并解释说，移除基督教符号、为穆斯林祷告预备场地，并不会让一位牧师变得不再是信仰的捍卫者。</a:t>
            </a:r>
          </a:p>
        </p:txBody>
      </p:sp>
    </p:spTree>
    <p:extLst>
      <p:ext uri="{BB962C8B-B14F-4D97-AF65-F5344CB8AC3E}">
        <p14:creationId xmlns:p14="http://schemas.microsoft.com/office/powerpoint/2010/main" val="108848043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sz="4000" b="1" dirty="0"/>
              <a:t>像一位无愧的工人一样，用圣经抵挡异端，而不是用人的言语（</a:t>
            </a:r>
            <a:r>
              <a:rPr lang="en-US" altLang="zh-CN" sz="4000" b="1" dirty="0"/>
              <a:t>2:14-19</a:t>
            </a:r>
            <a:r>
              <a:rPr lang="zh-CN" altLang="en-US" sz="4000" b="1" dirty="0"/>
              <a:t>）。</a:t>
            </a:r>
            <a:br>
              <a:rPr lang="zh-CN" altLang="en-US" sz="4000" b="1" dirty="0"/>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2267484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9615" r="11651"/>
          <a:stretch/>
        </p:blipFill>
        <p:spPr>
          <a:xfrm>
            <a:off x="0" y="188640"/>
            <a:ext cx="9144000" cy="6532762"/>
          </a:xfrm>
          <a:prstGeom prst="rect">
            <a:avLst/>
          </a:prstGeom>
        </p:spPr>
      </p:pic>
      <p:sp>
        <p:nvSpPr>
          <p:cNvPr id="3" name="TextBox 2"/>
          <p:cNvSpPr txBox="1"/>
          <p:nvPr/>
        </p:nvSpPr>
        <p:spPr>
          <a:xfrm>
            <a:off x="2267744" y="491182"/>
            <a:ext cx="5328592" cy="5386090"/>
          </a:xfrm>
          <a:prstGeom prst="rect">
            <a:avLst/>
          </a:prstGeom>
          <a:solidFill>
            <a:srgbClr val="EDEBDD"/>
          </a:solidFill>
        </p:spPr>
        <p:txBody>
          <a:bodyPr wrap="square" rtlCol="0">
            <a:spAutoFit/>
          </a:bodyPr>
          <a:lstStyle/>
          <a:p>
            <a:pPr algn="ctr"/>
            <a:r>
              <a:rPr lang="zh-CN" altLang="en-US" sz="3200" dirty="0">
                <a:solidFill>
                  <a:schemeClr val="accent4">
                    <a:lumMod val="85000"/>
                    <a:lumOff val="15000"/>
                  </a:schemeClr>
                </a:solidFill>
              </a:rPr>
              <a:t>你应当竭力在</a:t>
            </a:r>
            <a:r>
              <a:rPr lang="zh-CN" altLang="en-US" sz="4000" dirty="0"/>
              <a:t>　</a:t>
            </a:r>
            <a:endParaRPr lang="en-US" altLang="zh-CN" sz="4000" dirty="0"/>
          </a:p>
          <a:p>
            <a:pPr algn="ctr"/>
            <a:r>
              <a:rPr lang="zh-CN" altLang="en-US" sz="9600" b="1" dirty="0">
                <a:solidFill>
                  <a:srgbClr val="CC3300"/>
                </a:solidFill>
              </a:rPr>
              <a:t>神</a:t>
            </a:r>
            <a:endParaRPr lang="en-US" altLang="zh-CN" sz="9600" b="1" dirty="0">
              <a:solidFill>
                <a:srgbClr val="CC3300"/>
              </a:solidFill>
            </a:endParaRPr>
          </a:p>
          <a:p>
            <a:pPr algn="ctr"/>
            <a:r>
              <a:rPr lang="zh-CN" altLang="en-US" sz="4000" dirty="0">
                <a:solidFill>
                  <a:schemeClr val="accent4">
                    <a:lumMod val="85000"/>
                    <a:lumOff val="15000"/>
                  </a:schemeClr>
                </a:solidFill>
              </a:rPr>
              <a:t>面前作一个</a:t>
            </a:r>
            <a:endParaRPr lang="en-US" altLang="zh-CN" sz="4000" dirty="0">
              <a:solidFill>
                <a:schemeClr val="accent4">
                  <a:lumMod val="85000"/>
                  <a:lumOff val="15000"/>
                </a:schemeClr>
              </a:solidFill>
            </a:endParaRPr>
          </a:p>
          <a:p>
            <a:pPr algn="ctr"/>
            <a:r>
              <a:rPr lang="zh-CN" altLang="en-US" sz="4000" dirty="0">
                <a:solidFill>
                  <a:schemeClr val="accent4">
                    <a:lumMod val="85000"/>
                    <a:lumOff val="15000"/>
                  </a:schemeClr>
                </a:solidFill>
              </a:rPr>
              <a:t>蒙称许、无愧的</a:t>
            </a:r>
            <a:endParaRPr lang="en-US" altLang="zh-CN" sz="4000" dirty="0">
              <a:solidFill>
                <a:schemeClr val="accent4">
                  <a:lumMod val="85000"/>
                  <a:lumOff val="15000"/>
                </a:schemeClr>
              </a:solidFill>
            </a:endParaRPr>
          </a:p>
          <a:p>
            <a:pPr algn="ctr"/>
            <a:r>
              <a:rPr lang="zh-CN" altLang="en-US" sz="4800" b="1" dirty="0">
                <a:solidFill>
                  <a:schemeClr val="accent5">
                    <a:lumMod val="75000"/>
                  </a:schemeClr>
                </a:solidFill>
              </a:rPr>
              <a:t>工人</a:t>
            </a:r>
            <a:r>
              <a:rPr lang="zh-CN" altLang="en-US" sz="4000" dirty="0"/>
              <a:t>，</a:t>
            </a:r>
            <a:endParaRPr lang="en-US" altLang="zh-CN" sz="4000" dirty="0"/>
          </a:p>
          <a:p>
            <a:pPr algn="ctr"/>
            <a:r>
              <a:rPr lang="zh-CN" altLang="en-US" sz="4000" dirty="0">
                <a:solidFill>
                  <a:schemeClr val="bg2">
                    <a:lumMod val="50000"/>
                  </a:schemeClr>
                </a:solidFill>
              </a:rPr>
              <a:t>正确地讲解</a:t>
            </a:r>
            <a:endParaRPr lang="en-US" altLang="zh-CN" sz="4000" dirty="0">
              <a:solidFill>
                <a:schemeClr val="bg2">
                  <a:lumMod val="50000"/>
                </a:schemeClr>
              </a:solidFill>
            </a:endParaRPr>
          </a:p>
          <a:p>
            <a:pPr algn="ctr"/>
            <a:r>
              <a:rPr lang="zh-CN" altLang="en-US" sz="4000" b="1" dirty="0">
                <a:solidFill>
                  <a:schemeClr val="accent5">
                    <a:lumMod val="75000"/>
                  </a:schemeClr>
                </a:solidFill>
              </a:rPr>
              <a:t>真理</a:t>
            </a:r>
            <a:r>
              <a:rPr lang="zh-CN" altLang="en-US" sz="4000" b="1" dirty="0">
                <a:solidFill>
                  <a:srgbClr val="CC3300"/>
                </a:solidFill>
              </a:rPr>
              <a:t>的道</a:t>
            </a:r>
            <a:endParaRPr lang="en-GB" sz="4000" b="1" dirty="0">
              <a:solidFill>
                <a:srgbClr val="CC3300"/>
              </a:solidFill>
            </a:endParaRPr>
          </a:p>
        </p:txBody>
      </p:sp>
      <p:sp>
        <p:nvSpPr>
          <p:cNvPr id="4" name="TextBox 3"/>
          <p:cNvSpPr txBox="1"/>
          <p:nvPr/>
        </p:nvSpPr>
        <p:spPr>
          <a:xfrm>
            <a:off x="3818072" y="5920253"/>
            <a:ext cx="2194087" cy="400110"/>
          </a:xfrm>
          <a:prstGeom prst="rect">
            <a:avLst/>
          </a:prstGeom>
          <a:solidFill>
            <a:schemeClr val="bg2">
              <a:lumMod val="75000"/>
            </a:schemeClr>
          </a:solidFill>
        </p:spPr>
        <p:txBody>
          <a:bodyPr wrap="square" rtlCol="0">
            <a:spAutoFit/>
          </a:bodyPr>
          <a:lstStyle/>
          <a:p>
            <a:pPr algn="ctr"/>
            <a:r>
              <a:rPr lang="zh-CN" altLang="en-US" sz="2000" dirty="0">
                <a:solidFill>
                  <a:schemeClr val="bg1"/>
                </a:solidFill>
              </a:rPr>
              <a:t>提莫太后 </a:t>
            </a:r>
            <a:r>
              <a:rPr lang="en-US" altLang="zh-CN" sz="2000" dirty="0">
                <a:solidFill>
                  <a:schemeClr val="bg1"/>
                </a:solidFill>
              </a:rPr>
              <a:t>2:15</a:t>
            </a:r>
            <a:endParaRPr lang="en-GB" sz="2000" dirty="0">
              <a:solidFill>
                <a:schemeClr val="bg1"/>
              </a:solidFill>
            </a:endParaRPr>
          </a:p>
        </p:txBody>
      </p:sp>
    </p:spTree>
    <p:extLst>
      <p:ext uri="{BB962C8B-B14F-4D97-AF65-F5344CB8AC3E}">
        <p14:creationId xmlns:p14="http://schemas.microsoft.com/office/powerpoint/2010/main" val="36994383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6392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怎么能坚持不懈</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忠实地</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遵守</a:t>
            </a: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传扬</a:t>
            </a:r>
            <a:endParaRPr kumimoji="0" lang="en-US" altLang="zh-CN"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&amp;</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Times New Roman Bold" charset="0"/>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提摩太后书第一至二章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提摩太后书第三至四章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1648617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提摩太后</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125550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在耶稣再来之前，要远离那些口才流利却不敬虔的假教师</a:t>
            </a:r>
            <a:br>
              <a:rPr lang="en-US" altLang="zh-CN" b="1" dirty="0"/>
            </a:br>
            <a:r>
              <a:rPr lang="zh-CN" altLang="en-US" b="1" dirty="0"/>
              <a:t>（提摩太后书 </a:t>
            </a:r>
            <a:r>
              <a:rPr lang="en-US" altLang="zh-CN" b="1" dirty="0"/>
              <a:t>3:1-9</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522889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611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p:spPr>
        <p:txBody>
          <a:bodyPr/>
          <a:lstStyle/>
          <a:p>
            <a:pPr marL="619125" indent="-619125" algn="l">
              <a:defRPr/>
            </a:pPr>
            <a:r>
              <a:rPr lang="en-SG" sz="5400" dirty="0">
                <a:effectLst>
                  <a:glow rad="254000">
                    <a:schemeClr val="tx1"/>
                  </a:glow>
                </a:effectLst>
              </a:rPr>
              <a:t>1.</a:t>
            </a:r>
            <a:r>
              <a:rPr lang="en-US" sz="5400" dirty="0">
                <a:effectLst>
                  <a:glow rad="254000">
                    <a:schemeClr val="tx1"/>
                  </a:glow>
                </a:effectLst>
              </a:rPr>
              <a:t> </a:t>
            </a:r>
            <a:r>
              <a:rPr lang="en-US" sz="4800" b="1" dirty="0" err="1">
                <a:effectLst>
                  <a:glow rad="254000">
                    <a:schemeClr val="tx1"/>
                  </a:glow>
                </a:effectLst>
                <a:latin typeface="SimSun" panose="02010600030101010101" pitchFamily="2" charset="-122"/>
                <a:ea typeface="SimSun" panose="02010600030101010101" pitchFamily="2" charset="-122"/>
              </a:rPr>
              <a:t>避免不敬虔的教</a:t>
            </a:r>
            <a:r>
              <a:rPr lang="ja-JP" altLang="en-US" sz="4800" b="1" dirty="0">
                <a:effectLst>
                  <a:glow rad="254000">
                    <a:schemeClr val="tx1"/>
                  </a:glow>
                </a:effectLst>
                <a:latin typeface="SimSun" panose="02010600030101010101" pitchFamily="2" charset="-122"/>
                <a:ea typeface="SimSun" panose="02010600030101010101" pitchFamily="2" charset="-122"/>
              </a:rPr>
              <a:t>牧</a:t>
            </a:r>
            <a:r>
              <a:rPr lang="en-US" sz="4800" b="1" dirty="0">
                <a:effectLst>
                  <a:glow rad="254000">
                    <a:schemeClr val="tx1"/>
                  </a:glow>
                </a:effectLst>
                <a:latin typeface="SimSun" panose="02010600030101010101" pitchFamily="2" charset="-122"/>
                <a:ea typeface="SimSun" panose="02010600030101010101" pitchFamily="2" charset="-122"/>
              </a:rPr>
              <a:t> (3:1-5)</a:t>
            </a:r>
            <a:endParaRPr lang="en-US" sz="4800" b="1" dirty="0">
              <a:effectLst>
                <a:glow rad="254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713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636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71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6477001" y="609600"/>
            <a:ext cx="2666998" cy="6741368"/>
          </a:xfrm>
          <a:effectLst>
            <a:outerShdw blurRad="63500" dist="35921" dir="2700000" algn="ctr" rotWithShape="0">
              <a:schemeClr val="tx2">
                <a:alpha val="74998"/>
              </a:schemeClr>
            </a:outerShdw>
          </a:effectLst>
        </p:spPr>
        <p:txBody>
          <a:bodyPr anchor="t">
            <a:normAutofit/>
          </a:bodyPr>
          <a:lstStyle/>
          <a:p>
            <a:pPr>
              <a:defRPr/>
            </a:pPr>
            <a:r>
              <a:rPr lang="en-US" sz="3200" b="1" dirty="0">
                <a:solidFill>
                  <a:srgbClr val="FFFFFF"/>
                </a:solidFill>
                <a:latin typeface="SimSun" panose="02010600030101010101" pitchFamily="2" charset="-122"/>
                <a:ea typeface="SimSun" panose="02010600030101010101" pitchFamily="2" charset="-122"/>
              </a:rPr>
              <a:t>“</a:t>
            </a:r>
            <a:r>
              <a:rPr lang="en-US" sz="3200" b="1" dirty="0" err="1">
                <a:solidFill>
                  <a:srgbClr val="FFFFFF"/>
                </a:solidFill>
                <a:latin typeface="SimSun" panose="02010600030101010101" pitchFamily="2" charset="-122"/>
                <a:ea typeface="SimSun" panose="02010600030101010101" pitchFamily="2" charset="-122"/>
              </a:rPr>
              <a:t>提摩太</a:t>
            </a:r>
            <a:r>
              <a:rPr lang="en-SG" sz="3200" b="1" dirty="0">
                <a:solidFill>
                  <a:srgbClr val="FFFFFF"/>
                </a:solidFill>
                <a:latin typeface="SimSun" panose="02010600030101010101" pitchFamily="2" charset="-122"/>
                <a:ea typeface="SimSun" panose="02010600030101010101" pitchFamily="2" charset="-122"/>
              </a:rPr>
              <a:t>,</a:t>
            </a:r>
            <a:r>
              <a:rPr lang="en-US" sz="3200" b="1" dirty="0" err="1">
                <a:solidFill>
                  <a:srgbClr val="FFFFFF"/>
                </a:solidFill>
                <a:latin typeface="SimSun" panose="02010600030101010101" pitchFamily="2" charset="-122"/>
                <a:ea typeface="SimSun" panose="02010600030101010101" pitchFamily="2" charset="-122"/>
              </a:rPr>
              <a:t>你应该知道，在末日的日子里，将会有</a:t>
            </a:r>
            <a:r>
              <a:rPr lang="en-US" sz="3200" b="1" dirty="0" err="1">
                <a:solidFill>
                  <a:srgbClr val="FFFF00"/>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非常困苦的时期</a:t>
            </a:r>
            <a:r>
              <a:rPr lang="en-SG" sz="3200" b="1" dirty="0">
                <a:latin typeface="SimSun" panose="02010600030101010101" pitchFamily="2" charset="-122"/>
                <a:ea typeface="SimSun" panose="02010600030101010101" pitchFamily="2" charset="-122"/>
              </a:rPr>
              <a:t>.” </a:t>
            </a:r>
            <a:br>
              <a:rPr lang="en-SG" sz="3200" b="1" dirty="0">
                <a:latin typeface="SimSun" panose="02010600030101010101" pitchFamily="2" charset="-122"/>
                <a:ea typeface="SimSun" panose="02010600030101010101" pitchFamily="2" charset="-122"/>
              </a:rPr>
            </a:br>
            <a:r>
              <a:rPr lang="en-SG" sz="3200" b="1" dirty="0">
                <a:latin typeface="SimSun" panose="02010600030101010101" pitchFamily="2" charset="-122"/>
                <a:ea typeface="SimSun" panose="02010600030101010101" pitchFamily="2" charset="-122"/>
              </a:rPr>
              <a:t>(</a:t>
            </a:r>
            <a:r>
              <a:rPr lang="en-US" sz="3200" b="1" dirty="0">
                <a:latin typeface="SimSun" panose="02010600030101010101" pitchFamily="2" charset="-122"/>
                <a:ea typeface="SimSun" panose="02010600030101010101" pitchFamily="2" charset="-122"/>
              </a:rPr>
              <a:t>3:1)</a:t>
            </a:r>
            <a:endParaRPr lang="en-US" sz="32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800" dirty="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800" dirty="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800" dirty="0">
                <a:solidFill>
                  <a:srgbClr val="CCECFF"/>
                </a:solidFill>
                <a:effectLst>
                  <a:outerShdw blurRad="38100" dist="38100" dir="2700000" algn="tl">
                    <a:srgbClr val="000000"/>
                  </a:outerShdw>
                </a:effectLst>
                <a:latin typeface="Arial Bold" charset="0"/>
                <a:cs typeface="Arial Bold" charset="0"/>
                <a:sym typeface="Arial Bold" charset="0"/>
              </a:rPr>
              <a:t>2: </a:t>
            </a:r>
            <a:r>
              <a:rPr lang="ja-JP" altLang="en-US" sz="4800" dirty="0">
                <a:solidFill>
                  <a:srgbClr val="CCECFF"/>
                </a:solidFill>
                <a:effectLst>
                  <a:outerShdw blurRad="38100" dist="38100" dir="2700000" algn="tl">
                    <a:srgbClr val="000000"/>
                  </a:outerShdw>
                </a:effectLst>
                <a:latin typeface="宋体" charset="0"/>
                <a:ea typeface="宋体" charset="0"/>
                <a:cs typeface="宋体" charset="0"/>
                <a:sym typeface="宋体" charset="0"/>
              </a:rPr>
              <a:t>离弃真道</a:t>
            </a:r>
            <a:endParaRPr lang="en-US" sz="1600" dirty="0"/>
          </a:p>
        </p:txBody>
      </p:sp>
      <p:sp>
        <p:nvSpPr>
          <p:cNvPr id="53250" name="AutoShape 2"/>
          <p:cNvSpPr>
            <a:spLocks/>
          </p:cNvSpPr>
          <p:nvPr/>
        </p:nvSpPr>
        <p:spPr bwMode="auto">
          <a:xfrm>
            <a:off x="476250" y="1752600"/>
            <a:ext cx="5680075" cy="5105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96838" indent="-96838" algn="l" defTabSz="457200">
              <a:buSzPct val="100000"/>
              <a:buFontTx/>
              <a:buChar char="-"/>
              <a:defRPr/>
            </a:pPr>
            <a:r>
              <a:rPr lang="ja-JP" altLang="en-US" sz="4000" dirty="0">
                <a:solidFill>
                  <a:srgbClr val="FFFFFF"/>
                </a:solidFill>
                <a:latin typeface="宋体" charset="0"/>
                <a:ea typeface="宋体" charset="0"/>
                <a:cs typeface="宋体" charset="0"/>
                <a:sym typeface="宋体" charset="0"/>
              </a:rPr>
              <a:t>保罗列举</a:t>
            </a:r>
            <a:r>
              <a:rPr lang="en-US" sz="4000" dirty="0">
                <a:solidFill>
                  <a:srgbClr val="FFFFFF"/>
                </a:solidFill>
                <a:latin typeface="Verdana" charset="0"/>
                <a:cs typeface="Verdana" charset="0"/>
                <a:sym typeface="Verdana" charset="0"/>
              </a:rPr>
              <a:t>18</a:t>
            </a:r>
            <a:r>
              <a:rPr lang="ja-JP" altLang="en-US" sz="4000" dirty="0">
                <a:solidFill>
                  <a:srgbClr val="FFFFFF"/>
                </a:solidFill>
                <a:latin typeface="宋体" charset="0"/>
                <a:ea typeface="宋体" charset="0"/>
                <a:cs typeface="宋体" charset="0"/>
                <a:sym typeface="宋体" charset="0"/>
              </a:rPr>
              <a:t>项末日抵档真理的特征。</a:t>
            </a:r>
            <a:endParaRPr lang="en-US" sz="4000" dirty="0">
              <a:solidFill>
                <a:srgbClr val="FFFFFF"/>
              </a:solidFill>
              <a:latin typeface="Verdana" charset="0"/>
              <a:cs typeface="Verdana" charset="0"/>
              <a:sym typeface="Verdana" charset="0"/>
            </a:endParaRPr>
          </a:p>
          <a:p>
            <a:pPr marL="96838" indent="-96838" algn="l" defTabSz="457200">
              <a:defRPr/>
            </a:pPr>
            <a:endParaRPr lang="en-US" sz="4000" dirty="0">
              <a:solidFill>
                <a:srgbClr val="FFFFFF"/>
              </a:solidFill>
              <a:latin typeface="Verdana" charset="0"/>
              <a:cs typeface="Verdana" charset="0"/>
              <a:sym typeface="Verdana" charset="0"/>
            </a:endParaRPr>
          </a:p>
          <a:p>
            <a:pPr marL="96838" indent="-96838" algn="l" defTabSz="457200">
              <a:buSzPct val="100000"/>
              <a:buFontTx/>
              <a:buChar char="-"/>
              <a:defRPr/>
            </a:pPr>
            <a:r>
              <a:rPr lang="ja-JP" altLang="en-US" sz="4000" dirty="0">
                <a:solidFill>
                  <a:srgbClr val="FFFFFF"/>
                </a:solidFill>
                <a:latin typeface="宋体" charset="0"/>
                <a:ea typeface="宋体" charset="0"/>
                <a:cs typeface="宋体" charset="0"/>
                <a:sym typeface="宋体" charset="0"/>
              </a:rPr>
              <a:t>末日人会拒绝纯真的教义</a:t>
            </a:r>
            <a:r>
              <a:rPr lang="en-US" sz="4000" dirty="0">
                <a:solidFill>
                  <a:srgbClr val="FFFFFF"/>
                </a:solidFill>
                <a:latin typeface="Verdana" charset="0"/>
                <a:cs typeface="Verdana" charset="0"/>
                <a:sym typeface="Verdana" charset="0"/>
              </a:rPr>
              <a:t> </a:t>
            </a:r>
            <a:r>
              <a:rPr lang="en-US" sz="4000" i="1" dirty="0">
                <a:solidFill>
                  <a:srgbClr val="FFFFFF"/>
                </a:solidFill>
                <a:latin typeface="Verdana" charset="0"/>
                <a:cs typeface="Verdana" charset="0"/>
                <a:sym typeface="Verdana" charset="0"/>
              </a:rPr>
              <a:t>(4:3-4)</a:t>
            </a:r>
          </a:p>
          <a:p>
            <a:pPr marL="96838" indent="-96838" algn="l" defTabSz="457200">
              <a:defRPr/>
            </a:pPr>
            <a:endParaRPr lang="en-US" sz="4000" i="1" dirty="0">
              <a:solidFill>
                <a:srgbClr val="FFFFFF"/>
              </a:solidFill>
              <a:latin typeface="Verdana" charset="0"/>
              <a:cs typeface="Verdana" charset="0"/>
              <a:sym typeface="Verdana" charset="0"/>
            </a:endParaRPr>
          </a:p>
          <a:p>
            <a:pPr marL="96838" indent="-96838" algn="l" defTabSz="457200">
              <a:defRPr/>
            </a:pPr>
            <a:r>
              <a:rPr lang="en-US" sz="4000" i="1" dirty="0">
                <a:solidFill>
                  <a:srgbClr val="FFFFFF"/>
                </a:solidFill>
                <a:latin typeface="Verdana" charset="0"/>
                <a:cs typeface="Verdana" charset="0"/>
                <a:sym typeface="Verdana" charset="0"/>
              </a:rPr>
              <a:t>- </a:t>
            </a:r>
            <a:r>
              <a:rPr lang="en-US" sz="4000" dirty="0">
                <a:solidFill>
                  <a:srgbClr val="FFFFFF"/>
                </a:solidFill>
                <a:latin typeface="Verdana" charset="0"/>
                <a:cs typeface="Verdana" charset="0"/>
                <a:sym typeface="Verdana" charset="0"/>
              </a:rPr>
              <a:t>	</a:t>
            </a:r>
            <a:r>
              <a:rPr lang="ja-JP" altLang="en-US" sz="4000" dirty="0">
                <a:solidFill>
                  <a:srgbClr val="FFFFFF"/>
                </a:solidFill>
                <a:latin typeface="宋体" charset="0"/>
                <a:ea typeface="宋体" charset="0"/>
                <a:cs typeface="宋体" charset="0"/>
                <a:sym typeface="宋体" charset="0"/>
              </a:rPr>
              <a:t>劝提摩太要离开这些人</a:t>
            </a:r>
            <a:r>
              <a:rPr lang="en-US" sz="4000" i="1" dirty="0">
                <a:solidFill>
                  <a:srgbClr val="FFFFFF"/>
                </a:solidFill>
                <a:latin typeface="Verdana" charset="0"/>
                <a:cs typeface="Verdana" charset="0"/>
                <a:sym typeface="Verdana" charset="0"/>
              </a:rPr>
              <a:t>(3:5-8)</a:t>
            </a:r>
            <a:endParaRPr lang="en-US" sz="4000" dirty="0">
              <a:cs typeface="Times New Roman Bold" charset="0"/>
            </a:endParaRPr>
          </a:p>
        </p:txBody>
      </p:sp>
      <p:grpSp>
        <p:nvGrpSpPr>
          <p:cNvPr id="526339" name="Group 4"/>
          <p:cNvGrpSpPr>
            <a:grpSpLocks/>
          </p:cNvGrpSpPr>
          <p:nvPr/>
        </p:nvGrpSpPr>
        <p:grpSpPr bwMode="auto">
          <a:xfrm>
            <a:off x="8247063" y="6056313"/>
            <a:ext cx="649287" cy="534987"/>
            <a:chOff x="-1" y="-1"/>
            <a:chExt cx="647702" cy="533402"/>
          </a:xfrm>
        </p:grpSpPr>
        <p:sp>
          <p:nvSpPr>
            <p:cNvPr id="53253" name="AutoShape 5"/>
            <p:cNvSpPr>
              <a:spLocks/>
            </p:cNvSpPr>
            <p:nvPr/>
          </p:nvSpPr>
          <p:spPr bwMode="auto">
            <a:xfrm>
              <a:off x="-1" y="-1"/>
              <a:ext cx="647702" cy="533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1600"/>
                  </a:lnTo>
                  <a:lnTo>
                    <a:pt x="21600" y="0"/>
                  </a:lnTo>
                  <a:close/>
                </a:path>
              </a:pathLst>
            </a:custGeom>
            <a:solidFill>
              <a:srgbClr val="CCEC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4" name="AutoShape 6"/>
            <p:cNvSpPr>
              <a:spLocks/>
            </p:cNvSpPr>
            <p:nvPr/>
          </p:nvSpPr>
          <p:spPr bwMode="auto">
            <a:xfrm>
              <a:off x="-1" y="-1"/>
              <a:ext cx="647702" cy="33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111" y="21600"/>
                  </a:lnTo>
                  <a:lnTo>
                    <a:pt x="20488" y="21600"/>
                  </a:lnTo>
                  <a:lnTo>
                    <a:pt x="21600" y="0"/>
                  </a:lnTo>
                  <a:close/>
                </a:path>
              </a:pathLst>
            </a:custGeom>
            <a:solidFill>
              <a:srgbClr val="D6F0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5" name="AutoShape 7"/>
            <p:cNvSpPr>
              <a:spLocks/>
            </p:cNvSpPr>
            <p:nvPr/>
          </p:nvSpPr>
          <p:spPr bwMode="auto">
            <a:xfrm>
              <a:off x="-1" y="-1"/>
              <a:ext cx="33256" cy="533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349"/>
                  </a:lnTo>
                  <a:lnTo>
                    <a:pt x="21600" y="20250"/>
                  </a:lnTo>
                  <a:lnTo>
                    <a:pt x="0" y="21600"/>
                  </a:lnTo>
                  <a:close/>
                </a:path>
              </a:pathLst>
            </a:custGeom>
            <a:solidFill>
              <a:srgbClr val="E0F4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6" name="AutoShape 8"/>
            <p:cNvSpPr>
              <a:spLocks/>
            </p:cNvSpPr>
            <p:nvPr/>
          </p:nvSpPr>
          <p:spPr bwMode="auto">
            <a:xfrm>
              <a:off x="614445" y="-1"/>
              <a:ext cx="33256" cy="533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1349"/>
                  </a:lnTo>
                  <a:lnTo>
                    <a:pt x="0" y="20250"/>
                  </a:lnTo>
                  <a:lnTo>
                    <a:pt x="21600" y="21600"/>
                  </a:lnTo>
                  <a:close/>
                </a:path>
              </a:pathLst>
            </a:custGeom>
            <a:solidFill>
              <a:srgbClr val="7A8E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7" name="AutoShape 9"/>
            <p:cNvSpPr>
              <a:spLocks/>
            </p:cNvSpPr>
            <p:nvPr/>
          </p:nvSpPr>
          <p:spPr bwMode="auto">
            <a:xfrm>
              <a:off x="-1" y="500163"/>
              <a:ext cx="647702" cy="33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20488" y="0"/>
                  </a:lnTo>
                  <a:lnTo>
                    <a:pt x="1111" y="0"/>
                  </a:lnTo>
                  <a:lnTo>
                    <a:pt x="0" y="21600"/>
                  </a:lnTo>
                  <a:close/>
                </a:path>
              </a:pathLst>
            </a:custGeom>
            <a:solidFill>
              <a:srgbClr val="A3BD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8" name="AutoShape 10"/>
            <p:cNvSpPr>
              <a:spLocks/>
            </p:cNvSpPr>
            <p:nvPr/>
          </p:nvSpPr>
          <p:spPr bwMode="auto">
            <a:xfrm>
              <a:off x="156777" y="99715"/>
              <a:ext cx="334145" cy="3339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0800"/>
                  </a:lnTo>
                  <a:lnTo>
                    <a:pt x="0" y="21599"/>
                  </a:lnTo>
                  <a:close/>
                </a:path>
              </a:pathLst>
            </a:custGeom>
            <a:solidFill>
              <a:srgbClr val="7A8E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grpSp>
      <p:pic>
        <p:nvPicPr>
          <p:cNvPr id="526340" name="Picture 4" descr="j0299171">
            <a:hlinkClick r:id="rId2" action="ppaction://hlinksldjump"/>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3463" y="2060575"/>
            <a:ext cx="2943225" cy="345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96580488" presetClass="entr" presetSubtype="0" fill="hold" grpId="0" nodeType="clickEffect">
                                  <p:stCondLst>
                                    <p:cond delay="0"/>
                                  </p:stCondLst>
                                  <p:childTnLst>
                                    <p:set>
                                      <p:cBhvr>
                                        <p:cTn id="6" dur="1" fill="hold">
                                          <p:stCondLst>
                                            <p:cond delay="499"/>
                                          </p:stCondLst>
                                        </p:cTn>
                                        <p:tgtEl>
                                          <p:spTgt spid="532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96580488" presetClass="entr" presetSubtype="0" fill="hold" grpId="0" nodeType="clickEffect">
                                  <p:stCondLst>
                                    <p:cond delay="0"/>
                                  </p:stCondLst>
                                  <p:childTnLst>
                                    <p:set>
                                      <p:cBhvr>
                                        <p:cTn id="10" dur="1" fill="hold">
                                          <p:stCondLst>
                                            <p:cond delay="499"/>
                                          </p:stCondLst>
                                        </p:cTn>
                                        <p:tgtEl>
                                          <p:spTgt spid="5325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096580488" presetClass="entr" presetSubtype="0" fill="hold" grpId="0" nodeType="clickEffect">
                                  <p:stCondLst>
                                    <p:cond delay="0"/>
                                  </p:stCondLst>
                                  <p:childTnLst>
                                    <p:set>
                                      <p:cBhvr>
                                        <p:cTn id="14" dur="1" fill="hold">
                                          <p:stCondLst>
                                            <p:cond delay="499"/>
                                          </p:stCondLst>
                                        </p:cTn>
                                        <p:tgtEl>
                                          <p:spTgt spid="532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bldLvl="5"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123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838" y="0"/>
            <a:ext cx="7651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612450"/>
            <a:ext cx="9144000" cy="967393"/>
          </a:xfrm>
        </p:spPr>
        <p:txBody>
          <a:bodyPr>
            <a:noAutofit/>
          </a:bodyPr>
          <a:lstStyle/>
          <a:p>
            <a:pPr marL="619125" indent="-619125" defTabSz="457200">
              <a:defRPr/>
            </a:pPr>
            <a:r>
              <a:rPr lang="en-US" sz="4800" dirty="0">
                <a:solidFill>
                  <a:schemeClr val="bg1"/>
                </a:solidFill>
                <a:effectLst>
                  <a:glow rad="254000">
                    <a:schemeClr val="tx1"/>
                  </a:glow>
                </a:effectLst>
                <a:latin typeface="Arial"/>
                <a:ea typeface="ＭＳ Ｐゴシック" pitchFamily="-108" charset="-128"/>
                <a:cs typeface="Arial"/>
              </a:rPr>
              <a:t>避開不敬虔的教会领袖</a:t>
            </a:r>
          </a:p>
        </p:txBody>
      </p:sp>
      <p:sp>
        <p:nvSpPr>
          <p:cNvPr id="4" name="Rectangle 2"/>
          <p:cNvSpPr txBox="1">
            <a:spLocks noChangeArrowheads="1"/>
          </p:cNvSpPr>
          <p:nvPr/>
        </p:nvSpPr>
        <p:spPr bwMode="auto">
          <a:xfrm>
            <a:off x="0" y="96838"/>
            <a:ext cx="9144000" cy="966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3879" y="1295400"/>
            <a:ext cx="9144000" cy="967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619125" indent="-619125" eaLnBrk="0" fontAlgn="base" hangingPunct="0">
              <a:spcBef>
                <a:spcPct val="0"/>
              </a:spcBef>
              <a:spcAft>
                <a:spcPct val="0"/>
              </a:spcAft>
              <a:defRPr sz="5400">
                <a:solidFill>
                  <a:schemeClr val="bg1"/>
                </a:solidFill>
                <a:effectLst>
                  <a:glow rad="2540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defRPr/>
            </a:pPr>
            <a:r>
              <a:rPr lang="en-US" sz="3600" dirty="0">
                <a:solidFill>
                  <a:srgbClr val="FFFFFF"/>
                </a:solidFill>
                <a:effectLst>
                  <a:glow rad="254000">
                    <a:srgbClr val="000000"/>
                  </a:glow>
                </a:effectLst>
              </a:rPr>
              <a:t>“</a:t>
            </a:r>
            <a:r>
              <a:rPr lang="en-US" sz="3600" dirty="0" err="1">
                <a:solidFill>
                  <a:srgbClr val="FFFFFF"/>
                </a:solidFill>
                <a:effectLst>
                  <a:glow rad="254000">
                    <a:srgbClr val="000000"/>
                  </a:glow>
                </a:effectLst>
              </a:rPr>
              <a:t>這樣的人你要避開</a:t>
            </a:r>
            <a:r>
              <a:rPr lang="en-SG" sz="3600" dirty="0">
                <a:solidFill>
                  <a:srgbClr val="FFFFFF"/>
                </a:solidFill>
                <a:effectLst>
                  <a:glow rad="254000">
                    <a:srgbClr val="000000"/>
                  </a:glow>
                </a:effectLst>
              </a:rPr>
              <a:t>.” </a:t>
            </a:r>
          </a:p>
          <a:p>
            <a:pPr algn="ctr" defTabSz="457200">
              <a:defRPr/>
            </a:pPr>
            <a:r>
              <a:rPr lang="en-SG" sz="3600" dirty="0">
                <a:solidFill>
                  <a:srgbClr val="FFFFFF"/>
                </a:solidFill>
                <a:effectLst>
                  <a:glow rad="254000">
                    <a:srgbClr val="000000"/>
                  </a:glow>
                </a:effectLst>
              </a:rPr>
              <a:t>(</a:t>
            </a:r>
            <a:r>
              <a:rPr lang="en-US" sz="3600" dirty="0" err="1">
                <a:solidFill>
                  <a:srgbClr val="FFFFFF"/>
                </a:solidFill>
                <a:effectLst>
                  <a:glow rad="254000">
                    <a:srgbClr val="000000"/>
                  </a:glow>
                </a:effectLst>
              </a:rPr>
              <a:t>提摩太後書</a:t>
            </a:r>
            <a:r>
              <a:rPr lang="en-SG" sz="3600" dirty="0">
                <a:solidFill>
                  <a:srgbClr val="FFFFFF"/>
                </a:solidFill>
                <a:effectLst>
                  <a:glow rad="254000">
                    <a:srgbClr val="000000"/>
                  </a:glow>
                </a:effectLst>
              </a:rPr>
              <a:t>3:5b)</a:t>
            </a:r>
            <a:endParaRPr lang="en-US" sz="3600" dirty="0">
              <a:solidFill>
                <a:srgbClr val="FFFFFF"/>
              </a:solidFill>
              <a:effectLst>
                <a:glow rad="254000">
                  <a:srgbClr val="000000"/>
                </a:glow>
              </a:effectLst>
            </a:endParaRPr>
          </a:p>
          <a:p>
            <a:pPr algn="ctr" defTabSz="457200">
              <a:defRPr/>
            </a:pPr>
            <a:r>
              <a:rPr lang="en-US" sz="3600" dirty="0">
                <a:solidFill>
                  <a:srgbClr val="FFFFFF"/>
                </a:solidFill>
                <a:effectLst>
                  <a:glow rad="254000">
                    <a:srgbClr val="000000"/>
                  </a:glow>
                </a:effectLst>
              </a:rPr>
              <a:t>“</a:t>
            </a:r>
            <a:r>
              <a:rPr lang="en-US" sz="3600" dirty="0" err="1">
                <a:solidFill>
                  <a:srgbClr val="FFFFFF"/>
                </a:solidFill>
                <a:effectLst>
                  <a:glow rad="254000">
                    <a:srgbClr val="000000"/>
                  </a:glow>
                </a:effectLst>
              </a:rPr>
              <a:t>避開不敬虔的教会领袖</a:t>
            </a:r>
            <a:r>
              <a:rPr lang="en-US" sz="3600" dirty="0">
                <a:solidFill>
                  <a:srgbClr val="FFFFFF"/>
                </a:solidFill>
                <a:effectLst>
                  <a:glow rad="254000">
                    <a:srgbClr val="000000"/>
                  </a:glow>
                </a:effectLst>
              </a:rPr>
              <a:t>.”</a:t>
            </a:r>
          </a:p>
          <a:p>
            <a:pPr algn="ctr" defTabSz="457200">
              <a:defRPr/>
            </a:pPr>
            <a:r>
              <a:rPr lang="en-SG" sz="3600" dirty="0">
                <a:solidFill>
                  <a:srgbClr val="FFFFFF"/>
                </a:solidFill>
                <a:effectLst>
                  <a:glow rad="254000">
                    <a:srgbClr val="000000"/>
                  </a:glow>
                </a:effectLst>
              </a:rPr>
              <a:t>(</a:t>
            </a:r>
            <a:r>
              <a:rPr lang="en-US" sz="3600" dirty="0" err="1">
                <a:solidFill>
                  <a:srgbClr val="FFFFFF"/>
                </a:solidFill>
                <a:effectLst>
                  <a:glow rad="254000">
                    <a:srgbClr val="000000"/>
                  </a:glow>
                </a:effectLst>
              </a:rPr>
              <a:t>提摩太後書</a:t>
            </a:r>
            <a:r>
              <a:rPr lang="en-SG" sz="3600" dirty="0">
                <a:solidFill>
                  <a:srgbClr val="FFFFFF"/>
                </a:solidFill>
                <a:effectLst>
                  <a:glow rad="254000">
                    <a:srgbClr val="000000"/>
                  </a:glow>
                </a:effectLst>
              </a:rPr>
              <a:t>3:5b)</a:t>
            </a:r>
            <a:endParaRPr lang="en-US" sz="3600" dirty="0">
              <a:solidFill>
                <a:srgbClr val="FFFFFF"/>
              </a:solidFill>
              <a:effectLst>
                <a:glow rad="254000">
                  <a:srgbClr val="000000"/>
                </a:glow>
              </a:effectLst>
            </a:endParaRPr>
          </a:p>
          <a:p>
            <a:pPr algn="ctr" defTabSz="457200">
              <a:defRPr/>
            </a:pPr>
            <a:endParaRPr lang="en-US" sz="3600" dirty="0">
              <a:solidFill>
                <a:srgbClr val="FFFFFF"/>
              </a:solidFill>
              <a:effectLst>
                <a:glow rad="254000">
                  <a:srgbClr val="000000"/>
                </a:glow>
              </a:effectLst>
            </a:endParaRPr>
          </a:p>
          <a:p>
            <a:pPr algn="ctr" defTabSz="457200">
              <a:defRPr/>
            </a:pPr>
            <a:endParaRPr lang="en-US" sz="3600" dirty="0">
              <a:solidFill>
                <a:srgbClr val="FFFFFF"/>
              </a:solidFill>
              <a:effectLst>
                <a:glow rad="254000">
                  <a:srgbClr val="000000"/>
                </a:glow>
              </a:effectLst>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116B9-4A01-DB43-B1A1-CA10E3C60CE6}"/>
              </a:ext>
            </a:extLst>
          </p:cNvPr>
          <p:cNvPicPr>
            <a:picLocks noChangeAspect="1"/>
          </p:cNvPicPr>
          <p:nvPr/>
        </p:nvPicPr>
        <p:blipFill>
          <a:blip r:embed="rId3"/>
          <a:stretch>
            <a:fillRect/>
          </a:stretch>
        </p:blipFill>
        <p:spPr>
          <a:xfrm>
            <a:off x="90237" y="0"/>
            <a:ext cx="8963526" cy="6858000"/>
          </a:xfrm>
          <a:prstGeom prst="rect">
            <a:avLst/>
          </a:prstGeom>
        </p:spPr>
      </p:pic>
      <p:sp>
        <p:nvSpPr>
          <p:cNvPr id="900098" name="Rectangle 2"/>
          <p:cNvSpPr>
            <a:spLocks noGrp="1" noChangeArrowheads="1"/>
          </p:cNvSpPr>
          <p:nvPr>
            <p:ph type="ctrTitle"/>
          </p:nvPr>
        </p:nvSpPr>
        <p:spPr>
          <a:xfrm>
            <a:off x="90237" y="1196752"/>
            <a:ext cx="9053763" cy="792088"/>
          </a:xfrm>
          <a:solidFill>
            <a:schemeClr val="bg1"/>
          </a:solidFill>
          <a:effectLst/>
        </p:spPr>
        <p:txBody>
          <a:bodyPr/>
          <a:lstStyle/>
          <a:p>
            <a:pPr algn="l">
              <a:defRPr/>
            </a:pPr>
            <a:r>
              <a:rPr lang="zh-CN" alt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基督教和犹太教牧师为堕胎诊所祝福，声称“上帝就在这个地方”</a:t>
            </a:r>
            <a:endPar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87005053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328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0"/>
            <a:ext cx="5638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28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47203"/>
            <a:ext cx="3352800" cy="6741368"/>
          </a:xfrm>
          <a:effectLst>
            <a:outerShdw blurRad="63500" dist="35921" dir="2700000" algn="ctr" rotWithShape="0">
              <a:schemeClr val="tx2">
                <a:alpha val="74998"/>
              </a:schemeClr>
            </a:outerShdw>
          </a:effectLst>
        </p:spPr>
        <p:txBody>
          <a:bodyPr anchor="t">
            <a:normAutofit/>
          </a:bodyPr>
          <a:lstStyle/>
          <a:p>
            <a:pPr>
              <a:defRPr/>
            </a:pPr>
            <a:br>
              <a:rPr lang="en-SG" sz="3500" dirty="0">
                <a:latin typeface="SimSun" panose="02010600030101010101" pitchFamily="2" charset="-122"/>
                <a:ea typeface="SimSun" panose="02010600030101010101" pitchFamily="2" charset="-122"/>
              </a:rPr>
            </a:br>
            <a:r>
              <a:rPr lang="en-SG" sz="3500" dirty="0">
                <a:latin typeface="SimSun" panose="02010600030101010101" pitchFamily="2" charset="-122"/>
                <a:ea typeface="SimSun" panose="02010600030101010101" pitchFamily="2" charset="-122"/>
              </a:rPr>
              <a:t>‘</a:t>
            </a:r>
            <a:r>
              <a:rPr lang="en-US" sz="3500" dirty="0" err="1">
                <a:latin typeface="SimSun" panose="02010600030101010101" pitchFamily="2" charset="-122"/>
                <a:ea typeface="SimSun" panose="02010600030101010101" pitchFamily="2" charset="-122"/>
              </a:rPr>
              <a:t>那偷進人家，牢籠無知婦女的，正是這等人。這些婦女擔負罪惡，被各樣的私慾引誘，常常學習，終久不能明白真道</a:t>
            </a:r>
            <a:r>
              <a:rPr lang="en-SG" sz="3500" dirty="0">
                <a:latin typeface="SimSun" panose="02010600030101010101" pitchFamily="2" charset="-122"/>
                <a:ea typeface="SimSun" panose="02010600030101010101" pitchFamily="2" charset="-122"/>
              </a:rPr>
              <a:t>.’ </a:t>
            </a:r>
            <a:r>
              <a:rPr lang="en-US" sz="3500" dirty="0" err="1">
                <a:latin typeface="SimSun" panose="02010600030101010101" pitchFamily="2" charset="-122"/>
                <a:ea typeface="SimSun" panose="02010600030101010101" pitchFamily="2" charset="-122"/>
              </a:rPr>
              <a:t>提摩太后书</a:t>
            </a:r>
            <a:r>
              <a:rPr lang="en-US" sz="3500" dirty="0">
                <a:latin typeface="SimSun" panose="02010600030101010101" pitchFamily="2" charset="-122"/>
                <a:ea typeface="SimSun" panose="02010600030101010101" pitchFamily="2" charset="-122"/>
              </a:rPr>
              <a:t> 3:6-7</a:t>
            </a:r>
            <a:br>
              <a:rPr lang="en-US" sz="3500" dirty="0">
                <a:latin typeface="SimSun" panose="02010600030101010101" pitchFamily="2" charset="-122"/>
                <a:ea typeface="SimSun" panose="02010600030101010101" pitchFamily="2" charset="-122"/>
              </a:rPr>
            </a:br>
            <a:endParaRPr lang="en-US" sz="3500"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8300" y="603448"/>
            <a:ext cx="8383294" cy="6858000"/>
          </a:xfrm>
          <a:prstGeom prst="rect">
            <a:avLst/>
          </a:prstGeom>
        </p:spPr>
      </p:pic>
      <p:sp>
        <p:nvSpPr>
          <p:cNvPr id="2" name="Title 1"/>
          <p:cNvSpPr>
            <a:spLocks noGrp="1"/>
          </p:cNvSpPr>
          <p:nvPr>
            <p:ph type="title"/>
          </p:nvPr>
        </p:nvSpPr>
        <p:spPr>
          <a:xfrm>
            <a:off x="0" y="-10219"/>
            <a:ext cx="9144000" cy="918939"/>
          </a:xfrm>
          <a:solidFill>
            <a:srgbClr val="000000"/>
          </a:solidFill>
        </p:spPr>
        <p:txBody>
          <a:bodyPr/>
          <a:lstStyle/>
          <a:p>
            <a:r>
              <a:rPr lang="zh-CN" altLang="en-US" b="1" dirty="0"/>
              <a:t>讨好人的讲道</a:t>
            </a:r>
            <a:endParaRPr lang="en-US" b="1" dirty="0"/>
          </a:p>
        </p:txBody>
      </p:sp>
      <p:sp>
        <p:nvSpPr>
          <p:cNvPr id="3" name="文本框 2">
            <a:extLst>
              <a:ext uri="{FF2B5EF4-FFF2-40B4-BE49-F238E27FC236}">
                <a16:creationId xmlns:a16="http://schemas.microsoft.com/office/drawing/2014/main" id="{4D55E838-E0CC-444D-5B63-D581266CBD5A}"/>
              </a:ext>
            </a:extLst>
          </p:cNvPr>
          <p:cNvSpPr txBox="1"/>
          <p:nvPr/>
        </p:nvSpPr>
        <p:spPr>
          <a:xfrm>
            <a:off x="683568" y="4032448"/>
            <a:ext cx="1040567" cy="954107"/>
          </a:xfrm>
          <a:prstGeom prst="rect">
            <a:avLst/>
          </a:prstGeom>
          <a:solidFill>
            <a:schemeClr val="tx1"/>
          </a:solidFill>
        </p:spPr>
        <p:txBody>
          <a:bodyPr wrap="square" rtlCol="0">
            <a:spAutoFit/>
          </a:bodyPr>
          <a:lstStyle/>
          <a:p>
            <a:r>
              <a:rPr lang="zh-CN" altLang="en-US" sz="1400" dirty="0"/>
              <a:t>不要提地狱，那让我感到不舒服</a:t>
            </a:r>
          </a:p>
        </p:txBody>
      </p:sp>
      <p:sp>
        <p:nvSpPr>
          <p:cNvPr id="5" name="文本框 4">
            <a:extLst>
              <a:ext uri="{FF2B5EF4-FFF2-40B4-BE49-F238E27FC236}">
                <a16:creationId xmlns:a16="http://schemas.microsoft.com/office/drawing/2014/main" id="{52BAD51C-6277-239A-9EBE-495CCB233C96}"/>
              </a:ext>
            </a:extLst>
          </p:cNvPr>
          <p:cNvSpPr txBox="1"/>
          <p:nvPr/>
        </p:nvSpPr>
        <p:spPr>
          <a:xfrm>
            <a:off x="1835696" y="4032448"/>
            <a:ext cx="1040567" cy="738664"/>
          </a:xfrm>
          <a:prstGeom prst="rect">
            <a:avLst/>
          </a:prstGeom>
          <a:solidFill>
            <a:schemeClr val="tx1"/>
          </a:solidFill>
        </p:spPr>
        <p:txBody>
          <a:bodyPr wrap="square" rtlCol="0">
            <a:spAutoFit/>
          </a:bodyPr>
          <a:lstStyle/>
          <a:p>
            <a:r>
              <a:rPr lang="zh-CN" altLang="en-US" sz="1400" dirty="0"/>
              <a:t>请把罪称为‘坏选择</a:t>
            </a:r>
            <a:endParaRPr lang="en-US" altLang="zh-CN" sz="1400" dirty="0"/>
          </a:p>
          <a:p>
            <a:endParaRPr lang="zh-CN" altLang="en-US" sz="1400" dirty="0"/>
          </a:p>
        </p:txBody>
      </p:sp>
      <p:sp>
        <p:nvSpPr>
          <p:cNvPr id="6" name="文本框 5">
            <a:extLst>
              <a:ext uri="{FF2B5EF4-FFF2-40B4-BE49-F238E27FC236}">
                <a16:creationId xmlns:a16="http://schemas.microsoft.com/office/drawing/2014/main" id="{93828FDF-21BA-274F-1EC0-D0C667F2942F}"/>
              </a:ext>
            </a:extLst>
          </p:cNvPr>
          <p:cNvSpPr txBox="1"/>
          <p:nvPr/>
        </p:nvSpPr>
        <p:spPr>
          <a:xfrm>
            <a:off x="3018194" y="4032448"/>
            <a:ext cx="1040567" cy="1169551"/>
          </a:xfrm>
          <a:prstGeom prst="rect">
            <a:avLst/>
          </a:prstGeom>
          <a:solidFill>
            <a:schemeClr val="tx1"/>
          </a:solidFill>
        </p:spPr>
        <p:txBody>
          <a:bodyPr wrap="square" rtlCol="0">
            <a:spAutoFit/>
          </a:bodyPr>
          <a:lstStyle/>
          <a:p>
            <a:r>
              <a:rPr lang="zh-CN" altLang="en-US" sz="1400" dirty="0"/>
              <a:t>再告诉我一遍，上帝想要祝福我，使我富足</a:t>
            </a:r>
          </a:p>
        </p:txBody>
      </p:sp>
      <p:sp>
        <p:nvSpPr>
          <p:cNvPr id="7" name="文本框 6">
            <a:extLst>
              <a:ext uri="{FF2B5EF4-FFF2-40B4-BE49-F238E27FC236}">
                <a16:creationId xmlns:a16="http://schemas.microsoft.com/office/drawing/2014/main" id="{84D0DD8A-1B93-D35B-33B7-7F8F73A2D017}"/>
              </a:ext>
            </a:extLst>
          </p:cNvPr>
          <p:cNvSpPr txBox="1"/>
          <p:nvPr/>
        </p:nvSpPr>
        <p:spPr>
          <a:xfrm rot="246645">
            <a:off x="4204761" y="4079606"/>
            <a:ext cx="1358785" cy="1200329"/>
          </a:xfrm>
          <a:prstGeom prst="rect">
            <a:avLst/>
          </a:prstGeom>
          <a:solidFill>
            <a:schemeClr val="tx1"/>
          </a:solidFill>
        </p:spPr>
        <p:txBody>
          <a:bodyPr wrap="square" rtlCol="0">
            <a:spAutoFit/>
          </a:bodyPr>
          <a:lstStyle/>
          <a:p>
            <a:r>
              <a:rPr lang="zh-CN" altLang="en-US" sz="1800" dirty="0"/>
              <a:t>确保为我的孩子们安排足够的活动项目</a:t>
            </a:r>
          </a:p>
        </p:txBody>
      </p:sp>
      <p:sp>
        <p:nvSpPr>
          <p:cNvPr id="8" name="文本框 7">
            <a:extLst>
              <a:ext uri="{FF2B5EF4-FFF2-40B4-BE49-F238E27FC236}">
                <a16:creationId xmlns:a16="http://schemas.microsoft.com/office/drawing/2014/main" id="{451BA5A2-59D0-B9C8-443A-2F6D49838CD6}"/>
              </a:ext>
            </a:extLst>
          </p:cNvPr>
          <p:cNvSpPr txBox="1"/>
          <p:nvPr/>
        </p:nvSpPr>
        <p:spPr>
          <a:xfrm rot="801687">
            <a:off x="5830904" y="4199201"/>
            <a:ext cx="1500982" cy="1200329"/>
          </a:xfrm>
          <a:prstGeom prst="rect">
            <a:avLst/>
          </a:prstGeom>
          <a:solidFill>
            <a:schemeClr val="tx1"/>
          </a:solidFill>
        </p:spPr>
        <p:txBody>
          <a:bodyPr wrap="square" rtlCol="0">
            <a:spAutoFit/>
          </a:bodyPr>
          <a:lstStyle/>
          <a:p>
            <a:r>
              <a:rPr lang="zh-CN" altLang="en-US" sz="2400" dirty="0"/>
              <a:t>记住，我每周奉献了多少钱</a:t>
            </a:r>
          </a:p>
        </p:txBody>
      </p:sp>
      <p:sp>
        <p:nvSpPr>
          <p:cNvPr id="9" name="文本框 8">
            <a:extLst>
              <a:ext uri="{FF2B5EF4-FFF2-40B4-BE49-F238E27FC236}">
                <a16:creationId xmlns:a16="http://schemas.microsoft.com/office/drawing/2014/main" id="{A2F064F5-B8EA-1F11-B1B4-00190D76F459}"/>
              </a:ext>
            </a:extLst>
          </p:cNvPr>
          <p:cNvSpPr txBox="1"/>
          <p:nvPr/>
        </p:nvSpPr>
        <p:spPr>
          <a:xfrm>
            <a:off x="3780852" y="1394391"/>
            <a:ext cx="765268" cy="523220"/>
          </a:xfrm>
          <a:prstGeom prst="rect">
            <a:avLst/>
          </a:prstGeom>
          <a:solidFill>
            <a:schemeClr val="tx1"/>
          </a:solidFill>
        </p:spPr>
        <p:txBody>
          <a:bodyPr wrap="square" rtlCol="0">
            <a:spAutoFit/>
          </a:bodyPr>
          <a:lstStyle/>
          <a:p>
            <a:pPr algn="ctr"/>
            <a:r>
              <a:rPr lang="zh-CN" altLang="en-US" sz="1400" dirty="0"/>
              <a:t>只讲</a:t>
            </a:r>
            <a:endParaRPr lang="en-US" altLang="zh-CN" sz="1400" dirty="0"/>
          </a:p>
          <a:p>
            <a:pPr algn="ctr"/>
            <a:r>
              <a:rPr lang="zh-CN" altLang="en-US" sz="1400" dirty="0"/>
              <a:t>好消息</a:t>
            </a:r>
          </a:p>
        </p:txBody>
      </p:sp>
      <p:sp>
        <p:nvSpPr>
          <p:cNvPr id="10" name="文本框 9">
            <a:extLst>
              <a:ext uri="{FF2B5EF4-FFF2-40B4-BE49-F238E27FC236}">
                <a16:creationId xmlns:a16="http://schemas.microsoft.com/office/drawing/2014/main" id="{4D02F7C9-3702-D8F5-230D-E3F5874DB8F5}"/>
              </a:ext>
            </a:extLst>
          </p:cNvPr>
          <p:cNvSpPr txBox="1"/>
          <p:nvPr/>
        </p:nvSpPr>
        <p:spPr>
          <a:xfrm>
            <a:off x="4546120" y="2182043"/>
            <a:ext cx="841830" cy="577081"/>
          </a:xfrm>
          <a:prstGeom prst="rect">
            <a:avLst/>
          </a:prstGeom>
          <a:solidFill>
            <a:schemeClr val="tx1"/>
          </a:solidFill>
        </p:spPr>
        <p:txBody>
          <a:bodyPr wrap="square" rtlCol="0">
            <a:spAutoFit/>
          </a:bodyPr>
          <a:lstStyle/>
          <a:p>
            <a:pPr algn="l"/>
            <a:r>
              <a:rPr lang="zh-CN" altLang="en-US" sz="1050" dirty="0"/>
              <a:t>给我讲些我喜欢听的</a:t>
            </a:r>
          </a:p>
        </p:txBody>
      </p:sp>
      <p:sp>
        <p:nvSpPr>
          <p:cNvPr id="11" name="文本框 10">
            <a:extLst>
              <a:ext uri="{FF2B5EF4-FFF2-40B4-BE49-F238E27FC236}">
                <a16:creationId xmlns:a16="http://schemas.microsoft.com/office/drawing/2014/main" id="{94302A4D-2945-D0DE-E3A4-570F372E8F3A}"/>
              </a:ext>
            </a:extLst>
          </p:cNvPr>
          <p:cNvSpPr txBox="1"/>
          <p:nvPr/>
        </p:nvSpPr>
        <p:spPr>
          <a:xfrm>
            <a:off x="5807026" y="2262266"/>
            <a:ext cx="997221" cy="577081"/>
          </a:xfrm>
          <a:prstGeom prst="rect">
            <a:avLst/>
          </a:prstGeom>
          <a:solidFill>
            <a:schemeClr val="tx1"/>
          </a:solidFill>
        </p:spPr>
        <p:txBody>
          <a:bodyPr wrap="square" rtlCol="0">
            <a:spAutoFit/>
          </a:bodyPr>
          <a:lstStyle/>
          <a:p>
            <a:pPr algn="l"/>
            <a:r>
              <a:rPr lang="zh-CN" altLang="en-US" sz="1050" dirty="0"/>
              <a:t>如果你不这样做，我会去别的地方</a:t>
            </a:r>
          </a:p>
        </p:txBody>
      </p:sp>
      <p:sp>
        <p:nvSpPr>
          <p:cNvPr id="12" name="文本框 11">
            <a:extLst>
              <a:ext uri="{FF2B5EF4-FFF2-40B4-BE49-F238E27FC236}">
                <a16:creationId xmlns:a16="http://schemas.microsoft.com/office/drawing/2014/main" id="{DA7A0C16-9450-1EEE-91F3-F8F01858C76C}"/>
              </a:ext>
            </a:extLst>
          </p:cNvPr>
          <p:cNvSpPr txBox="1"/>
          <p:nvPr/>
        </p:nvSpPr>
        <p:spPr>
          <a:xfrm>
            <a:off x="7178627" y="1520861"/>
            <a:ext cx="633733" cy="415498"/>
          </a:xfrm>
          <a:prstGeom prst="rect">
            <a:avLst/>
          </a:prstGeom>
          <a:solidFill>
            <a:schemeClr val="tx1"/>
          </a:solidFill>
        </p:spPr>
        <p:txBody>
          <a:bodyPr wrap="square" rtlCol="0">
            <a:spAutoFit/>
          </a:bodyPr>
          <a:lstStyle/>
          <a:p>
            <a:pPr algn="ctr"/>
            <a:r>
              <a:rPr lang="zh-CN" altLang="en-US" sz="1050" dirty="0"/>
              <a:t>要有相关性</a:t>
            </a:r>
          </a:p>
        </p:txBody>
      </p:sp>
      <p:sp>
        <p:nvSpPr>
          <p:cNvPr id="13" name="文本框 12">
            <a:extLst>
              <a:ext uri="{FF2B5EF4-FFF2-40B4-BE49-F238E27FC236}">
                <a16:creationId xmlns:a16="http://schemas.microsoft.com/office/drawing/2014/main" id="{65409A67-4BAD-E016-959D-40F0C5C8D013}"/>
              </a:ext>
            </a:extLst>
          </p:cNvPr>
          <p:cNvSpPr txBox="1"/>
          <p:nvPr/>
        </p:nvSpPr>
        <p:spPr>
          <a:xfrm>
            <a:off x="7796465" y="2435261"/>
            <a:ext cx="735975" cy="577081"/>
          </a:xfrm>
          <a:prstGeom prst="rect">
            <a:avLst/>
          </a:prstGeom>
          <a:solidFill>
            <a:schemeClr val="tx1"/>
          </a:solidFill>
        </p:spPr>
        <p:txBody>
          <a:bodyPr wrap="square" rtlCol="0">
            <a:spAutoFit/>
          </a:bodyPr>
          <a:lstStyle/>
          <a:p>
            <a:pPr algn="ctr"/>
            <a:r>
              <a:rPr lang="zh-CN" altLang="en-US" sz="1050" dirty="0"/>
              <a:t>耶稣能为我做什么？</a:t>
            </a:r>
          </a:p>
        </p:txBody>
      </p:sp>
      <p:sp>
        <p:nvSpPr>
          <p:cNvPr id="14" name="文本框 13">
            <a:extLst>
              <a:ext uri="{FF2B5EF4-FFF2-40B4-BE49-F238E27FC236}">
                <a16:creationId xmlns:a16="http://schemas.microsoft.com/office/drawing/2014/main" id="{26F1A697-5D0E-610D-482B-17256A2AAFCD}"/>
              </a:ext>
            </a:extLst>
          </p:cNvPr>
          <p:cNvSpPr txBox="1"/>
          <p:nvPr/>
        </p:nvSpPr>
        <p:spPr>
          <a:xfrm>
            <a:off x="3039447" y="1987515"/>
            <a:ext cx="765268" cy="738664"/>
          </a:xfrm>
          <a:prstGeom prst="rect">
            <a:avLst/>
          </a:prstGeom>
          <a:solidFill>
            <a:schemeClr val="tx1"/>
          </a:solidFill>
        </p:spPr>
        <p:txBody>
          <a:bodyPr wrap="square" rtlCol="0">
            <a:spAutoFit/>
          </a:bodyPr>
          <a:lstStyle/>
          <a:p>
            <a:pPr algn="ctr"/>
            <a:r>
              <a:rPr lang="zh-CN" altLang="en-US" sz="1400" dirty="0"/>
              <a:t>告诉我 如何变得富有</a:t>
            </a:r>
          </a:p>
        </p:txBody>
      </p:sp>
    </p:spTree>
    <p:extLst>
      <p:ext uri="{BB962C8B-B14F-4D97-AF65-F5344CB8AC3E}">
        <p14:creationId xmlns:p14="http://schemas.microsoft.com/office/powerpoint/2010/main" val="96307948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43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4191000" y="116631"/>
            <a:ext cx="4952998" cy="6570571"/>
          </a:xfrm>
          <a:effectLst>
            <a:outerShdw blurRad="63500" dist="35921" dir="2700000" algn="ctr" rotWithShape="0">
              <a:schemeClr val="tx2">
                <a:alpha val="74998"/>
              </a:schemeClr>
            </a:outerShdw>
          </a:effectLst>
        </p:spPr>
        <p:txBody>
          <a:bodyPr anchor="t"/>
          <a:lstStyle/>
          <a:p>
            <a:pPr>
              <a:defRPr/>
            </a:pPr>
            <a:r>
              <a:rPr lang="en-US" sz="3600" dirty="0">
                <a:latin typeface="SimSun" panose="02010600030101010101" pitchFamily="2" charset="-122"/>
                <a:ea typeface="SimSun" panose="02010600030101010101" pitchFamily="2" charset="-122"/>
              </a:rPr>
              <a:t>“從前雅尼和佯庇怎樣敵擋摩西，這等人也怎樣敵擋真道。他們心地壞，在真道上是可廢棄的。然而他們不能再這樣敵擋真道；因為他們的愚昧必在眾人 </a:t>
            </a:r>
            <a:r>
              <a:rPr lang="en-US" sz="3600" dirty="0" err="1">
                <a:latin typeface="SimSun" panose="02010600030101010101" pitchFamily="2" charset="-122"/>
                <a:ea typeface="SimSun" panose="02010600030101010101" pitchFamily="2" charset="-122"/>
              </a:rPr>
              <a:t>面前顯露出來，像那两人</a:t>
            </a:r>
            <a:br>
              <a:rPr lang="en-US" sz="3600" dirty="0">
                <a:latin typeface="SimSun" panose="02010600030101010101" pitchFamily="2" charset="-122"/>
                <a:ea typeface="SimSun" panose="02010600030101010101" pitchFamily="2" charset="-122"/>
              </a:rPr>
            </a:br>
            <a:r>
              <a:rPr lang="en-US" sz="3600" dirty="0" err="1">
                <a:latin typeface="SimSun" panose="02010600030101010101" pitchFamily="2" charset="-122"/>
                <a:ea typeface="SimSun" panose="02010600030101010101" pitchFamily="2" charset="-122"/>
              </a:rPr>
              <a:t>一樣</a:t>
            </a:r>
            <a:r>
              <a:rPr lang="en-US" sz="3600" dirty="0">
                <a:latin typeface="SimSun" panose="02010600030101010101" pitchFamily="2" charset="-122"/>
                <a:ea typeface="SimSun" panose="02010600030101010101" pitchFamily="2" charset="-122"/>
              </a:rPr>
              <a:t>.”</a:t>
            </a:r>
            <a:r>
              <a:rPr lang="en-SG" sz="3600" dirty="0">
                <a:latin typeface="SimSun" panose="02010600030101010101" pitchFamily="2" charset="-122"/>
                <a:ea typeface="SimSun" panose="02010600030101010101" pitchFamily="2" charset="-122"/>
              </a:rPr>
              <a:t> </a:t>
            </a:r>
            <a:br>
              <a:rPr lang="en-SG" sz="3600" dirty="0">
                <a:latin typeface="SimSun" panose="02010600030101010101" pitchFamily="2" charset="-122"/>
                <a:ea typeface="SimSun" panose="02010600030101010101" pitchFamily="2" charset="-122"/>
              </a:rPr>
            </a:br>
            <a:r>
              <a:rPr lang="en-SG" sz="3600" dirty="0">
                <a:latin typeface="SimSun" panose="02010600030101010101" pitchFamily="2" charset="-122"/>
                <a:ea typeface="SimSun" panose="02010600030101010101" pitchFamily="2" charset="-122"/>
              </a:rPr>
              <a:t>(</a:t>
            </a:r>
            <a:r>
              <a:rPr lang="en-US" sz="3600" dirty="0">
                <a:latin typeface="SimSun" panose="02010600030101010101" pitchFamily="2" charset="-122"/>
                <a:ea typeface="SimSun" panose="02010600030101010101" pitchFamily="2" charset="-122"/>
              </a:rPr>
              <a:t>3:8-9)</a:t>
            </a:r>
            <a:br>
              <a:rPr lang="en-US" sz="3600" dirty="0">
                <a:latin typeface="SimSun" panose="02010600030101010101" pitchFamily="2" charset="-122"/>
                <a:ea typeface="SimSun" panose="02010600030101010101" pitchFamily="2" charset="-122"/>
              </a:rPr>
            </a:br>
            <a:endParaRPr lang="en-US" sz="3600"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99430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1371600"/>
            <a:ext cx="3949700"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接受并传讲神的道，并尽忠完成一切事工职责</a:t>
            </a:r>
            <a:br>
              <a:rPr lang="en-US" altLang="zh-CN" b="1" dirty="0"/>
            </a:br>
            <a:r>
              <a:rPr lang="zh-CN" altLang="en-US" b="1" dirty="0"/>
              <a:t>（提摩太后书 </a:t>
            </a:r>
            <a:r>
              <a:rPr lang="en-US" altLang="zh-CN" b="1" dirty="0"/>
              <a:t>3:10–4:5</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7471855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73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p:spPr>
        <p:txBody>
          <a:bodyPr/>
          <a:lstStyle/>
          <a:p>
            <a:pPr>
              <a:defRPr/>
            </a:pPr>
            <a:r>
              <a:rPr lang="en-US" sz="5400" b="1" dirty="0">
                <a:latin typeface="SimSun" panose="02010600030101010101" pitchFamily="2" charset="-122"/>
                <a:ea typeface="SimSun" panose="02010600030101010101" pitchFamily="2" charset="-122"/>
              </a:rPr>
              <a:t>2.接受真理</a:t>
            </a:r>
            <a:r>
              <a:rPr lang="en-US" sz="5400" dirty="0"/>
              <a:t>(3:10-17)</a:t>
            </a:r>
            <a:r>
              <a:rPr lang="en-US" sz="5400" b="1" dirty="0">
                <a:effectLst>
                  <a:glow rad="127000">
                    <a:schemeClr val="tx1"/>
                  </a:glow>
                </a:effectLst>
                <a:latin typeface="SimSun" panose="02010600030101010101" pitchFamily="2" charset="-122"/>
                <a:ea typeface="SimSun" panose="02010600030101010101" pitchFamily="2" charset="-122"/>
                <a:cs typeface="ＭＳ Ｐゴシック" charset="0"/>
              </a:rPr>
              <a:t> </a:t>
            </a:r>
          </a:p>
        </p:txBody>
      </p:sp>
    </p:spTree>
  </p:cSld>
  <p:clrMapOvr>
    <a:overrideClrMapping bg1="lt1" tx1="dk1" bg2="lt2" tx2="dk2" accent1="accent1" accent2="accent2" accent3="accent3" accent4="accent4" accent5="accent5" accent6="accent6" hlink="hlink" folHlink="folHlink"/>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840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p:spPr>
        <p:txBody>
          <a:bodyPr>
            <a:noAutofit/>
          </a:bodyPr>
          <a:lstStyle/>
          <a:p>
            <a:pPr>
              <a:defRPr/>
            </a:pPr>
            <a:br>
              <a:rPr lang="en-US" b="1" dirty="0">
                <a:latin typeface="SimSun" panose="02010600030101010101" pitchFamily="2" charset="-122"/>
                <a:ea typeface="SimSun" panose="02010600030101010101" pitchFamily="2" charset="-122"/>
              </a:rPr>
            </a:br>
            <a:r>
              <a:rPr lang="en-US" b="1" dirty="0" err="1">
                <a:latin typeface="SimSun" panose="02010600030101010101" pitchFamily="2" charset="-122"/>
                <a:ea typeface="SimSun" panose="02010600030101010101" pitchFamily="2" charset="-122"/>
              </a:rPr>
              <a:t>跟随神的</a:t>
            </a:r>
            <a:r>
              <a:rPr lang="en-US" b="1" dirty="0" err="1">
                <a:solidFill>
                  <a:srgbClr val="FFFF00"/>
                </a:solidFill>
                <a:latin typeface="SimSun" panose="02010600030101010101" pitchFamily="2" charset="-122"/>
                <a:ea typeface="SimSun" panose="02010600030101010101" pitchFamily="2" charset="-122"/>
              </a:rPr>
              <a:t>仆人</a:t>
            </a:r>
            <a:r>
              <a:rPr lang="en-US" b="1" dirty="0">
                <a:latin typeface="SimSun" panose="02010600030101010101" pitchFamily="2" charset="-122"/>
                <a:ea typeface="SimSun" panose="02010600030101010101" pitchFamily="2" charset="-122"/>
              </a:rPr>
              <a:t> </a:t>
            </a:r>
            <a:r>
              <a:rPr lang="en-US" sz="4000" b="1" dirty="0">
                <a:latin typeface="SimSun" panose="02010600030101010101" pitchFamily="2" charset="-122"/>
                <a:ea typeface="SimSun" panose="02010600030101010101" pitchFamily="2" charset="-122"/>
              </a:rPr>
              <a:t>(3:10-13)</a:t>
            </a:r>
            <a:br>
              <a:rPr lang="en-US" b="1" dirty="0">
                <a:latin typeface="SimSun" panose="02010600030101010101" pitchFamily="2" charset="-122"/>
                <a:ea typeface="SimSun" panose="02010600030101010101" pitchFamily="2" charset="-122"/>
              </a:rPr>
            </a:br>
            <a:endParaRPr lang="en-US"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94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3530600"/>
            <a:ext cx="73533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942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27119" y="20181"/>
            <a:ext cx="9036496" cy="5300645"/>
          </a:xfrm>
          <a:effectLst>
            <a:outerShdw blurRad="63500" dist="35921" dir="2700000" algn="ctr" rotWithShape="0">
              <a:schemeClr val="tx2">
                <a:alpha val="74998"/>
              </a:schemeClr>
            </a:outerShdw>
          </a:effectLst>
        </p:spPr>
        <p:txBody>
          <a:bodyPr anchor="t">
            <a:normAutofit/>
          </a:bodyPr>
          <a:lstStyle/>
          <a:p>
            <a:pPr algn="l">
              <a:defRPr/>
            </a:pPr>
            <a:r>
              <a:rPr lang="en-US" sz="3600" dirty="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但你已經服從了我的教訓、品行、志向、信心、寬容、愛心、忍耐</a:t>
            </a:r>
            <a:r>
              <a:rPr lang="en-US" sz="3600" dirty="0">
                <a:latin typeface="SimSun" panose="02010600030101010101" pitchFamily="2" charset="-122"/>
                <a:ea typeface="SimSun" panose="02010600030101010101" pitchFamily="2" charset="-122"/>
              </a:rPr>
              <a:t>， </a:t>
            </a:r>
            <a:r>
              <a:rPr lang="en-US" sz="3600" dirty="0" err="1">
                <a:latin typeface="SimSun" panose="02010600030101010101" pitchFamily="2" charset="-122"/>
                <a:ea typeface="SimSun" panose="02010600030101010101" pitchFamily="2" charset="-122"/>
              </a:rPr>
              <a:t>以及我在安提阿、以哥念、路司得所遭遇的逼迫</a:t>
            </a:r>
            <a:r>
              <a:rPr lang="en-SG" sz="3600" dirty="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苦難</a:t>
            </a:r>
            <a:r>
              <a:rPr lang="en-US" sz="3600" dirty="0">
                <a:latin typeface="SimSun" panose="02010600030101010101" pitchFamily="2" charset="-122"/>
                <a:ea typeface="SimSun" panose="02010600030101010101" pitchFamily="2" charset="-122"/>
              </a:rPr>
              <a:t> 。</a:t>
            </a:r>
            <a:r>
              <a:rPr lang="en-US" sz="3600" dirty="0" err="1">
                <a:latin typeface="SimSun" panose="02010600030101010101" pitchFamily="2" charset="-122"/>
                <a:ea typeface="SimSun" panose="02010600030101010101" pitchFamily="2" charset="-122"/>
              </a:rPr>
              <a:t>我所忍受是何等的逼迫；但從這一切苦難中，主都把我救出來了</a:t>
            </a:r>
            <a:r>
              <a:rPr lang="en-US" sz="3600" dirty="0">
                <a:latin typeface="SimSun" panose="02010600030101010101" pitchFamily="2" charset="-122"/>
                <a:ea typeface="SimSun" panose="02010600030101010101" pitchFamily="2" charset="-122"/>
              </a:rPr>
              <a:t> 。”</a:t>
            </a:r>
            <a:br>
              <a:rPr lang="en-US" sz="3600" dirty="0">
                <a:latin typeface="SimSun" panose="02010600030101010101" pitchFamily="2" charset="-122"/>
                <a:ea typeface="SimSun" panose="02010600030101010101" pitchFamily="2" charset="-122"/>
              </a:rPr>
            </a:br>
            <a:r>
              <a:rPr lang="en-US" sz="3600" dirty="0">
                <a:latin typeface="SimSun" panose="02010600030101010101" pitchFamily="2" charset="-122"/>
                <a:ea typeface="SimSun" panose="02010600030101010101" pitchFamily="2" charset="-122"/>
              </a:rPr>
              <a:t>				</a:t>
            </a:r>
            <a:r>
              <a:rPr lang="en-SG" sz="3600" dirty="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提摩太后书</a:t>
            </a:r>
            <a:r>
              <a:rPr lang="en-US" sz="3600" dirty="0">
                <a:latin typeface="SimSun" panose="02010600030101010101" pitchFamily="2" charset="-122"/>
                <a:ea typeface="SimSun" panose="02010600030101010101" pitchFamily="2" charset="-122"/>
              </a:rPr>
              <a:t> 3:10-11)</a:t>
            </a:r>
            <a:endParaRPr lang="en-US" sz="3600"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215900" y="152400"/>
            <a:ext cx="9448800" cy="3950345"/>
          </a:xfrm>
          <a:effectLst>
            <a:outerShdw blurRad="63500" dist="35921" dir="2700000" algn="ctr" rotWithShape="0">
              <a:schemeClr val="tx2">
                <a:alpha val="74998"/>
              </a:schemeClr>
            </a:outerShdw>
          </a:effectLst>
        </p:spPr>
        <p:txBody>
          <a:bodyPr anchor="t"/>
          <a:lstStyle/>
          <a:p>
            <a:pPr>
              <a:defRPr/>
            </a:pPr>
            <a:br>
              <a:rPr lang="en-US" sz="3600" dirty="0">
                <a:latin typeface="SimSun" panose="02010600030101010101" pitchFamily="2" charset="-122"/>
                <a:ea typeface="SimSun" panose="02010600030101010101" pitchFamily="2" charset="-122"/>
              </a:rPr>
            </a:br>
            <a:r>
              <a:rPr lang="en-US" sz="3400" dirty="0">
                <a:latin typeface="SimSun" panose="02010600030101010101" pitchFamily="2" charset="-122"/>
                <a:ea typeface="SimSun" panose="02010600030101010101" pitchFamily="2" charset="-122"/>
              </a:rPr>
              <a:t>“</a:t>
            </a:r>
            <a:r>
              <a:rPr lang="en-US" sz="3400" dirty="0" err="1">
                <a:latin typeface="SimSun" panose="02010600030101010101" pitchFamily="2" charset="-122"/>
                <a:ea typeface="SimSun" panose="02010600030101010101" pitchFamily="2" charset="-122"/>
              </a:rPr>
              <a:t>不但如此，凡立志在基督耶穌裡敬虔度日的也都要受逼迫。只是作惡的和迷</a:t>
            </a:r>
            <a:r>
              <a:rPr lang="en-US" sz="3400" dirty="0">
                <a:latin typeface="SimSun" panose="02010600030101010101" pitchFamily="2" charset="-122"/>
                <a:ea typeface="SimSun" panose="02010600030101010101" pitchFamily="2" charset="-122"/>
              </a:rPr>
              <a:t> </a:t>
            </a:r>
            <a:r>
              <a:rPr lang="en-US" sz="3400" dirty="0" err="1">
                <a:latin typeface="SimSun" panose="02010600030101010101" pitchFamily="2" charset="-122"/>
                <a:ea typeface="SimSun" panose="02010600030101010101" pitchFamily="2" charset="-122"/>
              </a:rPr>
              <a:t>惑人的，必越久越惡，他欺哄人，也被人欺哄</a:t>
            </a:r>
            <a:r>
              <a:rPr lang="en-US" sz="3400" dirty="0">
                <a:latin typeface="SimSun" panose="02010600030101010101" pitchFamily="2" charset="-122"/>
                <a:ea typeface="SimSun" panose="02010600030101010101" pitchFamily="2" charset="-122"/>
              </a:rPr>
              <a:t>.”</a:t>
            </a:r>
            <a:br>
              <a:rPr lang="en-US" sz="3400" dirty="0">
                <a:latin typeface="SimSun" panose="02010600030101010101" pitchFamily="2" charset="-122"/>
                <a:ea typeface="SimSun" panose="02010600030101010101" pitchFamily="2" charset="-122"/>
              </a:rPr>
            </a:br>
            <a:r>
              <a:rPr lang="en-SG" sz="3400" dirty="0">
                <a:latin typeface="SimSun" panose="02010600030101010101" pitchFamily="2" charset="-122"/>
                <a:ea typeface="SimSun" panose="02010600030101010101" pitchFamily="2" charset="-122"/>
              </a:rPr>
              <a:t>(</a:t>
            </a:r>
            <a:r>
              <a:rPr lang="en-US" sz="3400" dirty="0">
                <a:latin typeface="SimSun" panose="02010600030101010101" pitchFamily="2" charset="-122"/>
                <a:ea typeface="SimSun" panose="02010600030101010101" pitchFamily="2" charset="-122"/>
              </a:rPr>
              <a:t>3:12-13)</a:t>
            </a:r>
            <a:br>
              <a:rPr lang="en-US" sz="3400" dirty="0">
                <a:latin typeface="SimSun" panose="02010600030101010101" pitchFamily="2" charset="-122"/>
                <a:ea typeface="SimSun" panose="02010600030101010101" pitchFamily="2" charset="-122"/>
              </a:rPr>
            </a:br>
            <a:endParaRPr lang="en-US" sz="34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14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381500"/>
            <a:ext cx="9017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249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107504" y="333664"/>
            <a:ext cx="9036496" cy="2133869"/>
          </a:xfrm>
          <a:effectLst>
            <a:outerShdw blurRad="63500" dist="35921" dir="2700000" algn="ctr" rotWithShape="0">
              <a:schemeClr val="tx2">
                <a:alpha val="74998"/>
              </a:schemeClr>
            </a:outerShdw>
          </a:effectLst>
        </p:spPr>
        <p:txBody>
          <a:bodyPr anchor="t">
            <a:normAutofit/>
          </a:bodyPr>
          <a:lstStyle/>
          <a:p>
            <a:pPr>
              <a:defRPr/>
            </a:pPr>
            <a:r>
              <a:rPr lang="en-US" sz="3800" dirty="0">
                <a:latin typeface="SimSun" panose="02010600030101010101" pitchFamily="2" charset="-122"/>
                <a:ea typeface="SimSun" panose="02010600030101010101" pitchFamily="2" charset="-122"/>
              </a:rPr>
              <a:t>“</a:t>
            </a:r>
            <a:r>
              <a:rPr lang="en-US" sz="3800" dirty="0" err="1">
                <a:latin typeface="SimSun" panose="02010600030101010101" pitchFamily="2" charset="-122"/>
                <a:ea typeface="SimSun" panose="02010600030101010101" pitchFamily="2" charset="-122"/>
              </a:rPr>
              <a:t>凡立志在基督耶穌裡敬虔度日的</a:t>
            </a:r>
            <a:br>
              <a:rPr lang="en-US" sz="3800" dirty="0">
                <a:latin typeface="SimSun" panose="02010600030101010101" pitchFamily="2" charset="-122"/>
                <a:ea typeface="SimSun" panose="02010600030101010101" pitchFamily="2" charset="-122"/>
              </a:rPr>
            </a:br>
            <a:r>
              <a:rPr lang="en-US" sz="3800" dirty="0" err="1">
                <a:latin typeface="SimSun" panose="02010600030101010101" pitchFamily="2" charset="-122"/>
                <a:ea typeface="SimSun" panose="02010600030101010101" pitchFamily="2" charset="-122"/>
              </a:rPr>
              <a:t>也都要受逼迫</a:t>
            </a:r>
            <a:r>
              <a:rPr lang="en-SG" sz="3800" dirty="0">
                <a:latin typeface="SimSun" panose="02010600030101010101" pitchFamily="2" charset="-122"/>
                <a:ea typeface="SimSun" panose="02010600030101010101" pitchFamily="2" charset="-122"/>
              </a:rPr>
              <a:t>.” (</a:t>
            </a:r>
            <a:r>
              <a:rPr lang="en-US" sz="3800" dirty="0">
                <a:latin typeface="SimSun" panose="02010600030101010101" pitchFamily="2" charset="-122"/>
                <a:ea typeface="SimSun" panose="02010600030101010101" pitchFamily="2" charset="-122"/>
              </a:rPr>
              <a:t>3:12)</a:t>
            </a:r>
            <a:endParaRPr lang="en-US" sz="3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250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0388" y="2146300"/>
            <a:ext cx="28622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0750"/>
            <a:ext cx="9144000" cy="1821573"/>
          </a:xfrm>
          <a:effectLst>
            <a:outerShdw blurRad="63500" dist="35921" dir="2700000" algn="ctr" rotWithShape="0">
              <a:schemeClr val="tx2">
                <a:alpha val="74998"/>
              </a:schemeClr>
            </a:outerShdw>
          </a:effectLst>
        </p:spPr>
        <p:txBody>
          <a:bodyPr>
            <a:normAutofit/>
          </a:bodyPr>
          <a:lstStyle/>
          <a:p>
            <a:pPr>
              <a:defRPr/>
            </a:pPr>
            <a:r>
              <a:rPr lang="en-US" sz="4800" dirty="0" err="1">
                <a:latin typeface="SimSun" panose="02010600030101010101" pitchFamily="2" charset="-122"/>
                <a:ea typeface="SimSun" panose="02010600030101010101" pitchFamily="2" charset="-122"/>
              </a:rPr>
              <a:t>我们如何能接受真理</a:t>
            </a:r>
            <a:r>
              <a:rPr lang="en-US" sz="4800" dirty="0">
                <a:latin typeface="SimSun" panose="02010600030101010101" pitchFamily="2" charset="-122"/>
                <a:ea typeface="SimSun" panose="02010600030101010101" pitchFamily="2" charset="-122"/>
              </a:rPr>
              <a:t>，</a:t>
            </a:r>
            <a:br>
              <a:rPr lang="en-US" sz="4800" dirty="0">
                <a:latin typeface="SimSun" panose="02010600030101010101" pitchFamily="2" charset="-122"/>
                <a:ea typeface="SimSun" panose="02010600030101010101" pitchFamily="2" charset="-122"/>
              </a:rPr>
            </a:br>
            <a:r>
              <a:rPr lang="en-US" sz="4800" dirty="0" err="1">
                <a:latin typeface="SimSun" panose="02010600030101010101" pitchFamily="2" charset="-122"/>
                <a:ea typeface="SimSun" panose="02010600030101010101" pitchFamily="2" charset="-122"/>
              </a:rPr>
              <a:t>而不是谎言</a:t>
            </a:r>
            <a:r>
              <a:rPr lang="en-US" sz="4800" dirty="0">
                <a:latin typeface="SimSun" panose="02010600030101010101" pitchFamily="2" charset="-122"/>
                <a:ea typeface="SimSun" panose="02010600030101010101" pitchFamily="2" charset="-122"/>
              </a:rPr>
              <a:t>?</a:t>
            </a:r>
            <a:endParaRPr lang="en-US" sz="4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
        <p:nvSpPr>
          <p:cNvPr id="4" name="Rectangle 2"/>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dirty="0" err="1">
                <a:solidFill>
                  <a:srgbClr val="FFFFFF"/>
                </a:solidFill>
                <a:latin typeface="SimSun" panose="02010600030101010101" pitchFamily="2" charset="-122"/>
                <a:ea typeface="SimSun" panose="02010600030101010101" pitchFamily="2" charset="-122"/>
              </a:rPr>
              <a:t>真理</a:t>
            </a:r>
            <a:endParaRPr lang="en-US" sz="11500" b="1" dirty="0">
              <a:solidFill>
                <a:srgbClr val="FFFFFF"/>
              </a:solidFill>
              <a:effectLst>
                <a:glow rad="127000">
                  <a:srgbClr val="000000"/>
                </a:glow>
              </a:effectLst>
              <a:latin typeface="SimSun" panose="02010600030101010101" pitchFamily="2" charset="-122"/>
              <a:ea typeface="SimSun" panose="02010600030101010101" pitchFamily="2" charset="-122"/>
              <a:cs typeface="Chalkduster"/>
            </a:endParaRPr>
          </a:p>
        </p:txBody>
      </p:sp>
      <p:sp>
        <p:nvSpPr>
          <p:cNvPr id="5" name="Rectangle 2"/>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dirty="0" err="1">
                <a:solidFill>
                  <a:srgbClr val="FFFFFF"/>
                </a:solidFill>
                <a:latin typeface="SimSun" panose="02010600030101010101" pitchFamily="2" charset="-122"/>
                <a:ea typeface="SimSun" panose="02010600030101010101" pitchFamily="2" charset="-122"/>
              </a:rPr>
              <a:t>谎言</a:t>
            </a:r>
            <a:endParaRPr lang="en-US" sz="11500" b="1" dirty="0">
              <a:solidFill>
                <a:srgbClr val="FFFFFF"/>
              </a:solidFill>
              <a:effectLst>
                <a:glow rad="127000">
                  <a:srgbClr val="000000"/>
                </a:glow>
              </a:effectLst>
              <a:latin typeface="SimSun" panose="02010600030101010101" pitchFamily="2" charset="-122"/>
              <a:ea typeface="SimSun" panose="02010600030101010101" pitchFamily="2" charset="-122"/>
              <a:cs typeface="Chalkduster"/>
            </a:endParaRPr>
          </a:p>
        </p:txBody>
      </p:sp>
      <p:sp>
        <p:nvSpPr>
          <p:cNvPr id="3" name="Freeform 2"/>
          <p:cNvSpPr>
            <a:spLocks/>
          </p:cNvSpPr>
          <p:nvPr/>
        </p:nvSpPr>
        <p:spPr bwMode="auto">
          <a:xfrm>
            <a:off x="1768475" y="4484688"/>
            <a:ext cx="4614863" cy="2395537"/>
          </a:xfrm>
          <a:custGeom>
            <a:avLst/>
            <a:gdLst>
              <a:gd name="T0" fmla="*/ 0 w 3665639"/>
              <a:gd name="T1" fmla="*/ 0 h 2395176"/>
              <a:gd name="T2" fmla="*/ 513290 w 3665639"/>
              <a:gd name="T3" fmla="*/ 48246 h 2395176"/>
              <a:gd name="T4" fmla="*/ 802015 w 3665639"/>
              <a:gd name="T5" fmla="*/ 80411 h 2395176"/>
              <a:gd name="T6" fmla="*/ 1636111 w 3665639"/>
              <a:gd name="T7" fmla="*/ 112576 h 2395176"/>
              <a:gd name="T8" fmla="*/ 1892756 w 3665639"/>
              <a:gd name="T9" fmla="*/ 160822 h 2395176"/>
              <a:gd name="T10" fmla="*/ 2117318 w 3665639"/>
              <a:gd name="T11" fmla="*/ 192987 h 2395176"/>
              <a:gd name="T12" fmla="*/ 2277722 w 3665639"/>
              <a:gd name="T13" fmla="*/ 241233 h 2395176"/>
              <a:gd name="T14" fmla="*/ 2726848 w 3665639"/>
              <a:gd name="T15" fmla="*/ 466385 h 2395176"/>
              <a:gd name="T16" fmla="*/ 2855173 w 3665639"/>
              <a:gd name="T17" fmla="*/ 530715 h 2395176"/>
              <a:gd name="T18" fmla="*/ 3111815 w 3665639"/>
              <a:gd name="T19" fmla="*/ 611126 h 2395176"/>
              <a:gd name="T20" fmla="*/ 3240139 w 3665639"/>
              <a:gd name="T21" fmla="*/ 627209 h 2395176"/>
              <a:gd name="T22" fmla="*/ 3689266 w 3665639"/>
              <a:gd name="T23" fmla="*/ 659372 h 2395176"/>
              <a:gd name="T24" fmla="*/ 3785508 w 3665639"/>
              <a:gd name="T25" fmla="*/ 675456 h 2395176"/>
              <a:gd name="T26" fmla="*/ 3977992 w 3665639"/>
              <a:gd name="T27" fmla="*/ 739783 h 2395176"/>
              <a:gd name="T28" fmla="*/ 4042153 w 3665639"/>
              <a:gd name="T29" fmla="*/ 788032 h 2395176"/>
              <a:gd name="T30" fmla="*/ 4170474 w 3665639"/>
              <a:gd name="T31" fmla="*/ 852359 h 2395176"/>
              <a:gd name="T32" fmla="*/ 4234637 w 3665639"/>
              <a:gd name="T33" fmla="*/ 948854 h 2395176"/>
              <a:gd name="T34" fmla="*/ 4298798 w 3665639"/>
              <a:gd name="T35" fmla="*/ 997100 h 2395176"/>
              <a:gd name="T36" fmla="*/ 4330877 w 3665639"/>
              <a:gd name="T37" fmla="*/ 1045348 h 2395176"/>
              <a:gd name="T38" fmla="*/ 4362959 w 3665639"/>
              <a:gd name="T39" fmla="*/ 1109677 h 2395176"/>
              <a:gd name="T40" fmla="*/ 4523361 w 3665639"/>
              <a:gd name="T41" fmla="*/ 1174007 h 2395176"/>
              <a:gd name="T42" fmla="*/ 4715846 w 3665639"/>
              <a:gd name="T43" fmla="*/ 1286583 h 2395176"/>
              <a:gd name="T44" fmla="*/ 4844168 w 3665639"/>
              <a:gd name="T45" fmla="*/ 1334829 h 2395176"/>
              <a:gd name="T46" fmla="*/ 5389536 w 3665639"/>
              <a:gd name="T47" fmla="*/ 1350913 h 2395176"/>
              <a:gd name="T48" fmla="*/ 5614102 w 3665639"/>
              <a:gd name="T49" fmla="*/ 1415240 h 2395176"/>
              <a:gd name="T50" fmla="*/ 5774505 w 3665639"/>
              <a:gd name="T51" fmla="*/ 1463488 h 2395176"/>
              <a:gd name="T52" fmla="*/ 6255713 w 3665639"/>
              <a:gd name="T53" fmla="*/ 1720803 h 2395176"/>
              <a:gd name="T54" fmla="*/ 6384034 w 3665639"/>
              <a:gd name="T55" fmla="*/ 1785133 h 2395176"/>
              <a:gd name="T56" fmla="*/ 6512358 w 3665639"/>
              <a:gd name="T57" fmla="*/ 1865544 h 2395176"/>
              <a:gd name="T58" fmla="*/ 6704841 w 3665639"/>
              <a:gd name="T59" fmla="*/ 1962039 h 2395176"/>
              <a:gd name="T60" fmla="*/ 6897325 w 3665639"/>
              <a:gd name="T61" fmla="*/ 2090696 h 2395176"/>
              <a:gd name="T62" fmla="*/ 6961485 w 3665639"/>
              <a:gd name="T63" fmla="*/ 2171107 h 2395176"/>
              <a:gd name="T64" fmla="*/ 7057728 w 3665639"/>
              <a:gd name="T65" fmla="*/ 2203272 h 2395176"/>
              <a:gd name="T66" fmla="*/ 7121888 w 3665639"/>
              <a:gd name="T67" fmla="*/ 2251518 h 2395176"/>
              <a:gd name="T68" fmla="*/ 7250209 w 3665639"/>
              <a:gd name="T69" fmla="*/ 2364094 h 2395176"/>
              <a:gd name="T70" fmla="*/ 7314372 w 3665639"/>
              <a:gd name="T71" fmla="*/ 2396259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algn="l" fontAlgn="auto" hangingPunct="1">
              <a:spcBef>
                <a:spcPts val="0"/>
              </a:spcBef>
              <a:spcAft>
                <a:spcPts val="0"/>
              </a:spcAft>
              <a:defRPr/>
            </a:pPr>
            <a:endParaRPr lang="en-US" sz="1800">
              <a:solidFill>
                <a:prstClr val="black"/>
              </a:solidFill>
              <a:latin typeface="Calibri"/>
              <a:ea typeface="+mn-ea"/>
              <a:cs typeface="+mn-cs"/>
            </a:endParaRPr>
          </a:p>
        </p:txBody>
      </p:sp>
      <p:sp>
        <p:nvSpPr>
          <p:cNvPr id="7" name="Freeform 6"/>
          <p:cNvSpPr>
            <a:spLocks/>
          </p:cNvSpPr>
          <p:nvPr/>
        </p:nvSpPr>
        <p:spPr bwMode="auto">
          <a:xfrm rot="7503072">
            <a:off x="1767681" y="3945732"/>
            <a:ext cx="4613275" cy="2395538"/>
          </a:xfrm>
          <a:custGeom>
            <a:avLst/>
            <a:gdLst>
              <a:gd name="T0" fmla="*/ 0 w 3665639"/>
              <a:gd name="T1" fmla="*/ 0 h 2395176"/>
              <a:gd name="T2" fmla="*/ 512761 w 3665639"/>
              <a:gd name="T3" fmla="*/ 48246 h 2395176"/>
              <a:gd name="T4" fmla="*/ 801186 w 3665639"/>
              <a:gd name="T5" fmla="*/ 80411 h 2395176"/>
              <a:gd name="T6" fmla="*/ 1634422 w 3665639"/>
              <a:gd name="T7" fmla="*/ 112576 h 2395176"/>
              <a:gd name="T8" fmla="*/ 1890802 w 3665639"/>
              <a:gd name="T9" fmla="*/ 160822 h 2395176"/>
              <a:gd name="T10" fmla="*/ 2115133 w 3665639"/>
              <a:gd name="T11" fmla="*/ 192987 h 2395176"/>
              <a:gd name="T12" fmla="*/ 2275370 w 3665639"/>
              <a:gd name="T13" fmla="*/ 241233 h 2395176"/>
              <a:gd name="T14" fmla="*/ 2724035 w 3665639"/>
              <a:gd name="T15" fmla="*/ 466385 h 2395176"/>
              <a:gd name="T16" fmla="*/ 2852227 w 3665639"/>
              <a:gd name="T17" fmla="*/ 530715 h 2395176"/>
              <a:gd name="T18" fmla="*/ 3108604 w 3665639"/>
              <a:gd name="T19" fmla="*/ 611126 h 2395176"/>
              <a:gd name="T20" fmla="*/ 3236795 w 3665639"/>
              <a:gd name="T21" fmla="*/ 627210 h 2395176"/>
              <a:gd name="T22" fmla="*/ 3685460 w 3665639"/>
              <a:gd name="T23" fmla="*/ 659375 h 2395176"/>
              <a:gd name="T24" fmla="*/ 3781602 w 3665639"/>
              <a:gd name="T25" fmla="*/ 675456 h 2395176"/>
              <a:gd name="T26" fmla="*/ 3973887 w 3665639"/>
              <a:gd name="T27" fmla="*/ 739786 h 2395176"/>
              <a:gd name="T28" fmla="*/ 4037982 w 3665639"/>
              <a:gd name="T29" fmla="*/ 788032 h 2395176"/>
              <a:gd name="T30" fmla="*/ 4166171 w 3665639"/>
              <a:gd name="T31" fmla="*/ 852362 h 2395176"/>
              <a:gd name="T32" fmla="*/ 4230266 w 3665639"/>
              <a:gd name="T33" fmla="*/ 948854 h 2395176"/>
              <a:gd name="T34" fmla="*/ 4294361 w 3665639"/>
              <a:gd name="T35" fmla="*/ 997103 h 2395176"/>
              <a:gd name="T36" fmla="*/ 4326408 w 3665639"/>
              <a:gd name="T37" fmla="*/ 1045349 h 2395176"/>
              <a:gd name="T38" fmla="*/ 4358458 w 3665639"/>
              <a:gd name="T39" fmla="*/ 1109680 h 2395176"/>
              <a:gd name="T40" fmla="*/ 4518694 w 3665639"/>
              <a:gd name="T41" fmla="*/ 1174007 h 2395176"/>
              <a:gd name="T42" fmla="*/ 4710980 w 3665639"/>
              <a:gd name="T43" fmla="*/ 1286583 h 2395176"/>
              <a:gd name="T44" fmla="*/ 4839169 w 3665639"/>
              <a:gd name="T45" fmla="*/ 1334832 h 2395176"/>
              <a:gd name="T46" fmla="*/ 5383975 w 3665639"/>
              <a:gd name="T47" fmla="*/ 1350913 h 2395176"/>
              <a:gd name="T48" fmla="*/ 5608308 w 3665639"/>
              <a:gd name="T49" fmla="*/ 1415243 h 2395176"/>
              <a:gd name="T50" fmla="*/ 5768546 w 3665639"/>
              <a:gd name="T51" fmla="*/ 1463489 h 2395176"/>
              <a:gd name="T52" fmla="*/ 6249257 w 3665639"/>
              <a:gd name="T53" fmla="*/ 1720806 h 2395176"/>
              <a:gd name="T54" fmla="*/ 6377446 w 3665639"/>
              <a:gd name="T55" fmla="*/ 1785136 h 2395176"/>
              <a:gd name="T56" fmla="*/ 6505638 w 3665639"/>
              <a:gd name="T57" fmla="*/ 1865547 h 2395176"/>
              <a:gd name="T58" fmla="*/ 6697922 w 3665639"/>
              <a:gd name="T59" fmla="*/ 1962039 h 2395176"/>
              <a:gd name="T60" fmla="*/ 6890206 w 3665639"/>
              <a:gd name="T61" fmla="*/ 2090699 h 2395176"/>
              <a:gd name="T62" fmla="*/ 6954302 w 3665639"/>
              <a:gd name="T63" fmla="*/ 2171110 h 2395176"/>
              <a:gd name="T64" fmla="*/ 7050444 w 3665639"/>
              <a:gd name="T65" fmla="*/ 2203275 h 2395176"/>
              <a:gd name="T66" fmla="*/ 7114539 w 3665639"/>
              <a:gd name="T67" fmla="*/ 2251521 h 2395176"/>
              <a:gd name="T68" fmla="*/ 7242728 w 3665639"/>
              <a:gd name="T69" fmla="*/ 2364097 h 2395176"/>
              <a:gd name="T70" fmla="*/ 7306825 w 3665639"/>
              <a:gd name="T71" fmla="*/ 2396262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algn="l" fontAlgn="auto" hangingPunct="1">
              <a:spcBef>
                <a:spcPts val="0"/>
              </a:spcBef>
              <a:spcAft>
                <a:spcPts val="0"/>
              </a:spcAft>
              <a:defRPr/>
            </a:pPr>
            <a:endParaRPr lang="en-US" sz="1800">
              <a:solidFill>
                <a:prstClr val="black"/>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65E8-8D2A-F541-BD50-7255A2E806D2}"/>
              </a:ext>
            </a:extLst>
          </p:cNvPr>
          <p:cNvPicPr>
            <a:picLocks noChangeAspect="1"/>
          </p:cNvPicPr>
          <p:nvPr/>
        </p:nvPicPr>
        <p:blipFill>
          <a:blip r:embed="rId3"/>
          <a:stretch>
            <a:fillRect/>
          </a:stretch>
        </p:blipFill>
        <p:spPr>
          <a:xfrm>
            <a:off x="0" y="157686"/>
            <a:ext cx="9144000" cy="6542628"/>
          </a:xfrm>
          <a:prstGeom prst="rect">
            <a:avLst/>
          </a:prstGeom>
        </p:spPr>
      </p:pic>
      <p:sp>
        <p:nvSpPr>
          <p:cNvPr id="900098" name="Rectangle 2"/>
          <p:cNvSpPr>
            <a:spLocks noGrp="1" noChangeArrowheads="1"/>
          </p:cNvSpPr>
          <p:nvPr>
            <p:ph type="ctrTitle"/>
          </p:nvPr>
        </p:nvSpPr>
        <p:spPr>
          <a:xfrm>
            <a:off x="0" y="692696"/>
            <a:ext cx="9143999" cy="1080120"/>
          </a:xfrm>
          <a:solidFill>
            <a:schemeClr val="bg1"/>
          </a:solidFill>
          <a:effectLst/>
        </p:spPr>
        <p:txBody>
          <a:bodyPr/>
          <a:lstStyle/>
          <a:p>
            <a:pPr algn="l">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调查显示电视布道家过着奢华的生活方式</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505858" name="Picture 2">
            <a:extLst>
              <a:ext uri="{FF2B5EF4-FFF2-40B4-BE49-F238E27FC236}">
                <a16:creationId xmlns:a16="http://schemas.microsoft.com/office/drawing/2014/main" id="{706DBD8A-B420-7B40-87DC-E3BBE8E12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386" y="2132856"/>
            <a:ext cx="6858613" cy="388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37830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7618" name="Picture 4"/>
          <p:cNvPicPr>
            <a:picLocks noChangeAspect="1"/>
          </p:cNvPicPr>
          <p:nvPr/>
        </p:nvPicPr>
        <p:blipFill>
          <a:blip r:embed="rId4" cstate="screen">
            <a:extLst>
              <a:ext uri="{28A0092B-C50C-407E-A947-70E740481C1C}">
                <a14:useLocalDpi xmlns:a14="http://schemas.microsoft.com/office/drawing/2010/main" val="0"/>
              </a:ext>
            </a:extLst>
          </a:blip>
          <a:srcRect b="3389"/>
          <a:stretch>
            <a:fillRect/>
          </a:stretch>
        </p:blipFill>
        <p:spPr bwMode="auto">
          <a:xfrm>
            <a:off x="15875" y="-15875"/>
            <a:ext cx="91138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4287" y="1612524"/>
            <a:ext cx="9144000" cy="771600"/>
          </a:xfrm>
          <a:effectLst>
            <a:outerShdw blurRad="63500" dist="35921" dir="2700000" algn="ctr" rotWithShape="0">
              <a:schemeClr val="tx2">
                <a:alpha val="74998"/>
              </a:schemeClr>
            </a:outerShdw>
          </a:effectLst>
        </p:spPr>
        <p:txBody>
          <a:bodyPr>
            <a:noAutofit/>
          </a:bodyPr>
          <a:lstStyle/>
          <a:p>
            <a:pPr>
              <a:defRPr/>
            </a:pPr>
            <a:r>
              <a:rPr lang="en-US" sz="5400" dirty="0" err="1">
                <a:latin typeface="SimSun" panose="02010600030101010101" pitchFamily="2" charset="-122"/>
                <a:ea typeface="SimSun" panose="02010600030101010101" pitchFamily="2" charset="-122"/>
              </a:rPr>
              <a:t>遵循神的</a:t>
            </a:r>
            <a:r>
              <a:rPr lang="en-US" sz="5400" b="1" dirty="0" err="1">
                <a:solidFill>
                  <a:srgbClr val="FFFF00"/>
                </a:solidFill>
                <a:latin typeface="SimSun" panose="02010600030101010101" pitchFamily="2" charset="-122"/>
                <a:ea typeface="SimSun" panose="02010600030101010101" pitchFamily="2" charset="-122"/>
              </a:rPr>
              <a:t>话语</a:t>
            </a:r>
            <a:r>
              <a:rPr lang="en-SG" sz="5400" dirty="0">
                <a:latin typeface="SimSun" panose="02010600030101010101" pitchFamily="2" charset="-122"/>
                <a:ea typeface="SimSun" panose="02010600030101010101" pitchFamily="2" charset="-122"/>
              </a:rPr>
              <a:t>(</a:t>
            </a:r>
            <a:r>
              <a:rPr lang="en-US" sz="5400" dirty="0">
                <a:latin typeface="SimSun" panose="02010600030101010101" pitchFamily="2" charset="-122"/>
                <a:ea typeface="SimSun" panose="02010600030101010101" pitchFamily="2" charset="-122"/>
              </a:rPr>
              <a:t>3:14-17)</a:t>
            </a:r>
            <a:endParaRPr lang="en-US" sz="4800" b="1" dirty="0">
              <a:effectLst>
                <a:glow rad="127000">
                  <a:schemeClr val="tx1"/>
                </a:glow>
              </a:effectLst>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2738" name="Picture 1"/>
          <p:cNvPicPr>
            <a:picLocks noChangeAspect="1"/>
          </p:cNvPicPr>
          <p:nvPr/>
        </p:nvPicPr>
        <p:blipFill>
          <a:blip r:embed="rId4" cstate="screen">
            <a:extLst>
              <a:ext uri="{28A0092B-C50C-407E-A947-70E740481C1C}">
                <a14:useLocalDpi xmlns:a14="http://schemas.microsoft.com/office/drawing/2010/main" val="0"/>
              </a:ext>
            </a:extLst>
          </a:blip>
          <a:srcRect t="51868"/>
          <a:stretch>
            <a:fillRect/>
          </a:stretch>
        </p:blipFill>
        <p:spPr bwMode="auto">
          <a:xfrm>
            <a:off x="0"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27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1" y="156819"/>
            <a:ext cx="9144000" cy="942745"/>
          </a:xfrm>
          <a:effectLst>
            <a:outerShdw blurRad="63500" dist="35921" dir="2700000" algn="ctr" rotWithShape="0">
              <a:schemeClr val="tx2">
                <a:alpha val="74998"/>
              </a:schemeClr>
            </a:outerShdw>
          </a:effectLst>
        </p:spPr>
        <p:txBody>
          <a:bodyPr anchor="t"/>
          <a:lstStyle/>
          <a:p>
            <a:pPr>
              <a:defRPr/>
            </a:pPr>
            <a:r>
              <a:rPr lang="zh-TW" altLang="en-US" b="1" dirty="0">
                <a:effectLst>
                  <a:glow rad="127000">
                    <a:schemeClr val="tx1"/>
                  </a:glow>
                </a:effectLst>
                <a:latin typeface="Arial" charset="0"/>
                <a:ea typeface="ＭＳ Ｐゴシック" charset="0"/>
                <a:cs typeface="ＭＳ Ｐゴシック" charset="0"/>
              </a:rPr>
              <a:t>“圣经是上帝所默示的</a:t>
            </a:r>
            <a:r>
              <a:rPr lang="en-US" altLang="zh-TW" b="1" dirty="0">
                <a:effectLst>
                  <a:glow rad="127000">
                    <a:schemeClr val="tx1"/>
                  </a:glow>
                </a:effectLst>
                <a:latin typeface="Arial" charset="0"/>
                <a:ea typeface="ＭＳ Ｐゴシック" charset="0"/>
                <a:cs typeface="ＭＳ Ｐゴシック" charset="0"/>
              </a:rPr>
              <a:t>.”(3:16a)</a:t>
            </a:r>
            <a:endParaRPr lang="en-US" b="1" dirty="0">
              <a:effectLst>
                <a:glow rad="127000">
                  <a:schemeClr val="tx1"/>
                </a:glow>
              </a:effectLst>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 y="0"/>
            <a:ext cx="918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6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en-US" b="1" dirty="0">
                <a:latin typeface="SimSun" panose="02010600030101010101" pitchFamily="2" charset="-122"/>
                <a:ea typeface="SimSun" panose="02010600030101010101" pitchFamily="2" charset="-122"/>
              </a:rPr>
              <a:t>“</a:t>
            </a:r>
            <a:r>
              <a:rPr lang="en-US" b="1" dirty="0" err="1">
                <a:latin typeface="SimSun" panose="02010600030101010101" pitchFamily="2" charset="-122"/>
                <a:ea typeface="SimSun" panose="02010600030101010101" pitchFamily="2" charset="-122"/>
              </a:rPr>
              <a:t>圣经是上帝所默示的</a:t>
            </a:r>
            <a:r>
              <a:rPr lang="en-SG" b="1" dirty="0">
                <a:latin typeface="SimSun" panose="02010600030101010101" pitchFamily="2" charset="-122"/>
                <a:ea typeface="SimSun" panose="02010600030101010101" pitchFamily="2" charset="-122"/>
              </a:rPr>
              <a:t>.”(</a:t>
            </a:r>
            <a:r>
              <a:rPr lang="en-US" b="1" dirty="0">
                <a:latin typeface="SimSun" panose="02010600030101010101" pitchFamily="2" charset="-122"/>
                <a:ea typeface="SimSun" panose="02010600030101010101" pitchFamily="2" charset="-122"/>
              </a:rPr>
              <a:t>3:16a)</a:t>
            </a:r>
            <a:br>
              <a:rPr lang="en-US" b="1" dirty="0">
                <a:latin typeface="SimSun" panose="02010600030101010101" pitchFamily="2" charset="-122"/>
                <a:ea typeface="SimSun" panose="02010600030101010101" pitchFamily="2" charset="-122"/>
              </a:rPr>
            </a:br>
            <a:endParaRPr lang="en-US"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1" name="AutoShape 3" descr="Cork"/>
          <p:cNvSpPr>
            <a:spLocks noChangeArrowheads="1"/>
          </p:cNvSpPr>
          <p:nvPr/>
        </p:nvSpPr>
        <p:spPr bwMode="auto">
          <a:xfrm>
            <a:off x="1219200" y="1447800"/>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336" name="WordArt 8"/>
          <p:cNvSpPr>
            <a:spLocks noChangeArrowheads="1" noChangeShapeType="1" noTextEdit="1"/>
          </p:cNvSpPr>
          <p:nvPr/>
        </p:nvSpPr>
        <p:spPr bwMode="auto">
          <a:xfrm rot="2422233">
            <a:off x="4819498" y="2843461"/>
            <a:ext cx="2529342" cy="306983"/>
          </a:xfrm>
          <a:prstGeom prst="rect">
            <a:avLst/>
          </a:prstGeom>
        </p:spPr>
        <p:txBody>
          <a:bodyPr spcFirstLastPara="1" wrap="none" fromWordArt="1">
            <a:prstTxWarp prst="textArchUp">
              <a:avLst>
                <a:gd name="adj" fmla="val 10800000"/>
              </a:avLst>
            </a:prstTxWarp>
          </a:bodyPr>
          <a:lstStyle/>
          <a:p>
            <a:pPr algn="ctr" eaLnBrk="0">
              <a:defRPr/>
            </a:pPr>
            <a:r>
              <a:rPr lang="zh-TW" altLang="en-US" kern="10" dirty="0">
                <a:ln w="9525">
                  <a:solidFill>
                    <a:srgbClr val="000000"/>
                  </a:solidFill>
                  <a:round/>
                  <a:headEnd/>
                  <a:tailEnd/>
                </a:ln>
                <a:effectLst>
                  <a:glow rad="139700">
                    <a:srgbClr val="FFFFFF">
                      <a:alpha val="97000"/>
                    </a:srgbClr>
                  </a:glow>
                </a:effectLst>
                <a:latin typeface="Arial Black"/>
                <a:ea typeface="Arial Black"/>
                <a:cs typeface="Arial Black"/>
              </a:rPr>
              <a:t>责备</a:t>
            </a:r>
            <a:endParaRPr lang="en-US" kern="10" dirty="0">
              <a:ln w="9525">
                <a:solidFill>
                  <a:srgbClr val="000000"/>
                </a:solidFill>
                <a:round/>
                <a:headEnd/>
                <a:tailEnd/>
              </a:ln>
              <a:effectLst>
                <a:glow rad="139700">
                  <a:srgbClr val="FFFFFF">
                    <a:alpha val="97000"/>
                  </a:srgbClr>
                </a:glow>
              </a:effectLst>
              <a:latin typeface="Arial Black"/>
              <a:ea typeface="Arial Black"/>
              <a:cs typeface="Arial Black"/>
            </a:endParaRPr>
          </a:p>
        </p:txBody>
      </p:sp>
      <p:sp>
        <p:nvSpPr>
          <p:cNvPr id="99332" name="Rectangle 4"/>
          <p:cNvSpPr>
            <a:spLocks noChangeArrowheads="1"/>
          </p:cNvSpPr>
          <p:nvPr/>
        </p:nvSpPr>
        <p:spPr bwMode="auto">
          <a:xfrm>
            <a:off x="4716463" y="981075"/>
            <a:ext cx="3962400" cy="3048000"/>
          </a:xfrm>
          <a:prstGeom prst="rect">
            <a:avLst/>
          </a:prstGeom>
          <a:solidFill>
            <a:schemeClr val="tx2"/>
          </a:solidFill>
          <a:ln w="9525">
            <a:solidFill>
              <a:schemeClr val="tx1"/>
            </a:solidFill>
            <a:miter lim="800000"/>
            <a:headEnd/>
            <a:tailEnd/>
          </a:ln>
        </p:spPr>
        <p:txBody>
          <a:bodyPr wrap="none" anchor="ctr"/>
          <a:lstStyle/>
          <a:p>
            <a:pPr algn="l" eaLnBrk="0"/>
            <a:endParaRPr lang="en-US" sz="2400">
              <a:latin typeface="Arial" charset="0"/>
            </a:endParaRPr>
          </a:p>
        </p:txBody>
      </p:sp>
      <p:sp>
        <p:nvSpPr>
          <p:cNvPr id="99333" name="Rectangle 5" descr="Cork"/>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a:endParaRPr lang="en-US" sz="2400">
              <a:latin typeface="Arial" charset="0"/>
            </a:endParaRPr>
          </a:p>
        </p:txBody>
      </p:sp>
      <p:sp>
        <p:nvSpPr>
          <p:cNvPr id="99334" name="Text Box 6"/>
          <p:cNvSpPr txBox="1">
            <a:spLocks noChangeArrowheads="1"/>
          </p:cNvSpPr>
          <p:nvPr/>
        </p:nvSpPr>
        <p:spPr bwMode="auto">
          <a:xfrm>
            <a:off x="8594725" y="39688"/>
            <a:ext cx="354013" cy="457200"/>
          </a:xfrm>
          <a:prstGeom prst="rect">
            <a:avLst/>
          </a:prstGeom>
          <a:noFill/>
          <a:ln>
            <a:noFill/>
          </a:ln>
          <a:effectLst>
            <a:outerShdw blurRad="63500" dist="35921" dir="2700000" algn="ctr" rotWithShape="0">
              <a:schemeClr val="tx2">
                <a:alpha val="74998"/>
              </a:schemeClr>
            </a:outerShdw>
          </a:effectLst>
        </p:spPr>
        <p:txBody>
          <a:bodyPr wrap="none">
            <a:spAutoFit/>
          </a:bodyPr>
          <a:lstStyle/>
          <a:p>
            <a:pPr algn="l" eaLnBrk="0">
              <a:defRPr/>
            </a:pPr>
            <a:r>
              <a:rPr lang="en-US" sz="2400" b="1">
                <a:solidFill>
                  <a:srgbClr val="F9F9F9"/>
                </a:solidFill>
                <a:latin typeface="Arial" charset="0"/>
              </a:rPr>
              <a:t>2</a:t>
            </a:r>
          </a:p>
        </p:txBody>
      </p:sp>
      <p:sp>
        <p:nvSpPr>
          <p:cNvPr id="99335" name="Text Box 7"/>
          <p:cNvSpPr txBox="1">
            <a:spLocks noChangeArrowheads="1"/>
          </p:cNvSpPr>
          <p:nvPr/>
        </p:nvSpPr>
        <p:spPr bwMode="auto">
          <a:xfrm>
            <a:off x="152400" y="4225925"/>
            <a:ext cx="187743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a:defRPr/>
            </a:pPr>
            <a:r>
              <a:rPr lang="zh-TW" altLang="en-US" sz="6600" b="1" dirty="0">
                <a:solidFill>
                  <a:srgbClr val="000000"/>
                </a:solidFill>
                <a:effectLst>
                  <a:glow rad="139700">
                    <a:srgbClr val="FFFFFF">
                      <a:alpha val="97000"/>
                    </a:srgbClr>
                  </a:glow>
                </a:effectLst>
                <a:latin typeface="Arial Black" charset="0"/>
              </a:rPr>
              <a:t>教导	</a:t>
            </a:r>
          </a:p>
        </p:txBody>
      </p:sp>
      <p:sp>
        <p:nvSpPr>
          <p:cNvPr id="99337" name="WordArt 9"/>
          <p:cNvSpPr>
            <a:spLocks noChangeArrowheads="1" noChangeShapeType="1" noTextEdit="1"/>
          </p:cNvSpPr>
          <p:nvPr/>
        </p:nvSpPr>
        <p:spPr bwMode="auto">
          <a:xfrm rot="-2488043">
            <a:off x="2109478" y="2684771"/>
            <a:ext cx="2162175" cy="855663"/>
          </a:xfrm>
          <a:prstGeom prst="rect">
            <a:avLst/>
          </a:prstGeom>
        </p:spPr>
        <p:txBody>
          <a:bodyPr spcFirstLastPara="1" wrap="none" fromWordArt="1">
            <a:prstTxWarp prst="textArchUp">
              <a:avLst>
                <a:gd name="adj" fmla="val 10800000"/>
              </a:avLst>
            </a:prstTxWarp>
          </a:bodyPr>
          <a:lstStyle/>
          <a:p>
            <a:pPr algn="ctr" eaLnBrk="0">
              <a:defRPr/>
            </a:pPr>
            <a:r>
              <a:rPr lang="zh-TW" altLang="en-US" sz="3200" kern="10" dirty="0">
                <a:ln w="9525">
                  <a:solidFill>
                    <a:srgbClr val="000000"/>
                  </a:solidFill>
                  <a:round/>
                  <a:headEnd/>
                  <a:tailEnd/>
                </a:ln>
                <a:effectLst>
                  <a:glow rad="139700">
                    <a:srgbClr val="FFFFFF">
                      <a:alpha val="97000"/>
                    </a:srgbClr>
                  </a:glow>
                </a:effectLst>
                <a:latin typeface="Arial Black"/>
                <a:ea typeface="Arial Black"/>
                <a:cs typeface="Arial Black"/>
              </a:rPr>
              <a:t>督责</a:t>
            </a:r>
          </a:p>
        </p:txBody>
      </p:sp>
      <p:sp>
        <p:nvSpPr>
          <p:cNvPr id="99338" name="Text Box 10"/>
          <p:cNvSpPr txBox="1">
            <a:spLocks noChangeArrowheads="1"/>
          </p:cNvSpPr>
          <p:nvPr/>
        </p:nvSpPr>
        <p:spPr bwMode="auto">
          <a:xfrm>
            <a:off x="4283668" y="4114800"/>
            <a:ext cx="441659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a:defRPr/>
            </a:pPr>
            <a:r>
              <a:rPr lang="zh-TW" altLang="en-US" sz="6600" b="1" dirty="0">
                <a:solidFill>
                  <a:srgbClr val="000000"/>
                </a:solidFill>
                <a:effectLst>
                  <a:glow rad="139700">
                    <a:srgbClr val="FFFFFF">
                      <a:alpha val="97000"/>
                    </a:srgbClr>
                  </a:glow>
                </a:effectLst>
                <a:latin typeface="Arial Black" charset="0"/>
              </a:rPr>
              <a:t>训练（学义）</a:t>
            </a:r>
          </a:p>
        </p:txBody>
      </p:sp>
      <p:sp>
        <p:nvSpPr>
          <p:cNvPr id="530442" name="Text Box 11"/>
          <p:cNvSpPr txBox="1">
            <a:spLocks noChangeArrowheads="1"/>
          </p:cNvSpPr>
          <p:nvPr/>
        </p:nvSpPr>
        <p:spPr bwMode="auto">
          <a:xfrm>
            <a:off x="1547813" y="6096000"/>
            <a:ext cx="604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a:r>
              <a:rPr lang="zh-TW" altLang="en-US" sz="3200" b="1" dirty="0">
                <a:solidFill>
                  <a:srgbClr val="FFFFFF"/>
                </a:solidFill>
                <a:latin typeface="Arial" charset="0"/>
              </a:rPr>
              <a:t>提后</a:t>
            </a:r>
            <a:r>
              <a:rPr lang="en-US" altLang="zh-TW" sz="3200" b="1" dirty="0">
                <a:solidFill>
                  <a:srgbClr val="FFFFFF"/>
                </a:solidFill>
                <a:latin typeface="Arial" charset="0"/>
              </a:rPr>
              <a:t>3:16-17</a:t>
            </a:r>
          </a:p>
        </p:txBody>
      </p:sp>
      <p:sp>
        <p:nvSpPr>
          <p:cNvPr id="530443" name="Rectangle 2"/>
          <p:cNvSpPr>
            <a:spLocks noGrp="1" noChangeArrowheads="1"/>
          </p:cNvSpPr>
          <p:nvPr>
            <p:ph type="title"/>
          </p:nvPr>
        </p:nvSpPr>
        <p:spPr>
          <a:xfrm>
            <a:off x="228600" y="457200"/>
            <a:ext cx="8610600" cy="762000"/>
          </a:xfrm>
        </p:spPr>
        <p:txBody>
          <a:bodyPr/>
          <a:lstStyle/>
          <a:p>
            <a:pPr defTabSz="457200">
              <a:lnSpc>
                <a:spcPct val="115000"/>
              </a:lnSpc>
              <a:spcBef>
                <a:spcPts val="1000"/>
              </a:spcBef>
            </a:pPr>
            <a:r>
              <a:rPr lang="ja-JP" altLang="en-US">
                <a:solidFill>
                  <a:srgbClr val="FFFFFF"/>
                </a:solidFill>
                <a:latin typeface="宋体" charset="0"/>
                <a:ea typeface="宋体" charset="0"/>
                <a:cs typeface="宋体" charset="0"/>
                <a:sym typeface="宋体" charset="0"/>
              </a:rPr>
              <a:t>神话语所带来的四个结果</a:t>
            </a:r>
            <a:endParaRPr lang="en-US" dirty="0">
              <a:solidFill>
                <a:srgbClr val="FFFFFF"/>
              </a:solidFill>
              <a:latin typeface="宋体" charset="0"/>
              <a:ea typeface="宋体" charset="0"/>
              <a:cs typeface="宋体" charset="0"/>
              <a:sym typeface="宋体"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dissolve">
                                      <p:cBhvr>
                                        <p:cTn id="17" dur="500"/>
                                        <p:tgtEl>
                                          <p:spTgt spid="99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9332"/>
                                        </p:tgtEl>
                                      </p:cBhvr>
                                    </p:animEffect>
                                    <p:set>
                                      <p:cBhvr>
                                        <p:cTn id="27" dur="1" fill="hold">
                                          <p:stCondLst>
                                            <p:cond delay="499"/>
                                          </p:stCondLst>
                                        </p:cTn>
                                        <p:tgtEl>
                                          <p:spTgt spid="9933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99332" grpId="0" animBg="1"/>
      <p:bldP spid="9933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提摩太后</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49399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宣讲并活出真理，通过艰难、责备、鼓励和传福音来实践</a:t>
            </a:r>
            <a:br>
              <a:rPr lang="en-US" altLang="zh-CN" b="1" dirty="0"/>
            </a:br>
            <a:r>
              <a:rPr lang="zh-CN" altLang="en-US" b="1" dirty="0"/>
              <a:t>（提摩太后书 </a:t>
            </a:r>
            <a:r>
              <a:rPr lang="en-US" altLang="zh-CN" b="1" dirty="0"/>
              <a:t>4:1-5</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1146544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338864D8-F536-4943-8E20-3F554D27B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121"/>
            <a:ext cx="9144000" cy="5024437"/>
          </a:xfrm>
          <a:prstGeom prst="rect">
            <a:avLst/>
          </a:prstGeom>
          <a:solidFill>
            <a:schemeClr val="tx1">
              <a:alpha val="81000"/>
            </a:schemeClr>
          </a:solidFill>
        </p:spPr>
      </p:pic>
      <p:sp>
        <p:nvSpPr>
          <p:cNvPr id="2" name="Rectangle 1">
            <a:extLst>
              <a:ext uri="{FF2B5EF4-FFF2-40B4-BE49-F238E27FC236}">
                <a16:creationId xmlns:a16="http://schemas.microsoft.com/office/drawing/2014/main" id="{B95B4801-CC64-9045-923E-5F8BDE101BD3}"/>
              </a:ext>
            </a:extLst>
          </p:cNvPr>
          <p:cNvSpPr/>
          <p:nvPr/>
        </p:nvSpPr>
        <p:spPr bwMode="auto">
          <a:xfrm>
            <a:off x="0" y="438580"/>
            <a:ext cx="9144000" cy="5688632"/>
          </a:xfrm>
          <a:prstGeom prst="rect">
            <a:avLst/>
          </a:prstGeom>
          <a:solidFill>
            <a:schemeClr val="tx1">
              <a:alpha val="57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4593" y="730788"/>
            <a:ext cx="9144000" cy="5335175"/>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a:t>
            </a:r>
            <a:r>
              <a:rPr lang="zh-CN" altLang="en-US" sz="3200" b="1" dirty="0">
                <a:effectLst>
                  <a:glow rad="127000">
                    <a:schemeClr val="tx1"/>
                  </a:glow>
                </a:effectLst>
                <a:latin typeface="Arial" charset="0"/>
                <a:ea typeface="ＭＳ Ｐゴシック" charset="0"/>
                <a:cs typeface="ＭＳ Ｐゴシック" charset="0"/>
              </a:rPr>
              <a:t>我在　神面前，并且在那将要审判活人死人的基督耶稣面前，凭着他的显现和国度叮嘱你：</a:t>
            </a:r>
            <a:r>
              <a:rPr lang="en-US" altLang="zh-CN" sz="3200" b="1" dirty="0">
                <a:effectLst>
                  <a:glow rad="127000">
                    <a:schemeClr val="tx1"/>
                  </a:glow>
                </a:effectLst>
                <a:latin typeface="Arial" charset="0"/>
                <a:ea typeface="ＭＳ Ｐゴシック" charset="0"/>
                <a:cs typeface="ＭＳ Ｐゴシック" charset="0"/>
              </a:rPr>
              <a:t>2</a:t>
            </a:r>
            <a:r>
              <a:rPr lang="zh-CN" altLang="en-US" sz="3200" b="1" dirty="0">
                <a:effectLst>
                  <a:glow rad="127000">
                    <a:schemeClr val="tx1"/>
                  </a:glow>
                </a:effectLst>
                <a:latin typeface="Arial" charset="0"/>
                <a:ea typeface="ＭＳ Ｐゴシック" charset="0"/>
                <a:cs typeface="ＭＳ Ｐゴシック" charset="0"/>
              </a:rPr>
              <a:t>务要传道；无论时机是否适合，都要常作准备；要以多方的忍耐和教训责备人、警戒人、劝勉人。</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提摩太后书</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4:1-2 ).</a:t>
            </a:r>
          </a:p>
        </p:txBody>
      </p:sp>
    </p:spTree>
    <p:extLst>
      <p:ext uri="{BB962C8B-B14F-4D97-AF65-F5344CB8AC3E}">
        <p14:creationId xmlns:p14="http://schemas.microsoft.com/office/powerpoint/2010/main" val="1096544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278292" y="-8950"/>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80507"/>
            <a:ext cx="4104456" cy="6718066"/>
          </a:xfrm>
          <a:effectLst/>
        </p:spPr>
        <p:txBody>
          <a:bodyPr anchor="t"/>
          <a:lstStyle/>
          <a:p>
            <a:pPr>
              <a:defRPr/>
            </a:pP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因为时候要到、人必厌烦纯正的道理。耳朵发痒、就随从自己的情欲、增添好些师傅。 </a:t>
            </a:r>
            <a:r>
              <a:rPr lang="en-SG" sz="3400" b="1" baseline="30000" dirty="0">
                <a:solidFill>
                  <a:srgbClr val="000000"/>
                </a:solidFill>
                <a:latin typeface="Microsoft YaHei UI" panose="020B0503020204020204" pitchFamily="34" charset="-122"/>
                <a:ea typeface="Microsoft YaHei UI" panose="020B0503020204020204" pitchFamily="34" charset="-122"/>
                <a:cs typeface="ＭＳ Ｐゴシック" charset="0"/>
              </a:rPr>
              <a:t>4 </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并且掩耳不听真道、偏向荒渺的言语</a:t>
            </a: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 (4:3-4)。</a:t>
            </a:r>
            <a:endParaRPr lang="en-US" sz="3400" b="1" dirty="0">
              <a:solidFill>
                <a:srgbClr val="000000"/>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他们将</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掩耳不听</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en-SG" sz="2800" b="1" i="1" u="none" strike="noStrike" kern="0" cap="none" spc="0" normalizeH="0" baseline="0" noProof="0" dirty="0" err="1">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apostrepho</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真道</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b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b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(4:4)。</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6" name="Rectangle 2">
            <a:extLst>
              <a:ext uri="{FF2B5EF4-FFF2-40B4-BE49-F238E27FC236}">
                <a16:creationId xmlns:a16="http://schemas.microsoft.com/office/drawing/2014/main" id="{B15DC848-D869-1E46-BCEE-8CA21958E33F}"/>
              </a:ext>
            </a:extLst>
          </p:cNvPr>
          <p:cNvSpPr txBox="1">
            <a:spLocks noChangeArrowheads="1"/>
          </p:cNvSpPr>
          <p:nvPr/>
        </p:nvSpPr>
        <p:spPr bwMode="auto">
          <a:xfrm>
            <a:off x="3972747" y="29469"/>
            <a:ext cx="499174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534011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2">
            <a:extLst>
              <a:ext uri="{FF2B5EF4-FFF2-40B4-BE49-F238E27FC236}">
                <a16:creationId xmlns:a16="http://schemas.microsoft.com/office/drawing/2014/main" id="{95BDFBC4-3A91-7347-8B25-6BC4B50516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27" y="-243408"/>
            <a:ext cx="9186327"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164" y="4149081"/>
            <a:ext cx="9144000" cy="2679452"/>
          </a:xfrm>
          <a:solidFill>
            <a:schemeClr val="tx1"/>
          </a:solidFill>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你却要凡事谨慎，忍受磨难、作传福音者的工作，完成你的职务。</a:t>
            </a:r>
            <a:r>
              <a:rPr lang="ru-RU"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提摩太后书</a:t>
            </a:r>
            <a:r>
              <a:rPr lang="en-US" sz="3200" b="1" dirty="0">
                <a:effectLst>
                  <a:glow rad="127000">
                    <a:schemeClr val="tx1"/>
                  </a:glow>
                </a:effectLst>
                <a:latin typeface="Arial" charset="0"/>
                <a:ea typeface="ＭＳ Ｐゴシック" charset="0"/>
                <a:cs typeface="ＭＳ Ｐゴシック" charset="0"/>
              </a:rPr>
              <a:t> 4:5).</a:t>
            </a:r>
          </a:p>
        </p:txBody>
      </p:sp>
    </p:spTree>
    <p:extLst>
      <p:ext uri="{BB962C8B-B14F-4D97-AF65-F5344CB8AC3E}">
        <p14:creationId xmlns:p14="http://schemas.microsoft.com/office/powerpoint/2010/main" val="88980690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尽管遭受朋友的背叛，仍要直到死都仰望神</a:t>
            </a:r>
            <a:br>
              <a:rPr lang="en-US" altLang="zh-CN" b="1" dirty="0"/>
            </a:br>
            <a:r>
              <a:rPr lang="zh-CN" altLang="en-US" b="1" dirty="0"/>
              <a:t>（提摩太后书 </a:t>
            </a:r>
            <a:r>
              <a:rPr lang="en-US" altLang="zh-CN" b="1" dirty="0"/>
              <a:t>4:6-18</a:t>
            </a:r>
            <a:r>
              <a:rPr lang="zh-CN" altLang="en-US" b="1" dirty="0"/>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3619067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4C297-8606-FB43-A1C5-28006248BE9F}"/>
              </a:ext>
            </a:extLst>
          </p:cNvPr>
          <p:cNvPicPr>
            <a:picLocks noChangeAspect="1"/>
          </p:cNvPicPr>
          <p:nvPr/>
        </p:nvPicPr>
        <p:blipFill>
          <a:blip r:embed="rId3"/>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2843808" y="5805264"/>
            <a:ext cx="6324297" cy="792088"/>
          </a:xfrm>
          <a:solidFill>
            <a:schemeClr val="bg1"/>
          </a:solidFill>
          <a:effectLst/>
        </p:spPr>
        <p:txBody>
          <a:bodyPr/>
          <a:lstStyle/>
          <a:p>
            <a:pPr algn="r">
              <a:defRPr/>
            </a:pPr>
            <a:r>
              <a:rPr lang="zh-CN" altLang="en-US" sz="3200" b="1" dirty="0">
                <a:solidFill>
                  <a:schemeClr val="tx2"/>
                </a:solidFill>
                <a:effectLst>
                  <a:glow rad="127000">
                    <a:schemeClr val="bg1"/>
                  </a:glow>
                </a:effectLst>
                <a:latin typeface="Arial" charset="0"/>
                <a:ea typeface="ＭＳ Ｐゴシック" charset="0"/>
                <a:cs typeface="ＭＳ Ｐゴシック" charset="0"/>
              </a:rPr>
              <a:t>乔尔</a:t>
            </a:r>
            <a:r>
              <a:rPr lang="en-US" altLang="zh-CN" sz="3200" b="1" dirty="0">
                <a:solidFill>
                  <a:schemeClr val="tx2"/>
                </a:solidFill>
                <a:effectLst>
                  <a:glow rad="127000">
                    <a:schemeClr val="bg1"/>
                  </a:glow>
                </a:effectLst>
                <a:latin typeface="Arial" charset="0"/>
                <a:ea typeface="ＭＳ Ｐゴシック" charset="0"/>
                <a:cs typeface="ＭＳ Ｐゴシック" charset="0"/>
              </a:rPr>
              <a:t>·</a:t>
            </a:r>
            <a:r>
              <a:rPr lang="zh-CN" altLang="en-US" sz="3200" b="1" dirty="0">
                <a:solidFill>
                  <a:schemeClr val="tx2"/>
                </a:solidFill>
                <a:effectLst>
                  <a:glow rad="127000">
                    <a:schemeClr val="bg1"/>
                  </a:glow>
                </a:effectLst>
                <a:latin typeface="Arial" charset="0"/>
                <a:ea typeface="ＭＳ Ｐゴシック" charset="0"/>
                <a:cs typeface="ＭＳ Ｐゴシック" charset="0"/>
              </a:rPr>
              <a:t>欧斯汀在</a:t>
            </a:r>
            <a:r>
              <a:rPr lang="en-US" sz="3200" b="1" dirty="0">
                <a:solidFill>
                  <a:schemeClr val="tx2"/>
                </a:solidFill>
                <a:effectLst>
                  <a:glow rad="127000">
                    <a:schemeClr val="bg1"/>
                  </a:glow>
                </a:effectLst>
                <a:latin typeface="Arial" charset="0"/>
                <a:ea typeface="ＭＳ Ｐゴシック" charset="0"/>
                <a:cs typeface="ＭＳ Ｐゴシック" charset="0"/>
              </a:rPr>
              <a:t>Lady Gaga</a:t>
            </a:r>
            <a:r>
              <a:rPr lang="zh-CN" altLang="en-US" sz="3200" b="1" dirty="0">
                <a:solidFill>
                  <a:schemeClr val="tx2"/>
                </a:solidFill>
                <a:effectLst>
                  <a:glow rad="127000">
                    <a:schemeClr val="bg1"/>
                  </a:glow>
                </a:effectLst>
                <a:latin typeface="Arial" charset="0"/>
                <a:ea typeface="ＭＳ Ｐゴシック" charset="0"/>
                <a:cs typeface="ＭＳ Ｐゴシック" charset="0"/>
              </a:rPr>
              <a:t>活动上庆祝</a:t>
            </a:r>
            <a:r>
              <a:rPr lang="en-US" sz="3200" b="1" dirty="0">
                <a:solidFill>
                  <a:schemeClr val="tx2"/>
                </a:solidFill>
                <a:effectLst>
                  <a:glow rad="127000">
                    <a:schemeClr val="bg1"/>
                  </a:glow>
                </a:effectLst>
                <a:latin typeface="Arial" charset="0"/>
                <a:ea typeface="ＭＳ Ｐゴシック" charset="0"/>
                <a:cs typeface="ＭＳ Ｐゴシック" charset="0"/>
              </a:rPr>
              <a:t>LGBTQ</a:t>
            </a:r>
            <a:r>
              <a:rPr lang="zh-CN" altLang="en-US" sz="3200" b="1" dirty="0">
                <a:solidFill>
                  <a:schemeClr val="tx2"/>
                </a:solidFill>
                <a:effectLst>
                  <a:glow rad="127000">
                    <a:schemeClr val="bg1"/>
                  </a:glow>
                </a:effectLst>
                <a:latin typeface="Arial" charset="0"/>
                <a:ea typeface="ＭＳ Ｐゴシック" charset="0"/>
                <a:cs typeface="ＭＳ Ｐゴシック" charset="0"/>
              </a:rPr>
              <a:t>骄傲</a:t>
            </a:r>
            <a:br>
              <a:rPr lang="zh-CN" altLang="en-US" sz="3200" b="1" dirty="0">
                <a:solidFill>
                  <a:schemeClr val="tx2"/>
                </a:solidFill>
                <a:effectLst>
                  <a:glow rad="127000">
                    <a:schemeClr val="bg1"/>
                  </a:glow>
                </a:effectLst>
                <a:latin typeface="Arial" charset="0"/>
                <a:ea typeface="ＭＳ Ｐゴシック" charset="0"/>
                <a:cs typeface="ＭＳ Ｐゴシック" charset="0"/>
              </a:rPr>
            </a:br>
            <a:endParaRPr lang="en-US" sz="32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5" name="Picture 4">
            <a:extLst>
              <a:ext uri="{FF2B5EF4-FFF2-40B4-BE49-F238E27FC236}">
                <a16:creationId xmlns:a16="http://schemas.microsoft.com/office/drawing/2014/main" id="{E6E422A4-D02F-1343-806D-D1679F4E33B9}"/>
              </a:ext>
            </a:extLst>
          </p:cNvPr>
          <p:cNvPicPr>
            <a:picLocks noChangeAspect="1"/>
          </p:cNvPicPr>
          <p:nvPr/>
        </p:nvPicPr>
        <p:blipFill>
          <a:blip r:embed="rId4"/>
          <a:stretch>
            <a:fillRect/>
          </a:stretch>
        </p:blipFill>
        <p:spPr>
          <a:xfrm rot="896261">
            <a:off x="-24105" y="114300"/>
            <a:ext cx="4533900" cy="6743700"/>
          </a:xfrm>
          <a:prstGeom prst="rect">
            <a:avLst/>
          </a:prstGeom>
        </p:spPr>
      </p:pic>
    </p:spTree>
    <p:extLst>
      <p:ext uri="{BB962C8B-B14F-4D97-AF65-F5344CB8AC3E}">
        <p14:creationId xmlns:p14="http://schemas.microsoft.com/office/powerpoint/2010/main" val="1674165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60887"/>
            <a:ext cx="9144000" cy="2297113"/>
          </a:xfrm>
          <a:effectLst>
            <a:outerShdw blurRad="63500" dist="35921" dir="2700000" algn="ctr" rotWithShape="0">
              <a:schemeClr val="tx2">
                <a:alpha val="74998"/>
              </a:schemeClr>
            </a:outerShdw>
          </a:effectLst>
        </p:spPr>
        <p:txBody>
          <a:bodyPr anchor="ctr"/>
          <a:lstStyle/>
          <a:p>
            <a:pPr>
              <a:defRPr/>
            </a:pPr>
            <a:r>
              <a:rPr lang="zh-CN" altLang="en-US" sz="2800" b="1" dirty="0">
                <a:effectLst>
                  <a:glow rad="127000">
                    <a:schemeClr val="tx1"/>
                  </a:glow>
                </a:effectLst>
                <a:latin typeface="Arial" charset="0"/>
                <a:ea typeface="ＭＳ Ｐゴシック" charset="0"/>
                <a:cs typeface="ＭＳ Ｐゴシック" charset="0"/>
              </a:rPr>
              <a:t>从此以后，有公义的冠冕为我存留，就是按公义审判的主在那日要赏给我的；不但赏给我，也赏给所有爱慕他显现的人。</a:t>
            </a:r>
            <a:r>
              <a:rPr lang="ru-RU"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US" sz="2800" b="1" dirty="0" err="1">
                <a:effectLst>
                  <a:glow rad="127000">
                    <a:schemeClr val="tx1"/>
                  </a:glow>
                </a:effectLst>
                <a:latin typeface="Arial" charset="0"/>
                <a:ea typeface="ＭＳ Ｐゴシック" charset="0"/>
                <a:cs typeface="ＭＳ Ｐゴシック" charset="0"/>
              </a:rPr>
              <a:t>提摩太后书</a:t>
            </a:r>
            <a:r>
              <a:rPr lang="en-US" sz="2800" b="1" dirty="0">
                <a:effectLst>
                  <a:glow rad="127000">
                    <a:schemeClr val="tx1"/>
                  </a:glow>
                </a:effectLst>
                <a:latin typeface="Arial" charset="0"/>
                <a:ea typeface="ＭＳ Ｐゴシック" charset="0"/>
                <a:cs typeface="ＭＳ Ｐゴシック" charset="0"/>
              </a:rPr>
              <a:t> 4:8).</a:t>
            </a:r>
          </a:p>
        </p:txBody>
      </p:sp>
      <p:pic>
        <p:nvPicPr>
          <p:cNvPr id="535554" name="Picture 2">
            <a:extLst>
              <a:ext uri="{FF2B5EF4-FFF2-40B4-BE49-F238E27FC236}">
                <a16:creationId xmlns:a16="http://schemas.microsoft.com/office/drawing/2014/main" id="{1FC55901-5414-4B47-AC6C-AADF103383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53" y="0"/>
            <a:ext cx="9144000" cy="456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4496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zh-CN" altLang="en-US" b="1" dirty="0"/>
              <a:t>不要被死亡征服，而要在其中得胜，并在每一个试炼中保持人与人之间的联系</a:t>
            </a:r>
            <a:br>
              <a:rPr lang="en-US" altLang="zh-CN" b="1" dirty="0"/>
            </a:br>
            <a:r>
              <a:rPr lang="zh-CN" altLang="en-US" b="1" dirty="0"/>
              <a:t>（提摩太后书 </a:t>
            </a:r>
            <a:r>
              <a:rPr lang="en-US" altLang="zh-CN" b="1" dirty="0"/>
              <a:t>4:19-22</a:t>
            </a:r>
            <a:r>
              <a:rPr lang="zh-CN" altLang="en-US" b="1" dirty="0"/>
              <a:t>）。</a:t>
            </a:r>
            <a:br>
              <a:rPr lang="zh-CN" altLang="en-US" b="1" dirty="0"/>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2901180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你怎么能在叛教主义中</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坚持不懈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106973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a:extLst>
              <a:ext uri="{FF2B5EF4-FFF2-40B4-BE49-F238E27FC236}">
                <a16:creationId xmlns:a16="http://schemas.microsoft.com/office/drawing/2014/main" id="{B1FF0725-65F4-C047-B901-FF849DDCB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6" y="1306339"/>
            <a:ext cx="9144000" cy="5507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忠实地</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遵守 </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与</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传扬</a:t>
            </a:r>
            <a:endParaRPr kumimoji="0" lang="en-US" altLang="zh-CN"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神的话。</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5" name="Rectangle 2">
            <a:extLst>
              <a:ext uri="{FF2B5EF4-FFF2-40B4-BE49-F238E27FC236}">
                <a16:creationId xmlns:a16="http://schemas.microsoft.com/office/drawing/2014/main" id="{CC4E76CB-5EC0-FF40-BA7C-4B61E406A40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6442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怎么能坚持不懈</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忠实地</a:t>
            </a:r>
            <a:r>
              <a:rPr lang="en-US" b="1" i="1" dirty="0">
                <a:effectLst>
                  <a:glow rad="254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遵守</a:t>
            </a: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传扬</a:t>
            </a:r>
            <a:endParaRPr kumimoji="0" lang="en-US" altLang="zh-CN" sz="54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神的话</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Helvetica Neue Black Condensed"/>
                <a:sym typeface="Times New Roman Bold" charset="0"/>
              </a:rPr>
              <a:t>&amp;</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Times New Roman Bold" charset="0"/>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提摩太后书第一至二章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提摩太后书第三至四章</a:t>
            </a:r>
            <a:endParaRPr kumimoji="0" lang="en-US" sz="4400" b="1" i="1" u="none" strike="noStrike" kern="0" cap="none" spc="0" normalizeH="0" baseline="0" noProof="0" dirty="0">
              <a:ln>
                <a:noFill/>
              </a:ln>
              <a:solidFill>
                <a:srgbClr val="FFFFFF"/>
              </a:solidFill>
              <a:effectLst>
                <a:glow rad="254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937742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278292" y="-8950"/>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80507"/>
            <a:ext cx="4104456" cy="6718066"/>
          </a:xfrm>
          <a:effectLst/>
        </p:spPr>
        <p:txBody>
          <a:bodyPr anchor="t"/>
          <a:lstStyle/>
          <a:p>
            <a:pPr>
              <a:defRPr/>
            </a:pP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因为时候要到、人必厌烦纯正的道理。耳朵发痒、就随从自己的情欲、增添好些师傅。 </a:t>
            </a:r>
            <a:r>
              <a:rPr lang="en-SG" sz="3400" b="1" baseline="30000" dirty="0">
                <a:solidFill>
                  <a:srgbClr val="000000"/>
                </a:solidFill>
                <a:latin typeface="Microsoft YaHei UI" panose="020B0503020204020204" pitchFamily="34" charset="-122"/>
                <a:ea typeface="Microsoft YaHei UI" panose="020B0503020204020204" pitchFamily="34" charset="-122"/>
                <a:cs typeface="ＭＳ Ｐゴシック" charset="0"/>
              </a:rPr>
              <a:t>4 </a:t>
            </a:r>
            <a:r>
              <a:rPr lang="zh-CN" altLang="en-US" sz="3400" dirty="0">
                <a:solidFill>
                  <a:srgbClr val="000000"/>
                </a:solidFill>
                <a:latin typeface="Microsoft YaHei UI" panose="020B0503020204020204" pitchFamily="34" charset="-122"/>
                <a:ea typeface="Microsoft YaHei UI" panose="020B0503020204020204" pitchFamily="34" charset="-122"/>
                <a:cs typeface="ＭＳ Ｐゴシック" charset="0"/>
              </a:rPr>
              <a:t>并且掩耳不听真道、偏向荒渺的言语</a:t>
            </a:r>
            <a:r>
              <a:rPr lang="en-SG" sz="3400" b="1" dirty="0">
                <a:solidFill>
                  <a:srgbClr val="000000"/>
                </a:solidFill>
                <a:latin typeface="Microsoft YaHei UI" panose="020B0503020204020204" pitchFamily="34" charset="-122"/>
                <a:ea typeface="Microsoft YaHei UI" panose="020B0503020204020204" pitchFamily="34" charset="-122"/>
                <a:cs typeface="ＭＳ Ｐゴシック" charset="0"/>
              </a:rPr>
              <a:t>" (4:3-4)。</a:t>
            </a:r>
            <a:endParaRPr lang="en-US" sz="3400" b="1" dirty="0">
              <a:solidFill>
                <a:srgbClr val="000000"/>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他们将</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掩耳不听</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t>
            </a:r>
            <a:r>
              <a:rPr kumimoji="0" lang="en-SG" sz="2800" b="1" i="1" u="none" strike="noStrike" kern="0" cap="none" spc="0" normalizeH="0" baseline="0" noProof="0" dirty="0" err="1">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apostrepho</a:t>
            </a:r>
            <a:r>
              <a:rPr kumimoji="0" lang="en-SG" sz="2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r>
              <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真道</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 </a:t>
            </a:r>
            <a:b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b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(4:4)。</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
        <p:nvSpPr>
          <p:cNvPr id="6" name="Rectangle 2">
            <a:extLst>
              <a:ext uri="{FF2B5EF4-FFF2-40B4-BE49-F238E27FC236}">
                <a16:creationId xmlns:a16="http://schemas.microsoft.com/office/drawing/2014/main" id="{B15DC848-D869-1E46-BCEE-8CA21958E33F}"/>
              </a:ext>
            </a:extLst>
          </p:cNvPr>
          <p:cNvSpPr txBox="1">
            <a:spLocks noChangeArrowheads="1"/>
          </p:cNvSpPr>
          <p:nvPr/>
        </p:nvSpPr>
        <p:spPr bwMode="auto">
          <a:xfrm>
            <a:off x="3972747" y="29469"/>
            <a:ext cx="499174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2020345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9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1"/>
            <a:ext cx="4343400" cy="6858000"/>
          </a:xfrm>
          <a:effectLst>
            <a:outerShdw blurRad="63500" dist="35921" dir="2700000" algn="ctr" rotWithShape="0">
              <a:schemeClr val="tx2">
                <a:alpha val="74998"/>
              </a:schemeClr>
            </a:outerShdw>
          </a:effectLst>
        </p:spPr>
        <p:txBody>
          <a:bodyPr rtlCol="0">
            <a:normAutofit/>
          </a:bodyPr>
          <a:lstStyle/>
          <a:p>
            <a:pPr fontAlgn="auto">
              <a:spcAft>
                <a:spcPts val="0"/>
              </a:spcAft>
              <a:defRPr/>
            </a:pPr>
            <a:r>
              <a:rPr lang="en-US" sz="4800" b="1" dirty="0" err="1">
                <a:latin typeface="SimSun" panose="02010600030101010101" pitchFamily="2" charset="-122"/>
                <a:ea typeface="SimSun" panose="02010600030101010101" pitchFamily="2" charset="-122"/>
                <a:cs typeface="+mj-cs"/>
              </a:rPr>
              <a:t>当我们用真理来替代谎言时,将会</a:t>
            </a:r>
            <a:br>
              <a:rPr lang="en-US" sz="4800" b="1" dirty="0">
                <a:latin typeface="SimSun" panose="02010600030101010101" pitchFamily="2" charset="-122"/>
                <a:ea typeface="SimSun" panose="02010600030101010101" pitchFamily="2" charset="-122"/>
                <a:cs typeface="+mj-cs"/>
              </a:rPr>
            </a:br>
            <a:r>
              <a:rPr lang="en-US" sz="4800" b="1" dirty="0" err="1">
                <a:latin typeface="SimSun" panose="02010600030101010101" pitchFamily="2" charset="-122"/>
                <a:ea typeface="SimSun" panose="02010600030101010101" pitchFamily="2" charset="-122"/>
                <a:cs typeface="+mj-cs"/>
              </a:rPr>
              <a:t>是什么情况</a:t>
            </a:r>
            <a:r>
              <a:rPr lang="en-US" sz="4800" b="1" dirty="0">
                <a:latin typeface="SimSun" panose="02010600030101010101" pitchFamily="2" charset="-122"/>
                <a:ea typeface="SimSun" panose="02010600030101010101" pitchFamily="2" charset="-122"/>
                <a:cs typeface="+mj-cs"/>
              </a:rPr>
              <a:t>?</a:t>
            </a:r>
            <a:endParaRPr lang="en-US" sz="4800" b="1" dirty="0">
              <a:effectLst>
                <a:glow rad="127000">
                  <a:schemeClr val="tx1"/>
                </a:glow>
              </a:effectLst>
              <a:latin typeface="SimSun" panose="02010600030101010101" pitchFamily="2" charset="-122"/>
              <a:ea typeface="SimSun" panose="02010600030101010101" pitchFamily="2" charset="-122"/>
            </a:endParaRP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Times New Roman Bold" charset="0"/>
            </a:endParaRPr>
          </a:p>
        </p:txBody>
      </p:sp>
      <p:pic>
        <p:nvPicPr>
          <p:cNvPr id="4495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5300" y="1276350"/>
            <a:ext cx="5581650" cy="558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91427" y="116632"/>
            <a:ext cx="9036496" cy="223224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请问你的阅读，新闻，交友，电影，电视，尤其是互联网上所接触的</a:t>
            </a:r>
            <a: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是否是坚定还是削弱你的信仰？</a:t>
            </a:r>
          </a:p>
        </p:txBody>
      </p:sp>
      <p:sp>
        <p:nvSpPr>
          <p:cNvPr id="6" name="Rectangle 2">
            <a:extLst>
              <a:ext uri="{FF2B5EF4-FFF2-40B4-BE49-F238E27FC236}">
                <a16:creationId xmlns:a16="http://schemas.microsoft.com/office/drawing/2014/main" id="{87C252BC-FC1B-7A4D-A6D0-2DEE22838A6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rPr>
              <a:t>提摩太后书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Times New Roman Bold" charset="0"/>
            </a:endParaRPr>
          </a:p>
        </p:txBody>
      </p:sp>
    </p:spTree>
    <p:extLst>
      <p:ext uri="{BB962C8B-B14F-4D97-AF65-F5344CB8AC3E}">
        <p14:creationId xmlns:p14="http://schemas.microsoft.com/office/powerpoint/2010/main" val="2693931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Title 1"/>
          <p:cNvSpPr>
            <a:spLocks noGrp="1"/>
          </p:cNvSpPr>
          <p:nvPr>
            <p:ph type="title"/>
          </p:nvPr>
        </p:nvSpPr>
        <p:spPr/>
        <p:txBody>
          <a:bodyPr/>
          <a:lstStyle/>
          <a:p>
            <a:r>
              <a:rPr lang="en-US">
                <a:latin typeface="Times New Roman" charset="0"/>
                <a:ea typeface="ＭＳ Ｐゴシック" charset="0"/>
                <a:cs typeface="ＭＳ Ｐゴシック" charset="0"/>
              </a:rPr>
              <a:t>Black</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9.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2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2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A7A7A7"/>
      </a:dk2>
      <a:lt2>
        <a:srgbClr val="535353"/>
      </a:lt2>
      <a:accent1>
        <a:srgbClr val="A1BD69"/>
      </a:accent1>
      <a:accent2>
        <a:srgbClr val="3694B6"/>
      </a:accent2>
      <a:accent3>
        <a:srgbClr val="FFFFFF"/>
      </a:accent3>
      <a:accent4>
        <a:srgbClr val="000000"/>
      </a:accent4>
      <a:accent5>
        <a:srgbClr val="CDDBB9"/>
      </a:accent5>
      <a:accent6>
        <a:srgbClr val="3086A5"/>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themeOverride>
</file>

<file path=ppt/theme/themeOverride2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2428</TotalTime>
  <Words>5791</Words>
  <Application>Microsoft Macintosh PowerPoint</Application>
  <PresentationFormat>全屏显示(4:3)</PresentationFormat>
  <Paragraphs>592</Paragraphs>
  <Slides>99</Slides>
  <Notes>73</Notes>
  <HiddenSlides>0</HiddenSlides>
  <MMClips>0</MMClips>
  <ScaleCrop>false</ScaleCrop>
  <HeadingPairs>
    <vt:vector size="6" baseType="variant">
      <vt:variant>
        <vt:lpstr>已用的字体</vt:lpstr>
      </vt:variant>
      <vt:variant>
        <vt:i4>21</vt:i4>
      </vt:variant>
      <vt:variant>
        <vt:lpstr>主题</vt:lpstr>
      </vt:variant>
      <vt:variant>
        <vt:i4>30</vt:i4>
      </vt:variant>
      <vt:variant>
        <vt:lpstr>幻灯片标题</vt:lpstr>
      </vt:variant>
      <vt:variant>
        <vt:i4>99</vt:i4>
      </vt:variant>
    </vt:vector>
  </HeadingPairs>
  <TitlesOfParts>
    <vt:vector size="150" baseType="lpstr">
      <vt:lpstr>宋体</vt:lpstr>
      <vt:lpstr>宋体</vt:lpstr>
      <vt:lpstr>Apple LiGothic Medium</vt:lpstr>
      <vt:lpstr>Arial Bold</vt:lpstr>
      <vt:lpstr>Microsoft YaHei UI</vt:lpstr>
      <vt:lpstr>ＭＳ Ｐゴシック</vt:lpstr>
      <vt:lpstr>Osaka</vt:lpstr>
      <vt:lpstr>Times New Roman Bold</vt:lpstr>
      <vt:lpstr>Arial</vt:lpstr>
      <vt:lpstr>Arial Black</vt:lpstr>
      <vt:lpstr>Arial Narrow</vt:lpstr>
      <vt:lpstr>Avenir</vt:lpstr>
      <vt:lpstr>Calibri</vt:lpstr>
      <vt:lpstr>Calibri Light</vt:lpstr>
      <vt:lpstr>Comic Sans MS</vt:lpstr>
      <vt:lpstr>Helvetica</vt:lpstr>
      <vt:lpstr>Impact</vt:lpstr>
      <vt:lpstr>Papyrus</vt:lpstr>
      <vt:lpstr>Times New Roman</vt:lpstr>
      <vt:lpstr>Verdana</vt:lpstr>
      <vt:lpstr>Wingdings</vt:lpstr>
      <vt:lpstr>2_Office Theme</vt:lpstr>
      <vt:lpstr>7_Office Theme</vt:lpstr>
      <vt:lpstr>Blank Presentation</vt:lpstr>
      <vt:lpstr>Default Design</vt:lpstr>
      <vt:lpstr>10_Office Theme</vt:lpstr>
      <vt:lpstr>4_Default Design</vt:lpstr>
      <vt:lpstr>5_Default Design</vt:lpstr>
      <vt:lpstr>6_Default Design</vt:lpstr>
      <vt:lpstr>Parchment</vt:lpstr>
      <vt:lpstr>50_Blank Presentation</vt:lpstr>
      <vt:lpstr>7_Default Design</vt:lpstr>
      <vt:lpstr>51_Blank Presentation</vt:lpstr>
      <vt:lpstr>9_Default Design</vt:lpstr>
      <vt:lpstr>15_Office Theme</vt:lpstr>
      <vt:lpstr>11_Default Design</vt:lpstr>
      <vt:lpstr>1_Orbit</vt:lpstr>
      <vt:lpstr>4_Blank Presentation</vt:lpstr>
      <vt:lpstr>5_Blank Presentation</vt:lpstr>
      <vt:lpstr>6_Blank Presentation</vt:lpstr>
      <vt:lpstr>7_Blank Presentation</vt:lpstr>
      <vt:lpstr>57_Blank Presentation</vt:lpstr>
      <vt:lpstr>58_Blank Presentation</vt:lpstr>
      <vt:lpstr>6_Globe</vt:lpstr>
      <vt:lpstr>9_Blank Presentation</vt:lpstr>
      <vt:lpstr>55_Blank Presentation</vt:lpstr>
      <vt:lpstr>Calm</vt:lpstr>
      <vt:lpstr>18_Office Theme</vt:lpstr>
      <vt:lpstr>13_Default Design</vt:lpstr>
      <vt:lpstr>14_Default Design</vt:lpstr>
      <vt:lpstr>25_Blank Presentation</vt:lpstr>
      <vt:lpstr>要坚持不懈</vt:lpstr>
      <vt:lpstr>许多跟随耶稣的人……</vt:lpstr>
      <vt:lpstr>……今天却不再跟随祂。</vt:lpstr>
      <vt:lpstr>叛教。</vt:lpstr>
      <vt:lpstr>"因为时候要到、人必厌烦纯正的道理。耳朵发痒、就随从自己的情欲、增添好些师傅。 4 并且掩耳不听真道、偏向荒渺的言语" (4:3-4)。</vt:lpstr>
      <vt:lpstr>十字架被替换为伊斯兰符号，以使他们感到更自在</vt:lpstr>
      <vt:lpstr>基督教和犹太教牧师为堕胎诊所祝福，声称“上帝就在这个地方”</vt:lpstr>
      <vt:lpstr>调查显示电视布道家过着奢华的生活方式</vt:lpstr>
      <vt:lpstr>乔尔·欧斯汀在Lady Gaga活动上庆祝LGBTQ骄傲 </vt:lpstr>
      <vt:lpstr>你怎么能在叛教主义中 坚持不懈?</vt:lpstr>
      <vt:lpstr>Walk Thru the Pauline Epistles</vt:lpstr>
      <vt:lpstr>PowerPoint 演示文稿</vt:lpstr>
      <vt:lpstr>保罗在罗马被监禁的对照</vt:lpstr>
      <vt:lpstr>保罗在罗马被监禁的对照(公元67年-68年)</vt:lpstr>
      <vt:lpstr>保罗在罗马被监禁的第二次 (公元67年-68年)</vt:lpstr>
      <vt:lpstr>保罗在罗马被监禁的第二次 (公元67年-68年)</vt:lpstr>
      <vt:lpstr>Paul's Second Imprisonment (AD 67-68)</vt:lpstr>
      <vt:lpstr>邻近地点</vt:lpstr>
      <vt:lpstr>从从马梅尔定(Marmatine)监狱罗马时代广场的景观（公元4世纪）</vt:lpstr>
      <vt:lpstr>“彼得在监狱街”</vt:lpstr>
      <vt:lpstr>苏珊和里克因为彼得和 保罗的监禁获得自由.</vt:lpstr>
      <vt:lpstr>“使徒彼得和保罗”的 马梅尔定(Marmertine)监狱</vt:lpstr>
      <vt:lpstr>马梅尔定(Mamertine) 的门有彼得与保罗的刻画</vt:lpstr>
      <vt:lpstr>马梅尔定(Mamertine)游览</vt:lpstr>
      <vt:lpstr>马梅尔定(Mamertine) 监狱里彼得和保罗的半身像</vt:lpstr>
      <vt:lpstr>囚犯通过井盖进入地下沟渠 </vt:lpstr>
      <vt:lpstr>Mamertine Prison writing area and door</vt:lpstr>
      <vt:lpstr>下楼梯</vt:lpstr>
      <vt:lpstr>彼得（公元64年）和保罗（公元67-68)的地下监狱</vt:lpstr>
      <vt:lpstr>你怎么能在叛教主义中 坚持不懈?</vt:lpstr>
      <vt:lpstr>怎么能坚持不懈:  忠实地...</vt:lpstr>
      <vt:lpstr>Slides on  提摩太后 1</vt:lpstr>
      <vt:lpstr>保罗在面对死亡时，以自己持守信仰的态度向提摩太问安（1:1-2）。 </vt:lpstr>
      <vt:lpstr>“奉　神旨意，凭着在基督耶稣里的生命的应许，作基督耶稣使徒的保罗，  (提摩太后书 1:1 新译本).</vt:lpstr>
      <vt:lpstr>"写信给亲爱的儿子提摩太，愿恩惠、怜悯、平安从父　神和我们的主基督耶稣临到你。"  (提摩太后书 1:2 新译本).</vt:lpstr>
      <vt:lpstr>提摩太应当效法那些忠心的人，即使许多人已经离弃信仰（1:3-18）。 </vt:lpstr>
      <vt:lpstr>他从母亲和祖母那里学到了忠心，这在他的按手礼中得以体现（1:3-7）。 </vt:lpstr>
      <vt:lpstr>主要主题 1: 忠心</vt:lpstr>
      <vt:lpstr>主要主题 1: 忠心 </vt:lpstr>
      <vt:lpstr>他应当凭借福音的大能，像保罗一样勇敢地忍受尼禄的折磨（1:8-14）。 </vt:lpstr>
      <vt:lpstr>8所以，不要以给我们的主作见证当作羞耻，也不要以我这为主被囚的当作羞耻，却要为了福音的缘故，靠着　神的大能，与我同受磨难。  9神救了我们，以圣召呼召我们，不是按照我们的行为，却是按照他自己的计划和恩典；这恩典是在万世以前，在基督耶稣里赐给了我们的，  (提摩太后书 1:8-9 新译本).</vt:lpstr>
      <vt:lpstr>"为了这缘故，我也受这些苦，但我不以为耻，因为我知道我所信的是谁，也深信他能保守我所交托他的“我所交托他的”或译：“他所交托我的”，直到那日。 "  (提摩太后书 1:12 新译本).</vt:lpstr>
      <vt:lpstr>亚细亚的信徒离弃了耶稣，但阿尼色弗立下了忠心的榜样（1:15-18）。 </vt:lpstr>
      <vt:lpstr>保罗在罗马被监禁的第二次 (公元67年-68年)</vt:lpstr>
      <vt:lpstr>主要主题 1：忠心 </vt:lpstr>
      <vt:lpstr>Slides on  提摩太后 2</vt:lpstr>
      <vt:lpstr>明白忠心的样式能帮助我们在试炼中持守信仰 （提摩太后书 2 章）。 </vt:lpstr>
      <vt:lpstr>像一位教导门徒的教师一样，把你所领受的教训传授给他人（2:1-2）。 </vt:lpstr>
      <vt:lpstr>把自己投资在可靠的人身上！</vt:lpstr>
      <vt:lpstr>PowerPoint 演示文稿</vt:lpstr>
      <vt:lpstr>生命改变小组</vt:lpstr>
      <vt:lpstr>像一位优秀的士兵一样，坚定不移地委身于取悦你的元帅——耶稣 （2:3-4）。 </vt:lpstr>
      <vt:lpstr>3你应当和我同受磨难，好象基督耶稣的精兵。  4当兵的人不让世务缠身，为要使那招兵的人欢喜。  (提摩太后书 2:3-4 新译本）.</vt:lpstr>
      <vt:lpstr>Roman Soldiers</vt:lpstr>
      <vt:lpstr>像一名成功的运动员一样，遵守神话语中的规则（2:5）。 </vt:lpstr>
      <vt:lpstr>PowerPoint 演示文稿</vt:lpstr>
      <vt:lpstr>像一位勤奋的农夫一样，享受属灵果实的喜乐，就如同耶稣复活后所经历的（2:6-13）。 </vt:lpstr>
      <vt:lpstr>PowerPoint 演示文稿</vt:lpstr>
      <vt:lpstr>PowerPoint 演示文稿</vt:lpstr>
      <vt:lpstr>像一位无愧的工人一样，用圣经抵挡异端，而不是用人的言语（2:14-19）。 </vt:lpstr>
      <vt:lpstr>PowerPoint 演示文稿</vt:lpstr>
      <vt:lpstr>你怎么能在叛教主义中 坚持不懈?</vt:lpstr>
      <vt:lpstr>怎么能坚持不懈:  忠实地...</vt:lpstr>
      <vt:lpstr>Slides on  提摩太后 3</vt:lpstr>
      <vt:lpstr>在耶稣再来之前，要远离那些口才流利却不敬虔的假教师 （提摩太后书 3:1-9）。 </vt:lpstr>
      <vt:lpstr>1. 避免不敬虔的教牧 (3:1-5)</vt:lpstr>
      <vt:lpstr>“提摩太,你应该知道，在末日的日子里，将会有非常困苦的时期.”  (3:1)</vt:lpstr>
      <vt:lpstr>主要主题 2: 离弃真道</vt:lpstr>
      <vt:lpstr>避開不敬虔的教会领袖</vt:lpstr>
      <vt:lpstr> ‘那偷進人家，牢籠無知婦女的，正是這等人。這些婦女擔負罪惡，被各樣的私慾引誘，常常學習，終久不能明白真道.’ 提摩太后书 3:6-7 </vt:lpstr>
      <vt:lpstr>讨好人的讲道</vt:lpstr>
      <vt:lpstr>“從前雅尼和佯庇怎樣敵擋摩西，這等人也怎樣敵擋真道。他們心地壞，在真道上是可廢棄的。然而他們不能再這樣敵擋真道；因為他們的愚昧必在眾人 面前顯露出來，像那两人 一樣.”  (3:8-9) </vt:lpstr>
      <vt:lpstr>接受并传讲神的道，并尽忠完成一切事工职责 （提摩太后书 3:10–4:5）。 </vt:lpstr>
      <vt:lpstr>2.接受真理(3:10-17) </vt:lpstr>
      <vt:lpstr> 跟随神的仆人 (3:10-13) </vt:lpstr>
      <vt:lpstr>“但你已經服從了我的教訓、品行、志向、信心、寬容、愛心、忍耐， 以及我在安提阿、以哥念、路司得所遭遇的逼迫,苦難 。我所忍受是何等的逼迫；但從這一切苦難中，主都把我救出來了 。”     (提摩太后书 3:10-11)</vt:lpstr>
      <vt:lpstr> “不但如此，凡立志在基督耶穌裡敬虔度日的也都要受逼迫。只是作惡的和迷 惑人的，必越久越惡，他欺哄人，也被人欺哄.” (3:12-13) </vt:lpstr>
      <vt:lpstr>“凡立志在基督耶穌裡敬虔度日的 也都要受逼迫.” (3:12)</vt:lpstr>
      <vt:lpstr>我们如何能接受真理， 而不是谎言?</vt:lpstr>
      <vt:lpstr>遵循神的话语(3:14-17)</vt:lpstr>
      <vt:lpstr>“圣经是上帝所默示的.”(3:16a)</vt:lpstr>
      <vt:lpstr>“圣经是上帝所默示的.”(3:16a) </vt:lpstr>
      <vt:lpstr>神话语所带来的四个结果</vt:lpstr>
      <vt:lpstr>Slides on  提摩太后 4</vt:lpstr>
      <vt:lpstr>宣讲并活出真理，通过艰难、责备、鼓励和传福音来实践 （提摩太后书 4:1-5）。 </vt:lpstr>
      <vt:lpstr>1我在　神面前，并且在那将要审判活人死人的基督耶稣面前，凭着他的显现和国度叮嘱你：2务要传道；无论时机是否适合，都要常作准备；要以多方的忍耐和教训责备人、警戒人、劝勉人。 (提摩太后书 4:1-2 ).</vt:lpstr>
      <vt:lpstr>"因为时候要到、人必厌烦纯正的道理。耳朵发痒、就随从自己的情欲、增添好些师傅。 4 并且掩耳不听真道、偏向荒渺的言语" (4:3-4)。</vt:lpstr>
      <vt:lpstr>"你却要凡事谨慎，忍受磨难、作传福音者的工作，完成你的职务。”  (提摩太后书 4:5).</vt:lpstr>
      <vt:lpstr>尽管遭受朋友的背叛，仍要直到死都仰望神 （提摩太后书 4:6-18）。</vt:lpstr>
      <vt:lpstr>从此以后，有公义的冠冕为我存留，就是按公义审判的主在那日要赏给我的；不但赏给我，也赏给所有爱慕他显现的人。  (提摩太后书 4:8).</vt:lpstr>
      <vt:lpstr>不要被死亡征服，而要在其中得胜，并在每一个试炼中保持人与人之间的联系 （提摩太后书 4:19-22）。 </vt:lpstr>
      <vt:lpstr>你怎么能在叛教主义中 坚持不懈?</vt:lpstr>
      <vt:lpstr>主要思想</vt:lpstr>
      <vt:lpstr>怎么能坚持不懈:  忠实地...</vt:lpstr>
      <vt:lpstr>"因为时候要到、人必厌烦纯正的道理。耳朵发痒、就随从自己的情欲、增添好些师傅。 4 并且掩耳不听真道、偏向荒渺的言语" (4:3-4)。</vt:lpstr>
      <vt:lpstr>当我们用真理来替代谎言时,将会 是什么情况?</vt:lpstr>
      <vt:lpstr>请问你的阅读，新闻，交友，电影，电视，尤其是互联网上所接触的, 是否是坚定还是削弱你的信仰？</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cp:lastModifiedBy>Raymond Zou</cp:lastModifiedBy>
  <cp:revision>77</cp:revision>
  <dcterms:modified xsi:type="dcterms:W3CDTF">2025-02-10T13:47:35Z</dcterms:modified>
</cp:coreProperties>
</file>