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 id="2147483651" r:id="rId3"/>
    <p:sldMasterId id="2147483652" r:id="rId4"/>
    <p:sldMasterId id="2147483654" r:id="rId5"/>
    <p:sldMasterId id="2147483656" r:id="rId6"/>
    <p:sldMasterId id="2147483658" r:id="rId7"/>
    <p:sldMasterId id="2147483806" r:id="rId8"/>
    <p:sldMasterId id="2147483842" r:id="rId9"/>
    <p:sldMasterId id="2147483854" r:id="rId10"/>
    <p:sldMasterId id="2147483890" r:id="rId11"/>
    <p:sldMasterId id="2147483902" r:id="rId12"/>
    <p:sldMasterId id="2147484351" r:id="rId13"/>
    <p:sldMasterId id="2147484419" r:id="rId14"/>
    <p:sldMasterId id="2147484443" r:id="rId15"/>
    <p:sldMasterId id="2147484455" r:id="rId16"/>
    <p:sldMasterId id="2147484467" r:id="rId17"/>
    <p:sldMasterId id="2147484491" r:id="rId18"/>
    <p:sldMasterId id="2147484505" r:id="rId19"/>
    <p:sldMasterId id="2147484546" r:id="rId20"/>
    <p:sldMasterId id="2147484626" r:id="rId21"/>
    <p:sldMasterId id="2147484637" r:id="rId22"/>
    <p:sldMasterId id="2147484685" r:id="rId23"/>
    <p:sldMasterId id="2147484745" r:id="rId24"/>
  </p:sldMasterIdLst>
  <p:notesMasterIdLst>
    <p:notesMasterId r:id="rId124"/>
  </p:notesMasterIdLst>
  <p:sldIdLst>
    <p:sldId id="4163" r:id="rId25"/>
    <p:sldId id="2494" r:id="rId26"/>
    <p:sldId id="2495" r:id="rId27"/>
    <p:sldId id="2468" r:id="rId28"/>
    <p:sldId id="2518" r:id="rId29"/>
    <p:sldId id="2489" r:id="rId30"/>
    <p:sldId id="2505" r:id="rId31"/>
    <p:sldId id="2472" r:id="rId32"/>
    <p:sldId id="4175" r:id="rId33"/>
    <p:sldId id="4170" r:id="rId34"/>
    <p:sldId id="4164" r:id="rId35"/>
    <p:sldId id="4176" r:id="rId36"/>
    <p:sldId id="443" r:id="rId37"/>
    <p:sldId id="4183" r:id="rId38"/>
    <p:sldId id="3628" r:id="rId39"/>
    <p:sldId id="2491" r:id="rId40"/>
    <p:sldId id="2487" r:id="rId41"/>
    <p:sldId id="4165" r:id="rId42"/>
    <p:sldId id="395" r:id="rId43"/>
    <p:sldId id="2440" r:id="rId44"/>
    <p:sldId id="2462" r:id="rId45"/>
    <p:sldId id="2464" r:id="rId46"/>
    <p:sldId id="2465" r:id="rId47"/>
    <p:sldId id="2466" r:id="rId48"/>
    <p:sldId id="2478" r:id="rId49"/>
    <p:sldId id="4184" r:id="rId50"/>
    <p:sldId id="4185" r:id="rId51"/>
    <p:sldId id="4166" r:id="rId52"/>
    <p:sldId id="396" r:id="rId53"/>
    <p:sldId id="279" r:id="rId54"/>
    <p:sldId id="280" r:id="rId55"/>
    <p:sldId id="281" r:id="rId56"/>
    <p:sldId id="282" r:id="rId57"/>
    <p:sldId id="284" r:id="rId58"/>
    <p:sldId id="285" r:id="rId59"/>
    <p:sldId id="369" r:id="rId60"/>
    <p:sldId id="1243" r:id="rId61"/>
    <p:sldId id="289" r:id="rId62"/>
    <p:sldId id="290" r:id="rId63"/>
    <p:sldId id="292" r:id="rId64"/>
    <p:sldId id="296" r:id="rId65"/>
    <p:sldId id="1244" r:id="rId66"/>
    <p:sldId id="288" r:id="rId67"/>
    <p:sldId id="299" r:id="rId68"/>
    <p:sldId id="300" r:id="rId69"/>
    <p:sldId id="398" r:id="rId70"/>
    <p:sldId id="302" r:id="rId71"/>
    <p:sldId id="303" r:id="rId72"/>
    <p:sldId id="304" r:id="rId73"/>
    <p:sldId id="305" r:id="rId74"/>
    <p:sldId id="306" r:id="rId75"/>
    <p:sldId id="307" r:id="rId76"/>
    <p:sldId id="308" r:id="rId77"/>
    <p:sldId id="309" r:id="rId78"/>
    <p:sldId id="310" r:id="rId79"/>
    <p:sldId id="320" r:id="rId80"/>
    <p:sldId id="321" r:id="rId81"/>
    <p:sldId id="322" r:id="rId82"/>
    <p:sldId id="373" r:id="rId83"/>
    <p:sldId id="324" r:id="rId84"/>
    <p:sldId id="325" r:id="rId85"/>
    <p:sldId id="375" r:id="rId86"/>
    <p:sldId id="329" r:id="rId87"/>
    <p:sldId id="330" r:id="rId88"/>
    <p:sldId id="331" r:id="rId89"/>
    <p:sldId id="332" r:id="rId90"/>
    <p:sldId id="333" r:id="rId91"/>
    <p:sldId id="334" r:id="rId92"/>
    <p:sldId id="335" r:id="rId93"/>
    <p:sldId id="336" r:id="rId94"/>
    <p:sldId id="337" r:id="rId95"/>
    <p:sldId id="338" r:id="rId96"/>
    <p:sldId id="399" r:id="rId97"/>
    <p:sldId id="4214" r:id="rId98"/>
    <p:sldId id="352" r:id="rId99"/>
    <p:sldId id="353" r:id="rId100"/>
    <p:sldId id="4215" r:id="rId101"/>
    <p:sldId id="400" r:id="rId102"/>
    <p:sldId id="456" r:id="rId103"/>
    <p:sldId id="350" r:id="rId104"/>
    <p:sldId id="401" r:id="rId105"/>
    <p:sldId id="4216" r:id="rId106"/>
    <p:sldId id="351" r:id="rId107"/>
    <p:sldId id="354" r:id="rId108"/>
    <p:sldId id="2492" r:id="rId109"/>
    <p:sldId id="355" r:id="rId110"/>
    <p:sldId id="356" r:id="rId111"/>
    <p:sldId id="4223" r:id="rId112"/>
    <p:sldId id="357" r:id="rId113"/>
    <p:sldId id="4222" r:id="rId114"/>
    <p:sldId id="4186" r:id="rId115"/>
    <p:sldId id="4187" r:id="rId116"/>
    <p:sldId id="4188" r:id="rId117"/>
    <p:sldId id="4167" r:id="rId118"/>
    <p:sldId id="4168" r:id="rId119"/>
    <p:sldId id="4169" r:id="rId120"/>
    <p:sldId id="4221" r:id="rId121"/>
    <p:sldId id="4220" r:id="rId122"/>
    <p:sldId id="1977" r:id="rId123"/>
  </p:sldIdLst>
  <p:sldSz cx="9144000" cy="6858000" type="screen4x3"/>
  <p:notesSz cx="6858000" cy="9144000"/>
  <p:defaultTextStyle>
    <a:defPPr>
      <a:defRPr lang="en-US"/>
    </a:defPPr>
    <a:lvl1pPr algn="l" rtl="0" fontAlgn="base" hangingPunct="0">
      <a:spcBef>
        <a:spcPct val="0"/>
      </a:spcBef>
      <a:spcAft>
        <a:spcPct val="0"/>
      </a:spcAft>
      <a:defRPr sz="2400" kern="1200">
        <a:solidFill>
          <a:srgbClr val="000000"/>
        </a:solidFill>
        <a:latin typeface="Arial" pitchFamily="34" charset="0"/>
        <a:ea typeface="MS PGothic" pitchFamily="34" charset="-128"/>
        <a:cs typeface="+mn-cs"/>
        <a:sym typeface="Arial" pitchFamily="34" charset="0"/>
      </a:defRPr>
    </a:lvl1pPr>
    <a:lvl2pPr marL="457200" algn="l" rtl="0" fontAlgn="base" hangingPunct="0">
      <a:spcBef>
        <a:spcPct val="0"/>
      </a:spcBef>
      <a:spcAft>
        <a:spcPct val="0"/>
      </a:spcAft>
      <a:defRPr sz="2400" kern="1200">
        <a:solidFill>
          <a:srgbClr val="000000"/>
        </a:solidFill>
        <a:latin typeface="Arial" pitchFamily="34" charset="0"/>
        <a:ea typeface="MS PGothic" pitchFamily="34" charset="-128"/>
        <a:cs typeface="+mn-cs"/>
        <a:sym typeface="Arial" pitchFamily="34" charset="0"/>
      </a:defRPr>
    </a:lvl2pPr>
    <a:lvl3pPr marL="914400" algn="l" rtl="0" fontAlgn="base" hangingPunct="0">
      <a:spcBef>
        <a:spcPct val="0"/>
      </a:spcBef>
      <a:spcAft>
        <a:spcPct val="0"/>
      </a:spcAft>
      <a:defRPr sz="2400" kern="1200">
        <a:solidFill>
          <a:srgbClr val="000000"/>
        </a:solidFill>
        <a:latin typeface="Arial" pitchFamily="34" charset="0"/>
        <a:ea typeface="MS PGothic" pitchFamily="34" charset="-128"/>
        <a:cs typeface="+mn-cs"/>
        <a:sym typeface="Arial" pitchFamily="34" charset="0"/>
      </a:defRPr>
    </a:lvl3pPr>
    <a:lvl4pPr marL="1371600" algn="l" rtl="0" fontAlgn="base" hangingPunct="0">
      <a:spcBef>
        <a:spcPct val="0"/>
      </a:spcBef>
      <a:spcAft>
        <a:spcPct val="0"/>
      </a:spcAft>
      <a:defRPr sz="2400" kern="1200">
        <a:solidFill>
          <a:srgbClr val="000000"/>
        </a:solidFill>
        <a:latin typeface="Arial" pitchFamily="34" charset="0"/>
        <a:ea typeface="MS PGothic" pitchFamily="34" charset="-128"/>
        <a:cs typeface="+mn-cs"/>
        <a:sym typeface="Arial" pitchFamily="34" charset="0"/>
      </a:defRPr>
    </a:lvl4pPr>
    <a:lvl5pPr marL="1828800" algn="l" rtl="0" fontAlgn="base" hangingPunct="0">
      <a:spcBef>
        <a:spcPct val="0"/>
      </a:spcBef>
      <a:spcAft>
        <a:spcPct val="0"/>
      </a:spcAft>
      <a:defRPr sz="2400" kern="1200">
        <a:solidFill>
          <a:srgbClr val="000000"/>
        </a:solidFill>
        <a:latin typeface="Arial" pitchFamily="34" charset="0"/>
        <a:ea typeface="MS PGothic" pitchFamily="34" charset="-128"/>
        <a:cs typeface="+mn-cs"/>
        <a:sym typeface="Arial" pitchFamily="34" charset="0"/>
      </a:defRPr>
    </a:lvl5pPr>
    <a:lvl6pPr marL="2286000" algn="l" defTabSz="914400" rtl="0" eaLnBrk="1" latinLnBrk="0" hangingPunct="1">
      <a:defRPr sz="2400" kern="1200">
        <a:solidFill>
          <a:srgbClr val="000000"/>
        </a:solidFill>
        <a:latin typeface="Arial" pitchFamily="34" charset="0"/>
        <a:ea typeface="MS PGothic" pitchFamily="34" charset="-128"/>
        <a:cs typeface="+mn-cs"/>
        <a:sym typeface="Arial" pitchFamily="34" charset="0"/>
      </a:defRPr>
    </a:lvl6pPr>
    <a:lvl7pPr marL="2743200" algn="l" defTabSz="914400" rtl="0" eaLnBrk="1" latinLnBrk="0" hangingPunct="1">
      <a:defRPr sz="2400" kern="1200">
        <a:solidFill>
          <a:srgbClr val="000000"/>
        </a:solidFill>
        <a:latin typeface="Arial" pitchFamily="34" charset="0"/>
        <a:ea typeface="MS PGothic" pitchFamily="34" charset="-128"/>
        <a:cs typeface="+mn-cs"/>
        <a:sym typeface="Arial" pitchFamily="34" charset="0"/>
      </a:defRPr>
    </a:lvl7pPr>
    <a:lvl8pPr marL="3200400" algn="l" defTabSz="914400" rtl="0" eaLnBrk="1" latinLnBrk="0" hangingPunct="1">
      <a:defRPr sz="2400" kern="1200">
        <a:solidFill>
          <a:srgbClr val="000000"/>
        </a:solidFill>
        <a:latin typeface="Arial" pitchFamily="34" charset="0"/>
        <a:ea typeface="MS PGothic" pitchFamily="34" charset="-128"/>
        <a:cs typeface="+mn-cs"/>
        <a:sym typeface="Arial" pitchFamily="34" charset="0"/>
      </a:defRPr>
    </a:lvl8pPr>
    <a:lvl9pPr marL="3657600" algn="l" defTabSz="914400" rtl="0" eaLnBrk="1" latinLnBrk="0" hangingPunct="1">
      <a:defRPr sz="2400" kern="1200">
        <a:solidFill>
          <a:srgbClr val="000000"/>
        </a:solidFill>
        <a:latin typeface="Arial" pitchFamily="34" charset="0"/>
        <a:ea typeface="MS PGothic" pitchFamily="34" charset="-128"/>
        <a:cs typeface="+mn-cs"/>
        <a:sym typeface="Arial" pitchFamily="34" charset="0"/>
      </a:defRPr>
    </a:lvl9pPr>
  </p:defaultTextStyle>
  <p:extLst>
    <p:ext uri="{521415D9-36F7-43E2-AB2F-B90AF26B5E84}">
      <p14:sectionLst xmlns:p14="http://schemas.microsoft.com/office/powerpoint/2010/main">
        <p14:section name="Sermon" id="{B9B9E9CC-BE11-3440-B6D7-095F17E0132D}">
          <p14:sldIdLst>
            <p14:sldId id="4163"/>
            <p14:sldId id="2494"/>
            <p14:sldId id="2495"/>
            <p14:sldId id="2468"/>
            <p14:sldId id="2518"/>
            <p14:sldId id="2489"/>
            <p14:sldId id="2505"/>
            <p14:sldId id="2472"/>
            <p14:sldId id="4175"/>
            <p14:sldId id="4170"/>
            <p14:sldId id="4164"/>
            <p14:sldId id="4176"/>
            <p14:sldId id="443"/>
            <p14:sldId id="4183"/>
            <p14:sldId id="3628"/>
            <p14:sldId id="2491"/>
            <p14:sldId id="2487"/>
            <p14:sldId id="4165"/>
          </p14:sldIdLst>
        </p14:section>
        <p14:section name="Chapters" id="{7D6DC675-CC90-7641-9F0D-0DBAFD1F7D35}">
          <p14:sldIdLst>
            <p14:sldId id="395"/>
            <p14:sldId id="2440"/>
            <p14:sldId id="2462"/>
            <p14:sldId id="2464"/>
            <p14:sldId id="2465"/>
            <p14:sldId id="2466"/>
            <p14:sldId id="2478"/>
            <p14:sldId id="4184"/>
            <p14:sldId id="4185"/>
            <p14:sldId id="4166"/>
            <p14:sldId id="396"/>
            <p14:sldId id="279"/>
            <p14:sldId id="280"/>
            <p14:sldId id="281"/>
            <p14:sldId id="282"/>
            <p14:sldId id="284"/>
            <p14:sldId id="285"/>
            <p14:sldId id="369"/>
            <p14:sldId id="1243"/>
            <p14:sldId id="289"/>
            <p14:sldId id="290"/>
            <p14:sldId id="292"/>
            <p14:sldId id="296"/>
            <p14:sldId id="1244"/>
            <p14:sldId id="288"/>
            <p14:sldId id="299"/>
            <p14:sldId id="300"/>
            <p14:sldId id="398"/>
            <p14:sldId id="302"/>
            <p14:sldId id="303"/>
            <p14:sldId id="304"/>
            <p14:sldId id="305"/>
            <p14:sldId id="306"/>
            <p14:sldId id="307"/>
            <p14:sldId id="308"/>
            <p14:sldId id="309"/>
            <p14:sldId id="310"/>
            <p14:sldId id="320"/>
            <p14:sldId id="321"/>
            <p14:sldId id="322"/>
            <p14:sldId id="373"/>
            <p14:sldId id="324"/>
            <p14:sldId id="325"/>
            <p14:sldId id="375"/>
            <p14:sldId id="329"/>
            <p14:sldId id="330"/>
            <p14:sldId id="331"/>
            <p14:sldId id="332"/>
            <p14:sldId id="333"/>
            <p14:sldId id="334"/>
            <p14:sldId id="335"/>
            <p14:sldId id="336"/>
            <p14:sldId id="337"/>
            <p14:sldId id="338"/>
            <p14:sldId id="399"/>
            <p14:sldId id="4214"/>
            <p14:sldId id="352"/>
            <p14:sldId id="353"/>
            <p14:sldId id="4215"/>
            <p14:sldId id="400"/>
            <p14:sldId id="456"/>
            <p14:sldId id="350"/>
            <p14:sldId id="401"/>
            <p14:sldId id="4216"/>
            <p14:sldId id="351"/>
            <p14:sldId id="354"/>
            <p14:sldId id="2492"/>
            <p14:sldId id="355"/>
            <p14:sldId id="356"/>
            <p14:sldId id="4223"/>
            <p14:sldId id="357"/>
          </p14:sldIdLst>
        </p14:section>
        <p14:section name="Conclusion" id="{FCB912AF-C5B3-DF48-BCCB-4193DF3EDAE7}">
          <p14:sldIdLst>
            <p14:sldId id="4222"/>
            <p14:sldId id="4186"/>
            <p14:sldId id="4187"/>
            <p14:sldId id="4188"/>
            <p14:sldId id="4167"/>
            <p14:sldId id="4168"/>
            <p14:sldId id="4169"/>
            <p14:sldId id="4221"/>
            <p14:sldId id="4220"/>
            <p14:sldId id="19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390"/>
    <a:srgbClr val="DEDAD9"/>
    <a:srgbClr val="C49E7A"/>
    <a:srgbClr val="2A619A"/>
    <a:srgbClr val="191B37"/>
    <a:srgbClr val="FF006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58"/>
    <p:restoredTop sz="82151"/>
  </p:normalViewPr>
  <p:slideViewPr>
    <p:cSldViewPr>
      <p:cViewPr>
        <p:scale>
          <a:sx n="126" d="100"/>
          <a:sy n="126" d="100"/>
        </p:scale>
        <p:origin x="-24" y="176"/>
      </p:cViewPr>
      <p:guideLst>
        <p:guide orient="horz" pos="2160"/>
        <p:guide pos="2880"/>
      </p:guideLst>
    </p:cSldViewPr>
  </p:slideViewPr>
  <p:notesTextViewPr>
    <p:cViewPr>
      <p:scale>
        <a:sx n="100" d="100"/>
        <a:sy n="100" d="100"/>
      </p:scale>
      <p:origin x="0" y="0"/>
    </p:cViewPr>
  </p:notesTextViewPr>
  <p:sorterViewPr>
    <p:cViewPr varScale="1">
      <p:scale>
        <a:sx n="61" d="100"/>
        <a:sy n="61"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12" Type="http://schemas.openxmlformats.org/officeDocument/2006/relationships/slide" Target="slides/slide88.xml"/><Relationship Id="rId16" Type="http://schemas.openxmlformats.org/officeDocument/2006/relationships/slideMaster" Target="slideMasters/slideMaster16.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113" Type="http://schemas.openxmlformats.org/officeDocument/2006/relationships/slide" Target="slides/slide89.xml"/><Relationship Id="rId118" Type="http://schemas.openxmlformats.org/officeDocument/2006/relationships/slide" Target="slides/slide94.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08" Type="http://schemas.openxmlformats.org/officeDocument/2006/relationships/slide" Target="slides/slide84.xml"/><Relationship Id="rId124" Type="http://schemas.openxmlformats.org/officeDocument/2006/relationships/notesMaster" Target="notesMasters/notesMaster1.xml"/><Relationship Id="rId54" Type="http://schemas.openxmlformats.org/officeDocument/2006/relationships/slide" Target="slides/slide30.xml"/><Relationship Id="rId70" Type="http://schemas.openxmlformats.org/officeDocument/2006/relationships/slide" Target="slides/slide46.xml"/><Relationship Id="rId75" Type="http://schemas.openxmlformats.org/officeDocument/2006/relationships/slide" Target="slides/slide51.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119" Type="http://schemas.openxmlformats.org/officeDocument/2006/relationships/slide" Target="slides/slide95.xml"/><Relationship Id="rId44" Type="http://schemas.openxmlformats.org/officeDocument/2006/relationships/slide" Target="slides/slide20.xml"/><Relationship Id="rId60" Type="http://schemas.openxmlformats.org/officeDocument/2006/relationships/slide" Target="slides/slide36.xml"/><Relationship Id="rId65" Type="http://schemas.openxmlformats.org/officeDocument/2006/relationships/slide" Target="slides/slide41.xml"/><Relationship Id="rId81" Type="http://schemas.openxmlformats.org/officeDocument/2006/relationships/slide" Target="slides/slide57.xml"/><Relationship Id="rId86" Type="http://schemas.openxmlformats.org/officeDocument/2006/relationships/slide" Target="slides/slide6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3" Type="http://schemas.openxmlformats.org/officeDocument/2006/relationships/slideMaster" Target="slideMasters/slideMaster3.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20" Type="http://schemas.openxmlformats.org/officeDocument/2006/relationships/slideMaster" Target="slideMasters/slideMaster20.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5" Type="http://schemas.openxmlformats.org/officeDocument/2006/relationships/slideMaster" Target="slideMasters/slideMaster15.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1229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sym typeface="Avenir Roman" charset="0"/>
              </a:rPr>
              <a:t>Click to edit Master text styles</a:t>
            </a:r>
          </a:p>
          <a:p>
            <a:pPr lvl="1"/>
            <a:r>
              <a:rPr lang="en-US" noProof="0">
                <a:sym typeface="Avenir Roman" charset="0"/>
              </a:rPr>
              <a:t>Second level</a:t>
            </a:r>
          </a:p>
          <a:p>
            <a:pPr lvl="2"/>
            <a:r>
              <a:rPr lang="en-US" noProof="0">
                <a:sym typeface="Avenir Roman" charset="0"/>
              </a:rPr>
              <a:t>Third level</a:t>
            </a:r>
          </a:p>
          <a:p>
            <a:pPr lvl="3"/>
            <a:r>
              <a:rPr lang="en-US" noProof="0">
                <a:sym typeface="Avenir Roman" charset="0"/>
              </a:rPr>
              <a:t>Fourth level</a:t>
            </a:r>
          </a:p>
          <a:p>
            <a:pPr lvl="4"/>
            <a:r>
              <a:rPr lang="en-US" noProof="0">
                <a:sym typeface="Avenir Roman" charset="0"/>
              </a:rPr>
              <a:t>Fifth level</a:t>
            </a:r>
          </a:p>
        </p:txBody>
      </p:sp>
    </p:spTree>
    <p:extLst>
      <p:ext uri="{BB962C8B-B14F-4D97-AF65-F5344CB8AC3E}">
        <p14:creationId xmlns:p14="http://schemas.microsoft.com/office/powerpoint/2010/main" val="2563791978"/>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MS PGothic" pitchFamily="34" charset="-128"/>
        <a:cs typeface="Avenir" charset="0"/>
        <a:sym typeface="Avenir Roman" pitchFamily="2"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itchFamily="2"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itchFamily="2"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itchFamily="2"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itchFamily="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87794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374972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3289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99459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NS-25-1 Tim-83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7F4F11-C44B-B045-9727-901A2BC59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0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674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dirty="0">
                <a:latin typeface="Arial" panose="020B0604020202020204" pitchFamily="34" charset="0"/>
                <a:cs typeface="Arial" panose="020B0604020202020204" pitchFamily="34" charset="0"/>
              </a:rPr>
              <a:t>Purpose: Why is this letter in the Bible?</a:t>
            </a:r>
          </a:p>
          <a:p>
            <a:r>
              <a:rPr lang="en-US" dirty="0">
                <a:latin typeface="Arial" panose="020B0604020202020204" pitchFamily="34" charset="0"/>
                <a:cs typeface="Arial" panose="020B0604020202020204" pitchFamily="34" charset="0"/>
              </a:rPr>
              <a:t>It is not enough just to know the importance of combating heresy. We need to know how to do it!</a:t>
            </a:r>
          </a:p>
          <a:p>
            <a:r>
              <a:rPr lang="en-US" dirty="0">
                <a:latin typeface="Arial" panose="020B0604020202020204" pitchFamily="34" charset="0"/>
                <a:cs typeface="Arial" panose="020B0604020202020204" pitchFamily="34" charset="0"/>
              </a:rPr>
              <a:t>This letter is not the only solution, as other letters also address how to fight false teachers. But it does give us five important handles on to be victorious in maintaining church order in an environment of false teaching.</a:t>
            </a:r>
          </a:p>
          <a:p>
            <a:endParaRPr lang="en-US" dirty="0">
              <a:latin typeface="Arial" panose="020B0604020202020204" pitchFamily="34" charset="0"/>
              <a:cs typeface="Arial" panose="020B0604020202020204" pitchFamily="34" charset="0"/>
            </a:endParaRPr>
          </a:p>
          <a:p>
            <a:r>
              <a:rPr lang="zh-CN" altLang="en-US" dirty="0"/>
              <a:t>目的：这封信为什么在圣经中？</a:t>
            </a:r>
          </a:p>
          <a:p>
            <a:r>
              <a:rPr lang="zh-CN" altLang="en-US" dirty="0"/>
              <a:t>仅仅知道打击异端的重要性还不够。我们需要知道如何去做！</a:t>
            </a:r>
          </a:p>
          <a:p>
            <a:r>
              <a:rPr lang="zh-CN" altLang="en-US" dirty="0"/>
              <a:t>这封信不是唯一的解决方案，因为其他信件也提到了如何对抗虚假的教师。但它确实给了我们五个重要的指导原则，帮助我们在错误教义的环境中，胜利地维持教会的秩序。</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23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Paul gives five priorities to maintain church order so the heretics will be defeated.</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b="1" dirty="0"/>
              <a:t>保罗给出了五个优先事项来维持教会秩序，以便击败异端。</a:t>
            </a:r>
            <a:endParaRPr lang="zh-CN" altLang="en-US" dirty="0"/>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73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Avoid the extremes of too many rules and too few rules.</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避免极端，既不要有太多规则，也不要有太少规则。</a:t>
            </a:r>
          </a:p>
          <a:p>
            <a:endParaRPr lang="en-SG" dirty="0">
              <a:effectLst/>
              <a:latin typeface="Arial" panose="020B0604020202020204" pitchFamily="34" charset="0"/>
              <a:cs typeface="Arial" panose="020B0604020202020204" pitchFamily="34" charset="0"/>
            </a:endParaRPr>
          </a:p>
          <a:p>
            <a:endParaRPr lang="en-SG"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201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81973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20558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False teaching is all around us. Beware!</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world has never had more “isms” than today. They don’t seem to die out. Like a cancer or virus, false teaching just seems to morph and replicate to attack in new ways. </a:t>
            </a:r>
          </a:p>
          <a:p>
            <a:endParaRPr lang="en-US" dirty="0">
              <a:cs typeface="ＭＳ Ｐゴシック" charset="0"/>
            </a:endParaRPr>
          </a:p>
        </p:txBody>
      </p:sp>
    </p:spTree>
    <p:extLst>
      <p:ext uri="{BB962C8B-B14F-4D97-AF65-F5344CB8AC3E}">
        <p14:creationId xmlns:p14="http://schemas.microsoft.com/office/powerpoint/2010/main" val="657172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67192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Avoid the extremes of too many rules and too few rules.</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避免极端，既不要有太多规则，也不要有太少规则。</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96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 services must main order by not just letting anyone lead.</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我们的教会崇拜必须保持秩序，不可让任何人随意带领。</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984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fld id="{278663C0-55C7-496B-92CA-525D625AE9EF}" type="slidenum">
              <a:rPr lang="en-GB" altLang="en-US" sz="1200"/>
              <a:pPr eaLnBrk="1" hangingPunct="1"/>
              <a:t>59</a:t>
            </a:fld>
            <a:endParaRPr lang="en-GB" altLang="en-US" sz="1200"/>
          </a:p>
        </p:txBody>
      </p:sp>
      <p:sp>
        <p:nvSpPr>
          <p:cNvPr id="325634" name="Rectangle 2"/>
          <p:cNvSpPr>
            <a:spLocks noGrp="1" noRot="1" noChangeAspect="1" noChangeArrowheads="1"/>
          </p:cNvSpPr>
          <p:nvPr>
            <p:ph type="sldImg"/>
          </p:nvPr>
        </p:nvSpPr>
        <p:spPr>
          <a:xfrm>
            <a:off x="838200" y="457200"/>
            <a:ext cx="5181600" cy="3886200"/>
          </a:xfrm>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tLang="en-US">
              <a:latin typeface="Avenir" pitchFamily="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fld id="{EBEC0B22-A674-4DC9-9E51-F76500959D41}" type="slidenum">
              <a:rPr lang="en-GB" altLang="en-US" sz="1200"/>
              <a:pPr eaLnBrk="1" hangingPunct="1"/>
              <a:t>62</a:t>
            </a:fld>
            <a:endParaRPr lang="en-GB" altLang="en-US" sz="1200"/>
          </a:p>
        </p:txBody>
      </p:sp>
      <p:sp>
        <p:nvSpPr>
          <p:cNvPr id="334850" name="Rectangle 2"/>
          <p:cNvSpPr>
            <a:spLocks noGrp="1" noRot="1" noChangeAspect="1" noChangeArrowheads="1"/>
          </p:cNvSpPr>
          <p:nvPr>
            <p:ph type="sldImg"/>
          </p:nvPr>
        </p:nvSpPr>
        <p:spPr>
          <a:solidFill>
            <a:srgbClr val="FFFFFF"/>
          </a:solidFill>
          <a:ln/>
        </p:spPr>
      </p:sp>
      <p:sp>
        <p:nvSpPr>
          <p:cNvPr id="334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tLang="en-US">
              <a:latin typeface="Avenir" pitchFamily="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Your beliefs affect everything about you—privately and publicly. Watch them!</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你的信仰影响你的一切</a:t>
            </a:r>
            <a:r>
              <a:rPr lang="en-US" altLang="zh-CN" dirty="0"/>
              <a:t>——</a:t>
            </a:r>
            <a:r>
              <a:rPr lang="zh-CN" altLang="en-US" dirty="0"/>
              <a:t>无论是私人生活还是公共生活。留意它们！</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596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church’s different subgroups must not be vulnerable to enemy attack.</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我们教会的不同小组必须不易受到敌人的攻击。</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613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a:extLst>
              <a:ext uri="{FF2B5EF4-FFF2-40B4-BE49-F238E27FC236}">
                <a16:creationId xmlns:a16="http://schemas.microsoft.com/office/drawing/2014/main" id="{B4631E7A-492F-8743-B7C2-406D94523A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49263">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449263">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449263">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449263">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49263"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49263"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49263"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49263"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449263" rtl="0" eaLnBrk="1" fontAlgn="base" latinLnBrk="0" hangingPunct="1">
              <a:lnSpc>
                <a:spcPct val="100000"/>
              </a:lnSpc>
              <a:spcBef>
                <a:spcPct val="0"/>
              </a:spcBef>
              <a:spcAft>
                <a:spcPct val="0"/>
              </a:spcAft>
              <a:buClr>
                <a:srgbClr val="000000"/>
              </a:buClr>
              <a:buSzTx/>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2F8611A-2B9D-2E45-AAC6-8AC34A269FEA}"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pPr marL="0" marR="0" lvl="0" indent="0" algn="r" defTabSz="449263" rtl="0" eaLnBrk="1" fontAlgn="base" latinLnBrk="0" hangingPunct="1">
                <a:lnSpc>
                  <a:spcPct val="100000"/>
                </a:lnSpc>
                <a:spcBef>
                  <a:spcPct val="0"/>
                </a:spcBef>
                <a:spcAft>
                  <a:spcPct val="0"/>
                </a:spcAft>
                <a:buClr>
                  <a:srgbClr val="000000"/>
                </a:buClr>
                <a:buSzTx/>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
        <p:nvSpPr>
          <p:cNvPr id="353282" name="Rectangle 2">
            <a:extLst>
              <a:ext uri="{FF2B5EF4-FFF2-40B4-BE49-F238E27FC236}">
                <a16:creationId xmlns:a16="http://schemas.microsoft.com/office/drawing/2014/main" id="{71748DD6-DA30-DF40-B3AF-6D77CE5DEABA}"/>
              </a:ext>
            </a:extLst>
          </p:cNvPr>
          <p:cNvSpPr>
            <a:spLocks noGrp="1" noRot="1" noChangeAspect="1" noChangeArrowheads="1" noTextEdit="1"/>
          </p:cNvSpPr>
          <p:nvPr>
            <p:ph type="sldImg"/>
          </p:nvPr>
        </p:nvSpPr>
        <p:spPr>
          <a:solidFill>
            <a:srgbClr val="FFFFFF"/>
          </a:solidFill>
          <a:ln/>
        </p:spPr>
      </p:sp>
      <p:sp>
        <p:nvSpPr>
          <p:cNvPr id="353283" name="Rectangle 3">
            <a:extLst>
              <a:ext uri="{FF2B5EF4-FFF2-40B4-BE49-F238E27FC236}">
                <a16:creationId xmlns:a16="http://schemas.microsoft.com/office/drawing/2014/main" id="{2682E539-9E38-3C41-B0FC-1AEE8BB7F0A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venir" panose="02000503020000020003" pitchFamily="2"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53900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Resist materialism that replaces godliness with apostasy</a:t>
            </a:r>
            <a:r>
              <a:rPr kumimoji="1" lang="en-SG" sz="1200" kern="1200" dirty="0">
                <a:solidFill>
                  <a:schemeClr val="tx1"/>
                </a:solidFill>
                <a:effectLst/>
                <a:latin typeface="Arial" panose="020B0604020202020204" pitchFamily="34" charset="0"/>
                <a:ea typeface="ＭＳ Ｐゴシック" charset="-128"/>
                <a:cs typeface="Arial" panose="020B0604020202020204" pitchFamily="34" charset="0"/>
              </a:rPr>
              <a:t>.</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抵制以悖道取代敬虔的物质主义。</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08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07690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Heresies have never been more accessible. You could find me 100 false theologies right there in your seat on your smart phone before you stand up! </a:t>
            </a:r>
          </a:p>
          <a:p>
            <a:pPr marL="0" marR="0" lvl="2" indent="0" algn="l" defTabSz="914400" rtl="0" eaLnBrk="0" fontAlgn="base" latinLnBrk="0" hangingPunct="0">
              <a:lnSpc>
                <a:spcPct val="100000"/>
              </a:lnSpc>
              <a:spcBef>
                <a:spcPct val="30000"/>
              </a:spcBef>
              <a:spcAft>
                <a:spcPct val="0"/>
              </a:spcAft>
              <a:buClrTx/>
              <a:buSzTx/>
              <a:buFontTx/>
              <a:buNone/>
              <a:tabLst/>
              <a:defRPr/>
            </a:pPr>
            <a:r>
              <a:rPr lang="zh-CN" altLang="en-US" dirty="0"/>
              <a:t>异端邪说从未如此触手可及。你只需要在座位上，拿起智能手机，在站起来之前，我就能让你找到</a:t>
            </a:r>
            <a:r>
              <a:rPr lang="en-US" altLang="zh-CN" dirty="0"/>
              <a:t>100</a:t>
            </a:r>
            <a:r>
              <a:rPr lang="zh-CN" altLang="en-US" dirty="0"/>
              <a:t>个错误的神学观点！</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509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880709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994893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526378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Avoid the extremes of too many rules and too few rules.</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避免过多规条和过少规条的极端情况。</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843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 services must main order by not just letting anyone lead.</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我们的教会崇拜必须保持秩序，不可让任何人随意带领。</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03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Your beliefs affect everything about you—privately and publicly. Watch them!</a:t>
            </a:r>
            <a:r>
              <a:rPr lang="en-SG" dirty="0">
                <a:effectLst/>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你的信仰影响你的一切</a:t>
            </a:r>
            <a:r>
              <a:rPr lang="en-US" altLang="zh-CN" dirty="0"/>
              <a:t>——</a:t>
            </a:r>
            <a:r>
              <a:rPr lang="zh-CN" altLang="en-US" dirty="0"/>
              <a:t>无论是私下还是公开。谨慎持守！</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448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Our church’s different subgroups must not be vulnerable to enemy attack.</a:t>
            </a:r>
            <a:r>
              <a:rPr lang="en-SG" dirty="0">
                <a:effectLst/>
                <a:latin typeface="Arial" panose="020B0604020202020204" pitchFamily="34" charset="0"/>
                <a:cs typeface="Arial" panose="020B0604020202020204" pitchFamily="34" charset="0"/>
              </a:rPr>
              <a:t> </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我们教会的不同群体不可对敌人的攻击毫无防备。</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164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Resist materialism that replaces godliness with apostasy</a:t>
            </a:r>
            <a:r>
              <a:rPr kumimoji="1" lang="en-SG" sz="1200" kern="1200" dirty="0">
                <a:solidFill>
                  <a:schemeClr val="tx1"/>
                </a:solidFill>
                <a:effectLst/>
                <a:latin typeface="Arial" panose="020B0604020202020204" pitchFamily="34" charset="0"/>
                <a:ea typeface="ＭＳ Ｐゴシック" charset="-128"/>
                <a:cs typeface="Arial" panose="020B0604020202020204" pitchFamily="34" charset="0"/>
              </a:rPr>
              <a:t>.</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抵制以悖道取代敬虔的物质主义。</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611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sym typeface="Arial"/>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BE Bible Exposition—Chinese</a:t>
            </a:r>
          </a:p>
        </p:txBody>
      </p:sp>
    </p:spTree>
    <p:extLst>
      <p:ext uri="{BB962C8B-B14F-4D97-AF65-F5344CB8AC3E}">
        <p14:creationId xmlns:p14="http://schemas.microsoft.com/office/powerpoint/2010/main" val="252721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dirty="0">
                <a:latin typeface="Arial" panose="020B0604020202020204" pitchFamily="34" charset="0"/>
                <a:cs typeface="Arial" panose="020B0604020202020204" pitchFamily="34" charset="0"/>
              </a:rPr>
              <a:t>But the Bible says, “Do all to the glory of God” (1 Cor 10:31)!</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sz="1050" dirty="0"/>
              <a:t>但是圣经说：“无论做什么，都要为荣耀神而行”（哥林多前书 </a:t>
            </a:r>
            <a:r>
              <a:rPr lang="en-US" altLang="zh-CN" sz="1050" dirty="0"/>
              <a:t>10:31</a:t>
            </a:r>
            <a:r>
              <a:rPr lang="zh-CN" altLang="en-US" sz="1050" dirty="0"/>
              <a:t>）！</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4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Should we just buy a book on it?</a:t>
            </a:r>
            <a:r>
              <a:rPr lang="en-SG" dirty="0">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Or should we just live and let live?</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zh-CN" altLang="en-US" dirty="0"/>
              <a:t>我们是不是应该买一本书来研究一下？</a:t>
            </a:r>
          </a:p>
          <a:p>
            <a:r>
              <a:rPr lang="zh-CN" altLang="en-US" dirty="0"/>
              <a:t>还是应该让其自生自灭，随它去？</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6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0833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368455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kumimoji="1" lang="en-US" sz="1200" kern="1200" dirty="0">
                <a:solidFill>
                  <a:schemeClr val="tx1"/>
                </a:solidFill>
                <a:effectLst/>
                <a:latin typeface="Arial" panose="020B0604020202020204" pitchFamily="34" charset="0"/>
                <a:ea typeface="ＭＳ Ｐゴシック" charset="-128"/>
                <a:cs typeface="Arial" panose="020B0604020202020204" pitchFamily="34" charset="0"/>
              </a:rPr>
              <a:t>This seems the best strategy to me! Here is what he says…</a:t>
            </a:r>
          </a:p>
          <a:p>
            <a:pPr marL="0" marR="0" lvl="0" indent="0" algn="l" defTabSz="457200" rtl="0" eaLnBrk="0" fontAlgn="base" latinLnBrk="0" hangingPunct="0">
              <a:lnSpc>
                <a:spcPct val="125000"/>
              </a:lnSpc>
              <a:spcBef>
                <a:spcPct val="0"/>
              </a:spcBef>
              <a:spcAft>
                <a:spcPct val="0"/>
              </a:spcAft>
              <a:buClrTx/>
              <a:buSzTx/>
              <a:buFontTx/>
              <a:buNone/>
              <a:tabLst/>
              <a:defRPr/>
            </a:pPr>
            <a:r>
              <a:rPr lang="zh-CN" altLang="en-US" dirty="0"/>
              <a:t>在我看来，这似乎是最好的策略！这是他所说的</a:t>
            </a:r>
            <a:r>
              <a:rPr lang="en-US" altLang="zh-CN" dirty="0"/>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18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200" b="1" i="0" u="none" strike="noStrike" kern="1200" cap="none" spc="0" normalizeH="0" baseline="0" noProof="0">
                <a:ln>
                  <a:noFill/>
                </a:ln>
                <a:solidFill>
                  <a:srgbClr val="FFFFFF"/>
                </a:solidFill>
                <a:effectLst>
                  <a:outerShdw blurRad="38100" dist="38100" dir="2700000" algn="tl">
                    <a:srgbClr val="DDDDDD"/>
                  </a:outerShdw>
                </a:effectLst>
                <a:uLnTx/>
                <a:uFillTx/>
                <a:latin typeface="Comic Sans MS" charset="0"/>
                <a:ea typeface="ＭＳ Ｐゴシック" charset="0"/>
                <a:sym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1" i="0" u="none" strike="noStrike" kern="1200" cap="none" spc="0" normalizeH="0" baseline="0" noProof="0">
              <a:ln>
                <a:noFill/>
              </a:ln>
              <a:solidFill>
                <a:srgbClr val="FFFFFF"/>
              </a:solidFill>
              <a:effectLst>
                <a:outerShdw blurRad="38100" dist="38100" dir="2700000" algn="tl">
                  <a:srgbClr val="DDDDDD"/>
                </a:outerShdw>
              </a:effectLst>
              <a:uLnTx/>
              <a:uFillTx/>
              <a:latin typeface="Comic Sans MS" charset="0"/>
              <a:ea typeface="ＭＳ Ｐゴシック" charset="0"/>
              <a:sym typeface="Arial" pitchFamily="34"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49507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8"/>
          <p:cNvSpPr>
            <a:spLocks noGrp="1"/>
          </p:cNvSpPr>
          <p:nvPr>
            <p:ph type="sldNum" sz="quarter" idx="10"/>
          </p:nvPr>
        </p:nvSpPr>
        <p:spPr>
          <a:ln/>
        </p:spPr>
        <p:txBody>
          <a:bodyPr/>
          <a:lstStyle>
            <a:lvl1pPr>
              <a:defRPr/>
            </a:lvl1pPr>
          </a:lstStyle>
          <a:p>
            <a:fld id="{DCF02357-72C3-441A-B077-3918DBAB66F6}"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03775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01D4444B-A3B2-451F-A722-AE695C4F5093}"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5050831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41880773"/>
      </p:ext>
    </p:extLst>
  </p:cSld>
  <p:clrMapOvr>
    <a:masterClrMapping/>
  </p:clrMapOvr>
  <p:transition>
    <p:cu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2908"/>
      </p:ext>
    </p:extLst>
  </p:cSld>
  <p:clrMapOvr>
    <a:masterClrMapping/>
  </p:clrMapOvr>
  <p:transition>
    <p:cu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33901005"/>
      </p:ext>
    </p:extLst>
  </p:cSld>
  <p:clrMapOvr>
    <a:masterClrMapping/>
  </p:clrMapOvr>
  <p:transition>
    <p:cu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456328"/>
      </p:ext>
    </p:extLst>
  </p:cSld>
  <p:clrMapOvr>
    <a:masterClrMapping/>
  </p:clrMapOvr>
  <p:transition>
    <p:cu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033793"/>
      </p:ext>
    </p:extLst>
  </p:cSld>
  <p:clrMapOvr>
    <a:masterClrMapping/>
  </p:clrMapOvr>
  <p:transition>
    <p:cu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766263160"/>
      </p:ext>
    </p:extLst>
  </p:cSld>
  <p:clrMapOvr>
    <a:masterClrMapping/>
  </p:clrMapOvr>
  <p:transition>
    <p:cu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359593"/>
      </p:ext>
    </p:extLst>
  </p:cSld>
  <p:clrMapOvr>
    <a:masterClrMapping/>
  </p:clrMapOvr>
  <p:transition>
    <p:cu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6158482"/>
      </p:ext>
    </p:extLst>
  </p:cSld>
  <p:clrMapOvr>
    <a:masterClrMapping/>
  </p:clrMapOvr>
  <p:transition>
    <p:cu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5105108"/>
      </p:ext>
    </p:extLst>
  </p:cSld>
  <p:clrMapOvr>
    <a:masterClrMapping/>
  </p:clrMapOvr>
  <p:transition>
    <p:cu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419724"/>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76200"/>
            <a:ext cx="2058988"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29325"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A59EEE08-73E0-4D71-94FF-656C242DFD9F}"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8943529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114731"/>
      </p:ext>
    </p:extLst>
  </p:cSld>
  <p:clrMapOvr>
    <a:masterClrMapping/>
  </p:clrMapOvr>
  <p:transition>
    <p:cu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b="1"/>
            </a:lvl1pPr>
          </a:lstStyle>
          <a:p>
            <a:endParaRPr lang="en-US" altLang="en-US"/>
          </a:p>
        </p:txBody>
      </p:sp>
      <p:sp>
        <p:nvSpPr>
          <p:cNvPr id="5" name="Rectangle 5"/>
          <p:cNvSpPr>
            <a:spLocks noGrp="1" noChangeArrowheads="1"/>
          </p:cNvSpPr>
          <p:nvPr>
            <p:ph type="ftr" sz="quarter" idx="11"/>
          </p:nvPr>
        </p:nvSpPr>
        <p:spPr/>
        <p:txBody>
          <a:bodyPr/>
          <a:lstStyle>
            <a:lvl1pPr>
              <a:defRPr b="1"/>
            </a:lvl1pPr>
          </a:lstStyle>
          <a:p>
            <a:endParaRPr lang="en-US" altLang="en-US"/>
          </a:p>
        </p:txBody>
      </p:sp>
      <p:sp>
        <p:nvSpPr>
          <p:cNvPr id="6" name="Rectangle 6"/>
          <p:cNvSpPr>
            <a:spLocks noGrp="1" noChangeArrowheads="1"/>
          </p:cNvSpPr>
          <p:nvPr>
            <p:ph type="sldNum" sz="quarter" idx="12"/>
          </p:nvPr>
        </p:nvSpPr>
        <p:spPr/>
        <p:txBody>
          <a:bodyPr/>
          <a:lstStyle>
            <a:lvl1pPr>
              <a:defRPr b="1"/>
            </a:lvl1pPr>
          </a:lstStyle>
          <a:p>
            <a:fld id="{910C22EF-242D-42F7-B019-F84B49BCAB39}" type="slidenum">
              <a:rPr lang="en-US" altLang="en-US"/>
              <a:pPr/>
              <a:t>‹#›</a:t>
            </a:fld>
            <a:endParaRPr lang="en-US" altLang="en-US"/>
          </a:p>
        </p:txBody>
      </p:sp>
    </p:spTree>
    <p:extLst>
      <p:ext uri="{BB962C8B-B14F-4D97-AF65-F5344CB8AC3E}">
        <p14:creationId xmlns:p14="http://schemas.microsoft.com/office/powerpoint/2010/main" val="17890399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endParaRPr lang="en-US" altLang="en-US"/>
          </a:p>
        </p:txBody>
      </p:sp>
      <p:sp>
        <p:nvSpPr>
          <p:cNvPr id="5" name="Rectangle 5"/>
          <p:cNvSpPr>
            <a:spLocks noGrp="1" noChangeArrowheads="1"/>
          </p:cNvSpPr>
          <p:nvPr>
            <p:ph type="ftr" sz="quarter" idx="11"/>
          </p:nvPr>
        </p:nvSpPr>
        <p:spPr/>
        <p:txBody>
          <a:bodyPr/>
          <a:lstStyle>
            <a:lvl1pPr>
              <a:defRPr b="1"/>
            </a:lvl1pPr>
          </a:lstStyle>
          <a:p>
            <a:endParaRPr lang="en-US" altLang="en-US"/>
          </a:p>
        </p:txBody>
      </p:sp>
      <p:sp>
        <p:nvSpPr>
          <p:cNvPr id="6" name="Rectangle 6"/>
          <p:cNvSpPr>
            <a:spLocks noGrp="1" noChangeArrowheads="1"/>
          </p:cNvSpPr>
          <p:nvPr>
            <p:ph type="sldNum" sz="quarter" idx="12"/>
          </p:nvPr>
        </p:nvSpPr>
        <p:spPr/>
        <p:txBody>
          <a:bodyPr/>
          <a:lstStyle>
            <a:lvl1pPr>
              <a:defRPr b="1"/>
            </a:lvl1pPr>
          </a:lstStyle>
          <a:p>
            <a:fld id="{79C3C6E9-E11F-471D-BBED-7790A7F3CBF7}" type="slidenum">
              <a:rPr lang="en-US" altLang="en-US"/>
              <a:pPr/>
              <a:t>‹#›</a:t>
            </a:fld>
            <a:endParaRPr lang="en-US" altLang="en-US"/>
          </a:p>
        </p:txBody>
      </p:sp>
    </p:spTree>
    <p:extLst>
      <p:ext uri="{BB962C8B-B14F-4D97-AF65-F5344CB8AC3E}">
        <p14:creationId xmlns:p14="http://schemas.microsoft.com/office/powerpoint/2010/main" val="6578217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vl1pPr>
          </a:lstStyle>
          <a:p>
            <a:endParaRPr lang="en-US" altLang="en-US"/>
          </a:p>
        </p:txBody>
      </p:sp>
      <p:sp>
        <p:nvSpPr>
          <p:cNvPr id="5" name="Rectangle 5"/>
          <p:cNvSpPr>
            <a:spLocks noGrp="1" noChangeArrowheads="1"/>
          </p:cNvSpPr>
          <p:nvPr>
            <p:ph type="ftr" sz="quarter" idx="11"/>
          </p:nvPr>
        </p:nvSpPr>
        <p:spPr/>
        <p:txBody>
          <a:bodyPr/>
          <a:lstStyle>
            <a:lvl1pPr>
              <a:defRPr b="1"/>
            </a:lvl1pPr>
          </a:lstStyle>
          <a:p>
            <a:endParaRPr lang="en-US" altLang="en-US"/>
          </a:p>
        </p:txBody>
      </p:sp>
      <p:sp>
        <p:nvSpPr>
          <p:cNvPr id="6" name="Rectangle 6"/>
          <p:cNvSpPr>
            <a:spLocks noGrp="1" noChangeArrowheads="1"/>
          </p:cNvSpPr>
          <p:nvPr>
            <p:ph type="sldNum" sz="quarter" idx="12"/>
          </p:nvPr>
        </p:nvSpPr>
        <p:spPr/>
        <p:txBody>
          <a:bodyPr/>
          <a:lstStyle>
            <a:lvl1pPr>
              <a:defRPr b="1"/>
            </a:lvl1pPr>
          </a:lstStyle>
          <a:p>
            <a:fld id="{AE205676-FA0D-44B9-B734-D7D8BA7DC533}" type="slidenum">
              <a:rPr lang="en-US" altLang="en-US"/>
              <a:pPr/>
              <a:t>‹#›</a:t>
            </a:fld>
            <a:endParaRPr lang="en-US" altLang="en-US"/>
          </a:p>
        </p:txBody>
      </p:sp>
    </p:spTree>
    <p:extLst>
      <p:ext uri="{BB962C8B-B14F-4D97-AF65-F5344CB8AC3E}">
        <p14:creationId xmlns:p14="http://schemas.microsoft.com/office/powerpoint/2010/main" val="2318994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endParaRPr lang="en-US" altLang="en-US"/>
          </a:p>
        </p:txBody>
      </p:sp>
      <p:sp>
        <p:nvSpPr>
          <p:cNvPr id="6" name="Rectangle 5"/>
          <p:cNvSpPr>
            <a:spLocks noGrp="1" noChangeArrowheads="1"/>
          </p:cNvSpPr>
          <p:nvPr>
            <p:ph type="ftr" sz="quarter" idx="11"/>
          </p:nvPr>
        </p:nvSpPr>
        <p:spPr/>
        <p:txBody>
          <a:bodyPr/>
          <a:lstStyle>
            <a:lvl1pPr>
              <a:defRPr b="1"/>
            </a:lvl1pPr>
          </a:lstStyle>
          <a:p>
            <a:endParaRPr lang="en-US" altLang="en-US"/>
          </a:p>
        </p:txBody>
      </p:sp>
      <p:sp>
        <p:nvSpPr>
          <p:cNvPr id="7" name="Rectangle 6"/>
          <p:cNvSpPr>
            <a:spLocks noGrp="1" noChangeArrowheads="1"/>
          </p:cNvSpPr>
          <p:nvPr>
            <p:ph type="sldNum" sz="quarter" idx="12"/>
          </p:nvPr>
        </p:nvSpPr>
        <p:spPr/>
        <p:txBody>
          <a:bodyPr/>
          <a:lstStyle>
            <a:lvl1pPr>
              <a:defRPr b="1"/>
            </a:lvl1pPr>
          </a:lstStyle>
          <a:p>
            <a:fld id="{E4AF99F7-D8D0-4CD4-A73D-62DAF2BF9EB2}" type="slidenum">
              <a:rPr lang="en-US" altLang="en-US"/>
              <a:pPr/>
              <a:t>‹#›</a:t>
            </a:fld>
            <a:endParaRPr lang="en-US" altLang="en-US"/>
          </a:p>
        </p:txBody>
      </p:sp>
    </p:spTree>
    <p:extLst>
      <p:ext uri="{BB962C8B-B14F-4D97-AF65-F5344CB8AC3E}">
        <p14:creationId xmlns:p14="http://schemas.microsoft.com/office/powerpoint/2010/main" val="36963551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endParaRPr lang="en-US" altLang="en-US"/>
          </a:p>
        </p:txBody>
      </p:sp>
      <p:sp>
        <p:nvSpPr>
          <p:cNvPr id="8" name="Rectangle 5"/>
          <p:cNvSpPr>
            <a:spLocks noGrp="1" noChangeArrowheads="1"/>
          </p:cNvSpPr>
          <p:nvPr>
            <p:ph type="ftr" sz="quarter" idx="11"/>
          </p:nvPr>
        </p:nvSpPr>
        <p:spPr/>
        <p:txBody>
          <a:bodyPr/>
          <a:lstStyle>
            <a:lvl1pPr>
              <a:defRPr b="1"/>
            </a:lvl1pPr>
          </a:lstStyle>
          <a:p>
            <a:endParaRPr lang="en-US" altLang="en-US"/>
          </a:p>
        </p:txBody>
      </p:sp>
      <p:sp>
        <p:nvSpPr>
          <p:cNvPr id="9" name="Rectangle 6"/>
          <p:cNvSpPr>
            <a:spLocks noGrp="1" noChangeArrowheads="1"/>
          </p:cNvSpPr>
          <p:nvPr>
            <p:ph type="sldNum" sz="quarter" idx="12"/>
          </p:nvPr>
        </p:nvSpPr>
        <p:spPr/>
        <p:txBody>
          <a:bodyPr/>
          <a:lstStyle>
            <a:lvl1pPr>
              <a:defRPr b="1"/>
            </a:lvl1pPr>
          </a:lstStyle>
          <a:p>
            <a:fld id="{0B839018-C073-4953-A822-C874810B157D}" type="slidenum">
              <a:rPr lang="en-US" altLang="en-US"/>
              <a:pPr/>
              <a:t>‹#›</a:t>
            </a:fld>
            <a:endParaRPr lang="en-US" altLang="en-US"/>
          </a:p>
        </p:txBody>
      </p:sp>
    </p:spTree>
    <p:extLst>
      <p:ext uri="{BB962C8B-B14F-4D97-AF65-F5344CB8AC3E}">
        <p14:creationId xmlns:p14="http://schemas.microsoft.com/office/powerpoint/2010/main" val="2465004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endParaRPr lang="en-US" altLang="en-US"/>
          </a:p>
        </p:txBody>
      </p:sp>
      <p:sp>
        <p:nvSpPr>
          <p:cNvPr id="4" name="Rectangle 5"/>
          <p:cNvSpPr>
            <a:spLocks noGrp="1" noChangeArrowheads="1"/>
          </p:cNvSpPr>
          <p:nvPr>
            <p:ph type="ftr" sz="quarter" idx="11"/>
          </p:nvPr>
        </p:nvSpPr>
        <p:spPr/>
        <p:txBody>
          <a:bodyPr/>
          <a:lstStyle>
            <a:lvl1pPr>
              <a:defRPr b="1"/>
            </a:lvl1pPr>
          </a:lstStyle>
          <a:p>
            <a:endParaRPr lang="en-US" altLang="en-US"/>
          </a:p>
        </p:txBody>
      </p:sp>
      <p:sp>
        <p:nvSpPr>
          <p:cNvPr id="5" name="Rectangle 6"/>
          <p:cNvSpPr>
            <a:spLocks noGrp="1" noChangeArrowheads="1"/>
          </p:cNvSpPr>
          <p:nvPr>
            <p:ph type="sldNum" sz="quarter" idx="12"/>
          </p:nvPr>
        </p:nvSpPr>
        <p:spPr/>
        <p:txBody>
          <a:bodyPr/>
          <a:lstStyle>
            <a:lvl1pPr>
              <a:defRPr b="1"/>
            </a:lvl1pPr>
          </a:lstStyle>
          <a:p>
            <a:fld id="{10870CD6-7CA6-4EB3-A4F1-8ED33157C51D}" type="slidenum">
              <a:rPr lang="en-US" altLang="en-US"/>
              <a:pPr/>
              <a:t>‹#›</a:t>
            </a:fld>
            <a:endParaRPr lang="en-US" altLang="en-US"/>
          </a:p>
        </p:txBody>
      </p:sp>
    </p:spTree>
    <p:extLst>
      <p:ext uri="{BB962C8B-B14F-4D97-AF65-F5344CB8AC3E}">
        <p14:creationId xmlns:p14="http://schemas.microsoft.com/office/powerpoint/2010/main" val="32070690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endParaRPr lang="en-US" altLang="en-US"/>
          </a:p>
        </p:txBody>
      </p:sp>
      <p:sp>
        <p:nvSpPr>
          <p:cNvPr id="3" name="Rectangle 5"/>
          <p:cNvSpPr>
            <a:spLocks noGrp="1" noChangeArrowheads="1"/>
          </p:cNvSpPr>
          <p:nvPr>
            <p:ph type="ftr" sz="quarter" idx="11"/>
          </p:nvPr>
        </p:nvSpPr>
        <p:spPr/>
        <p:txBody>
          <a:bodyPr/>
          <a:lstStyle>
            <a:lvl1pPr>
              <a:defRPr b="1"/>
            </a:lvl1pPr>
          </a:lstStyle>
          <a:p>
            <a:endParaRPr lang="en-US" altLang="en-US"/>
          </a:p>
        </p:txBody>
      </p:sp>
      <p:sp>
        <p:nvSpPr>
          <p:cNvPr id="4" name="Rectangle 6"/>
          <p:cNvSpPr>
            <a:spLocks noGrp="1" noChangeArrowheads="1"/>
          </p:cNvSpPr>
          <p:nvPr>
            <p:ph type="sldNum" sz="quarter" idx="12"/>
          </p:nvPr>
        </p:nvSpPr>
        <p:spPr/>
        <p:txBody>
          <a:bodyPr/>
          <a:lstStyle>
            <a:lvl1pPr>
              <a:defRPr b="1"/>
            </a:lvl1pPr>
          </a:lstStyle>
          <a:p>
            <a:fld id="{047A7205-A2FC-4CA3-AA19-60B90F04D869}" type="slidenum">
              <a:rPr lang="en-US" altLang="en-US"/>
              <a:pPr/>
              <a:t>‹#›</a:t>
            </a:fld>
            <a:endParaRPr lang="en-US" altLang="en-US"/>
          </a:p>
        </p:txBody>
      </p:sp>
    </p:spTree>
    <p:extLst>
      <p:ext uri="{BB962C8B-B14F-4D97-AF65-F5344CB8AC3E}">
        <p14:creationId xmlns:p14="http://schemas.microsoft.com/office/powerpoint/2010/main" val="19563780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endParaRPr lang="en-US" altLang="en-US"/>
          </a:p>
        </p:txBody>
      </p:sp>
      <p:sp>
        <p:nvSpPr>
          <p:cNvPr id="6" name="Rectangle 5"/>
          <p:cNvSpPr>
            <a:spLocks noGrp="1" noChangeArrowheads="1"/>
          </p:cNvSpPr>
          <p:nvPr>
            <p:ph type="ftr" sz="quarter" idx="11"/>
          </p:nvPr>
        </p:nvSpPr>
        <p:spPr/>
        <p:txBody>
          <a:bodyPr/>
          <a:lstStyle>
            <a:lvl1pPr>
              <a:defRPr b="1"/>
            </a:lvl1pPr>
          </a:lstStyle>
          <a:p>
            <a:endParaRPr lang="en-US" altLang="en-US"/>
          </a:p>
        </p:txBody>
      </p:sp>
      <p:sp>
        <p:nvSpPr>
          <p:cNvPr id="7" name="Rectangle 6"/>
          <p:cNvSpPr>
            <a:spLocks noGrp="1" noChangeArrowheads="1"/>
          </p:cNvSpPr>
          <p:nvPr>
            <p:ph type="sldNum" sz="quarter" idx="12"/>
          </p:nvPr>
        </p:nvSpPr>
        <p:spPr/>
        <p:txBody>
          <a:bodyPr/>
          <a:lstStyle>
            <a:lvl1pPr>
              <a:defRPr b="1"/>
            </a:lvl1pPr>
          </a:lstStyle>
          <a:p>
            <a:fld id="{43097750-6015-4839-8093-8E31844E840B}" type="slidenum">
              <a:rPr lang="en-US" altLang="en-US"/>
              <a:pPr/>
              <a:t>‹#›</a:t>
            </a:fld>
            <a:endParaRPr lang="en-US" altLang="en-US"/>
          </a:p>
        </p:txBody>
      </p:sp>
    </p:spTree>
    <p:extLst>
      <p:ext uri="{BB962C8B-B14F-4D97-AF65-F5344CB8AC3E}">
        <p14:creationId xmlns:p14="http://schemas.microsoft.com/office/powerpoint/2010/main" val="3733817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endParaRPr lang="en-US" altLang="en-US"/>
          </a:p>
        </p:txBody>
      </p:sp>
      <p:sp>
        <p:nvSpPr>
          <p:cNvPr id="6" name="Rectangle 5"/>
          <p:cNvSpPr>
            <a:spLocks noGrp="1" noChangeArrowheads="1"/>
          </p:cNvSpPr>
          <p:nvPr>
            <p:ph type="ftr" sz="quarter" idx="11"/>
          </p:nvPr>
        </p:nvSpPr>
        <p:spPr/>
        <p:txBody>
          <a:bodyPr/>
          <a:lstStyle>
            <a:lvl1pPr>
              <a:defRPr b="1"/>
            </a:lvl1pPr>
          </a:lstStyle>
          <a:p>
            <a:endParaRPr lang="en-US" altLang="en-US"/>
          </a:p>
        </p:txBody>
      </p:sp>
      <p:sp>
        <p:nvSpPr>
          <p:cNvPr id="7" name="Rectangle 6"/>
          <p:cNvSpPr>
            <a:spLocks noGrp="1" noChangeArrowheads="1"/>
          </p:cNvSpPr>
          <p:nvPr>
            <p:ph type="sldNum" sz="quarter" idx="12"/>
          </p:nvPr>
        </p:nvSpPr>
        <p:spPr/>
        <p:txBody>
          <a:bodyPr/>
          <a:lstStyle>
            <a:lvl1pPr>
              <a:defRPr b="1"/>
            </a:lvl1pPr>
          </a:lstStyle>
          <a:p>
            <a:fld id="{6D04799C-95DE-47D0-B3BC-DC856650930A}" type="slidenum">
              <a:rPr lang="en-US" altLang="en-US"/>
              <a:pPr/>
              <a:t>‹#›</a:t>
            </a:fld>
            <a:endParaRPr lang="en-US" altLang="en-US"/>
          </a:p>
        </p:txBody>
      </p:sp>
    </p:spTree>
    <p:extLst>
      <p:ext uri="{BB962C8B-B14F-4D97-AF65-F5344CB8AC3E}">
        <p14:creationId xmlns:p14="http://schemas.microsoft.com/office/powerpoint/2010/main" val="206904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1"/>
          <p:cNvSpPr>
            <a:spLocks noGrp="1"/>
          </p:cNvSpPr>
          <p:nvPr>
            <p:ph type="sldNum" sz="quarter" idx="10"/>
          </p:nvPr>
        </p:nvSpPr>
        <p:spPr>
          <a:ln/>
        </p:spPr>
        <p:txBody>
          <a:bodyPr/>
          <a:lstStyle>
            <a:lvl1pPr>
              <a:defRPr/>
            </a:lvl1pPr>
          </a:lstStyle>
          <a:p>
            <a:fld id="{4D23D170-981F-485A-974D-AD8A581CBBEB}"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7544594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endParaRPr lang="en-US" altLang="en-US"/>
          </a:p>
        </p:txBody>
      </p:sp>
      <p:sp>
        <p:nvSpPr>
          <p:cNvPr id="5" name="Rectangle 5"/>
          <p:cNvSpPr>
            <a:spLocks noGrp="1" noChangeArrowheads="1"/>
          </p:cNvSpPr>
          <p:nvPr>
            <p:ph type="ftr" sz="quarter" idx="11"/>
          </p:nvPr>
        </p:nvSpPr>
        <p:spPr/>
        <p:txBody>
          <a:bodyPr/>
          <a:lstStyle>
            <a:lvl1pPr>
              <a:defRPr b="1"/>
            </a:lvl1pPr>
          </a:lstStyle>
          <a:p>
            <a:endParaRPr lang="en-US" altLang="en-US"/>
          </a:p>
        </p:txBody>
      </p:sp>
      <p:sp>
        <p:nvSpPr>
          <p:cNvPr id="6" name="Rectangle 6"/>
          <p:cNvSpPr>
            <a:spLocks noGrp="1" noChangeArrowheads="1"/>
          </p:cNvSpPr>
          <p:nvPr>
            <p:ph type="sldNum" sz="quarter" idx="12"/>
          </p:nvPr>
        </p:nvSpPr>
        <p:spPr/>
        <p:txBody>
          <a:bodyPr/>
          <a:lstStyle>
            <a:lvl1pPr>
              <a:defRPr b="1"/>
            </a:lvl1pPr>
          </a:lstStyle>
          <a:p>
            <a:fld id="{93B99390-E245-4726-BAB6-E83D4AD029AB}" type="slidenum">
              <a:rPr lang="en-US" altLang="en-US"/>
              <a:pPr/>
              <a:t>‹#›</a:t>
            </a:fld>
            <a:endParaRPr lang="en-US" altLang="en-US"/>
          </a:p>
        </p:txBody>
      </p:sp>
    </p:spTree>
    <p:extLst>
      <p:ext uri="{BB962C8B-B14F-4D97-AF65-F5344CB8AC3E}">
        <p14:creationId xmlns:p14="http://schemas.microsoft.com/office/powerpoint/2010/main" val="8833362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endParaRPr lang="en-US" altLang="en-US"/>
          </a:p>
        </p:txBody>
      </p:sp>
      <p:sp>
        <p:nvSpPr>
          <p:cNvPr id="5" name="Rectangle 5"/>
          <p:cNvSpPr>
            <a:spLocks noGrp="1" noChangeArrowheads="1"/>
          </p:cNvSpPr>
          <p:nvPr>
            <p:ph type="ftr" sz="quarter" idx="11"/>
          </p:nvPr>
        </p:nvSpPr>
        <p:spPr/>
        <p:txBody>
          <a:bodyPr/>
          <a:lstStyle>
            <a:lvl1pPr>
              <a:defRPr b="1"/>
            </a:lvl1pPr>
          </a:lstStyle>
          <a:p>
            <a:endParaRPr lang="en-US" altLang="en-US"/>
          </a:p>
        </p:txBody>
      </p:sp>
      <p:sp>
        <p:nvSpPr>
          <p:cNvPr id="6" name="Rectangle 6"/>
          <p:cNvSpPr>
            <a:spLocks noGrp="1" noChangeArrowheads="1"/>
          </p:cNvSpPr>
          <p:nvPr>
            <p:ph type="sldNum" sz="quarter" idx="12"/>
          </p:nvPr>
        </p:nvSpPr>
        <p:spPr/>
        <p:txBody>
          <a:bodyPr/>
          <a:lstStyle>
            <a:lvl1pPr>
              <a:defRPr b="1"/>
            </a:lvl1pPr>
          </a:lstStyle>
          <a:p>
            <a:fld id="{B83AA199-8385-43F3-A151-DBDBED9D4797}" type="slidenum">
              <a:rPr lang="en-US" altLang="en-US"/>
              <a:pPr/>
              <a:t>‹#›</a:t>
            </a:fld>
            <a:endParaRPr lang="en-US" altLang="en-US"/>
          </a:p>
        </p:txBody>
      </p:sp>
    </p:spTree>
    <p:extLst>
      <p:ext uri="{BB962C8B-B14F-4D97-AF65-F5344CB8AC3E}">
        <p14:creationId xmlns:p14="http://schemas.microsoft.com/office/powerpoint/2010/main" val="2695601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A22832B2-EF65-475B-A529-6912AADF18DD}" type="slidenum">
              <a:rPr lang="en-US" altLang="en-US"/>
              <a:pPr/>
              <a:t>‹#›</a:t>
            </a:fld>
            <a:endParaRPr lang="en-US" altLang="en-US" sz="1400"/>
          </a:p>
        </p:txBody>
      </p:sp>
    </p:spTree>
    <p:extLst>
      <p:ext uri="{BB962C8B-B14F-4D97-AF65-F5344CB8AC3E}">
        <p14:creationId xmlns:p14="http://schemas.microsoft.com/office/powerpoint/2010/main" val="14934057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96AEC42D-7105-4E6D-A2ED-322C71C9AA8B}" type="slidenum">
              <a:rPr lang="en-US" altLang="en-US"/>
              <a:pPr/>
              <a:t>‹#›</a:t>
            </a:fld>
            <a:endParaRPr lang="en-US" altLang="en-US" sz="1400"/>
          </a:p>
        </p:txBody>
      </p:sp>
    </p:spTree>
    <p:extLst>
      <p:ext uri="{BB962C8B-B14F-4D97-AF65-F5344CB8AC3E}">
        <p14:creationId xmlns:p14="http://schemas.microsoft.com/office/powerpoint/2010/main" val="24010817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F61C820B-E586-474B-94AB-AB06120AA85B}" type="slidenum">
              <a:rPr lang="en-US" altLang="en-US"/>
              <a:pPr/>
              <a:t>‹#›</a:t>
            </a:fld>
            <a:endParaRPr lang="en-US" altLang="en-US" sz="1400"/>
          </a:p>
        </p:txBody>
      </p:sp>
    </p:spTree>
    <p:extLst>
      <p:ext uri="{BB962C8B-B14F-4D97-AF65-F5344CB8AC3E}">
        <p14:creationId xmlns:p14="http://schemas.microsoft.com/office/powerpoint/2010/main" val="41682580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7FA52D52-E545-4D26-BCA0-87F2061BB460}" type="slidenum">
              <a:rPr lang="en-US" altLang="en-US"/>
              <a:pPr/>
              <a:t>‹#›</a:t>
            </a:fld>
            <a:endParaRPr lang="en-US" altLang="en-US" sz="1400"/>
          </a:p>
        </p:txBody>
      </p:sp>
    </p:spTree>
    <p:extLst>
      <p:ext uri="{BB962C8B-B14F-4D97-AF65-F5344CB8AC3E}">
        <p14:creationId xmlns:p14="http://schemas.microsoft.com/office/powerpoint/2010/main" val="40297676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8"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9"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3F6BC436-EDEC-4EE1-94CE-0D2523A72739}" type="slidenum">
              <a:rPr lang="en-US" altLang="en-US"/>
              <a:pPr/>
              <a:t>‹#›</a:t>
            </a:fld>
            <a:endParaRPr lang="en-US" altLang="en-US" sz="1400"/>
          </a:p>
        </p:txBody>
      </p:sp>
    </p:spTree>
    <p:extLst>
      <p:ext uri="{BB962C8B-B14F-4D97-AF65-F5344CB8AC3E}">
        <p14:creationId xmlns:p14="http://schemas.microsoft.com/office/powerpoint/2010/main" val="33746654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4"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5"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877C8024-B2ED-4FEA-8FE4-338AF8AF6DFA}" type="slidenum">
              <a:rPr lang="en-US" altLang="en-US"/>
              <a:pPr/>
              <a:t>‹#›</a:t>
            </a:fld>
            <a:endParaRPr lang="en-US" altLang="en-US" sz="1400"/>
          </a:p>
        </p:txBody>
      </p:sp>
    </p:spTree>
    <p:extLst>
      <p:ext uri="{BB962C8B-B14F-4D97-AF65-F5344CB8AC3E}">
        <p14:creationId xmlns:p14="http://schemas.microsoft.com/office/powerpoint/2010/main" val="31463120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3"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4"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DC320D55-DC4C-43C3-BA64-C8DB180D901E}" type="slidenum">
              <a:rPr lang="en-US" altLang="en-US"/>
              <a:pPr/>
              <a:t>‹#›</a:t>
            </a:fld>
            <a:endParaRPr lang="en-US" altLang="en-US" sz="1400"/>
          </a:p>
        </p:txBody>
      </p:sp>
    </p:spTree>
    <p:extLst>
      <p:ext uri="{BB962C8B-B14F-4D97-AF65-F5344CB8AC3E}">
        <p14:creationId xmlns:p14="http://schemas.microsoft.com/office/powerpoint/2010/main" val="19520062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F8653746-C519-4EE7-B8A2-5EB7041D0639}" type="slidenum">
              <a:rPr lang="en-US" altLang="en-US"/>
              <a:pPr/>
              <a:t>‹#›</a:t>
            </a:fld>
            <a:endParaRPr lang="en-US" altLang="en-US" sz="1400"/>
          </a:p>
        </p:txBody>
      </p:sp>
    </p:spTree>
    <p:extLst>
      <p:ext uri="{BB962C8B-B14F-4D97-AF65-F5344CB8AC3E}">
        <p14:creationId xmlns:p14="http://schemas.microsoft.com/office/powerpoint/2010/main" val="242184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p:cNvSpPr>
          <p:nvPr>
            <p:ph type="sldNum" sz="quarter" idx="10"/>
          </p:nvPr>
        </p:nvSpPr>
        <p:spPr>
          <a:ln/>
        </p:spPr>
        <p:txBody>
          <a:bodyPr/>
          <a:lstStyle>
            <a:lvl1pPr>
              <a:defRPr/>
            </a:lvl1pPr>
          </a:lstStyle>
          <a:p>
            <a:fld id="{A6BC4652-4FAB-42DB-BB49-EF8A817473F0}"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1869054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6"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7"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574ACFCF-2F7F-467D-85C2-10B308E656D2}" type="slidenum">
              <a:rPr lang="en-US" altLang="en-US"/>
              <a:pPr/>
              <a:t>‹#›</a:t>
            </a:fld>
            <a:endParaRPr lang="en-US" altLang="en-US" sz="1400"/>
          </a:p>
        </p:txBody>
      </p:sp>
    </p:spTree>
    <p:extLst>
      <p:ext uri="{BB962C8B-B14F-4D97-AF65-F5344CB8AC3E}">
        <p14:creationId xmlns:p14="http://schemas.microsoft.com/office/powerpoint/2010/main" val="13464592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D37141C1-346C-40B1-B0F1-7492A4B0A1ED}" type="slidenum">
              <a:rPr lang="en-US" altLang="en-US"/>
              <a:pPr/>
              <a:t>‹#›</a:t>
            </a:fld>
            <a:endParaRPr lang="en-US" altLang="en-US" sz="1400"/>
          </a:p>
        </p:txBody>
      </p:sp>
    </p:spTree>
    <p:extLst>
      <p:ext uri="{BB962C8B-B14F-4D97-AF65-F5344CB8AC3E}">
        <p14:creationId xmlns:p14="http://schemas.microsoft.com/office/powerpoint/2010/main" val="181939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xfrm>
            <a:off x="301625" y="6242050"/>
            <a:ext cx="1782763"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5" name="Rectangle 60"/>
          <p:cNvSpPr>
            <a:spLocks noGrp="1" noChangeArrowheads="1"/>
          </p:cNvSpPr>
          <p:nvPr>
            <p:ph type="ftr" sz="quarter" idx="11"/>
          </p:nvPr>
        </p:nvSpPr>
        <p:spPr>
          <a:xfrm>
            <a:off x="2257425" y="6248400"/>
            <a:ext cx="3455988"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endParaRPr lang="en-GB" altLang="en-US"/>
          </a:p>
        </p:txBody>
      </p:sp>
      <p:sp>
        <p:nvSpPr>
          <p:cNvPr id="6" name="Rectangle 61"/>
          <p:cNvSpPr>
            <a:spLocks noGrp="1" noChangeArrowheads="1"/>
          </p:cNvSpPr>
          <p:nvPr>
            <p:ph type="sldNum" sz="quarter" idx="12"/>
          </p:nvPr>
        </p:nvSpPr>
        <p:spPr>
          <a:xfrm>
            <a:off x="5867400" y="6248400"/>
            <a:ext cx="1755775" cy="474663"/>
          </a:xfrm>
          <a:prstGeom prst="rect">
            <a:avLst/>
          </a:prstGeom>
        </p:spPr>
        <p:txBody>
          <a:bodyPr vert="horz" wrap="square" lIns="91440" tIns="45720" rIns="91440" bIns="45720" numCol="1" anchor="t" anchorCtr="0" compatLnSpc="1">
            <a:prstTxWarp prst="textNoShape">
              <a:avLst/>
            </a:prstTxWarp>
          </a:bodyPr>
          <a:lstStyle>
            <a:lvl1pPr>
              <a:defRPr sz="2000">
                <a:solidFill>
                  <a:srgbClr val="2F1311"/>
                </a:solidFill>
              </a:defRPr>
            </a:lvl1pPr>
          </a:lstStyle>
          <a:p>
            <a:fld id="{D2B43ED3-AB1B-4E42-9572-5F9B33B465A6}" type="slidenum">
              <a:rPr lang="en-US" altLang="en-US"/>
              <a:pPr/>
              <a:t>‹#›</a:t>
            </a:fld>
            <a:endParaRPr lang="en-US" altLang="en-US" sz="1400"/>
          </a:p>
        </p:txBody>
      </p:sp>
    </p:spTree>
    <p:extLst>
      <p:ext uri="{BB962C8B-B14F-4D97-AF65-F5344CB8AC3E}">
        <p14:creationId xmlns:p14="http://schemas.microsoft.com/office/powerpoint/2010/main" val="15830536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3196034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8460472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626688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70070378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6158320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8525740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970233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p:cNvSpPr>
          <p:nvPr>
            <p:ph type="sldNum" sz="quarter" idx="10"/>
          </p:nvPr>
        </p:nvSpPr>
        <p:spPr>
          <a:ln/>
        </p:spPr>
        <p:txBody>
          <a:bodyPr/>
          <a:lstStyle>
            <a:lvl1pPr>
              <a:defRPr/>
            </a:lvl1pPr>
          </a:lstStyle>
          <a:p>
            <a:fld id="{B1C38D86-ECE3-4FF6-83FE-50617594A992}"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3442817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2104375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8247537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0631463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1828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63269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57496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02919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92493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90948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365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4267200"/>
            <a:ext cx="31242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4267200"/>
            <a:ext cx="31242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p:cNvSpPr>
          <p:nvPr>
            <p:ph type="sldNum" sz="quarter" idx="10"/>
          </p:nvPr>
        </p:nvSpPr>
        <p:spPr>
          <a:ln/>
        </p:spPr>
        <p:txBody>
          <a:bodyPr/>
          <a:lstStyle>
            <a:lvl1pPr>
              <a:defRPr/>
            </a:lvl1pPr>
          </a:lstStyle>
          <a:p>
            <a:fld id="{56E33BF3-325D-4425-B739-8346D40B37D4}"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3711350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84676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93152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79507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02609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96751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42996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35966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87437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66902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044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p:cNvSpPr>
          <p:nvPr>
            <p:ph type="sldNum" sz="quarter" idx="10"/>
          </p:nvPr>
        </p:nvSpPr>
        <p:spPr>
          <a:ln/>
        </p:spPr>
        <p:txBody>
          <a:bodyPr/>
          <a:lstStyle>
            <a:lvl1pPr>
              <a:defRPr/>
            </a:lvl1pPr>
          </a:lstStyle>
          <a:p>
            <a:fld id="{EB198CD7-86E7-4621-9E7A-EE44EE8034EF}"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40979211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10477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47763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28708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66888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0468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3525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8053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92629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22532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6921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
          <p:cNvSpPr>
            <a:spLocks noGrp="1"/>
          </p:cNvSpPr>
          <p:nvPr>
            <p:ph type="sldNum" sz="quarter" idx="10"/>
          </p:nvPr>
        </p:nvSpPr>
        <p:spPr>
          <a:ln/>
        </p:spPr>
        <p:txBody>
          <a:bodyPr/>
          <a:lstStyle>
            <a:lvl1pPr>
              <a:defRPr/>
            </a:lvl1pPr>
          </a:lstStyle>
          <a:p>
            <a:fld id="{056641F1-0268-4F17-A329-504B7644F3DD}"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7119629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03183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40182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0754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58825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26789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44079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58660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11051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0543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4628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p:cNvSpPr>
          <p:nvPr>
            <p:ph type="sldNum" sz="quarter" idx="10"/>
          </p:nvPr>
        </p:nvSpPr>
        <p:spPr>
          <a:ln/>
        </p:spPr>
        <p:txBody>
          <a:bodyPr/>
          <a:lstStyle>
            <a:lvl1pPr>
              <a:defRPr/>
            </a:lvl1pPr>
          </a:lstStyle>
          <a:p>
            <a:fld id="{50391547-8CAF-4217-A92B-B09A369BEA5F}"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9007000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44866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2112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03671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77279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55023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259073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84782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215027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1535405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183948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p:cNvSpPr>
          <p:nvPr>
            <p:ph type="sldNum" sz="quarter" idx="10"/>
          </p:nvPr>
        </p:nvSpPr>
        <p:spPr>
          <a:ln/>
        </p:spPr>
        <p:txBody>
          <a:bodyPr/>
          <a:lstStyle>
            <a:lvl1pPr>
              <a:defRPr/>
            </a:lvl1pPr>
          </a:lstStyle>
          <a:p>
            <a:fld id="{AB3375C7-6154-4F36-A982-E1E8B25C1194}"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6770038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41044185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6285397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4924091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1168013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237768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9590651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6316606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565454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979648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48658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9079D27A-4C7E-42B9-94A4-2960A74A0FE9}"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477103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p:cNvSpPr>
          <p:nvPr>
            <p:ph type="sldNum" sz="quarter" idx="10"/>
          </p:nvPr>
        </p:nvSpPr>
        <p:spPr>
          <a:ln/>
        </p:spPr>
        <p:txBody>
          <a:bodyPr/>
          <a:lstStyle>
            <a:lvl1pPr>
              <a:defRPr/>
            </a:lvl1pPr>
          </a:lstStyle>
          <a:p>
            <a:fld id="{A1378A60-5912-4E71-8BEF-5AF52C0241FA}"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0325416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94168864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1638764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1976776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18283217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6029757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5751609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1976407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7538596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179778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175370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p:cNvSpPr>
          <p:nvPr>
            <p:ph type="sldNum" sz="quarter" idx="10"/>
          </p:nvPr>
        </p:nvSpPr>
        <p:spPr>
          <a:ln/>
        </p:spPr>
        <p:txBody>
          <a:bodyPr/>
          <a:lstStyle>
            <a:lvl1pPr>
              <a:defRPr/>
            </a:lvl1pPr>
          </a:lstStyle>
          <a:p>
            <a:fld id="{1045DAE4-E355-43F6-885F-3AD59A529C56}"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18388389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6649290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6991340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7844010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760" cy="4320"/>
              <a:chOff x="0" y="0"/>
              <a:chExt cx="5760" cy="4320"/>
            </a:xfrm>
          </p:grpSpPr>
          <p:sp>
            <p:nvSpPr>
              <p:cNvPr id="7"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8" name="Rectangle 5"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grpSp>
        <p:sp>
          <p:nvSpPr>
            <p:cNvPr id="6" name="Rectangle 6"/>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grpSp>
      <p:grpSp>
        <p:nvGrpSpPr>
          <p:cNvPr id="9" name="Group 7"/>
          <p:cNvGrpSpPr>
            <a:grpSpLocks/>
          </p:cNvGrpSpPr>
          <p:nvPr/>
        </p:nvGrpSpPr>
        <p:grpSpPr bwMode="auto">
          <a:xfrm>
            <a:off x="0" y="1371600"/>
            <a:ext cx="8405813" cy="1246188"/>
            <a:chOff x="0" y="864"/>
            <a:chExt cx="5295" cy="785"/>
          </a:xfrm>
        </p:grpSpPr>
        <p:sp>
          <p:nvSpPr>
            <p:cNvPr id="10" name="Freeform 8"/>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1" name="Freeform 9"/>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grpSp>
          <p:nvGrpSpPr>
            <p:cNvPr id="12" name="Group 10"/>
            <p:cNvGrpSpPr>
              <a:grpSpLocks/>
            </p:cNvGrpSpPr>
            <p:nvPr userDrawn="1"/>
          </p:nvGrpSpPr>
          <p:grpSpPr bwMode="auto">
            <a:xfrm>
              <a:off x="1008" y="1248"/>
              <a:ext cx="288" cy="288"/>
              <a:chOff x="1033" y="326"/>
              <a:chExt cx="192" cy="192"/>
            </a:xfrm>
          </p:grpSpPr>
          <p:sp>
            <p:nvSpPr>
              <p:cNvPr id="13"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4"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5"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6"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8"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9"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20"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21"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grpSp>
      </p:grpSp>
      <p:sp>
        <p:nvSpPr>
          <p:cNvPr id="172052" name="Rectangle 20"/>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172053"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22" name="Rectangle 22"/>
          <p:cNvSpPr>
            <a:spLocks noGrp="1" noChangeArrowheads="1"/>
          </p:cNvSpPr>
          <p:nvPr>
            <p:ph type="dt" sz="half" idx="10"/>
          </p:nvPr>
        </p:nvSpPr>
        <p:spPr>
          <a:xfrm>
            <a:off x="1371600" y="6248400"/>
            <a:ext cx="1905000" cy="457200"/>
          </a:xfrm>
        </p:spPr>
        <p:txBody>
          <a:bodyPr/>
          <a:lstStyle>
            <a:lvl1pPr>
              <a:defRPr/>
            </a:lvl1pPr>
          </a:lstStyle>
          <a:p>
            <a:pPr>
              <a:defRPr/>
            </a:pPr>
            <a:endParaRPr lang="en-US">
              <a:solidFill>
                <a:srgbClr val="000000"/>
              </a:solidFill>
            </a:endParaRPr>
          </a:p>
        </p:txBody>
      </p:sp>
      <p:sp>
        <p:nvSpPr>
          <p:cNvPr id="23" name="Rectangle 23"/>
          <p:cNvSpPr>
            <a:spLocks noGrp="1" noChangeArrowheads="1"/>
          </p:cNvSpPr>
          <p:nvPr>
            <p:ph type="ftr" sz="quarter" idx="11"/>
          </p:nvPr>
        </p:nvSpPr>
        <p:spPr>
          <a:xfrm>
            <a:off x="3733800" y="6248400"/>
            <a:ext cx="2895600" cy="457200"/>
          </a:xfrm>
        </p:spPr>
        <p:txBody>
          <a:bodyPr/>
          <a:lstStyle>
            <a:lvl1pPr>
              <a:defRPr/>
            </a:lvl1pPr>
          </a:lstStyle>
          <a:p>
            <a:pPr>
              <a:defRPr/>
            </a:pPr>
            <a:endParaRPr lang="en-US">
              <a:solidFill>
                <a:srgbClr val="000000"/>
              </a:solidFill>
            </a:endParaRPr>
          </a:p>
        </p:txBody>
      </p:sp>
      <p:sp>
        <p:nvSpPr>
          <p:cNvPr id="24" name="Rectangle 24"/>
          <p:cNvSpPr>
            <a:spLocks noGrp="1" noChangeArrowheads="1"/>
          </p:cNvSpPr>
          <p:nvPr>
            <p:ph type="sldNum" sz="quarter" idx="12"/>
          </p:nvPr>
        </p:nvSpPr>
        <p:spPr>
          <a:xfrm>
            <a:off x="7086600" y="6248400"/>
            <a:ext cx="1905000" cy="457200"/>
          </a:xfrm>
        </p:spPr>
        <p:txBody>
          <a:bodyPr/>
          <a:lstStyle>
            <a:lvl1pPr>
              <a:defRPr/>
            </a:lvl1pPr>
          </a:lstStyle>
          <a:p>
            <a:pPr>
              <a:defRPr/>
            </a:pPr>
            <a:fld id="{7843B5DF-8CF0-414C-AA3A-92B9DF7F62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20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3"/>
          <p:cNvSpPr>
            <a:spLocks noGrp="1" noChangeArrowheads="1"/>
          </p:cNvSpPr>
          <p:nvPr>
            <p:ph type="sldNum" sz="quarter" idx="12"/>
          </p:nvPr>
        </p:nvSpPr>
        <p:spPr>
          <a:ln/>
        </p:spPr>
        <p:txBody>
          <a:bodyPr/>
          <a:lstStyle>
            <a:lvl1pPr>
              <a:defRPr/>
            </a:lvl1pPr>
          </a:lstStyle>
          <a:p>
            <a:pPr>
              <a:defRPr/>
            </a:pPr>
            <a:fld id="{E67C5B9A-3205-A64A-A795-59EBD00C71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40912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3"/>
          <p:cNvSpPr>
            <a:spLocks noGrp="1" noChangeArrowheads="1"/>
          </p:cNvSpPr>
          <p:nvPr>
            <p:ph type="sldNum" sz="quarter" idx="12"/>
          </p:nvPr>
        </p:nvSpPr>
        <p:spPr>
          <a:ln/>
        </p:spPr>
        <p:txBody>
          <a:bodyPr/>
          <a:lstStyle>
            <a:lvl1pPr>
              <a:defRPr/>
            </a:lvl1pPr>
          </a:lstStyle>
          <a:p>
            <a:pPr>
              <a:defRPr/>
            </a:pPr>
            <a:fld id="{5190F02D-DD85-8443-9DD7-C353E0876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01812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3"/>
          <p:cNvSpPr>
            <a:spLocks noGrp="1" noChangeArrowheads="1"/>
          </p:cNvSpPr>
          <p:nvPr>
            <p:ph type="sldNum" sz="quarter" idx="12"/>
          </p:nvPr>
        </p:nvSpPr>
        <p:spPr>
          <a:ln/>
        </p:spPr>
        <p:txBody>
          <a:bodyPr/>
          <a:lstStyle>
            <a:lvl1pPr>
              <a:defRPr/>
            </a:lvl1pPr>
          </a:lstStyle>
          <a:p>
            <a:pPr>
              <a:defRPr/>
            </a:pPr>
            <a:fld id="{EFD8FA71-0A4C-2846-8F32-A1444B67A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5168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3"/>
          <p:cNvSpPr>
            <a:spLocks noGrp="1" noChangeArrowheads="1"/>
          </p:cNvSpPr>
          <p:nvPr>
            <p:ph type="sldNum" sz="quarter" idx="12"/>
          </p:nvPr>
        </p:nvSpPr>
        <p:spPr>
          <a:ln/>
        </p:spPr>
        <p:txBody>
          <a:bodyPr/>
          <a:lstStyle>
            <a:lvl1pPr>
              <a:defRPr/>
            </a:lvl1pPr>
          </a:lstStyle>
          <a:p>
            <a:pPr>
              <a:defRPr/>
            </a:pPr>
            <a:fld id="{DC11CE8F-3D0B-6C4E-883B-8263A9F7C2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0221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3"/>
          <p:cNvSpPr>
            <a:spLocks noGrp="1" noChangeArrowheads="1"/>
          </p:cNvSpPr>
          <p:nvPr>
            <p:ph type="sldNum" sz="quarter" idx="12"/>
          </p:nvPr>
        </p:nvSpPr>
        <p:spPr>
          <a:ln/>
        </p:spPr>
        <p:txBody>
          <a:bodyPr/>
          <a:lstStyle>
            <a:lvl1pPr>
              <a:defRPr/>
            </a:lvl1pPr>
          </a:lstStyle>
          <a:p>
            <a:pPr>
              <a:defRPr/>
            </a:pPr>
            <a:fld id="{A9310E00-14DA-1949-9044-9707830BE5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70497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3"/>
          <p:cNvSpPr>
            <a:spLocks noGrp="1" noChangeArrowheads="1"/>
          </p:cNvSpPr>
          <p:nvPr>
            <p:ph type="sldNum" sz="quarter" idx="12"/>
          </p:nvPr>
        </p:nvSpPr>
        <p:spPr>
          <a:ln/>
        </p:spPr>
        <p:txBody>
          <a:bodyPr/>
          <a:lstStyle>
            <a:lvl1pPr>
              <a:defRPr/>
            </a:lvl1pPr>
          </a:lstStyle>
          <a:p>
            <a:pPr>
              <a:defRPr/>
            </a:pPr>
            <a:fld id="{AE7222A9-6732-A549-95E1-AF8D2029F5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2137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600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600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p:cNvSpPr>
          <p:nvPr>
            <p:ph type="sldNum" sz="quarter" idx="10"/>
          </p:nvPr>
        </p:nvSpPr>
        <p:spPr>
          <a:ln/>
        </p:spPr>
        <p:txBody>
          <a:bodyPr/>
          <a:lstStyle>
            <a:lvl1pPr>
              <a:defRPr/>
            </a:lvl1pPr>
          </a:lstStyle>
          <a:p>
            <a:fld id="{9C447F6D-5BA2-42BB-80B6-ADA4DFAF6BC7}"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24684823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3"/>
          <p:cNvSpPr>
            <a:spLocks noGrp="1" noChangeArrowheads="1"/>
          </p:cNvSpPr>
          <p:nvPr>
            <p:ph type="sldNum" sz="quarter" idx="12"/>
          </p:nvPr>
        </p:nvSpPr>
        <p:spPr>
          <a:ln/>
        </p:spPr>
        <p:txBody>
          <a:bodyPr/>
          <a:lstStyle>
            <a:lvl1pPr>
              <a:defRPr/>
            </a:lvl1pPr>
          </a:lstStyle>
          <a:p>
            <a:pPr>
              <a:defRPr/>
            </a:pPr>
            <a:fld id="{DADB6B9D-94AC-3249-B470-BAF5410F6E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36271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3"/>
          <p:cNvSpPr>
            <a:spLocks noGrp="1" noChangeArrowheads="1"/>
          </p:cNvSpPr>
          <p:nvPr>
            <p:ph type="sldNum" sz="quarter" idx="12"/>
          </p:nvPr>
        </p:nvSpPr>
        <p:spPr>
          <a:ln/>
        </p:spPr>
        <p:txBody>
          <a:bodyPr/>
          <a:lstStyle>
            <a:lvl1pPr>
              <a:defRPr/>
            </a:lvl1pPr>
          </a:lstStyle>
          <a:p>
            <a:pPr>
              <a:defRPr/>
            </a:pPr>
            <a:fld id="{2622B3DD-3192-6546-860D-7126FDF82F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60076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3"/>
          <p:cNvSpPr>
            <a:spLocks noGrp="1" noChangeArrowheads="1"/>
          </p:cNvSpPr>
          <p:nvPr>
            <p:ph type="sldNum" sz="quarter" idx="12"/>
          </p:nvPr>
        </p:nvSpPr>
        <p:spPr>
          <a:ln/>
        </p:spPr>
        <p:txBody>
          <a:bodyPr/>
          <a:lstStyle>
            <a:lvl1pPr>
              <a:defRPr/>
            </a:lvl1pPr>
          </a:lstStyle>
          <a:p>
            <a:pPr>
              <a:defRPr/>
            </a:pPr>
            <a:fld id="{E8A8839D-B1F8-B445-A6D6-0F07D3E1BB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4517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3"/>
          <p:cNvSpPr>
            <a:spLocks noGrp="1" noChangeArrowheads="1"/>
          </p:cNvSpPr>
          <p:nvPr>
            <p:ph type="sldNum" sz="quarter" idx="12"/>
          </p:nvPr>
        </p:nvSpPr>
        <p:spPr>
          <a:ln/>
        </p:spPr>
        <p:txBody>
          <a:bodyPr/>
          <a:lstStyle>
            <a:lvl1pPr>
              <a:defRPr/>
            </a:lvl1pPr>
          </a:lstStyle>
          <a:p>
            <a:pPr>
              <a:defRPr/>
            </a:pPr>
            <a:fld id="{5F08AEA2-C696-C744-A750-8542A46442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73347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8240713"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3"/>
          <p:cNvSpPr>
            <a:spLocks noGrp="1" noChangeArrowheads="1"/>
          </p:cNvSpPr>
          <p:nvPr>
            <p:ph type="sldNum" sz="quarter" idx="12"/>
          </p:nvPr>
        </p:nvSpPr>
        <p:spPr>
          <a:ln/>
        </p:spPr>
        <p:txBody>
          <a:bodyPr/>
          <a:lstStyle>
            <a:lvl1pPr>
              <a:defRPr/>
            </a:lvl1pPr>
          </a:lstStyle>
          <a:p>
            <a:pPr>
              <a:defRPr/>
            </a:pPr>
            <a:fld id="{B1C475F2-7647-1941-A5AF-5D04A28750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09973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3"/>
          <p:cNvSpPr>
            <a:spLocks noGrp="1" noChangeArrowheads="1"/>
          </p:cNvSpPr>
          <p:nvPr>
            <p:ph type="sldNum" sz="quarter" idx="12"/>
          </p:nvPr>
        </p:nvSpPr>
        <p:spPr>
          <a:ln/>
        </p:spPr>
        <p:txBody>
          <a:bodyPr/>
          <a:lstStyle>
            <a:lvl1pPr>
              <a:defRPr/>
            </a:lvl1pPr>
          </a:lstStyle>
          <a:p>
            <a:pPr>
              <a:defRPr/>
            </a:pPr>
            <a:fld id="{81159D34-EC33-434A-BE66-7DAF9F40F4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3553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2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3"/>
          <p:cNvSpPr>
            <a:spLocks noGrp="1" noChangeArrowheads="1"/>
          </p:cNvSpPr>
          <p:nvPr>
            <p:ph type="sldNum" sz="quarter" idx="12"/>
          </p:nvPr>
        </p:nvSpPr>
        <p:spPr>
          <a:ln/>
        </p:spPr>
        <p:txBody>
          <a:bodyPr/>
          <a:lstStyle>
            <a:lvl1pPr>
              <a:defRPr/>
            </a:lvl1pPr>
          </a:lstStyle>
          <a:p>
            <a:pPr>
              <a:defRPr/>
            </a:pPr>
            <a:fld id="{261FDC9A-43CB-F644-9A2B-3250F569F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33038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3F901-3D4F-B040-AFAF-3CE4F2BECC89}"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10826918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8FFE3F-5029-5C4E-BFFE-D838C65AAB89}"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3986852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15342-17D6-8449-A594-A976358C40EE}"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621379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5"/>
          <p:cNvSpPr>
            <a:spLocks noGrp="1"/>
          </p:cNvSpPr>
          <p:nvPr>
            <p:ph type="sldNum" sz="quarter" idx="10"/>
          </p:nvPr>
        </p:nvSpPr>
        <p:spPr>
          <a:ln/>
        </p:spPr>
        <p:txBody>
          <a:bodyPr/>
          <a:lstStyle>
            <a:lvl1pPr>
              <a:defRPr/>
            </a:lvl1pPr>
          </a:lstStyle>
          <a:p>
            <a:fld id="{123BCD03-1DAC-4710-A5C4-FE1D2B4D8DC1}"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79458392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21AFBD-7890-8742-87BB-00644D033D61}"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1164589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5C8100-820D-C74A-B82A-D19D9F9DAE24}"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5723566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E3EB36-DA58-324E-B353-82A32AE31712}"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8579799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50DF5-F8A9-D14E-9963-0EF49E58519A}"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24250647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25996-8E84-7C4D-A678-392B139FDBE2}"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47323955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99EACA-C00F-F440-8977-4955921FE2A0}"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2933472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5EE30-B445-2B4D-AC51-1746A24B55E6}"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706369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18038F9-029D-41C2-8F01-028EC28E6FE8}"/>
              </a:ext>
            </a:extLst>
          </p:cNvPr>
          <p:cNvSpPr>
            <a:spLocks noGrp="1"/>
          </p:cNvSpPr>
          <p:nvPr>
            <p:ph type="dt" sz="half" idx="10"/>
          </p:nvPr>
        </p:nvSpPr>
        <p:spPr/>
        <p:txBody>
          <a:bodyPr/>
          <a:lstStyle>
            <a:lvl1pPr>
              <a:defRPr/>
            </a:lvl1pPr>
          </a:lstStyle>
          <a:p>
            <a:pPr>
              <a:defRPr/>
            </a:pPr>
            <a:fld id="{F16C5336-C75A-4DF7-92CC-BBA844A6D4F4}" type="datetimeFigureOut">
              <a:rPr lang="en-US"/>
              <a:pPr>
                <a:defRPr/>
              </a:pPr>
              <a:t>2/8/25</a:t>
            </a:fld>
            <a:endParaRPr lang="en-US"/>
          </a:p>
        </p:txBody>
      </p:sp>
      <p:sp>
        <p:nvSpPr>
          <p:cNvPr id="5" name="Footer Placeholder 4">
            <a:extLst>
              <a:ext uri="{FF2B5EF4-FFF2-40B4-BE49-F238E27FC236}">
                <a16:creationId xmlns:a16="http://schemas.microsoft.com/office/drawing/2014/main" id="{F070871C-B3F5-4375-9F6A-246CDD3547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CB3F42-C1F9-45F6-844E-2D93582556A9}"/>
              </a:ext>
            </a:extLst>
          </p:cNvPr>
          <p:cNvSpPr>
            <a:spLocks noGrp="1"/>
          </p:cNvSpPr>
          <p:nvPr>
            <p:ph type="sldNum" sz="quarter" idx="12"/>
          </p:nvPr>
        </p:nvSpPr>
        <p:spPr/>
        <p:txBody>
          <a:bodyPr/>
          <a:lstStyle>
            <a:lvl1pPr>
              <a:defRPr/>
            </a:lvl1pPr>
          </a:lstStyle>
          <a:p>
            <a:fld id="{26E188D6-8A26-485E-9744-BCFFE566F24F}" type="slidenum">
              <a:rPr lang="en-US" altLang="en-US"/>
              <a:pPr/>
              <a:t>‹#›</a:t>
            </a:fld>
            <a:endParaRPr lang="en-US" altLang="en-US"/>
          </a:p>
        </p:txBody>
      </p:sp>
    </p:spTree>
    <p:extLst>
      <p:ext uri="{BB962C8B-B14F-4D97-AF65-F5344CB8AC3E}">
        <p14:creationId xmlns:p14="http://schemas.microsoft.com/office/powerpoint/2010/main" val="21814712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49A7E-5454-4357-A020-D18C02A8312B}"/>
              </a:ext>
            </a:extLst>
          </p:cNvPr>
          <p:cNvSpPr>
            <a:spLocks noGrp="1"/>
          </p:cNvSpPr>
          <p:nvPr>
            <p:ph type="dt" sz="half" idx="10"/>
          </p:nvPr>
        </p:nvSpPr>
        <p:spPr/>
        <p:txBody>
          <a:bodyPr/>
          <a:lstStyle>
            <a:lvl1pPr>
              <a:defRPr/>
            </a:lvl1pPr>
          </a:lstStyle>
          <a:p>
            <a:pPr>
              <a:defRPr/>
            </a:pPr>
            <a:fld id="{2D3E6115-8595-402D-A24A-CCF7DA76EA69}" type="datetimeFigureOut">
              <a:rPr lang="en-US"/>
              <a:pPr>
                <a:defRPr/>
              </a:pPr>
              <a:t>2/8/25</a:t>
            </a:fld>
            <a:endParaRPr lang="en-US"/>
          </a:p>
        </p:txBody>
      </p:sp>
      <p:sp>
        <p:nvSpPr>
          <p:cNvPr id="5" name="Footer Placeholder 4">
            <a:extLst>
              <a:ext uri="{FF2B5EF4-FFF2-40B4-BE49-F238E27FC236}">
                <a16:creationId xmlns:a16="http://schemas.microsoft.com/office/drawing/2014/main" id="{2CE80876-6C1E-4E69-948B-D1EBD6D30F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1FEE9A-0C9E-4A5B-ACB1-1C766F79C818}"/>
              </a:ext>
            </a:extLst>
          </p:cNvPr>
          <p:cNvSpPr>
            <a:spLocks noGrp="1"/>
          </p:cNvSpPr>
          <p:nvPr>
            <p:ph type="sldNum" sz="quarter" idx="12"/>
          </p:nvPr>
        </p:nvSpPr>
        <p:spPr/>
        <p:txBody>
          <a:bodyPr/>
          <a:lstStyle>
            <a:lvl1pPr>
              <a:defRPr/>
            </a:lvl1pPr>
          </a:lstStyle>
          <a:p>
            <a:fld id="{9E09C820-C30F-4F93-B29B-DE0A4AC7A1F4}" type="slidenum">
              <a:rPr lang="en-US" altLang="en-US"/>
              <a:pPr/>
              <a:t>‹#›</a:t>
            </a:fld>
            <a:endParaRPr lang="en-US" altLang="en-US"/>
          </a:p>
        </p:txBody>
      </p:sp>
    </p:spTree>
    <p:extLst>
      <p:ext uri="{BB962C8B-B14F-4D97-AF65-F5344CB8AC3E}">
        <p14:creationId xmlns:p14="http://schemas.microsoft.com/office/powerpoint/2010/main" val="224726923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C1418-EA34-4ADA-B394-DE4F5C20A0A1}"/>
              </a:ext>
            </a:extLst>
          </p:cNvPr>
          <p:cNvSpPr>
            <a:spLocks noGrp="1"/>
          </p:cNvSpPr>
          <p:nvPr>
            <p:ph type="dt" sz="half" idx="10"/>
          </p:nvPr>
        </p:nvSpPr>
        <p:spPr/>
        <p:txBody>
          <a:bodyPr/>
          <a:lstStyle>
            <a:lvl1pPr>
              <a:defRPr/>
            </a:lvl1pPr>
          </a:lstStyle>
          <a:p>
            <a:pPr>
              <a:defRPr/>
            </a:pPr>
            <a:fld id="{64AB933B-C937-496A-9A46-A2BD30855495}" type="datetimeFigureOut">
              <a:rPr lang="en-US"/>
              <a:pPr>
                <a:defRPr/>
              </a:pPr>
              <a:t>2/8/25</a:t>
            </a:fld>
            <a:endParaRPr lang="en-US"/>
          </a:p>
        </p:txBody>
      </p:sp>
      <p:sp>
        <p:nvSpPr>
          <p:cNvPr id="5" name="Footer Placeholder 4">
            <a:extLst>
              <a:ext uri="{FF2B5EF4-FFF2-40B4-BE49-F238E27FC236}">
                <a16:creationId xmlns:a16="http://schemas.microsoft.com/office/drawing/2014/main" id="{15F8DED0-B68B-4A33-B492-694FA857AF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348B36-656A-45DB-97DC-F87D2C7DFF30}"/>
              </a:ext>
            </a:extLst>
          </p:cNvPr>
          <p:cNvSpPr>
            <a:spLocks noGrp="1"/>
          </p:cNvSpPr>
          <p:nvPr>
            <p:ph type="sldNum" sz="quarter" idx="12"/>
          </p:nvPr>
        </p:nvSpPr>
        <p:spPr/>
        <p:txBody>
          <a:bodyPr/>
          <a:lstStyle>
            <a:lvl1pPr>
              <a:defRPr/>
            </a:lvl1pPr>
          </a:lstStyle>
          <a:p>
            <a:fld id="{B7E3B8D0-142B-4C5A-820D-5C9EA787F561}" type="slidenum">
              <a:rPr lang="en-US" altLang="en-US"/>
              <a:pPr/>
              <a:t>‹#›</a:t>
            </a:fld>
            <a:endParaRPr lang="en-US" altLang="en-US"/>
          </a:p>
        </p:txBody>
      </p:sp>
    </p:spTree>
    <p:extLst>
      <p:ext uri="{BB962C8B-B14F-4D97-AF65-F5344CB8AC3E}">
        <p14:creationId xmlns:p14="http://schemas.microsoft.com/office/powerpoint/2010/main" val="49659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p:cNvSpPr>
          <p:nvPr>
            <p:ph type="sldNum" sz="quarter" idx="10"/>
          </p:nvPr>
        </p:nvSpPr>
        <p:spPr>
          <a:ln/>
        </p:spPr>
        <p:txBody>
          <a:bodyPr/>
          <a:lstStyle>
            <a:lvl1pPr>
              <a:defRPr/>
            </a:lvl1pPr>
          </a:lstStyle>
          <a:p>
            <a:fld id="{6FAEB189-F279-46BF-9A2F-C4BCFBA33322}"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47757742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5145E67-4F1F-44BC-B656-D0DB17D956DE}"/>
              </a:ext>
            </a:extLst>
          </p:cNvPr>
          <p:cNvSpPr>
            <a:spLocks noGrp="1"/>
          </p:cNvSpPr>
          <p:nvPr>
            <p:ph type="dt" sz="half" idx="10"/>
          </p:nvPr>
        </p:nvSpPr>
        <p:spPr/>
        <p:txBody>
          <a:bodyPr/>
          <a:lstStyle>
            <a:lvl1pPr>
              <a:defRPr/>
            </a:lvl1pPr>
          </a:lstStyle>
          <a:p>
            <a:pPr>
              <a:defRPr/>
            </a:pPr>
            <a:fld id="{499800E1-0A93-4A0C-870D-59CC49114398}" type="datetimeFigureOut">
              <a:rPr lang="en-US"/>
              <a:pPr>
                <a:defRPr/>
              </a:pPr>
              <a:t>2/8/25</a:t>
            </a:fld>
            <a:endParaRPr lang="en-US"/>
          </a:p>
        </p:txBody>
      </p:sp>
      <p:sp>
        <p:nvSpPr>
          <p:cNvPr id="6" name="Footer Placeholder 4">
            <a:extLst>
              <a:ext uri="{FF2B5EF4-FFF2-40B4-BE49-F238E27FC236}">
                <a16:creationId xmlns:a16="http://schemas.microsoft.com/office/drawing/2014/main" id="{3F8321AE-1082-4847-9AD9-2645776952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2CA87D-210E-49F1-A774-E8CBB496152F}"/>
              </a:ext>
            </a:extLst>
          </p:cNvPr>
          <p:cNvSpPr>
            <a:spLocks noGrp="1"/>
          </p:cNvSpPr>
          <p:nvPr>
            <p:ph type="sldNum" sz="quarter" idx="12"/>
          </p:nvPr>
        </p:nvSpPr>
        <p:spPr/>
        <p:txBody>
          <a:bodyPr/>
          <a:lstStyle>
            <a:lvl1pPr>
              <a:defRPr/>
            </a:lvl1pPr>
          </a:lstStyle>
          <a:p>
            <a:fld id="{51CD0EE8-4222-4FC6-AEB0-86A6D1357B01}" type="slidenum">
              <a:rPr lang="en-US" altLang="en-US"/>
              <a:pPr/>
              <a:t>‹#›</a:t>
            </a:fld>
            <a:endParaRPr lang="en-US" altLang="en-US"/>
          </a:p>
        </p:txBody>
      </p:sp>
    </p:spTree>
    <p:extLst>
      <p:ext uri="{BB962C8B-B14F-4D97-AF65-F5344CB8AC3E}">
        <p14:creationId xmlns:p14="http://schemas.microsoft.com/office/powerpoint/2010/main" val="6788357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5A2B9BA-A4A4-434C-B2CD-504F739A3FE8}"/>
              </a:ext>
            </a:extLst>
          </p:cNvPr>
          <p:cNvSpPr>
            <a:spLocks noGrp="1"/>
          </p:cNvSpPr>
          <p:nvPr>
            <p:ph type="dt" sz="half" idx="10"/>
          </p:nvPr>
        </p:nvSpPr>
        <p:spPr/>
        <p:txBody>
          <a:bodyPr/>
          <a:lstStyle>
            <a:lvl1pPr>
              <a:defRPr/>
            </a:lvl1pPr>
          </a:lstStyle>
          <a:p>
            <a:pPr>
              <a:defRPr/>
            </a:pPr>
            <a:fld id="{2E4D36C8-17EF-4033-AA27-AA8416A5B5D5}" type="datetimeFigureOut">
              <a:rPr lang="en-US"/>
              <a:pPr>
                <a:defRPr/>
              </a:pPr>
              <a:t>2/8/25</a:t>
            </a:fld>
            <a:endParaRPr lang="en-US"/>
          </a:p>
        </p:txBody>
      </p:sp>
      <p:sp>
        <p:nvSpPr>
          <p:cNvPr id="8" name="Footer Placeholder 4">
            <a:extLst>
              <a:ext uri="{FF2B5EF4-FFF2-40B4-BE49-F238E27FC236}">
                <a16:creationId xmlns:a16="http://schemas.microsoft.com/office/drawing/2014/main" id="{01FC40E5-6265-4D9C-B298-DF8F6C15333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E4E770-B08E-4AC3-B223-1B14F1526886}"/>
              </a:ext>
            </a:extLst>
          </p:cNvPr>
          <p:cNvSpPr>
            <a:spLocks noGrp="1"/>
          </p:cNvSpPr>
          <p:nvPr>
            <p:ph type="sldNum" sz="quarter" idx="12"/>
          </p:nvPr>
        </p:nvSpPr>
        <p:spPr/>
        <p:txBody>
          <a:bodyPr/>
          <a:lstStyle>
            <a:lvl1pPr>
              <a:defRPr/>
            </a:lvl1pPr>
          </a:lstStyle>
          <a:p>
            <a:fld id="{3A1221FB-8740-4EFE-9DB7-C3BC834C4511}" type="slidenum">
              <a:rPr lang="en-US" altLang="en-US"/>
              <a:pPr/>
              <a:t>‹#›</a:t>
            </a:fld>
            <a:endParaRPr lang="en-US" altLang="en-US"/>
          </a:p>
        </p:txBody>
      </p:sp>
    </p:spTree>
    <p:extLst>
      <p:ext uri="{BB962C8B-B14F-4D97-AF65-F5344CB8AC3E}">
        <p14:creationId xmlns:p14="http://schemas.microsoft.com/office/powerpoint/2010/main" val="37904958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ED7468-5038-4786-BF72-790EF9E6DCC4}"/>
              </a:ext>
            </a:extLst>
          </p:cNvPr>
          <p:cNvSpPr>
            <a:spLocks noGrp="1"/>
          </p:cNvSpPr>
          <p:nvPr>
            <p:ph type="dt" sz="half" idx="10"/>
          </p:nvPr>
        </p:nvSpPr>
        <p:spPr/>
        <p:txBody>
          <a:bodyPr/>
          <a:lstStyle>
            <a:lvl1pPr>
              <a:defRPr/>
            </a:lvl1pPr>
          </a:lstStyle>
          <a:p>
            <a:pPr>
              <a:defRPr/>
            </a:pPr>
            <a:fld id="{DD387EBB-57BB-458F-AFDC-B7310D2DB452}" type="datetimeFigureOut">
              <a:rPr lang="en-US"/>
              <a:pPr>
                <a:defRPr/>
              </a:pPr>
              <a:t>2/8/25</a:t>
            </a:fld>
            <a:endParaRPr lang="en-US"/>
          </a:p>
        </p:txBody>
      </p:sp>
      <p:sp>
        <p:nvSpPr>
          <p:cNvPr id="4" name="Footer Placeholder 4">
            <a:extLst>
              <a:ext uri="{FF2B5EF4-FFF2-40B4-BE49-F238E27FC236}">
                <a16:creationId xmlns:a16="http://schemas.microsoft.com/office/drawing/2014/main" id="{AA27ADBB-D824-4003-8512-7C356E2F7B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899000-0C27-41A2-9997-A03670B6AE9A}"/>
              </a:ext>
            </a:extLst>
          </p:cNvPr>
          <p:cNvSpPr>
            <a:spLocks noGrp="1"/>
          </p:cNvSpPr>
          <p:nvPr>
            <p:ph type="sldNum" sz="quarter" idx="12"/>
          </p:nvPr>
        </p:nvSpPr>
        <p:spPr/>
        <p:txBody>
          <a:bodyPr/>
          <a:lstStyle>
            <a:lvl1pPr>
              <a:defRPr/>
            </a:lvl1pPr>
          </a:lstStyle>
          <a:p>
            <a:fld id="{F0226CE2-17A7-4B08-B802-E5FA2F37C127}" type="slidenum">
              <a:rPr lang="en-US" altLang="en-US"/>
              <a:pPr/>
              <a:t>‹#›</a:t>
            </a:fld>
            <a:endParaRPr lang="en-US" altLang="en-US"/>
          </a:p>
        </p:txBody>
      </p:sp>
    </p:spTree>
    <p:extLst>
      <p:ext uri="{BB962C8B-B14F-4D97-AF65-F5344CB8AC3E}">
        <p14:creationId xmlns:p14="http://schemas.microsoft.com/office/powerpoint/2010/main" val="24839900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F48D09-337E-42F0-9B6F-92BDDC2BF9C1}"/>
              </a:ext>
            </a:extLst>
          </p:cNvPr>
          <p:cNvSpPr>
            <a:spLocks noGrp="1"/>
          </p:cNvSpPr>
          <p:nvPr>
            <p:ph type="dt" sz="half" idx="10"/>
          </p:nvPr>
        </p:nvSpPr>
        <p:spPr/>
        <p:txBody>
          <a:bodyPr/>
          <a:lstStyle>
            <a:lvl1pPr>
              <a:defRPr/>
            </a:lvl1pPr>
          </a:lstStyle>
          <a:p>
            <a:pPr>
              <a:defRPr/>
            </a:pPr>
            <a:fld id="{B516CF74-4247-427B-8282-28474E553A2F}" type="datetimeFigureOut">
              <a:rPr lang="en-US"/>
              <a:pPr>
                <a:defRPr/>
              </a:pPr>
              <a:t>2/8/25</a:t>
            </a:fld>
            <a:endParaRPr lang="en-US"/>
          </a:p>
        </p:txBody>
      </p:sp>
      <p:sp>
        <p:nvSpPr>
          <p:cNvPr id="3" name="Footer Placeholder 4">
            <a:extLst>
              <a:ext uri="{FF2B5EF4-FFF2-40B4-BE49-F238E27FC236}">
                <a16:creationId xmlns:a16="http://schemas.microsoft.com/office/drawing/2014/main" id="{67E9164E-CBDB-4154-BC02-B16F326A67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FB1059-3525-4AB0-A541-FDBB52C07BE3}"/>
              </a:ext>
            </a:extLst>
          </p:cNvPr>
          <p:cNvSpPr>
            <a:spLocks noGrp="1"/>
          </p:cNvSpPr>
          <p:nvPr>
            <p:ph type="sldNum" sz="quarter" idx="12"/>
          </p:nvPr>
        </p:nvSpPr>
        <p:spPr/>
        <p:txBody>
          <a:bodyPr/>
          <a:lstStyle>
            <a:lvl1pPr>
              <a:defRPr/>
            </a:lvl1pPr>
          </a:lstStyle>
          <a:p>
            <a:fld id="{F4035441-D76E-4F28-B9C5-F9B20F8750F0}" type="slidenum">
              <a:rPr lang="en-US" altLang="en-US"/>
              <a:pPr/>
              <a:t>‹#›</a:t>
            </a:fld>
            <a:endParaRPr lang="en-US" altLang="en-US"/>
          </a:p>
        </p:txBody>
      </p:sp>
    </p:spTree>
    <p:extLst>
      <p:ext uri="{BB962C8B-B14F-4D97-AF65-F5344CB8AC3E}">
        <p14:creationId xmlns:p14="http://schemas.microsoft.com/office/powerpoint/2010/main" val="171895072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745A53-B43F-452B-BEE2-12ACDBC3BEF2}"/>
              </a:ext>
            </a:extLst>
          </p:cNvPr>
          <p:cNvSpPr>
            <a:spLocks noGrp="1"/>
          </p:cNvSpPr>
          <p:nvPr>
            <p:ph type="dt" sz="half" idx="10"/>
          </p:nvPr>
        </p:nvSpPr>
        <p:spPr/>
        <p:txBody>
          <a:bodyPr/>
          <a:lstStyle>
            <a:lvl1pPr>
              <a:defRPr/>
            </a:lvl1pPr>
          </a:lstStyle>
          <a:p>
            <a:pPr>
              <a:defRPr/>
            </a:pPr>
            <a:fld id="{5B607465-9ED1-4B04-9CE0-C82444A34165}" type="datetimeFigureOut">
              <a:rPr lang="en-US"/>
              <a:pPr>
                <a:defRPr/>
              </a:pPr>
              <a:t>2/8/25</a:t>
            </a:fld>
            <a:endParaRPr lang="en-US"/>
          </a:p>
        </p:txBody>
      </p:sp>
      <p:sp>
        <p:nvSpPr>
          <p:cNvPr id="6" name="Footer Placeholder 4">
            <a:extLst>
              <a:ext uri="{FF2B5EF4-FFF2-40B4-BE49-F238E27FC236}">
                <a16:creationId xmlns:a16="http://schemas.microsoft.com/office/drawing/2014/main" id="{310ACED4-1460-4583-9E75-ADA75CFF66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BB990F-362C-4F25-961A-76486689FE5F}"/>
              </a:ext>
            </a:extLst>
          </p:cNvPr>
          <p:cNvSpPr>
            <a:spLocks noGrp="1"/>
          </p:cNvSpPr>
          <p:nvPr>
            <p:ph type="sldNum" sz="quarter" idx="12"/>
          </p:nvPr>
        </p:nvSpPr>
        <p:spPr/>
        <p:txBody>
          <a:bodyPr/>
          <a:lstStyle>
            <a:lvl1pPr>
              <a:defRPr/>
            </a:lvl1pPr>
          </a:lstStyle>
          <a:p>
            <a:fld id="{7483EB83-479D-4D2A-A385-2F4043550EF2}" type="slidenum">
              <a:rPr lang="en-US" altLang="en-US"/>
              <a:pPr/>
              <a:t>‹#›</a:t>
            </a:fld>
            <a:endParaRPr lang="en-US" altLang="en-US"/>
          </a:p>
        </p:txBody>
      </p:sp>
    </p:spTree>
    <p:extLst>
      <p:ext uri="{BB962C8B-B14F-4D97-AF65-F5344CB8AC3E}">
        <p14:creationId xmlns:p14="http://schemas.microsoft.com/office/powerpoint/2010/main" val="167636689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FD92BA-53C8-412E-9476-614E530D74B2}"/>
              </a:ext>
            </a:extLst>
          </p:cNvPr>
          <p:cNvSpPr>
            <a:spLocks noGrp="1"/>
          </p:cNvSpPr>
          <p:nvPr>
            <p:ph type="dt" sz="half" idx="10"/>
          </p:nvPr>
        </p:nvSpPr>
        <p:spPr/>
        <p:txBody>
          <a:bodyPr/>
          <a:lstStyle>
            <a:lvl1pPr>
              <a:defRPr/>
            </a:lvl1pPr>
          </a:lstStyle>
          <a:p>
            <a:pPr>
              <a:defRPr/>
            </a:pPr>
            <a:fld id="{72561C88-F0D2-402D-86C5-6B81CE9ECEE2}" type="datetimeFigureOut">
              <a:rPr lang="en-US"/>
              <a:pPr>
                <a:defRPr/>
              </a:pPr>
              <a:t>2/8/25</a:t>
            </a:fld>
            <a:endParaRPr lang="en-US"/>
          </a:p>
        </p:txBody>
      </p:sp>
      <p:sp>
        <p:nvSpPr>
          <p:cNvPr id="6" name="Footer Placeholder 4">
            <a:extLst>
              <a:ext uri="{FF2B5EF4-FFF2-40B4-BE49-F238E27FC236}">
                <a16:creationId xmlns:a16="http://schemas.microsoft.com/office/drawing/2014/main" id="{CDB27FDE-072C-4840-91C6-EC60ED49C8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607536-8CB8-4DE6-A2B1-B0F43EA27293}"/>
              </a:ext>
            </a:extLst>
          </p:cNvPr>
          <p:cNvSpPr>
            <a:spLocks noGrp="1"/>
          </p:cNvSpPr>
          <p:nvPr>
            <p:ph type="sldNum" sz="quarter" idx="12"/>
          </p:nvPr>
        </p:nvSpPr>
        <p:spPr/>
        <p:txBody>
          <a:bodyPr/>
          <a:lstStyle>
            <a:lvl1pPr>
              <a:defRPr/>
            </a:lvl1pPr>
          </a:lstStyle>
          <a:p>
            <a:fld id="{CF1C040C-BB14-4BA4-9B5D-728B5E9705B0}" type="slidenum">
              <a:rPr lang="en-US" altLang="en-US"/>
              <a:pPr/>
              <a:t>‹#›</a:t>
            </a:fld>
            <a:endParaRPr lang="en-US" altLang="en-US"/>
          </a:p>
        </p:txBody>
      </p:sp>
    </p:spTree>
    <p:extLst>
      <p:ext uri="{BB962C8B-B14F-4D97-AF65-F5344CB8AC3E}">
        <p14:creationId xmlns:p14="http://schemas.microsoft.com/office/powerpoint/2010/main" val="405333348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EE1D6-A6A0-4651-81BE-D3603CC19EEA}"/>
              </a:ext>
            </a:extLst>
          </p:cNvPr>
          <p:cNvSpPr>
            <a:spLocks noGrp="1"/>
          </p:cNvSpPr>
          <p:nvPr>
            <p:ph type="dt" sz="half" idx="10"/>
          </p:nvPr>
        </p:nvSpPr>
        <p:spPr/>
        <p:txBody>
          <a:bodyPr/>
          <a:lstStyle>
            <a:lvl1pPr>
              <a:defRPr/>
            </a:lvl1pPr>
          </a:lstStyle>
          <a:p>
            <a:pPr>
              <a:defRPr/>
            </a:pPr>
            <a:fld id="{4F98EF32-CEB0-4DE1-8DC0-2685D37BD5EE}" type="datetimeFigureOut">
              <a:rPr lang="en-US"/>
              <a:pPr>
                <a:defRPr/>
              </a:pPr>
              <a:t>2/8/25</a:t>
            </a:fld>
            <a:endParaRPr lang="en-US"/>
          </a:p>
        </p:txBody>
      </p:sp>
      <p:sp>
        <p:nvSpPr>
          <p:cNvPr id="5" name="Footer Placeholder 4">
            <a:extLst>
              <a:ext uri="{FF2B5EF4-FFF2-40B4-BE49-F238E27FC236}">
                <a16:creationId xmlns:a16="http://schemas.microsoft.com/office/drawing/2014/main" id="{A24BA4B9-863F-42C0-AD4C-368176C7DE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8C2952-F58E-4C6B-822A-625B20A01E46}"/>
              </a:ext>
            </a:extLst>
          </p:cNvPr>
          <p:cNvSpPr>
            <a:spLocks noGrp="1"/>
          </p:cNvSpPr>
          <p:nvPr>
            <p:ph type="sldNum" sz="quarter" idx="12"/>
          </p:nvPr>
        </p:nvSpPr>
        <p:spPr/>
        <p:txBody>
          <a:bodyPr/>
          <a:lstStyle>
            <a:lvl1pPr>
              <a:defRPr/>
            </a:lvl1pPr>
          </a:lstStyle>
          <a:p>
            <a:fld id="{47AE8971-5A48-4E16-A9BE-93D71378E159}" type="slidenum">
              <a:rPr lang="en-US" altLang="en-US"/>
              <a:pPr/>
              <a:t>‹#›</a:t>
            </a:fld>
            <a:endParaRPr lang="en-US" altLang="en-US"/>
          </a:p>
        </p:txBody>
      </p:sp>
    </p:spTree>
    <p:extLst>
      <p:ext uri="{BB962C8B-B14F-4D97-AF65-F5344CB8AC3E}">
        <p14:creationId xmlns:p14="http://schemas.microsoft.com/office/powerpoint/2010/main" val="278468629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8BB51-5F13-4EFF-863E-97FBF3D00BA8}"/>
              </a:ext>
            </a:extLst>
          </p:cNvPr>
          <p:cNvSpPr>
            <a:spLocks noGrp="1"/>
          </p:cNvSpPr>
          <p:nvPr>
            <p:ph type="dt" sz="half" idx="10"/>
          </p:nvPr>
        </p:nvSpPr>
        <p:spPr/>
        <p:txBody>
          <a:bodyPr/>
          <a:lstStyle>
            <a:lvl1pPr>
              <a:defRPr/>
            </a:lvl1pPr>
          </a:lstStyle>
          <a:p>
            <a:pPr>
              <a:defRPr/>
            </a:pPr>
            <a:fld id="{2D88771D-48D3-4762-AA50-5237E4C8D5F9}" type="datetimeFigureOut">
              <a:rPr lang="en-US"/>
              <a:pPr>
                <a:defRPr/>
              </a:pPr>
              <a:t>2/8/25</a:t>
            </a:fld>
            <a:endParaRPr lang="en-US"/>
          </a:p>
        </p:txBody>
      </p:sp>
      <p:sp>
        <p:nvSpPr>
          <p:cNvPr id="5" name="Footer Placeholder 4">
            <a:extLst>
              <a:ext uri="{FF2B5EF4-FFF2-40B4-BE49-F238E27FC236}">
                <a16:creationId xmlns:a16="http://schemas.microsoft.com/office/drawing/2014/main" id="{AD43A99F-22F8-47FC-9146-B1F30A780A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4DD910-ECCD-4531-9435-5FA50688953B}"/>
              </a:ext>
            </a:extLst>
          </p:cNvPr>
          <p:cNvSpPr>
            <a:spLocks noGrp="1"/>
          </p:cNvSpPr>
          <p:nvPr>
            <p:ph type="sldNum" sz="quarter" idx="12"/>
          </p:nvPr>
        </p:nvSpPr>
        <p:spPr/>
        <p:txBody>
          <a:bodyPr/>
          <a:lstStyle>
            <a:lvl1pPr>
              <a:defRPr/>
            </a:lvl1pPr>
          </a:lstStyle>
          <a:p>
            <a:fld id="{4D46D97A-0119-446D-9E5D-EDA4AC42097A}" type="slidenum">
              <a:rPr lang="en-US" altLang="en-US"/>
              <a:pPr/>
              <a:t>‹#›</a:t>
            </a:fld>
            <a:endParaRPr lang="en-US" altLang="en-US"/>
          </a:p>
        </p:txBody>
      </p:sp>
    </p:spTree>
    <p:extLst>
      <p:ext uri="{BB962C8B-B14F-4D97-AF65-F5344CB8AC3E}">
        <p14:creationId xmlns:p14="http://schemas.microsoft.com/office/powerpoint/2010/main" val="233208090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3CB994DD-DCD0-E54C-92CE-52F95D1C76DE}"/>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5" name="Rectangle 5">
            <a:extLst>
              <a:ext uri="{FF2B5EF4-FFF2-40B4-BE49-F238E27FC236}">
                <a16:creationId xmlns:a16="http://schemas.microsoft.com/office/drawing/2014/main" id="{EE68CB7D-A24E-3143-9CF8-D9233C37F493}"/>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6" name="Rectangle 6">
            <a:extLst>
              <a:ext uri="{FF2B5EF4-FFF2-40B4-BE49-F238E27FC236}">
                <a16:creationId xmlns:a16="http://schemas.microsoft.com/office/drawing/2014/main" id="{12291693-FCDC-AF46-A762-3B5215628BAD}"/>
              </a:ext>
            </a:extLst>
          </p:cNvPr>
          <p:cNvSpPr>
            <a:spLocks noGrp="1" noChangeArrowheads="1"/>
          </p:cNvSpPr>
          <p:nvPr>
            <p:ph type="sldNum" sz="quarter" idx="12"/>
          </p:nvPr>
        </p:nvSpPr>
        <p:spPr/>
        <p:txBody>
          <a:bodyPr/>
          <a:lstStyle>
            <a:lvl1pPr hangingPunct="1">
              <a:defRPr b="1"/>
            </a:lvl1pPr>
          </a:lstStyle>
          <a:p>
            <a:pPr>
              <a:defRPr/>
            </a:pPr>
            <a:fld id="{DF1C3B7B-0C3F-9348-BBDA-028757E9F2DF}" type="slidenum">
              <a:rPr lang="en-US" altLang="en-US"/>
              <a:pPr>
                <a:defRPr/>
              </a:pPr>
              <a:t>‹#›</a:t>
            </a:fld>
            <a:endParaRPr lang="en-US" altLang="en-US"/>
          </a:p>
        </p:txBody>
      </p:sp>
    </p:spTree>
    <p:extLst>
      <p:ext uri="{BB962C8B-B14F-4D97-AF65-F5344CB8AC3E}">
        <p14:creationId xmlns:p14="http://schemas.microsoft.com/office/powerpoint/2010/main" val="174342099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241171-B054-4C49-A9E6-644E922EDCE0}"/>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5" name="Rectangle 5">
            <a:extLst>
              <a:ext uri="{FF2B5EF4-FFF2-40B4-BE49-F238E27FC236}">
                <a16:creationId xmlns:a16="http://schemas.microsoft.com/office/drawing/2014/main" id="{16A819E0-90B8-9A4C-B600-0E0AE498F200}"/>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6" name="Rectangle 6">
            <a:extLst>
              <a:ext uri="{FF2B5EF4-FFF2-40B4-BE49-F238E27FC236}">
                <a16:creationId xmlns:a16="http://schemas.microsoft.com/office/drawing/2014/main" id="{FA5E2ED0-6566-9D49-9EAB-D326865120D1}"/>
              </a:ext>
            </a:extLst>
          </p:cNvPr>
          <p:cNvSpPr>
            <a:spLocks noGrp="1" noChangeArrowheads="1"/>
          </p:cNvSpPr>
          <p:nvPr>
            <p:ph type="sldNum" sz="quarter" idx="12"/>
          </p:nvPr>
        </p:nvSpPr>
        <p:spPr/>
        <p:txBody>
          <a:bodyPr/>
          <a:lstStyle>
            <a:lvl1pPr hangingPunct="1">
              <a:defRPr b="1"/>
            </a:lvl1pPr>
          </a:lstStyle>
          <a:p>
            <a:pPr>
              <a:defRPr/>
            </a:pPr>
            <a:fld id="{2B5F85EE-3716-0648-8ACC-6C867A93E8B8}" type="slidenum">
              <a:rPr lang="en-US" altLang="en-US"/>
              <a:pPr>
                <a:defRPr/>
              </a:pPr>
              <a:t>‹#›</a:t>
            </a:fld>
            <a:endParaRPr lang="en-US" altLang="en-US"/>
          </a:p>
        </p:txBody>
      </p:sp>
    </p:spTree>
    <p:extLst>
      <p:ext uri="{BB962C8B-B14F-4D97-AF65-F5344CB8AC3E}">
        <p14:creationId xmlns:p14="http://schemas.microsoft.com/office/powerpoint/2010/main" val="1513038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p:cNvSpPr>
          <p:nvPr>
            <p:ph type="sldNum" sz="quarter" idx="10"/>
          </p:nvPr>
        </p:nvSpPr>
        <p:spPr>
          <a:ln/>
        </p:spPr>
        <p:txBody>
          <a:bodyPr/>
          <a:lstStyle>
            <a:lvl1pPr>
              <a:defRPr/>
            </a:lvl1pPr>
          </a:lstStyle>
          <a:p>
            <a:fld id="{DE3DAF5E-5A70-4C70-A586-B81F557781E7}"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5900894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B0562DC-9548-4B47-8240-B16E98006429}"/>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5" name="Rectangle 5">
            <a:extLst>
              <a:ext uri="{FF2B5EF4-FFF2-40B4-BE49-F238E27FC236}">
                <a16:creationId xmlns:a16="http://schemas.microsoft.com/office/drawing/2014/main" id="{EB7E9D07-6C3D-E94D-A71C-315678A30AE3}"/>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6" name="Rectangle 6">
            <a:extLst>
              <a:ext uri="{FF2B5EF4-FFF2-40B4-BE49-F238E27FC236}">
                <a16:creationId xmlns:a16="http://schemas.microsoft.com/office/drawing/2014/main" id="{0D94711D-1E94-474F-B067-10576C523590}"/>
              </a:ext>
            </a:extLst>
          </p:cNvPr>
          <p:cNvSpPr>
            <a:spLocks noGrp="1" noChangeArrowheads="1"/>
          </p:cNvSpPr>
          <p:nvPr>
            <p:ph type="sldNum" sz="quarter" idx="12"/>
          </p:nvPr>
        </p:nvSpPr>
        <p:spPr/>
        <p:txBody>
          <a:bodyPr/>
          <a:lstStyle>
            <a:lvl1pPr hangingPunct="1">
              <a:defRPr b="1"/>
            </a:lvl1pPr>
          </a:lstStyle>
          <a:p>
            <a:pPr>
              <a:defRPr/>
            </a:pPr>
            <a:fld id="{A35669CC-7D68-DF4D-992D-CD19EE81499C}" type="slidenum">
              <a:rPr lang="en-US" altLang="en-US"/>
              <a:pPr>
                <a:defRPr/>
              </a:pPr>
              <a:t>‹#›</a:t>
            </a:fld>
            <a:endParaRPr lang="en-US" altLang="en-US"/>
          </a:p>
        </p:txBody>
      </p:sp>
    </p:spTree>
    <p:extLst>
      <p:ext uri="{BB962C8B-B14F-4D97-AF65-F5344CB8AC3E}">
        <p14:creationId xmlns:p14="http://schemas.microsoft.com/office/powerpoint/2010/main" val="32963852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F76EC463-5CC1-3444-A995-124B7BFFFB58}"/>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6" name="Footer Placeholder 7">
            <a:extLst>
              <a:ext uri="{FF2B5EF4-FFF2-40B4-BE49-F238E27FC236}">
                <a16:creationId xmlns:a16="http://schemas.microsoft.com/office/drawing/2014/main" id="{84B8D7B9-57D7-8440-AD41-506C077C655C}"/>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7" name="Slide Number Placeholder 8">
            <a:extLst>
              <a:ext uri="{FF2B5EF4-FFF2-40B4-BE49-F238E27FC236}">
                <a16:creationId xmlns:a16="http://schemas.microsoft.com/office/drawing/2014/main" id="{7D949776-5988-854F-A27A-CBF41BC95191}"/>
              </a:ext>
            </a:extLst>
          </p:cNvPr>
          <p:cNvSpPr>
            <a:spLocks noGrp="1" noChangeArrowheads="1"/>
          </p:cNvSpPr>
          <p:nvPr>
            <p:ph type="sldNum" sz="quarter" idx="12"/>
          </p:nvPr>
        </p:nvSpPr>
        <p:spPr/>
        <p:txBody>
          <a:bodyPr/>
          <a:lstStyle>
            <a:lvl1pPr hangingPunct="1">
              <a:defRPr b="1"/>
            </a:lvl1pPr>
          </a:lstStyle>
          <a:p>
            <a:pPr>
              <a:defRPr/>
            </a:pPr>
            <a:fld id="{6BA291EE-3D2B-FB46-B874-8A40EBDE85A0}" type="slidenum">
              <a:rPr lang="en-US" altLang="en-US"/>
              <a:pPr>
                <a:defRPr/>
              </a:pPr>
              <a:t>‹#›</a:t>
            </a:fld>
            <a:endParaRPr lang="en-US" altLang="en-US"/>
          </a:p>
        </p:txBody>
      </p:sp>
    </p:spTree>
    <p:extLst>
      <p:ext uri="{BB962C8B-B14F-4D97-AF65-F5344CB8AC3E}">
        <p14:creationId xmlns:p14="http://schemas.microsoft.com/office/powerpoint/2010/main" val="32146456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8F37C5C-B3D0-5047-8BA4-96ADF0AA7746}"/>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8" name="Rectangle 5">
            <a:extLst>
              <a:ext uri="{FF2B5EF4-FFF2-40B4-BE49-F238E27FC236}">
                <a16:creationId xmlns:a16="http://schemas.microsoft.com/office/drawing/2014/main" id="{48E8CFE9-A857-A646-975C-639A1BE0741A}"/>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9" name="Rectangle 6">
            <a:extLst>
              <a:ext uri="{FF2B5EF4-FFF2-40B4-BE49-F238E27FC236}">
                <a16:creationId xmlns:a16="http://schemas.microsoft.com/office/drawing/2014/main" id="{431AFEE0-BD34-4D47-941A-352F87104FAA}"/>
              </a:ext>
            </a:extLst>
          </p:cNvPr>
          <p:cNvSpPr>
            <a:spLocks noGrp="1" noChangeArrowheads="1"/>
          </p:cNvSpPr>
          <p:nvPr>
            <p:ph type="sldNum" sz="quarter" idx="12"/>
          </p:nvPr>
        </p:nvSpPr>
        <p:spPr/>
        <p:txBody>
          <a:bodyPr/>
          <a:lstStyle>
            <a:lvl1pPr hangingPunct="1">
              <a:defRPr b="1"/>
            </a:lvl1pPr>
          </a:lstStyle>
          <a:p>
            <a:pPr>
              <a:defRPr/>
            </a:pPr>
            <a:fld id="{570B0D5E-71CF-6442-BB77-99701CBD9807}" type="slidenum">
              <a:rPr lang="en-US" altLang="en-US"/>
              <a:pPr>
                <a:defRPr/>
              </a:pPr>
              <a:t>‹#›</a:t>
            </a:fld>
            <a:endParaRPr lang="en-US" altLang="en-US"/>
          </a:p>
        </p:txBody>
      </p:sp>
    </p:spTree>
    <p:extLst>
      <p:ext uri="{BB962C8B-B14F-4D97-AF65-F5344CB8AC3E}">
        <p14:creationId xmlns:p14="http://schemas.microsoft.com/office/powerpoint/2010/main" val="372273358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EAE232F-CFB5-834A-BF23-F0A6C3D0AB6F}"/>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4" name="Rectangle 5">
            <a:extLst>
              <a:ext uri="{FF2B5EF4-FFF2-40B4-BE49-F238E27FC236}">
                <a16:creationId xmlns:a16="http://schemas.microsoft.com/office/drawing/2014/main" id="{DCC9F0B7-BBB0-544B-9BC6-6A722622E7CD}"/>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5" name="Rectangle 6">
            <a:extLst>
              <a:ext uri="{FF2B5EF4-FFF2-40B4-BE49-F238E27FC236}">
                <a16:creationId xmlns:a16="http://schemas.microsoft.com/office/drawing/2014/main" id="{86B78958-3E69-CC41-9AD6-AFAC70A90DEC}"/>
              </a:ext>
            </a:extLst>
          </p:cNvPr>
          <p:cNvSpPr>
            <a:spLocks noGrp="1" noChangeArrowheads="1"/>
          </p:cNvSpPr>
          <p:nvPr>
            <p:ph type="sldNum" sz="quarter" idx="12"/>
          </p:nvPr>
        </p:nvSpPr>
        <p:spPr/>
        <p:txBody>
          <a:bodyPr/>
          <a:lstStyle>
            <a:lvl1pPr hangingPunct="1">
              <a:defRPr b="1"/>
            </a:lvl1pPr>
          </a:lstStyle>
          <a:p>
            <a:pPr>
              <a:defRPr/>
            </a:pPr>
            <a:fld id="{39C41DCC-EFD2-1244-9603-854340DA7152}" type="slidenum">
              <a:rPr lang="en-US" altLang="en-US"/>
              <a:pPr>
                <a:defRPr/>
              </a:pPr>
              <a:t>‹#›</a:t>
            </a:fld>
            <a:endParaRPr lang="en-US" altLang="en-US"/>
          </a:p>
        </p:txBody>
      </p:sp>
    </p:spTree>
    <p:extLst>
      <p:ext uri="{BB962C8B-B14F-4D97-AF65-F5344CB8AC3E}">
        <p14:creationId xmlns:p14="http://schemas.microsoft.com/office/powerpoint/2010/main" val="12580812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3192D0-26EE-724F-994A-8B3235D2505E}"/>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3" name="Rectangle 5">
            <a:extLst>
              <a:ext uri="{FF2B5EF4-FFF2-40B4-BE49-F238E27FC236}">
                <a16:creationId xmlns:a16="http://schemas.microsoft.com/office/drawing/2014/main" id="{F14CE222-2694-8145-8977-A5C1A30B65D5}"/>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4" name="Rectangle 6">
            <a:extLst>
              <a:ext uri="{FF2B5EF4-FFF2-40B4-BE49-F238E27FC236}">
                <a16:creationId xmlns:a16="http://schemas.microsoft.com/office/drawing/2014/main" id="{C0A1521E-2328-B947-B0EB-672D48B9F1FD}"/>
              </a:ext>
            </a:extLst>
          </p:cNvPr>
          <p:cNvSpPr>
            <a:spLocks noGrp="1" noChangeArrowheads="1"/>
          </p:cNvSpPr>
          <p:nvPr>
            <p:ph type="sldNum" sz="quarter" idx="12"/>
          </p:nvPr>
        </p:nvSpPr>
        <p:spPr/>
        <p:txBody>
          <a:bodyPr/>
          <a:lstStyle>
            <a:lvl1pPr hangingPunct="1">
              <a:defRPr b="1"/>
            </a:lvl1pPr>
          </a:lstStyle>
          <a:p>
            <a:pPr>
              <a:defRPr/>
            </a:pPr>
            <a:fld id="{38B046C7-3C5E-EF43-8164-45DDEFDF62CE}" type="slidenum">
              <a:rPr lang="en-US" altLang="en-US"/>
              <a:pPr>
                <a:defRPr/>
              </a:pPr>
              <a:t>‹#›</a:t>
            </a:fld>
            <a:endParaRPr lang="en-US" altLang="en-US"/>
          </a:p>
        </p:txBody>
      </p:sp>
    </p:spTree>
    <p:extLst>
      <p:ext uri="{BB962C8B-B14F-4D97-AF65-F5344CB8AC3E}">
        <p14:creationId xmlns:p14="http://schemas.microsoft.com/office/powerpoint/2010/main" val="207120420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a:extLst>
              <a:ext uri="{FF2B5EF4-FFF2-40B4-BE49-F238E27FC236}">
                <a16:creationId xmlns:a16="http://schemas.microsoft.com/office/drawing/2014/main" id="{CAD84131-0C77-CE49-B0E5-FCEC5303AD0D}"/>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6" name="Footer Placeholder 7">
            <a:extLst>
              <a:ext uri="{FF2B5EF4-FFF2-40B4-BE49-F238E27FC236}">
                <a16:creationId xmlns:a16="http://schemas.microsoft.com/office/drawing/2014/main" id="{6ACF1095-6586-E747-9246-1B3BB6AE9928}"/>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7" name="Slide Number Placeholder 8">
            <a:extLst>
              <a:ext uri="{FF2B5EF4-FFF2-40B4-BE49-F238E27FC236}">
                <a16:creationId xmlns:a16="http://schemas.microsoft.com/office/drawing/2014/main" id="{11ECEE6B-412E-324A-9F76-EECDEE7ED64D}"/>
              </a:ext>
            </a:extLst>
          </p:cNvPr>
          <p:cNvSpPr>
            <a:spLocks noGrp="1" noChangeArrowheads="1"/>
          </p:cNvSpPr>
          <p:nvPr>
            <p:ph type="sldNum" sz="quarter" idx="12"/>
          </p:nvPr>
        </p:nvSpPr>
        <p:spPr/>
        <p:txBody>
          <a:bodyPr/>
          <a:lstStyle>
            <a:lvl1pPr hangingPunct="1">
              <a:defRPr b="1"/>
            </a:lvl1pPr>
          </a:lstStyle>
          <a:p>
            <a:pPr>
              <a:defRPr/>
            </a:pPr>
            <a:fld id="{373D66EF-DAEA-2A42-B4D1-844E3BBE511B}" type="slidenum">
              <a:rPr lang="en-US" altLang="en-US"/>
              <a:pPr>
                <a:defRPr/>
              </a:pPr>
              <a:t>‹#›</a:t>
            </a:fld>
            <a:endParaRPr lang="en-US" altLang="en-US"/>
          </a:p>
        </p:txBody>
      </p:sp>
    </p:spTree>
    <p:extLst>
      <p:ext uri="{BB962C8B-B14F-4D97-AF65-F5344CB8AC3E}">
        <p14:creationId xmlns:p14="http://schemas.microsoft.com/office/powerpoint/2010/main" val="9048286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a:extLst>
              <a:ext uri="{FF2B5EF4-FFF2-40B4-BE49-F238E27FC236}">
                <a16:creationId xmlns:a16="http://schemas.microsoft.com/office/drawing/2014/main" id="{D27699F7-D68E-2A4D-B63B-91778F39A3E5}"/>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6" name="Footer Placeholder 7">
            <a:extLst>
              <a:ext uri="{FF2B5EF4-FFF2-40B4-BE49-F238E27FC236}">
                <a16:creationId xmlns:a16="http://schemas.microsoft.com/office/drawing/2014/main" id="{A5A67D76-5C16-3E4E-89D0-F5A405BEB5A9}"/>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7" name="Slide Number Placeholder 8">
            <a:extLst>
              <a:ext uri="{FF2B5EF4-FFF2-40B4-BE49-F238E27FC236}">
                <a16:creationId xmlns:a16="http://schemas.microsoft.com/office/drawing/2014/main" id="{71D628DA-945F-D64B-A4A2-DF907760551A}"/>
              </a:ext>
            </a:extLst>
          </p:cNvPr>
          <p:cNvSpPr>
            <a:spLocks noGrp="1" noChangeArrowheads="1"/>
          </p:cNvSpPr>
          <p:nvPr>
            <p:ph type="sldNum" sz="quarter" idx="12"/>
          </p:nvPr>
        </p:nvSpPr>
        <p:spPr/>
        <p:txBody>
          <a:bodyPr/>
          <a:lstStyle>
            <a:lvl1pPr hangingPunct="1">
              <a:defRPr b="1"/>
            </a:lvl1pPr>
          </a:lstStyle>
          <a:p>
            <a:pPr>
              <a:defRPr/>
            </a:pPr>
            <a:fld id="{6056DF9C-BB61-E743-BE00-E8B9C8319ACA}" type="slidenum">
              <a:rPr lang="en-US" altLang="en-US"/>
              <a:pPr>
                <a:defRPr/>
              </a:pPr>
              <a:t>‹#›</a:t>
            </a:fld>
            <a:endParaRPr lang="en-US" altLang="en-US"/>
          </a:p>
        </p:txBody>
      </p:sp>
    </p:spTree>
    <p:extLst>
      <p:ext uri="{BB962C8B-B14F-4D97-AF65-F5344CB8AC3E}">
        <p14:creationId xmlns:p14="http://schemas.microsoft.com/office/powerpoint/2010/main" val="307042330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77CCB5-9800-B44A-8991-BC6DDE93EA60}"/>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5" name="Rectangle 5">
            <a:extLst>
              <a:ext uri="{FF2B5EF4-FFF2-40B4-BE49-F238E27FC236}">
                <a16:creationId xmlns:a16="http://schemas.microsoft.com/office/drawing/2014/main" id="{D7334639-69FD-B249-BF8C-B92F245A617E}"/>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6" name="Rectangle 6">
            <a:extLst>
              <a:ext uri="{FF2B5EF4-FFF2-40B4-BE49-F238E27FC236}">
                <a16:creationId xmlns:a16="http://schemas.microsoft.com/office/drawing/2014/main" id="{26AB6BC3-D6D4-1C44-8F05-9526BEF9A0D2}"/>
              </a:ext>
            </a:extLst>
          </p:cNvPr>
          <p:cNvSpPr>
            <a:spLocks noGrp="1" noChangeArrowheads="1"/>
          </p:cNvSpPr>
          <p:nvPr>
            <p:ph type="sldNum" sz="quarter" idx="12"/>
          </p:nvPr>
        </p:nvSpPr>
        <p:spPr/>
        <p:txBody>
          <a:bodyPr/>
          <a:lstStyle>
            <a:lvl1pPr hangingPunct="1">
              <a:defRPr b="1"/>
            </a:lvl1pPr>
          </a:lstStyle>
          <a:p>
            <a:pPr>
              <a:defRPr/>
            </a:pPr>
            <a:fld id="{24108215-2B85-B148-8CE5-25D0CB21D062}" type="slidenum">
              <a:rPr lang="en-US" altLang="en-US"/>
              <a:pPr>
                <a:defRPr/>
              </a:pPr>
              <a:t>‹#›</a:t>
            </a:fld>
            <a:endParaRPr lang="en-US" altLang="en-US"/>
          </a:p>
        </p:txBody>
      </p:sp>
    </p:spTree>
    <p:extLst>
      <p:ext uri="{BB962C8B-B14F-4D97-AF65-F5344CB8AC3E}">
        <p14:creationId xmlns:p14="http://schemas.microsoft.com/office/powerpoint/2010/main" val="204968775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B58E4C-82AC-9442-BC9A-C1BA742984DA}"/>
              </a:ext>
            </a:extLst>
          </p:cNvPr>
          <p:cNvSpPr>
            <a:spLocks noGrp="1" noChangeArrowheads="1"/>
          </p:cNvSpPr>
          <p:nvPr>
            <p:ph type="dt" sz="half" idx="10"/>
          </p:nvPr>
        </p:nvSpPr>
        <p:spPr/>
        <p:txBody>
          <a:bodyPr/>
          <a:lstStyle>
            <a:lvl1pPr hangingPunct="1">
              <a:defRPr b="1"/>
            </a:lvl1pPr>
          </a:lstStyle>
          <a:p>
            <a:pPr>
              <a:defRPr/>
            </a:pPr>
            <a:endParaRPr lang="en-US" altLang="en-US"/>
          </a:p>
        </p:txBody>
      </p:sp>
      <p:sp>
        <p:nvSpPr>
          <p:cNvPr id="5" name="Rectangle 5">
            <a:extLst>
              <a:ext uri="{FF2B5EF4-FFF2-40B4-BE49-F238E27FC236}">
                <a16:creationId xmlns:a16="http://schemas.microsoft.com/office/drawing/2014/main" id="{CD41DE8D-89EF-AD47-B12B-88C8AA85EA52}"/>
              </a:ext>
            </a:extLst>
          </p:cNvPr>
          <p:cNvSpPr>
            <a:spLocks noGrp="1" noChangeArrowheads="1"/>
          </p:cNvSpPr>
          <p:nvPr>
            <p:ph type="ftr" sz="quarter" idx="11"/>
          </p:nvPr>
        </p:nvSpPr>
        <p:spPr/>
        <p:txBody>
          <a:bodyPr/>
          <a:lstStyle>
            <a:lvl1pPr hangingPunct="1">
              <a:defRPr b="1"/>
            </a:lvl1pPr>
          </a:lstStyle>
          <a:p>
            <a:pPr>
              <a:defRPr/>
            </a:pPr>
            <a:endParaRPr lang="en-US" altLang="en-US"/>
          </a:p>
        </p:txBody>
      </p:sp>
      <p:sp>
        <p:nvSpPr>
          <p:cNvPr id="6" name="Rectangle 6">
            <a:extLst>
              <a:ext uri="{FF2B5EF4-FFF2-40B4-BE49-F238E27FC236}">
                <a16:creationId xmlns:a16="http://schemas.microsoft.com/office/drawing/2014/main" id="{E542895E-86D8-6441-AA50-AA359BA8A155}"/>
              </a:ext>
            </a:extLst>
          </p:cNvPr>
          <p:cNvSpPr>
            <a:spLocks noGrp="1" noChangeArrowheads="1"/>
          </p:cNvSpPr>
          <p:nvPr>
            <p:ph type="sldNum" sz="quarter" idx="12"/>
          </p:nvPr>
        </p:nvSpPr>
        <p:spPr/>
        <p:txBody>
          <a:bodyPr/>
          <a:lstStyle>
            <a:lvl1pPr hangingPunct="1">
              <a:defRPr b="1"/>
            </a:lvl1pPr>
          </a:lstStyle>
          <a:p>
            <a:pPr>
              <a:defRPr/>
            </a:pPr>
            <a:fld id="{D8720269-E5E2-F143-9833-C0D6FA75E32D}" type="slidenum">
              <a:rPr lang="en-US" altLang="en-US"/>
              <a:pPr>
                <a:defRPr/>
              </a:pPr>
              <a:t>‹#›</a:t>
            </a:fld>
            <a:endParaRPr lang="en-US" altLang="en-US"/>
          </a:p>
        </p:txBody>
      </p:sp>
    </p:spTree>
    <p:extLst>
      <p:ext uri="{BB962C8B-B14F-4D97-AF65-F5344CB8AC3E}">
        <p14:creationId xmlns:p14="http://schemas.microsoft.com/office/powerpoint/2010/main" val="38602368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5020AF-4868-8C4E-B80A-2A49BDCF7139}" type="slidenum">
              <a:rPr lang="en-US"/>
              <a:pPr/>
              <a:t>‹#›</a:t>
            </a:fld>
            <a:endParaRPr lang="en-US"/>
          </a:p>
        </p:txBody>
      </p:sp>
    </p:spTree>
    <p:extLst>
      <p:ext uri="{BB962C8B-B14F-4D97-AF65-F5344CB8AC3E}">
        <p14:creationId xmlns:p14="http://schemas.microsoft.com/office/powerpoint/2010/main" val="3711631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p:cNvSpPr>
          <p:nvPr>
            <p:ph type="sldNum" sz="quarter" idx="10"/>
          </p:nvPr>
        </p:nvSpPr>
        <p:spPr>
          <a:ln/>
        </p:spPr>
        <p:txBody>
          <a:bodyPr/>
          <a:lstStyle>
            <a:lvl1pPr>
              <a:defRPr/>
            </a:lvl1pPr>
          </a:lstStyle>
          <a:p>
            <a:fld id="{EC30F856-F201-42E2-ACFA-1D2C0CA5738B}"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3450463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9248B18-E124-6344-95E6-8A4DD84EC0C8}" type="slidenum">
              <a:rPr lang="en-US"/>
              <a:pPr/>
              <a:t>‹#›</a:t>
            </a:fld>
            <a:endParaRPr lang="en-US"/>
          </a:p>
        </p:txBody>
      </p:sp>
    </p:spTree>
    <p:extLst>
      <p:ext uri="{BB962C8B-B14F-4D97-AF65-F5344CB8AC3E}">
        <p14:creationId xmlns:p14="http://schemas.microsoft.com/office/powerpoint/2010/main" val="203489264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14853C3-722B-4E49-82CF-49A9D7D26ED4}" type="slidenum">
              <a:rPr lang="en-US"/>
              <a:pPr/>
              <a:t>‹#›</a:t>
            </a:fld>
            <a:endParaRPr lang="en-US"/>
          </a:p>
        </p:txBody>
      </p:sp>
    </p:spTree>
    <p:extLst>
      <p:ext uri="{BB962C8B-B14F-4D97-AF65-F5344CB8AC3E}">
        <p14:creationId xmlns:p14="http://schemas.microsoft.com/office/powerpoint/2010/main" val="17223937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1A3567-F825-FC4D-A72A-93406CC1CCDF}" type="slidenum">
              <a:rPr lang="en-US"/>
              <a:pPr/>
              <a:t>‹#›</a:t>
            </a:fld>
            <a:endParaRPr lang="en-US"/>
          </a:p>
        </p:txBody>
      </p:sp>
    </p:spTree>
    <p:extLst>
      <p:ext uri="{BB962C8B-B14F-4D97-AF65-F5344CB8AC3E}">
        <p14:creationId xmlns:p14="http://schemas.microsoft.com/office/powerpoint/2010/main" val="54642079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328F11B-7605-784D-ACDF-74F9139603F9}" type="slidenum">
              <a:rPr lang="en-US"/>
              <a:pPr/>
              <a:t>‹#›</a:t>
            </a:fld>
            <a:endParaRPr lang="en-US"/>
          </a:p>
        </p:txBody>
      </p:sp>
    </p:spTree>
    <p:extLst>
      <p:ext uri="{BB962C8B-B14F-4D97-AF65-F5344CB8AC3E}">
        <p14:creationId xmlns:p14="http://schemas.microsoft.com/office/powerpoint/2010/main" val="399572383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0C77D62-2543-024A-BDAC-733F3F4CBA5E}" type="slidenum">
              <a:rPr lang="en-US"/>
              <a:pPr/>
              <a:t>‹#›</a:t>
            </a:fld>
            <a:endParaRPr lang="en-US"/>
          </a:p>
        </p:txBody>
      </p:sp>
    </p:spTree>
    <p:extLst>
      <p:ext uri="{BB962C8B-B14F-4D97-AF65-F5344CB8AC3E}">
        <p14:creationId xmlns:p14="http://schemas.microsoft.com/office/powerpoint/2010/main" val="379334574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EE4030F-4731-8F4A-8CBA-8BE1779F6242}" type="slidenum">
              <a:rPr lang="en-US"/>
              <a:pPr/>
              <a:t>‹#›</a:t>
            </a:fld>
            <a:endParaRPr lang="en-US"/>
          </a:p>
        </p:txBody>
      </p:sp>
    </p:spTree>
    <p:extLst>
      <p:ext uri="{BB962C8B-B14F-4D97-AF65-F5344CB8AC3E}">
        <p14:creationId xmlns:p14="http://schemas.microsoft.com/office/powerpoint/2010/main" val="21063115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362D00F-FEE7-8149-BCD1-2FB81C5685E8}" type="slidenum">
              <a:rPr lang="en-US"/>
              <a:pPr/>
              <a:t>‹#›</a:t>
            </a:fld>
            <a:endParaRPr lang="en-US"/>
          </a:p>
        </p:txBody>
      </p:sp>
    </p:spTree>
    <p:extLst>
      <p:ext uri="{BB962C8B-B14F-4D97-AF65-F5344CB8AC3E}">
        <p14:creationId xmlns:p14="http://schemas.microsoft.com/office/powerpoint/2010/main" val="313193758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FAA3D29-BCFA-B84C-A16C-D727DA32E5C4}" type="slidenum">
              <a:rPr lang="en-US"/>
              <a:pPr/>
              <a:t>‹#›</a:t>
            </a:fld>
            <a:endParaRPr lang="en-US"/>
          </a:p>
        </p:txBody>
      </p:sp>
    </p:spTree>
    <p:extLst>
      <p:ext uri="{BB962C8B-B14F-4D97-AF65-F5344CB8AC3E}">
        <p14:creationId xmlns:p14="http://schemas.microsoft.com/office/powerpoint/2010/main" val="352598316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BE9233-8ACE-9C40-B8BC-BA9EAB95BCDA}" type="slidenum">
              <a:rPr lang="en-US"/>
              <a:pPr/>
              <a:t>‹#›</a:t>
            </a:fld>
            <a:endParaRPr lang="en-US"/>
          </a:p>
        </p:txBody>
      </p:sp>
    </p:spTree>
    <p:extLst>
      <p:ext uri="{BB962C8B-B14F-4D97-AF65-F5344CB8AC3E}">
        <p14:creationId xmlns:p14="http://schemas.microsoft.com/office/powerpoint/2010/main" val="414760110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CF21BBC-F9DF-4E46-9C1F-28A1061A28A8}" type="slidenum">
              <a:rPr lang="en-US"/>
              <a:pPr/>
              <a:t>‹#›</a:t>
            </a:fld>
            <a:endParaRPr lang="en-US"/>
          </a:p>
        </p:txBody>
      </p:sp>
    </p:spTree>
    <p:extLst>
      <p:ext uri="{BB962C8B-B14F-4D97-AF65-F5344CB8AC3E}">
        <p14:creationId xmlns:p14="http://schemas.microsoft.com/office/powerpoint/2010/main" val="3578818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5"/>
          <p:cNvSpPr>
            <a:spLocks noGrp="1"/>
          </p:cNvSpPr>
          <p:nvPr>
            <p:ph type="sldNum" sz="quarter" idx="10"/>
          </p:nvPr>
        </p:nvSpPr>
        <p:spPr>
          <a:ln/>
        </p:spPr>
        <p:txBody>
          <a:bodyPr/>
          <a:lstStyle>
            <a:lvl1pPr>
              <a:defRPr/>
            </a:lvl1pPr>
          </a:lstStyle>
          <a:p>
            <a:fld id="{EB5DB4E9-0AAB-4717-83ED-498D23818529}"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13598254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83AAAD3-3A88-F341-BABA-D8D2E209C67C}" type="slidenum">
              <a:rPr lang="en-US"/>
              <a:pPr/>
              <a:t>‹#›</a:t>
            </a:fld>
            <a:endParaRPr lang="en-US"/>
          </a:p>
        </p:txBody>
      </p:sp>
    </p:spTree>
    <p:extLst>
      <p:ext uri="{BB962C8B-B14F-4D97-AF65-F5344CB8AC3E}">
        <p14:creationId xmlns:p14="http://schemas.microsoft.com/office/powerpoint/2010/main" val="14805153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456D9A24-0ED7-9144-85F8-D69403E1038A}" type="slidenum">
              <a:rPr lang="en-US"/>
              <a:pPr/>
              <a:t>‹#›</a:t>
            </a:fld>
            <a:endParaRPr lang="en-US"/>
          </a:p>
        </p:txBody>
      </p:sp>
    </p:spTree>
    <p:extLst>
      <p:ext uri="{BB962C8B-B14F-4D97-AF65-F5344CB8AC3E}">
        <p14:creationId xmlns:p14="http://schemas.microsoft.com/office/powerpoint/2010/main" val="3427760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5"/>
          <p:cNvSpPr>
            <a:spLocks noGrp="1"/>
          </p:cNvSpPr>
          <p:nvPr>
            <p:ph type="sldNum" sz="quarter" idx="10"/>
          </p:nvPr>
        </p:nvSpPr>
        <p:spPr>
          <a:ln/>
        </p:spPr>
        <p:txBody>
          <a:bodyPr/>
          <a:lstStyle>
            <a:lvl1pPr>
              <a:defRPr/>
            </a:lvl1pPr>
          </a:lstStyle>
          <a:p>
            <a:fld id="{C581D56A-ADE0-43B6-8366-2EBDA42D6B7C}"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976333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p:cNvSpPr>
          <p:nvPr>
            <p:ph type="sldNum" sz="quarter" idx="10"/>
          </p:nvPr>
        </p:nvSpPr>
        <p:spPr>
          <a:ln/>
        </p:spPr>
        <p:txBody>
          <a:bodyPr/>
          <a:lstStyle>
            <a:lvl1pPr>
              <a:defRPr/>
            </a:lvl1pPr>
          </a:lstStyle>
          <a:p>
            <a:fld id="{DC437DA3-3E33-4E4A-9F2D-02E3DBF2597C}"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77746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p:cNvSpPr>
          <p:nvPr>
            <p:ph type="sldNum" sz="quarter" idx="10"/>
          </p:nvPr>
        </p:nvSpPr>
        <p:spPr>
          <a:ln/>
        </p:spPr>
        <p:txBody>
          <a:bodyPr/>
          <a:lstStyle>
            <a:lvl1pPr>
              <a:defRPr/>
            </a:lvl1pPr>
          </a:lstStyle>
          <a:p>
            <a:fld id="{2C3ED81C-5CAB-49E4-A631-BB5E81B438FE}"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022251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p:cNvSpPr>
          <p:nvPr>
            <p:ph type="sldNum" sz="quarter" idx="10"/>
          </p:nvPr>
        </p:nvSpPr>
        <p:spPr>
          <a:ln/>
        </p:spPr>
        <p:txBody>
          <a:bodyPr/>
          <a:lstStyle>
            <a:lvl1pPr>
              <a:defRPr/>
            </a:lvl1pPr>
          </a:lstStyle>
          <a:p>
            <a:fld id="{AB7C109A-0AE0-4A6E-BC4C-8DD1B7EE14C8}"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172386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p:cNvSpPr>
          <p:nvPr>
            <p:ph type="sldNum" sz="quarter" idx="10"/>
          </p:nvPr>
        </p:nvSpPr>
        <p:spPr>
          <a:ln/>
        </p:spPr>
        <p:txBody>
          <a:bodyPr/>
          <a:lstStyle>
            <a:lvl1pPr>
              <a:defRPr/>
            </a:lvl1pPr>
          </a:lstStyle>
          <a:p>
            <a:fld id="{9A844C1E-1E47-4607-BC6D-5569B1BCFA80}"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431878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p:cNvSpPr>
          <p:nvPr>
            <p:ph type="sldNum" sz="quarter" idx="10"/>
          </p:nvPr>
        </p:nvSpPr>
        <p:spPr>
          <a:ln/>
        </p:spPr>
        <p:txBody>
          <a:bodyPr/>
          <a:lstStyle>
            <a:lvl1pPr>
              <a:defRPr/>
            </a:lvl1pPr>
          </a:lstStyle>
          <a:p>
            <a:fld id="{05CF16F1-328A-4EFF-AE1B-77D945022F06}"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712544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762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5250"/>
            <a:ext cx="6019800" cy="6762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p:cNvSpPr>
          <p:nvPr>
            <p:ph type="sldNum" sz="quarter" idx="10"/>
          </p:nvPr>
        </p:nvSpPr>
        <p:spPr>
          <a:ln/>
        </p:spPr>
        <p:txBody>
          <a:bodyPr/>
          <a:lstStyle>
            <a:lvl1pPr>
              <a:defRPr/>
            </a:lvl1pPr>
          </a:lstStyle>
          <a:p>
            <a:fld id="{C692EDB2-21B7-4C59-B000-122A73FF0B25}" type="slidenum">
              <a:rPr lang="en-US" altLang="en-US"/>
              <a:pPr/>
              <a:t>‹#›</a:t>
            </a:fld>
            <a:endParaRPr lang="en-US" altLang="en-US" sz="1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187769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p:cNvSpPr>
          <p:nvPr>
            <p:ph type="sldNum" sz="quarter" idx="10"/>
          </p:nvPr>
        </p:nvSpPr>
        <p:spPr>
          <a:ln/>
        </p:spPr>
        <p:txBody>
          <a:bodyPr/>
          <a:lstStyle>
            <a:lvl1pPr>
              <a:defRPr/>
            </a:lvl1pPr>
          </a:lstStyle>
          <a:p>
            <a:fld id="{03ECE485-8930-4B1B-BFEA-4B5B478CF796}" type="slidenum">
              <a:rPr lang="en-US" altLang="en-US"/>
              <a:pPr/>
              <a:t>‹#›</a:t>
            </a:fld>
            <a:endParaRPr lang="en-US" altLang="en-US" sz="1400"/>
          </a:p>
        </p:txBody>
      </p:sp>
    </p:spTree>
    <p:extLst>
      <p:ext uri="{BB962C8B-B14F-4D97-AF65-F5344CB8AC3E}">
        <p14:creationId xmlns:p14="http://schemas.microsoft.com/office/powerpoint/2010/main" val="3412438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A4411088-B5BA-4309-B60E-44CAAF9CF113}" type="slidenum">
              <a:rPr lang="en-US" altLang="en-US"/>
              <a:pPr/>
              <a:t>‹#›</a:t>
            </a:fld>
            <a:endParaRPr lang="en-US" altLang="en-US" sz="1400"/>
          </a:p>
        </p:txBody>
      </p:sp>
    </p:spTree>
    <p:extLst>
      <p:ext uri="{BB962C8B-B14F-4D97-AF65-F5344CB8AC3E}">
        <p14:creationId xmlns:p14="http://schemas.microsoft.com/office/powerpoint/2010/main" val="2244172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p:cNvSpPr>
          <p:nvPr>
            <p:ph type="sldNum" sz="quarter" idx="10"/>
          </p:nvPr>
        </p:nvSpPr>
        <p:spPr>
          <a:ln/>
        </p:spPr>
        <p:txBody>
          <a:bodyPr/>
          <a:lstStyle>
            <a:lvl1pPr>
              <a:defRPr/>
            </a:lvl1pPr>
          </a:lstStyle>
          <a:p>
            <a:fld id="{2A0CE9D4-B193-47D9-B7FA-7BA0F86BA69C}" type="slidenum">
              <a:rPr lang="en-US" altLang="en-US"/>
              <a:pPr/>
              <a:t>‹#›</a:t>
            </a:fld>
            <a:endParaRPr lang="en-US" altLang="en-US" sz="1400"/>
          </a:p>
        </p:txBody>
      </p:sp>
    </p:spTree>
    <p:extLst>
      <p:ext uri="{BB962C8B-B14F-4D97-AF65-F5344CB8AC3E}">
        <p14:creationId xmlns:p14="http://schemas.microsoft.com/office/powerpoint/2010/main" val="447644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886200"/>
            <a:ext cx="3124200" cy="2970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p:cNvSpPr>
          <p:nvPr>
            <p:ph type="sldNum" sz="quarter" idx="10"/>
          </p:nvPr>
        </p:nvSpPr>
        <p:spPr>
          <a:ln/>
        </p:spPr>
        <p:txBody>
          <a:bodyPr/>
          <a:lstStyle>
            <a:lvl1pPr>
              <a:defRPr/>
            </a:lvl1pPr>
          </a:lstStyle>
          <a:p>
            <a:fld id="{D265A362-0B6E-406A-865F-C7B66002C99A}" type="slidenum">
              <a:rPr lang="en-US" altLang="en-US"/>
              <a:pPr/>
              <a:t>‹#›</a:t>
            </a:fld>
            <a:endParaRPr lang="en-US" altLang="en-US" sz="1400"/>
          </a:p>
        </p:txBody>
      </p:sp>
    </p:spTree>
    <p:extLst>
      <p:ext uri="{BB962C8B-B14F-4D97-AF65-F5344CB8AC3E}">
        <p14:creationId xmlns:p14="http://schemas.microsoft.com/office/powerpoint/2010/main" val="4013218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p:cNvSpPr>
          <p:nvPr>
            <p:ph type="sldNum" sz="quarter" idx="10"/>
          </p:nvPr>
        </p:nvSpPr>
        <p:spPr>
          <a:ln/>
        </p:spPr>
        <p:txBody>
          <a:bodyPr/>
          <a:lstStyle>
            <a:lvl1pPr>
              <a:defRPr/>
            </a:lvl1pPr>
          </a:lstStyle>
          <a:p>
            <a:fld id="{A6EEB7BD-9BA2-42C9-928D-A598F86CFCAA}" type="slidenum">
              <a:rPr lang="en-US" altLang="en-US"/>
              <a:pPr/>
              <a:t>‹#›</a:t>
            </a:fld>
            <a:endParaRPr lang="en-US" altLang="en-US" sz="1400"/>
          </a:p>
        </p:txBody>
      </p:sp>
    </p:spTree>
    <p:extLst>
      <p:ext uri="{BB962C8B-B14F-4D97-AF65-F5344CB8AC3E}">
        <p14:creationId xmlns:p14="http://schemas.microsoft.com/office/powerpoint/2010/main" val="2246824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p:cNvSpPr>
          <p:nvPr>
            <p:ph type="sldNum" sz="quarter" idx="10"/>
          </p:nvPr>
        </p:nvSpPr>
        <p:spPr>
          <a:ln/>
        </p:spPr>
        <p:txBody>
          <a:bodyPr/>
          <a:lstStyle>
            <a:lvl1pPr>
              <a:defRPr/>
            </a:lvl1pPr>
          </a:lstStyle>
          <a:p>
            <a:fld id="{2052E99B-0776-40A1-A54F-3BF5927E83B5}" type="slidenum">
              <a:rPr lang="en-US" altLang="en-US"/>
              <a:pPr/>
              <a:t>‹#›</a:t>
            </a:fld>
            <a:endParaRPr lang="en-US" altLang="en-US" sz="1400"/>
          </a:p>
        </p:txBody>
      </p:sp>
    </p:spTree>
    <p:extLst>
      <p:ext uri="{BB962C8B-B14F-4D97-AF65-F5344CB8AC3E}">
        <p14:creationId xmlns:p14="http://schemas.microsoft.com/office/powerpoint/2010/main" val="165625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p:cNvSpPr>
          <p:nvPr>
            <p:ph type="sldNum" sz="quarter" idx="10"/>
          </p:nvPr>
        </p:nvSpPr>
        <p:spPr>
          <a:ln/>
        </p:spPr>
        <p:txBody>
          <a:bodyPr/>
          <a:lstStyle>
            <a:lvl1pPr>
              <a:defRPr/>
            </a:lvl1pPr>
          </a:lstStyle>
          <a:p>
            <a:fld id="{8496A86A-0B8D-4501-9076-6201DCEE8B9C}"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28950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fld id="{898BC917-AC19-4104-9E46-6A0B4D8566E5}" type="slidenum">
              <a:rPr lang="en-US" altLang="en-US"/>
              <a:pPr/>
              <a:t>‹#›</a:t>
            </a:fld>
            <a:endParaRPr lang="en-US" altLang="en-US" sz="1400"/>
          </a:p>
        </p:txBody>
      </p:sp>
    </p:spTree>
    <p:extLst>
      <p:ext uri="{BB962C8B-B14F-4D97-AF65-F5344CB8AC3E}">
        <p14:creationId xmlns:p14="http://schemas.microsoft.com/office/powerpoint/2010/main" val="4056279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fld id="{734EB9B8-2CAE-4110-B73C-043E5F052741}" type="slidenum">
              <a:rPr lang="en-US" altLang="en-US"/>
              <a:pPr/>
              <a:t>‹#›</a:t>
            </a:fld>
            <a:endParaRPr lang="en-US" altLang="en-US" sz="1400"/>
          </a:p>
        </p:txBody>
      </p:sp>
    </p:spTree>
    <p:extLst>
      <p:ext uri="{BB962C8B-B14F-4D97-AF65-F5344CB8AC3E}">
        <p14:creationId xmlns:p14="http://schemas.microsoft.com/office/powerpoint/2010/main" val="865211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fld id="{1A89AEEF-1D14-489C-8A05-0A22DD050179}" type="slidenum">
              <a:rPr lang="en-US" altLang="en-US"/>
              <a:pPr/>
              <a:t>‹#›</a:t>
            </a:fld>
            <a:endParaRPr lang="en-US" altLang="en-US" sz="1400"/>
          </a:p>
        </p:txBody>
      </p:sp>
    </p:spTree>
    <p:extLst>
      <p:ext uri="{BB962C8B-B14F-4D97-AF65-F5344CB8AC3E}">
        <p14:creationId xmlns:p14="http://schemas.microsoft.com/office/powerpoint/2010/main" val="2110418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8D2E8DB3-1B41-427B-913A-57ED2D57BE29}" type="slidenum">
              <a:rPr lang="en-US" altLang="en-US"/>
              <a:pPr/>
              <a:t>‹#›</a:t>
            </a:fld>
            <a:endParaRPr lang="en-US" altLang="en-US" sz="1400"/>
          </a:p>
        </p:txBody>
      </p:sp>
    </p:spTree>
    <p:extLst>
      <p:ext uri="{BB962C8B-B14F-4D97-AF65-F5344CB8AC3E}">
        <p14:creationId xmlns:p14="http://schemas.microsoft.com/office/powerpoint/2010/main" val="1121244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1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844675"/>
            <a:ext cx="5676900" cy="501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FB2D0C95-0427-4B0C-95EA-4BB70FC09E92}" type="slidenum">
              <a:rPr lang="en-US" altLang="en-US"/>
              <a:pPr/>
              <a:t>‹#›</a:t>
            </a:fld>
            <a:endParaRPr lang="en-US" altLang="en-US" sz="1400"/>
          </a:p>
        </p:txBody>
      </p:sp>
    </p:spTree>
    <p:extLst>
      <p:ext uri="{BB962C8B-B14F-4D97-AF65-F5344CB8AC3E}">
        <p14:creationId xmlns:p14="http://schemas.microsoft.com/office/powerpoint/2010/main" val="1149138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8"/>
          <p:cNvSpPr>
            <a:spLocks noGrp="1"/>
          </p:cNvSpPr>
          <p:nvPr>
            <p:ph type="sldNum" sz="quarter" idx="10"/>
          </p:nvPr>
        </p:nvSpPr>
        <p:spPr>
          <a:ln/>
        </p:spPr>
        <p:txBody>
          <a:bodyPr/>
          <a:lstStyle>
            <a:lvl1pPr>
              <a:defRPr/>
            </a:lvl1pPr>
          </a:lstStyle>
          <a:p>
            <a:fld id="{AD2ED6A2-3212-4FF1-B557-068EA9D70B53}"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597257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EAA4AA69-C173-4E28-B1A2-B2A9853BABDB}"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542487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p:cNvSpPr>
          <p:nvPr>
            <p:ph type="sldNum" sz="quarter" idx="10"/>
          </p:nvPr>
        </p:nvSpPr>
        <p:spPr>
          <a:ln/>
        </p:spPr>
        <p:txBody>
          <a:bodyPr/>
          <a:lstStyle>
            <a:lvl1pPr>
              <a:defRPr/>
            </a:lvl1pPr>
          </a:lstStyle>
          <a:p>
            <a:fld id="{E545E131-FC11-43F2-8F42-5F8742731A7A}"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193463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981200"/>
            <a:ext cx="18303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67000" y="1981200"/>
            <a:ext cx="183197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p:cNvSpPr>
          <p:nvPr>
            <p:ph type="sldNum" sz="quarter" idx="10"/>
          </p:nvPr>
        </p:nvSpPr>
        <p:spPr>
          <a:ln/>
        </p:spPr>
        <p:txBody>
          <a:bodyPr/>
          <a:lstStyle>
            <a:lvl1pPr>
              <a:defRPr/>
            </a:lvl1pPr>
          </a:lstStyle>
          <a:p>
            <a:fld id="{B8C1794F-EAE7-46B1-9CB7-404144A495AE}"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4194108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p:cNvSpPr>
          <p:nvPr>
            <p:ph type="sldNum" sz="quarter" idx="10"/>
          </p:nvPr>
        </p:nvSpPr>
        <p:spPr>
          <a:ln/>
        </p:spPr>
        <p:txBody>
          <a:bodyPr/>
          <a:lstStyle>
            <a:lvl1pPr>
              <a:defRPr/>
            </a:lvl1pPr>
          </a:lstStyle>
          <a:p>
            <a:fld id="{3BB6F136-58E8-4071-89EC-50B23675F5DE}"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24878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p:cNvSpPr>
          <p:nvPr>
            <p:ph type="sldNum" sz="quarter" idx="10"/>
          </p:nvPr>
        </p:nvSpPr>
        <p:spPr>
          <a:ln/>
        </p:spPr>
        <p:txBody>
          <a:bodyPr/>
          <a:lstStyle>
            <a:lvl1pPr>
              <a:defRPr/>
            </a:lvl1pPr>
          </a:lstStyle>
          <a:p>
            <a:fld id="{85A6986F-1F2E-4905-98C8-0E383FC3856A}"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642887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p:cNvSpPr>
          <p:nvPr>
            <p:ph type="sldNum" sz="quarter" idx="10"/>
          </p:nvPr>
        </p:nvSpPr>
        <p:spPr>
          <a:ln/>
        </p:spPr>
        <p:txBody>
          <a:bodyPr/>
          <a:lstStyle>
            <a:lvl1pPr>
              <a:defRPr/>
            </a:lvl1pPr>
          </a:lstStyle>
          <a:p>
            <a:fld id="{5BEFA221-67B1-4076-B86D-55315D58E012}"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678869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p:cNvSpPr>
          <p:nvPr>
            <p:ph type="sldNum" sz="quarter" idx="10"/>
          </p:nvPr>
        </p:nvSpPr>
        <p:spPr>
          <a:ln/>
        </p:spPr>
        <p:txBody>
          <a:bodyPr/>
          <a:lstStyle>
            <a:lvl1pPr>
              <a:defRPr/>
            </a:lvl1pPr>
          </a:lstStyle>
          <a:p>
            <a:fld id="{499F75DB-E972-4585-B6C0-32A19CE492F7}"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03034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p:cNvSpPr>
          <p:nvPr>
            <p:ph type="sldNum" sz="quarter" idx="10"/>
          </p:nvPr>
        </p:nvSpPr>
        <p:spPr>
          <a:ln/>
        </p:spPr>
        <p:txBody>
          <a:bodyPr/>
          <a:lstStyle>
            <a:lvl1pPr>
              <a:defRPr/>
            </a:lvl1pPr>
          </a:lstStyle>
          <a:p>
            <a:fld id="{0F9D6021-0D99-4F97-AC27-51AAB7CAA8CB}"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8875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p:cNvSpPr>
          <p:nvPr>
            <p:ph type="sldNum" sz="quarter" idx="10"/>
          </p:nvPr>
        </p:nvSpPr>
        <p:spPr>
          <a:ln/>
        </p:spPr>
        <p:txBody>
          <a:bodyPr/>
          <a:lstStyle>
            <a:lvl1pPr>
              <a:defRPr/>
            </a:lvl1pPr>
          </a:lstStyle>
          <a:p>
            <a:fld id="{129335B8-72DA-45B5-9A72-33728B0D20CD}"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491276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1EAE478A-9853-4B56-88C3-516655ECEA4B}"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132327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5938" y="76200"/>
            <a:ext cx="2060575"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76200"/>
            <a:ext cx="6029325"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B145CB5C-119E-4507-ADD3-F882EC165B39}"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42444224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p:cNvSpPr>
          <p:nvPr>
            <p:ph type="sldNum" sz="quarter" idx="10"/>
          </p:nvPr>
        </p:nvSpPr>
        <p:spPr>
          <a:ln/>
        </p:spPr>
        <p:txBody>
          <a:bodyPr/>
          <a:lstStyle>
            <a:lvl1pPr>
              <a:defRPr/>
            </a:lvl1pPr>
          </a:lstStyle>
          <a:p>
            <a:fld id="{8932FE3E-7CFE-4F2C-A80F-C56B8C621B26}"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33017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CAD92365-E724-4D6F-A7EB-75A06B1E2C1F}"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493938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p:cNvSpPr>
          <p:nvPr>
            <p:ph type="sldNum" sz="quarter" idx="10"/>
          </p:nvPr>
        </p:nvSpPr>
        <p:spPr>
          <a:ln/>
        </p:spPr>
        <p:txBody>
          <a:bodyPr/>
          <a:lstStyle>
            <a:lvl1pPr>
              <a:defRPr/>
            </a:lvl1pPr>
          </a:lstStyle>
          <a:p>
            <a:fld id="{84608837-BA45-4E9B-A62C-C80D55CA8A76}"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047392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981200"/>
            <a:ext cx="18303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67000" y="1981200"/>
            <a:ext cx="183197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p:cNvSpPr>
          <p:nvPr>
            <p:ph type="sldNum" sz="quarter" idx="10"/>
          </p:nvPr>
        </p:nvSpPr>
        <p:spPr>
          <a:ln/>
        </p:spPr>
        <p:txBody>
          <a:bodyPr/>
          <a:lstStyle>
            <a:lvl1pPr>
              <a:defRPr/>
            </a:lvl1pPr>
          </a:lstStyle>
          <a:p>
            <a:fld id="{AE7645EB-D79F-4CA0-A545-F61DDB866BD8}"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46567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p:cNvSpPr>
          <p:nvPr>
            <p:ph type="sldNum" sz="quarter" idx="10"/>
          </p:nvPr>
        </p:nvSpPr>
        <p:spPr>
          <a:ln/>
        </p:spPr>
        <p:txBody>
          <a:bodyPr/>
          <a:lstStyle>
            <a:lvl1pPr>
              <a:defRPr/>
            </a:lvl1pPr>
          </a:lstStyle>
          <a:p>
            <a:fld id="{AC1BE0D6-B376-4A0F-889B-0C36D8348043}"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4139786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p:cNvSpPr>
          <p:nvPr>
            <p:ph type="sldNum" sz="quarter" idx="10"/>
          </p:nvPr>
        </p:nvSpPr>
        <p:spPr>
          <a:ln/>
        </p:spPr>
        <p:txBody>
          <a:bodyPr/>
          <a:lstStyle>
            <a:lvl1pPr>
              <a:defRPr/>
            </a:lvl1pPr>
          </a:lstStyle>
          <a:p>
            <a:fld id="{A8538E1A-1071-49F9-B059-79920E445351}"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151817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p:cNvSpPr>
          <p:nvPr>
            <p:ph type="sldNum" sz="quarter" idx="10"/>
          </p:nvPr>
        </p:nvSpPr>
        <p:spPr>
          <a:ln/>
        </p:spPr>
        <p:txBody>
          <a:bodyPr/>
          <a:lstStyle>
            <a:lvl1pPr>
              <a:defRPr/>
            </a:lvl1pPr>
          </a:lstStyle>
          <a:p>
            <a:fld id="{ED423721-906B-491A-9035-15A5407A72DD}"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415090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fld id="{9B6DE368-0092-4525-A3C8-173C0D629999}"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449111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fld id="{BB645D76-43B9-4AB3-A8F9-BEC022B9FF3F}"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1673111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fld id="{B67432AA-4589-4908-BD59-3403656454CB}"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991254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240018E6-7884-430F-88FC-36F351DEFC57}"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861232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5938" y="76200"/>
            <a:ext cx="2060575"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76200"/>
            <a:ext cx="6029325"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fld id="{CCEB14B1-089C-4167-B856-E9F624F463C8}"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598979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8"/>
          <p:cNvSpPr>
            <a:spLocks noGrp="1"/>
          </p:cNvSpPr>
          <p:nvPr>
            <p:ph type="sldNum" sz="quarter" idx="10"/>
          </p:nvPr>
        </p:nvSpPr>
        <p:spPr>
          <a:ln/>
        </p:spPr>
        <p:txBody>
          <a:bodyPr/>
          <a:lstStyle>
            <a:lvl1pPr>
              <a:defRPr/>
            </a:lvl1pPr>
          </a:lstStyle>
          <a:p>
            <a:fld id="{071ED74D-EAF9-4EA5-973D-525EA0329FAF}"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2111236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F8D5B7B0-63BB-48E7-94E1-364420383CC4}"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410134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p:cNvSpPr>
          <p:nvPr>
            <p:ph type="sldNum" sz="quarter" idx="10"/>
          </p:nvPr>
        </p:nvSpPr>
        <p:spPr>
          <a:ln/>
        </p:spPr>
        <p:txBody>
          <a:bodyPr/>
          <a:lstStyle>
            <a:lvl1pPr>
              <a:defRPr/>
            </a:lvl1pPr>
          </a:lstStyle>
          <a:p>
            <a:fld id="{114BE42E-47E4-40ED-A322-F28D77643EAC}"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425877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p:cNvSpPr>
          <p:nvPr>
            <p:ph type="sldNum" sz="quarter" idx="10"/>
          </p:nvPr>
        </p:nvSpPr>
        <p:spPr>
          <a:ln/>
        </p:spPr>
        <p:txBody>
          <a:bodyPr/>
          <a:lstStyle>
            <a:lvl1pPr>
              <a:defRPr/>
            </a:lvl1pPr>
          </a:lstStyle>
          <a:p>
            <a:fld id="{163D314B-A8B4-4756-965B-18EEDB6A1818}"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866193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43438" y="1981200"/>
            <a:ext cx="18303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26225" y="1981200"/>
            <a:ext cx="183197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p:cNvSpPr>
          <p:nvPr>
            <p:ph type="sldNum" sz="quarter" idx="10"/>
          </p:nvPr>
        </p:nvSpPr>
        <p:spPr>
          <a:ln/>
        </p:spPr>
        <p:txBody>
          <a:bodyPr/>
          <a:lstStyle>
            <a:lvl1pPr>
              <a:defRPr/>
            </a:lvl1pPr>
          </a:lstStyle>
          <a:p>
            <a:fld id="{DE5DAD8E-87C9-4FFE-938A-B7103FA8F889}"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4044665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p:cNvSpPr>
          <p:nvPr>
            <p:ph type="sldNum" sz="quarter" idx="10"/>
          </p:nvPr>
        </p:nvSpPr>
        <p:spPr>
          <a:ln/>
        </p:spPr>
        <p:txBody>
          <a:bodyPr/>
          <a:lstStyle>
            <a:lvl1pPr>
              <a:defRPr/>
            </a:lvl1pPr>
          </a:lstStyle>
          <a:p>
            <a:fld id="{FD0537C2-F57A-4CC1-A65E-1AEA2421FDE0}"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8944770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p:cNvSpPr>
          <p:nvPr>
            <p:ph type="sldNum" sz="quarter" idx="10"/>
          </p:nvPr>
        </p:nvSpPr>
        <p:spPr>
          <a:ln/>
        </p:spPr>
        <p:txBody>
          <a:bodyPr/>
          <a:lstStyle>
            <a:lvl1pPr>
              <a:defRPr/>
            </a:lvl1pPr>
          </a:lstStyle>
          <a:p>
            <a:fld id="{B4B6E184-4702-4D76-8A34-5D95EA3E5DBA}"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5716462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p:cNvSpPr>
          <p:nvPr>
            <p:ph type="sldNum" sz="quarter" idx="10"/>
          </p:nvPr>
        </p:nvSpPr>
        <p:spPr>
          <a:ln/>
        </p:spPr>
        <p:txBody>
          <a:bodyPr/>
          <a:lstStyle>
            <a:lvl1pPr>
              <a:defRPr/>
            </a:lvl1pPr>
          </a:lstStyle>
          <a:p>
            <a:fld id="{BCA2639D-C2F5-43FB-951D-A819CC1A90A5}"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5250846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p:cNvSpPr>
          <p:nvPr>
            <p:ph type="sldNum" sz="quarter" idx="10"/>
          </p:nvPr>
        </p:nvSpPr>
        <p:spPr>
          <a:ln/>
        </p:spPr>
        <p:txBody>
          <a:bodyPr/>
          <a:lstStyle>
            <a:lvl1pPr>
              <a:defRPr/>
            </a:lvl1pPr>
          </a:lstStyle>
          <a:p>
            <a:fld id="{54EC6EE5-4B07-4F3A-B256-0E12892D3DD5}"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132653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p:cNvSpPr>
          <p:nvPr>
            <p:ph type="sldNum" sz="quarter" idx="10"/>
          </p:nvPr>
        </p:nvSpPr>
        <p:spPr>
          <a:ln/>
        </p:spPr>
        <p:txBody>
          <a:bodyPr/>
          <a:lstStyle>
            <a:lvl1pPr>
              <a:defRPr/>
            </a:lvl1pPr>
          </a:lstStyle>
          <a:p>
            <a:fld id="{AB2EB5B0-8141-4C88-8440-00EE8868ECE2}"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3929133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79CE8A80-8E0D-4E4E-8449-0A6CB61C4882}"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4142348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341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411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p:cNvSpPr>
          <p:nvPr>
            <p:ph type="sldNum" sz="quarter" idx="10"/>
          </p:nvPr>
        </p:nvSpPr>
        <p:spPr>
          <a:ln/>
        </p:spPr>
        <p:txBody>
          <a:bodyPr/>
          <a:lstStyle>
            <a:lvl1pPr>
              <a:defRPr/>
            </a:lvl1pPr>
          </a:lstStyle>
          <a:p>
            <a:fld id="{79493C3D-9302-46CF-95FC-F27DBDED7CCC}"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940727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grpSp>
        </p:grpSp>
      </p:grpSp>
      <p:sp>
        <p:nvSpPr>
          <p:cNvPr id="2212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212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hangingPunct="0">
              <a:defRPr/>
            </a:lvl1pPr>
          </a:lstStyle>
          <a:p>
            <a:endParaRPr lang="en-US" altLang="en-US"/>
          </a:p>
        </p:txBody>
      </p:sp>
      <p:sp>
        <p:nvSpPr>
          <p:cNvPr id="69" name="Rectangle 69"/>
          <p:cNvSpPr>
            <a:spLocks noGrp="1" noChangeArrowheads="1"/>
          </p:cNvSpPr>
          <p:nvPr>
            <p:ph type="ftr" sz="quarter" idx="11"/>
          </p:nvPr>
        </p:nvSpPr>
        <p:spPr/>
        <p:txBody>
          <a:bodyPr/>
          <a:lstStyle>
            <a:lvl1pPr hangingPunct="0">
              <a:defRPr/>
            </a:lvl1pPr>
          </a:lstStyle>
          <a:p>
            <a:endParaRPr lang="en-US" altLang="en-US"/>
          </a:p>
        </p:txBody>
      </p:sp>
      <p:sp>
        <p:nvSpPr>
          <p:cNvPr id="70" name="Rectangle 70"/>
          <p:cNvSpPr>
            <a:spLocks noGrp="1" noChangeArrowheads="1"/>
          </p:cNvSpPr>
          <p:nvPr>
            <p:ph type="sldNum" sz="quarter" idx="12"/>
          </p:nvPr>
        </p:nvSpPr>
        <p:spPr/>
        <p:txBody>
          <a:bodyPr/>
          <a:lstStyle>
            <a:lvl1pPr hangingPunct="0">
              <a:defRPr/>
            </a:lvl1pPr>
          </a:lstStyle>
          <a:p>
            <a:fld id="{1CFB33B3-0C75-4317-AEC3-210159F74C58}" type="slidenum">
              <a:rPr lang="en-US" altLang="en-US"/>
              <a:pPr/>
              <a:t>‹#›</a:t>
            </a:fld>
            <a:endParaRPr lang="en-US" altLang="en-US"/>
          </a:p>
        </p:txBody>
      </p:sp>
    </p:spTree>
    <p:extLst>
      <p:ext uri="{BB962C8B-B14F-4D97-AF65-F5344CB8AC3E}">
        <p14:creationId xmlns:p14="http://schemas.microsoft.com/office/powerpoint/2010/main" val="10351573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hangingPunct="0">
              <a:defRPr/>
            </a:lvl1pPr>
          </a:lstStyle>
          <a:p>
            <a:endParaRPr lang="en-US" altLang="en-US"/>
          </a:p>
        </p:txBody>
      </p:sp>
      <p:sp>
        <p:nvSpPr>
          <p:cNvPr id="5" name="Rectangle 68"/>
          <p:cNvSpPr>
            <a:spLocks noGrp="1" noChangeArrowheads="1"/>
          </p:cNvSpPr>
          <p:nvPr>
            <p:ph type="ftr" sz="quarter" idx="11"/>
          </p:nvPr>
        </p:nvSpPr>
        <p:spPr/>
        <p:txBody>
          <a:bodyPr/>
          <a:lstStyle>
            <a:lvl1pPr hangingPunct="0">
              <a:defRPr/>
            </a:lvl1pPr>
          </a:lstStyle>
          <a:p>
            <a:endParaRPr lang="en-US" altLang="en-US"/>
          </a:p>
        </p:txBody>
      </p:sp>
      <p:sp>
        <p:nvSpPr>
          <p:cNvPr id="6" name="Rectangle 69"/>
          <p:cNvSpPr>
            <a:spLocks noGrp="1" noChangeArrowheads="1"/>
          </p:cNvSpPr>
          <p:nvPr>
            <p:ph type="sldNum" sz="quarter" idx="12"/>
          </p:nvPr>
        </p:nvSpPr>
        <p:spPr/>
        <p:txBody>
          <a:bodyPr/>
          <a:lstStyle>
            <a:lvl1pPr hangingPunct="0">
              <a:defRPr/>
            </a:lvl1pPr>
          </a:lstStyle>
          <a:p>
            <a:fld id="{B7BAD640-8DA7-4022-B458-E7E7138D9671}" type="slidenum">
              <a:rPr lang="en-US" altLang="en-US"/>
              <a:pPr/>
              <a:t>‹#›</a:t>
            </a:fld>
            <a:endParaRPr lang="en-US" altLang="en-US"/>
          </a:p>
        </p:txBody>
      </p:sp>
    </p:spTree>
    <p:extLst>
      <p:ext uri="{BB962C8B-B14F-4D97-AF65-F5344CB8AC3E}">
        <p14:creationId xmlns:p14="http://schemas.microsoft.com/office/powerpoint/2010/main" val="14807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p:cNvSpPr>
          <p:nvPr>
            <p:ph type="sldNum" sz="quarter" idx="10"/>
          </p:nvPr>
        </p:nvSpPr>
        <p:spPr>
          <a:ln/>
        </p:spPr>
        <p:txBody>
          <a:bodyPr/>
          <a:lstStyle>
            <a:lvl1pPr>
              <a:defRPr/>
            </a:lvl1pPr>
          </a:lstStyle>
          <a:p>
            <a:fld id="{7AD61E93-643A-42A5-8AE0-06503AE1EA1A}"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2779005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p:txBody>
          <a:bodyPr/>
          <a:lstStyle>
            <a:lvl1pPr hangingPunct="0">
              <a:defRPr/>
            </a:lvl1pPr>
          </a:lstStyle>
          <a:p>
            <a:endParaRPr lang="en-US" altLang="en-US"/>
          </a:p>
        </p:txBody>
      </p:sp>
      <p:sp>
        <p:nvSpPr>
          <p:cNvPr id="5" name="Rectangle 68"/>
          <p:cNvSpPr>
            <a:spLocks noGrp="1" noChangeArrowheads="1"/>
          </p:cNvSpPr>
          <p:nvPr>
            <p:ph type="ftr" sz="quarter" idx="11"/>
          </p:nvPr>
        </p:nvSpPr>
        <p:spPr/>
        <p:txBody>
          <a:bodyPr/>
          <a:lstStyle>
            <a:lvl1pPr hangingPunct="0">
              <a:defRPr/>
            </a:lvl1pPr>
          </a:lstStyle>
          <a:p>
            <a:endParaRPr lang="en-US" altLang="en-US"/>
          </a:p>
        </p:txBody>
      </p:sp>
      <p:sp>
        <p:nvSpPr>
          <p:cNvPr id="6" name="Rectangle 69"/>
          <p:cNvSpPr>
            <a:spLocks noGrp="1" noChangeArrowheads="1"/>
          </p:cNvSpPr>
          <p:nvPr>
            <p:ph type="sldNum" sz="quarter" idx="12"/>
          </p:nvPr>
        </p:nvSpPr>
        <p:spPr/>
        <p:txBody>
          <a:bodyPr/>
          <a:lstStyle>
            <a:lvl1pPr hangingPunct="0">
              <a:defRPr/>
            </a:lvl1pPr>
          </a:lstStyle>
          <a:p>
            <a:fld id="{14AAF6C1-4D12-458D-8E12-01A1CA71EF83}" type="slidenum">
              <a:rPr lang="en-US" altLang="en-US"/>
              <a:pPr/>
              <a:t>‹#›</a:t>
            </a:fld>
            <a:endParaRPr lang="en-US" altLang="en-US"/>
          </a:p>
        </p:txBody>
      </p:sp>
    </p:spTree>
    <p:extLst>
      <p:ext uri="{BB962C8B-B14F-4D97-AF65-F5344CB8AC3E}">
        <p14:creationId xmlns:p14="http://schemas.microsoft.com/office/powerpoint/2010/main" val="42192586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p:txBody>
          <a:bodyPr/>
          <a:lstStyle>
            <a:lvl1pPr hangingPunct="0">
              <a:defRPr/>
            </a:lvl1pPr>
          </a:lstStyle>
          <a:p>
            <a:endParaRPr lang="en-US" altLang="en-US"/>
          </a:p>
        </p:txBody>
      </p:sp>
      <p:sp>
        <p:nvSpPr>
          <p:cNvPr id="6" name="Rectangle 68"/>
          <p:cNvSpPr>
            <a:spLocks noGrp="1" noChangeArrowheads="1"/>
          </p:cNvSpPr>
          <p:nvPr>
            <p:ph type="ftr" sz="quarter" idx="11"/>
          </p:nvPr>
        </p:nvSpPr>
        <p:spPr/>
        <p:txBody>
          <a:bodyPr/>
          <a:lstStyle>
            <a:lvl1pPr hangingPunct="0">
              <a:defRPr/>
            </a:lvl1pPr>
          </a:lstStyle>
          <a:p>
            <a:endParaRPr lang="en-US" altLang="en-US"/>
          </a:p>
        </p:txBody>
      </p:sp>
      <p:sp>
        <p:nvSpPr>
          <p:cNvPr id="7" name="Rectangle 69"/>
          <p:cNvSpPr>
            <a:spLocks noGrp="1" noChangeArrowheads="1"/>
          </p:cNvSpPr>
          <p:nvPr>
            <p:ph type="sldNum" sz="quarter" idx="12"/>
          </p:nvPr>
        </p:nvSpPr>
        <p:spPr/>
        <p:txBody>
          <a:bodyPr/>
          <a:lstStyle>
            <a:lvl1pPr hangingPunct="0">
              <a:defRPr/>
            </a:lvl1pPr>
          </a:lstStyle>
          <a:p>
            <a:fld id="{5C540D87-2563-4028-9D8B-27A3E8AB6C81}" type="slidenum">
              <a:rPr lang="en-US" altLang="en-US"/>
              <a:pPr/>
              <a:t>‹#›</a:t>
            </a:fld>
            <a:endParaRPr lang="en-US" altLang="en-US"/>
          </a:p>
        </p:txBody>
      </p:sp>
    </p:spTree>
    <p:extLst>
      <p:ext uri="{BB962C8B-B14F-4D97-AF65-F5344CB8AC3E}">
        <p14:creationId xmlns:p14="http://schemas.microsoft.com/office/powerpoint/2010/main" val="3206685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p:txBody>
          <a:bodyPr/>
          <a:lstStyle>
            <a:lvl1pPr hangingPunct="0">
              <a:defRPr/>
            </a:lvl1pPr>
          </a:lstStyle>
          <a:p>
            <a:endParaRPr lang="en-US" altLang="en-US"/>
          </a:p>
        </p:txBody>
      </p:sp>
      <p:sp>
        <p:nvSpPr>
          <p:cNvPr id="8" name="Rectangle 68"/>
          <p:cNvSpPr>
            <a:spLocks noGrp="1" noChangeArrowheads="1"/>
          </p:cNvSpPr>
          <p:nvPr>
            <p:ph type="ftr" sz="quarter" idx="11"/>
          </p:nvPr>
        </p:nvSpPr>
        <p:spPr/>
        <p:txBody>
          <a:bodyPr/>
          <a:lstStyle>
            <a:lvl1pPr hangingPunct="0">
              <a:defRPr/>
            </a:lvl1pPr>
          </a:lstStyle>
          <a:p>
            <a:endParaRPr lang="en-US" altLang="en-US"/>
          </a:p>
        </p:txBody>
      </p:sp>
      <p:sp>
        <p:nvSpPr>
          <p:cNvPr id="9" name="Rectangle 69"/>
          <p:cNvSpPr>
            <a:spLocks noGrp="1" noChangeArrowheads="1"/>
          </p:cNvSpPr>
          <p:nvPr>
            <p:ph type="sldNum" sz="quarter" idx="12"/>
          </p:nvPr>
        </p:nvSpPr>
        <p:spPr/>
        <p:txBody>
          <a:bodyPr/>
          <a:lstStyle>
            <a:lvl1pPr hangingPunct="0">
              <a:defRPr/>
            </a:lvl1pPr>
          </a:lstStyle>
          <a:p>
            <a:fld id="{74BAA54D-D900-4D02-8989-32B8A6D11B89}" type="slidenum">
              <a:rPr lang="en-US" altLang="en-US"/>
              <a:pPr/>
              <a:t>‹#›</a:t>
            </a:fld>
            <a:endParaRPr lang="en-US" altLang="en-US"/>
          </a:p>
        </p:txBody>
      </p:sp>
    </p:spTree>
    <p:extLst>
      <p:ext uri="{BB962C8B-B14F-4D97-AF65-F5344CB8AC3E}">
        <p14:creationId xmlns:p14="http://schemas.microsoft.com/office/powerpoint/2010/main" val="34694718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p:txBody>
          <a:bodyPr/>
          <a:lstStyle>
            <a:lvl1pPr hangingPunct="0">
              <a:defRPr/>
            </a:lvl1pPr>
          </a:lstStyle>
          <a:p>
            <a:endParaRPr lang="en-US" altLang="en-US"/>
          </a:p>
        </p:txBody>
      </p:sp>
      <p:sp>
        <p:nvSpPr>
          <p:cNvPr id="4" name="Rectangle 68"/>
          <p:cNvSpPr>
            <a:spLocks noGrp="1" noChangeArrowheads="1"/>
          </p:cNvSpPr>
          <p:nvPr>
            <p:ph type="ftr" sz="quarter" idx="11"/>
          </p:nvPr>
        </p:nvSpPr>
        <p:spPr/>
        <p:txBody>
          <a:bodyPr/>
          <a:lstStyle>
            <a:lvl1pPr hangingPunct="0">
              <a:defRPr/>
            </a:lvl1pPr>
          </a:lstStyle>
          <a:p>
            <a:endParaRPr lang="en-US" altLang="en-US"/>
          </a:p>
        </p:txBody>
      </p:sp>
      <p:sp>
        <p:nvSpPr>
          <p:cNvPr id="5" name="Rectangle 69"/>
          <p:cNvSpPr>
            <a:spLocks noGrp="1" noChangeArrowheads="1"/>
          </p:cNvSpPr>
          <p:nvPr>
            <p:ph type="sldNum" sz="quarter" idx="12"/>
          </p:nvPr>
        </p:nvSpPr>
        <p:spPr/>
        <p:txBody>
          <a:bodyPr/>
          <a:lstStyle>
            <a:lvl1pPr hangingPunct="0">
              <a:defRPr/>
            </a:lvl1pPr>
          </a:lstStyle>
          <a:p>
            <a:fld id="{B968B456-E8C3-434D-81D0-B0679554E3D2}" type="slidenum">
              <a:rPr lang="en-US" altLang="en-US"/>
              <a:pPr/>
              <a:t>‹#›</a:t>
            </a:fld>
            <a:endParaRPr lang="en-US" altLang="en-US"/>
          </a:p>
        </p:txBody>
      </p:sp>
    </p:spTree>
    <p:extLst>
      <p:ext uri="{BB962C8B-B14F-4D97-AF65-F5344CB8AC3E}">
        <p14:creationId xmlns:p14="http://schemas.microsoft.com/office/powerpoint/2010/main" val="14508177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p:txBody>
          <a:bodyPr/>
          <a:lstStyle>
            <a:lvl1pPr hangingPunct="0">
              <a:defRPr/>
            </a:lvl1pPr>
          </a:lstStyle>
          <a:p>
            <a:endParaRPr lang="en-US" altLang="en-US"/>
          </a:p>
        </p:txBody>
      </p:sp>
      <p:sp>
        <p:nvSpPr>
          <p:cNvPr id="3" name="Rectangle 68"/>
          <p:cNvSpPr>
            <a:spLocks noGrp="1" noChangeArrowheads="1"/>
          </p:cNvSpPr>
          <p:nvPr>
            <p:ph type="ftr" sz="quarter" idx="11"/>
          </p:nvPr>
        </p:nvSpPr>
        <p:spPr/>
        <p:txBody>
          <a:bodyPr/>
          <a:lstStyle>
            <a:lvl1pPr hangingPunct="0">
              <a:defRPr/>
            </a:lvl1pPr>
          </a:lstStyle>
          <a:p>
            <a:endParaRPr lang="en-US" altLang="en-US"/>
          </a:p>
        </p:txBody>
      </p:sp>
      <p:sp>
        <p:nvSpPr>
          <p:cNvPr id="4" name="Rectangle 69"/>
          <p:cNvSpPr>
            <a:spLocks noGrp="1" noChangeArrowheads="1"/>
          </p:cNvSpPr>
          <p:nvPr>
            <p:ph type="sldNum" sz="quarter" idx="12"/>
          </p:nvPr>
        </p:nvSpPr>
        <p:spPr/>
        <p:txBody>
          <a:bodyPr/>
          <a:lstStyle>
            <a:lvl1pPr hangingPunct="0">
              <a:defRPr/>
            </a:lvl1pPr>
          </a:lstStyle>
          <a:p>
            <a:fld id="{7EAE8DB3-D26A-4962-96AF-71777DF1B1CA}" type="slidenum">
              <a:rPr lang="en-US" altLang="en-US"/>
              <a:pPr/>
              <a:t>‹#›</a:t>
            </a:fld>
            <a:endParaRPr lang="en-US" altLang="en-US"/>
          </a:p>
        </p:txBody>
      </p:sp>
    </p:spTree>
    <p:extLst>
      <p:ext uri="{BB962C8B-B14F-4D97-AF65-F5344CB8AC3E}">
        <p14:creationId xmlns:p14="http://schemas.microsoft.com/office/powerpoint/2010/main" val="8630153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p:txBody>
          <a:bodyPr/>
          <a:lstStyle>
            <a:lvl1pPr hangingPunct="0">
              <a:defRPr/>
            </a:lvl1pPr>
          </a:lstStyle>
          <a:p>
            <a:endParaRPr lang="en-US" altLang="en-US"/>
          </a:p>
        </p:txBody>
      </p:sp>
      <p:sp>
        <p:nvSpPr>
          <p:cNvPr id="6" name="Rectangle 68"/>
          <p:cNvSpPr>
            <a:spLocks noGrp="1" noChangeArrowheads="1"/>
          </p:cNvSpPr>
          <p:nvPr>
            <p:ph type="ftr" sz="quarter" idx="11"/>
          </p:nvPr>
        </p:nvSpPr>
        <p:spPr/>
        <p:txBody>
          <a:bodyPr/>
          <a:lstStyle>
            <a:lvl1pPr hangingPunct="0">
              <a:defRPr/>
            </a:lvl1pPr>
          </a:lstStyle>
          <a:p>
            <a:endParaRPr lang="en-US" altLang="en-US"/>
          </a:p>
        </p:txBody>
      </p:sp>
      <p:sp>
        <p:nvSpPr>
          <p:cNvPr id="7" name="Rectangle 69"/>
          <p:cNvSpPr>
            <a:spLocks noGrp="1" noChangeArrowheads="1"/>
          </p:cNvSpPr>
          <p:nvPr>
            <p:ph type="sldNum" sz="quarter" idx="12"/>
          </p:nvPr>
        </p:nvSpPr>
        <p:spPr/>
        <p:txBody>
          <a:bodyPr/>
          <a:lstStyle>
            <a:lvl1pPr hangingPunct="0">
              <a:defRPr/>
            </a:lvl1pPr>
          </a:lstStyle>
          <a:p>
            <a:fld id="{7A6CC4F1-27EE-4783-A2BC-034A7C07653C}" type="slidenum">
              <a:rPr lang="en-US" altLang="en-US"/>
              <a:pPr/>
              <a:t>‹#›</a:t>
            </a:fld>
            <a:endParaRPr lang="en-US" altLang="en-US"/>
          </a:p>
        </p:txBody>
      </p:sp>
    </p:spTree>
    <p:extLst>
      <p:ext uri="{BB962C8B-B14F-4D97-AF65-F5344CB8AC3E}">
        <p14:creationId xmlns:p14="http://schemas.microsoft.com/office/powerpoint/2010/main" val="10252272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p:txBody>
          <a:bodyPr/>
          <a:lstStyle>
            <a:lvl1pPr hangingPunct="0">
              <a:defRPr/>
            </a:lvl1pPr>
          </a:lstStyle>
          <a:p>
            <a:endParaRPr lang="en-US" altLang="en-US"/>
          </a:p>
        </p:txBody>
      </p:sp>
      <p:sp>
        <p:nvSpPr>
          <p:cNvPr id="6" name="Rectangle 68"/>
          <p:cNvSpPr>
            <a:spLocks noGrp="1" noChangeArrowheads="1"/>
          </p:cNvSpPr>
          <p:nvPr>
            <p:ph type="ftr" sz="quarter" idx="11"/>
          </p:nvPr>
        </p:nvSpPr>
        <p:spPr/>
        <p:txBody>
          <a:bodyPr/>
          <a:lstStyle>
            <a:lvl1pPr hangingPunct="0">
              <a:defRPr/>
            </a:lvl1pPr>
          </a:lstStyle>
          <a:p>
            <a:endParaRPr lang="en-US" altLang="en-US"/>
          </a:p>
        </p:txBody>
      </p:sp>
      <p:sp>
        <p:nvSpPr>
          <p:cNvPr id="7" name="Rectangle 69"/>
          <p:cNvSpPr>
            <a:spLocks noGrp="1" noChangeArrowheads="1"/>
          </p:cNvSpPr>
          <p:nvPr>
            <p:ph type="sldNum" sz="quarter" idx="12"/>
          </p:nvPr>
        </p:nvSpPr>
        <p:spPr/>
        <p:txBody>
          <a:bodyPr/>
          <a:lstStyle>
            <a:lvl1pPr hangingPunct="0">
              <a:defRPr/>
            </a:lvl1pPr>
          </a:lstStyle>
          <a:p>
            <a:fld id="{F7DA0BC5-00CB-4B5C-B58A-9EF903E75BF6}" type="slidenum">
              <a:rPr lang="en-US" altLang="en-US"/>
              <a:pPr/>
              <a:t>‹#›</a:t>
            </a:fld>
            <a:endParaRPr lang="en-US" altLang="en-US"/>
          </a:p>
        </p:txBody>
      </p:sp>
    </p:spTree>
    <p:extLst>
      <p:ext uri="{BB962C8B-B14F-4D97-AF65-F5344CB8AC3E}">
        <p14:creationId xmlns:p14="http://schemas.microsoft.com/office/powerpoint/2010/main" val="36378854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hangingPunct="0">
              <a:defRPr/>
            </a:lvl1pPr>
          </a:lstStyle>
          <a:p>
            <a:endParaRPr lang="en-US" altLang="en-US"/>
          </a:p>
        </p:txBody>
      </p:sp>
      <p:sp>
        <p:nvSpPr>
          <p:cNvPr id="5" name="Rectangle 68"/>
          <p:cNvSpPr>
            <a:spLocks noGrp="1" noChangeArrowheads="1"/>
          </p:cNvSpPr>
          <p:nvPr>
            <p:ph type="ftr" sz="quarter" idx="11"/>
          </p:nvPr>
        </p:nvSpPr>
        <p:spPr/>
        <p:txBody>
          <a:bodyPr/>
          <a:lstStyle>
            <a:lvl1pPr hangingPunct="0">
              <a:defRPr/>
            </a:lvl1pPr>
          </a:lstStyle>
          <a:p>
            <a:endParaRPr lang="en-US" altLang="en-US"/>
          </a:p>
        </p:txBody>
      </p:sp>
      <p:sp>
        <p:nvSpPr>
          <p:cNvPr id="6" name="Rectangle 69"/>
          <p:cNvSpPr>
            <a:spLocks noGrp="1" noChangeArrowheads="1"/>
          </p:cNvSpPr>
          <p:nvPr>
            <p:ph type="sldNum" sz="quarter" idx="12"/>
          </p:nvPr>
        </p:nvSpPr>
        <p:spPr/>
        <p:txBody>
          <a:bodyPr/>
          <a:lstStyle>
            <a:lvl1pPr hangingPunct="0">
              <a:defRPr/>
            </a:lvl1pPr>
          </a:lstStyle>
          <a:p>
            <a:fld id="{75CC41B9-6DE0-4727-84F6-5CBF22AC6F02}" type="slidenum">
              <a:rPr lang="en-US" altLang="en-US"/>
              <a:pPr/>
              <a:t>‹#›</a:t>
            </a:fld>
            <a:endParaRPr lang="en-US" altLang="en-US"/>
          </a:p>
        </p:txBody>
      </p:sp>
    </p:spTree>
    <p:extLst>
      <p:ext uri="{BB962C8B-B14F-4D97-AF65-F5344CB8AC3E}">
        <p14:creationId xmlns:p14="http://schemas.microsoft.com/office/powerpoint/2010/main" val="2636288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p:txBody>
          <a:bodyPr/>
          <a:lstStyle>
            <a:lvl1pPr hangingPunct="0">
              <a:defRPr/>
            </a:lvl1pPr>
          </a:lstStyle>
          <a:p>
            <a:endParaRPr lang="en-US" altLang="en-US"/>
          </a:p>
        </p:txBody>
      </p:sp>
      <p:sp>
        <p:nvSpPr>
          <p:cNvPr id="5" name="Rectangle 68"/>
          <p:cNvSpPr>
            <a:spLocks noGrp="1" noChangeArrowheads="1"/>
          </p:cNvSpPr>
          <p:nvPr>
            <p:ph type="ftr" sz="quarter" idx="11"/>
          </p:nvPr>
        </p:nvSpPr>
        <p:spPr/>
        <p:txBody>
          <a:bodyPr/>
          <a:lstStyle>
            <a:lvl1pPr hangingPunct="0">
              <a:defRPr/>
            </a:lvl1pPr>
          </a:lstStyle>
          <a:p>
            <a:endParaRPr lang="en-US" altLang="en-US"/>
          </a:p>
        </p:txBody>
      </p:sp>
      <p:sp>
        <p:nvSpPr>
          <p:cNvPr id="6" name="Rectangle 69"/>
          <p:cNvSpPr>
            <a:spLocks noGrp="1" noChangeArrowheads="1"/>
          </p:cNvSpPr>
          <p:nvPr>
            <p:ph type="sldNum" sz="quarter" idx="12"/>
          </p:nvPr>
        </p:nvSpPr>
        <p:spPr/>
        <p:txBody>
          <a:bodyPr/>
          <a:lstStyle>
            <a:lvl1pPr hangingPunct="0">
              <a:defRPr/>
            </a:lvl1pPr>
          </a:lstStyle>
          <a:p>
            <a:fld id="{E36E466E-9FFD-4AF6-933C-5962352D3778}" type="slidenum">
              <a:rPr lang="en-US" altLang="en-US"/>
              <a:pPr/>
              <a:t>‹#›</a:t>
            </a:fld>
            <a:endParaRPr lang="en-US" altLang="en-US"/>
          </a:p>
        </p:txBody>
      </p:sp>
    </p:spTree>
    <p:extLst>
      <p:ext uri="{BB962C8B-B14F-4D97-AF65-F5344CB8AC3E}">
        <p14:creationId xmlns:p14="http://schemas.microsoft.com/office/powerpoint/2010/main" val="4087416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8763" cy="6851650"/>
            <a:chOff x="1" y="0"/>
            <a:chExt cx="5763" cy="4316"/>
          </a:xfrm>
        </p:grpSpPr>
        <p:sp>
          <p:nvSpPr>
            <p:cNvPr id="5" name="Freeform 1027"/>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6" name="Freeform 1028"/>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7" name="Freeform 1029"/>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grpSp>
          <p:nvGrpSpPr>
            <p:cNvPr id="8" name="Group 1030"/>
            <p:cNvGrpSpPr>
              <a:grpSpLocks/>
            </p:cNvGrpSpPr>
            <p:nvPr/>
          </p:nvGrpSpPr>
          <p:grpSpPr bwMode="auto">
            <a:xfrm>
              <a:off x="288" y="0"/>
              <a:ext cx="5098" cy="4316"/>
              <a:chOff x="288" y="0"/>
              <a:chExt cx="5098" cy="4316"/>
            </a:xfrm>
          </p:grpSpPr>
          <p:sp>
            <p:nvSpPr>
              <p:cNvPr id="28" name="Freeform 1031"/>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29" name="Freeform 1032"/>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0" name="Freeform 1033"/>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1" name="Freeform 1034"/>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2" name="Freeform 1035"/>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3" name="Freeform 1036"/>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4" name="Freeform 1037"/>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 name="Freeform 1038"/>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6" name="Freeform 1039"/>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7" name="Freeform 1040"/>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8" name="Freeform 1041"/>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9" name="Freeform 1042"/>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40" name="Freeform 1043"/>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grpSp>
        <p:sp>
          <p:nvSpPr>
            <p:cNvPr id="9" name="Freeform 1044"/>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10" name="Freeform 1045"/>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11" name="Freeform 1046"/>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12" name="Freeform 1047"/>
            <p:cNvSpPr>
              <a:spLocks/>
            </p:cNvSpPr>
            <p:nvPr/>
          </p:nvSpPr>
          <p:spPr bwMode="hidden">
            <a:xfrm>
              <a:off x="5041" y="0"/>
              <a:ext cx="719" cy="845"/>
            </a:xfrm>
            <a:custGeom>
              <a:avLst/>
              <a:gdLst>
                <a:gd name="T0" fmla="*/ 735 w 717"/>
                <a:gd name="T1" fmla="*/ 845 h 845"/>
                <a:gd name="T2" fmla="*/ 735 w 717"/>
                <a:gd name="T3" fmla="*/ 821 h 845"/>
                <a:gd name="T4" fmla="*/ 592 w 717"/>
                <a:gd name="T5" fmla="*/ 605 h 845"/>
                <a:gd name="T6" fmla="*/ 415 w 717"/>
                <a:gd name="T7" fmla="*/ 396 h 845"/>
                <a:gd name="T8" fmla="*/ 230 w 717"/>
                <a:gd name="T9" fmla="*/ 192 h 845"/>
                <a:gd name="T10" fmla="*/ 17 w 717"/>
                <a:gd name="T11" fmla="*/ 0 h 845"/>
                <a:gd name="T12" fmla="*/ 0 w 717"/>
                <a:gd name="T13" fmla="*/ 0 h 845"/>
                <a:gd name="T14" fmla="*/ 218 w 717"/>
                <a:gd name="T15" fmla="*/ 198 h 845"/>
                <a:gd name="T16" fmla="*/ 409 w 717"/>
                <a:gd name="T17" fmla="*/ 408 h 845"/>
                <a:gd name="T18" fmla="*/ 586 w 717"/>
                <a:gd name="T19" fmla="*/ 623 h 845"/>
                <a:gd name="T20" fmla="*/ 735 w 717"/>
                <a:gd name="T21" fmla="*/ 845 h 845"/>
                <a:gd name="T22" fmla="*/ 73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048"/>
            <p:cNvSpPr>
              <a:spLocks/>
            </p:cNvSpPr>
            <p:nvPr/>
          </p:nvSpPr>
          <p:spPr bwMode="hidden">
            <a:xfrm>
              <a:off x="5352" y="0"/>
              <a:ext cx="408" cy="414"/>
            </a:xfrm>
            <a:custGeom>
              <a:avLst/>
              <a:gdLst>
                <a:gd name="T0" fmla="*/ 416 w 407"/>
                <a:gd name="T1" fmla="*/ 414 h 414"/>
                <a:gd name="T2" fmla="*/ 416 w 407"/>
                <a:gd name="T3" fmla="*/ 396 h 414"/>
                <a:gd name="T4" fmla="*/ 231 w 407"/>
                <a:gd name="T5" fmla="*/ 192 h 414"/>
                <a:gd name="T6" fmla="*/ 12 w 407"/>
                <a:gd name="T7" fmla="*/ 0 h 414"/>
                <a:gd name="T8" fmla="*/ 0 w 407"/>
                <a:gd name="T9" fmla="*/ 0 h 414"/>
                <a:gd name="T10" fmla="*/ 108 w 407"/>
                <a:gd name="T11" fmla="*/ 102 h 414"/>
                <a:gd name="T12" fmla="*/ 225 w 407"/>
                <a:gd name="T13" fmla="*/ 204 h 414"/>
                <a:gd name="T14" fmla="*/ 416 w 407"/>
                <a:gd name="T15" fmla="*/ 414 h 414"/>
                <a:gd name="T16" fmla="*/ 41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49"/>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15" name="Freeform 1050"/>
            <p:cNvSpPr>
              <a:spLocks/>
            </p:cNvSpPr>
            <p:nvPr/>
          </p:nvSpPr>
          <p:spPr bwMode="hidden">
            <a:xfrm>
              <a:off x="6" y="0"/>
              <a:ext cx="588" cy="599"/>
            </a:xfrm>
            <a:custGeom>
              <a:avLst/>
              <a:gdLst>
                <a:gd name="T0" fmla="*/ 604 w 586"/>
                <a:gd name="T1" fmla="*/ 0 h 599"/>
                <a:gd name="T2" fmla="*/ 586 w 586"/>
                <a:gd name="T3" fmla="*/ 0 h 599"/>
                <a:gd name="T4" fmla="*/ 416 w 586"/>
                <a:gd name="T5" fmla="*/ 132 h 599"/>
                <a:gd name="T6" fmla="*/ 266 w 586"/>
                <a:gd name="T7" fmla="*/ 270 h 599"/>
                <a:gd name="T8" fmla="*/ 120 w 586"/>
                <a:gd name="T9" fmla="*/ 420 h 599"/>
                <a:gd name="T10" fmla="*/ 0 w 586"/>
                <a:gd name="T11" fmla="*/ 575 h 599"/>
                <a:gd name="T12" fmla="*/ 0 w 586"/>
                <a:gd name="T13" fmla="*/ 599 h 599"/>
                <a:gd name="T14" fmla="*/ 120 w 586"/>
                <a:gd name="T15" fmla="*/ 432 h 599"/>
                <a:gd name="T16" fmla="*/ 266 w 586"/>
                <a:gd name="T17" fmla="*/ 282 h 599"/>
                <a:gd name="T18" fmla="*/ 422 w 586"/>
                <a:gd name="T19" fmla="*/ 138 h 599"/>
                <a:gd name="T20" fmla="*/ 604 w 586"/>
                <a:gd name="T21" fmla="*/ 0 h 599"/>
                <a:gd name="T22" fmla="*/ 60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051"/>
            <p:cNvSpPr>
              <a:spLocks/>
            </p:cNvSpPr>
            <p:nvPr/>
          </p:nvSpPr>
          <p:spPr bwMode="hidden">
            <a:xfrm>
              <a:off x="6" y="0"/>
              <a:ext cx="270" cy="252"/>
            </a:xfrm>
            <a:custGeom>
              <a:avLst/>
              <a:gdLst>
                <a:gd name="T0" fmla="*/ 278 w 269"/>
                <a:gd name="T1" fmla="*/ 0 h 252"/>
                <a:gd name="T2" fmla="*/ 26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8 w 269"/>
                <a:gd name="T15" fmla="*/ 0 h 252"/>
                <a:gd name="T16" fmla="*/ 27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0" name="Group 1055"/>
            <p:cNvGrpSpPr>
              <a:grpSpLocks/>
            </p:cNvGrpSpPr>
            <p:nvPr/>
          </p:nvGrpSpPr>
          <p:grpSpPr bwMode="auto">
            <a:xfrm>
              <a:off x="1" y="392"/>
              <a:ext cx="5758" cy="1571"/>
              <a:chOff x="1" y="392"/>
              <a:chExt cx="5758" cy="1571"/>
            </a:xfrm>
          </p:grpSpPr>
          <p:sp>
            <p:nvSpPr>
              <p:cNvPr id="23"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1"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58439" name="Rectangle 1063"/>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358440" name="Rectangle 1064"/>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1065"/>
          <p:cNvSpPr>
            <a:spLocks noGrp="1" noChangeArrowheads="1"/>
          </p:cNvSpPr>
          <p:nvPr>
            <p:ph type="dt" sz="quarter" idx="10"/>
          </p:nvPr>
        </p:nvSpPr>
        <p:spPr/>
        <p:txBody>
          <a:bodyPr/>
          <a:lstStyle>
            <a:lvl1pPr>
              <a:defRPr b="1"/>
            </a:lvl1pPr>
          </a:lstStyle>
          <a:p>
            <a:endParaRPr lang="en-US" altLang="en-US"/>
          </a:p>
        </p:txBody>
      </p:sp>
      <p:sp>
        <p:nvSpPr>
          <p:cNvPr id="42" name="Rectangle 1066"/>
          <p:cNvSpPr>
            <a:spLocks noGrp="1" noChangeArrowheads="1"/>
          </p:cNvSpPr>
          <p:nvPr>
            <p:ph type="ftr" sz="quarter" idx="11"/>
          </p:nvPr>
        </p:nvSpPr>
        <p:spPr/>
        <p:txBody>
          <a:bodyPr/>
          <a:lstStyle>
            <a:lvl1pPr>
              <a:defRPr b="1"/>
            </a:lvl1pPr>
          </a:lstStyle>
          <a:p>
            <a:endParaRPr lang="en-US" altLang="en-US"/>
          </a:p>
        </p:txBody>
      </p:sp>
      <p:sp>
        <p:nvSpPr>
          <p:cNvPr id="43" name="Rectangle 1067"/>
          <p:cNvSpPr>
            <a:spLocks noGrp="1" noChangeArrowheads="1"/>
          </p:cNvSpPr>
          <p:nvPr>
            <p:ph type="sldNum" sz="quarter" idx="12"/>
          </p:nvPr>
        </p:nvSpPr>
        <p:spPr/>
        <p:txBody>
          <a:bodyPr/>
          <a:lstStyle>
            <a:lvl1pPr>
              <a:defRPr b="1"/>
            </a:lvl1pPr>
          </a:lstStyle>
          <a:p>
            <a:fld id="{7BCCAD9F-D82C-4A0C-AF16-03B8645D2249}" type="slidenum">
              <a:rPr lang="en-US" altLang="en-US"/>
              <a:pPr/>
              <a:t>‹#›</a:t>
            </a:fld>
            <a:endParaRPr lang="en-US" altLang="en-US" sz="1400"/>
          </a:p>
        </p:txBody>
      </p:sp>
    </p:spTree>
    <p:extLst>
      <p:ext uri="{BB962C8B-B14F-4D97-AF65-F5344CB8AC3E}">
        <p14:creationId xmlns:p14="http://schemas.microsoft.com/office/powerpoint/2010/main" val="349785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p:cNvSpPr>
          <p:nvPr>
            <p:ph type="sldNum" sz="quarter" idx="10"/>
          </p:nvPr>
        </p:nvSpPr>
        <p:spPr>
          <a:ln/>
        </p:spPr>
        <p:txBody>
          <a:bodyPr/>
          <a:lstStyle>
            <a:lvl1pPr>
              <a:defRPr/>
            </a:lvl1pPr>
          </a:lstStyle>
          <a:p>
            <a:fld id="{53544D27-CDEB-4A6B-9CAA-85819D884ACE}" type="slidenum">
              <a:rPr lang="en-US" altLang="en-US"/>
              <a:pPr/>
              <a:t>‹#›</a:t>
            </a:fld>
            <a:endParaRPr lang="en-US" altLang="en-US" sz="1400">
              <a:latin typeface="Arial Narrow" pitchFamily="34" charset="0"/>
              <a:sym typeface="Arial Narrow" pitchFamily="34" charset="0"/>
            </a:endParaRPr>
          </a:p>
        </p:txBody>
      </p:sp>
    </p:spTree>
    <p:extLst>
      <p:ext uri="{BB962C8B-B14F-4D97-AF65-F5344CB8AC3E}">
        <p14:creationId xmlns:p14="http://schemas.microsoft.com/office/powerpoint/2010/main" val="1036820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endParaRPr lang="en-US" altLang="en-US"/>
          </a:p>
        </p:txBody>
      </p:sp>
      <p:sp>
        <p:nvSpPr>
          <p:cNvPr id="5" name="Rectangle 1065"/>
          <p:cNvSpPr>
            <a:spLocks noGrp="1" noChangeArrowheads="1"/>
          </p:cNvSpPr>
          <p:nvPr>
            <p:ph type="ftr" sz="quarter" idx="11"/>
          </p:nvPr>
        </p:nvSpPr>
        <p:spPr/>
        <p:txBody>
          <a:bodyPr/>
          <a:lstStyle>
            <a:lvl1pPr>
              <a:defRPr b="1"/>
            </a:lvl1pPr>
          </a:lstStyle>
          <a:p>
            <a:endParaRPr lang="en-US" altLang="en-US"/>
          </a:p>
        </p:txBody>
      </p:sp>
      <p:sp>
        <p:nvSpPr>
          <p:cNvPr id="6" name="Rectangle 1066"/>
          <p:cNvSpPr>
            <a:spLocks noGrp="1" noChangeArrowheads="1"/>
          </p:cNvSpPr>
          <p:nvPr>
            <p:ph type="sldNum" sz="quarter" idx="12"/>
          </p:nvPr>
        </p:nvSpPr>
        <p:spPr/>
        <p:txBody>
          <a:bodyPr/>
          <a:lstStyle>
            <a:lvl1pPr>
              <a:defRPr b="1"/>
            </a:lvl1pPr>
          </a:lstStyle>
          <a:p>
            <a:fld id="{5A49E144-2110-4B61-99F3-970E5B01105A}" type="slidenum">
              <a:rPr lang="en-US" altLang="en-US"/>
              <a:pPr/>
              <a:t>‹#›</a:t>
            </a:fld>
            <a:endParaRPr lang="en-US" altLang="en-US" sz="1400"/>
          </a:p>
        </p:txBody>
      </p:sp>
    </p:spTree>
    <p:extLst>
      <p:ext uri="{BB962C8B-B14F-4D97-AF65-F5344CB8AC3E}">
        <p14:creationId xmlns:p14="http://schemas.microsoft.com/office/powerpoint/2010/main" val="5956937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64"/>
          <p:cNvSpPr>
            <a:spLocks noGrp="1" noChangeArrowheads="1"/>
          </p:cNvSpPr>
          <p:nvPr>
            <p:ph type="dt" sz="half" idx="10"/>
          </p:nvPr>
        </p:nvSpPr>
        <p:spPr/>
        <p:txBody>
          <a:bodyPr/>
          <a:lstStyle>
            <a:lvl1pPr>
              <a:defRPr b="1"/>
            </a:lvl1pPr>
          </a:lstStyle>
          <a:p>
            <a:endParaRPr lang="en-US" altLang="en-US"/>
          </a:p>
        </p:txBody>
      </p:sp>
      <p:sp>
        <p:nvSpPr>
          <p:cNvPr id="5" name="Rectangle 1065"/>
          <p:cNvSpPr>
            <a:spLocks noGrp="1" noChangeArrowheads="1"/>
          </p:cNvSpPr>
          <p:nvPr>
            <p:ph type="ftr" sz="quarter" idx="11"/>
          </p:nvPr>
        </p:nvSpPr>
        <p:spPr/>
        <p:txBody>
          <a:bodyPr/>
          <a:lstStyle>
            <a:lvl1pPr>
              <a:defRPr b="1"/>
            </a:lvl1pPr>
          </a:lstStyle>
          <a:p>
            <a:endParaRPr lang="en-US" altLang="en-US"/>
          </a:p>
        </p:txBody>
      </p:sp>
      <p:sp>
        <p:nvSpPr>
          <p:cNvPr id="6" name="Rectangle 1066"/>
          <p:cNvSpPr>
            <a:spLocks noGrp="1" noChangeArrowheads="1"/>
          </p:cNvSpPr>
          <p:nvPr>
            <p:ph type="sldNum" sz="quarter" idx="12"/>
          </p:nvPr>
        </p:nvSpPr>
        <p:spPr/>
        <p:txBody>
          <a:bodyPr/>
          <a:lstStyle>
            <a:lvl1pPr>
              <a:defRPr b="1"/>
            </a:lvl1pPr>
          </a:lstStyle>
          <a:p>
            <a:fld id="{C21CFF67-35C3-4E56-AFAF-18C5579316BA}" type="slidenum">
              <a:rPr lang="en-US" altLang="en-US"/>
              <a:pPr/>
              <a:t>‹#›</a:t>
            </a:fld>
            <a:endParaRPr lang="en-US" altLang="en-US" sz="1400"/>
          </a:p>
        </p:txBody>
      </p:sp>
    </p:spTree>
    <p:extLst>
      <p:ext uri="{BB962C8B-B14F-4D97-AF65-F5344CB8AC3E}">
        <p14:creationId xmlns:p14="http://schemas.microsoft.com/office/powerpoint/2010/main" val="21269481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64"/>
          <p:cNvSpPr>
            <a:spLocks noGrp="1" noChangeArrowheads="1"/>
          </p:cNvSpPr>
          <p:nvPr>
            <p:ph type="dt" sz="half" idx="10"/>
          </p:nvPr>
        </p:nvSpPr>
        <p:spPr/>
        <p:txBody>
          <a:bodyPr/>
          <a:lstStyle>
            <a:lvl1pPr>
              <a:defRPr b="1"/>
            </a:lvl1pPr>
          </a:lstStyle>
          <a:p>
            <a:endParaRPr lang="en-US" altLang="en-US"/>
          </a:p>
        </p:txBody>
      </p:sp>
      <p:sp>
        <p:nvSpPr>
          <p:cNvPr id="6" name="Rectangle 1065"/>
          <p:cNvSpPr>
            <a:spLocks noGrp="1" noChangeArrowheads="1"/>
          </p:cNvSpPr>
          <p:nvPr>
            <p:ph type="ftr" sz="quarter" idx="11"/>
          </p:nvPr>
        </p:nvSpPr>
        <p:spPr/>
        <p:txBody>
          <a:bodyPr/>
          <a:lstStyle>
            <a:lvl1pPr>
              <a:defRPr b="1"/>
            </a:lvl1pPr>
          </a:lstStyle>
          <a:p>
            <a:endParaRPr lang="en-US" altLang="en-US"/>
          </a:p>
        </p:txBody>
      </p:sp>
      <p:sp>
        <p:nvSpPr>
          <p:cNvPr id="7" name="Rectangle 1066"/>
          <p:cNvSpPr>
            <a:spLocks noGrp="1" noChangeArrowheads="1"/>
          </p:cNvSpPr>
          <p:nvPr>
            <p:ph type="sldNum" sz="quarter" idx="12"/>
          </p:nvPr>
        </p:nvSpPr>
        <p:spPr/>
        <p:txBody>
          <a:bodyPr/>
          <a:lstStyle>
            <a:lvl1pPr>
              <a:defRPr b="1"/>
            </a:lvl1pPr>
          </a:lstStyle>
          <a:p>
            <a:fld id="{4FD1F42B-133E-4A91-B162-5CDE606C102D}" type="slidenum">
              <a:rPr lang="en-US" altLang="en-US"/>
              <a:pPr/>
              <a:t>‹#›</a:t>
            </a:fld>
            <a:endParaRPr lang="en-US" altLang="en-US" sz="1400"/>
          </a:p>
        </p:txBody>
      </p:sp>
    </p:spTree>
    <p:extLst>
      <p:ext uri="{BB962C8B-B14F-4D97-AF65-F5344CB8AC3E}">
        <p14:creationId xmlns:p14="http://schemas.microsoft.com/office/powerpoint/2010/main" val="18372597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64"/>
          <p:cNvSpPr>
            <a:spLocks noGrp="1" noChangeArrowheads="1"/>
          </p:cNvSpPr>
          <p:nvPr>
            <p:ph type="dt" sz="half" idx="10"/>
          </p:nvPr>
        </p:nvSpPr>
        <p:spPr/>
        <p:txBody>
          <a:bodyPr/>
          <a:lstStyle>
            <a:lvl1pPr>
              <a:defRPr b="1"/>
            </a:lvl1pPr>
          </a:lstStyle>
          <a:p>
            <a:endParaRPr lang="en-US" altLang="en-US"/>
          </a:p>
        </p:txBody>
      </p:sp>
      <p:sp>
        <p:nvSpPr>
          <p:cNvPr id="8" name="Rectangle 1065"/>
          <p:cNvSpPr>
            <a:spLocks noGrp="1" noChangeArrowheads="1"/>
          </p:cNvSpPr>
          <p:nvPr>
            <p:ph type="ftr" sz="quarter" idx="11"/>
          </p:nvPr>
        </p:nvSpPr>
        <p:spPr/>
        <p:txBody>
          <a:bodyPr/>
          <a:lstStyle>
            <a:lvl1pPr>
              <a:defRPr b="1"/>
            </a:lvl1pPr>
          </a:lstStyle>
          <a:p>
            <a:endParaRPr lang="en-US" altLang="en-US"/>
          </a:p>
        </p:txBody>
      </p:sp>
      <p:sp>
        <p:nvSpPr>
          <p:cNvPr id="9" name="Rectangle 1066"/>
          <p:cNvSpPr>
            <a:spLocks noGrp="1" noChangeArrowheads="1"/>
          </p:cNvSpPr>
          <p:nvPr>
            <p:ph type="sldNum" sz="quarter" idx="12"/>
          </p:nvPr>
        </p:nvSpPr>
        <p:spPr/>
        <p:txBody>
          <a:bodyPr/>
          <a:lstStyle>
            <a:lvl1pPr>
              <a:defRPr b="1"/>
            </a:lvl1pPr>
          </a:lstStyle>
          <a:p>
            <a:fld id="{88F9A904-78E5-4DFA-B986-8BECF81230E5}" type="slidenum">
              <a:rPr lang="en-US" altLang="en-US"/>
              <a:pPr/>
              <a:t>‹#›</a:t>
            </a:fld>
            <a:endParaRPr lang="en-US" altLang="en-US" sz="1400"/>
          </a:p>
        </p:txBody>
      </p:sp>
    </p:spTree>
    <p:extLst>
      <p:ext uri="{BB962C8B-B14F-4D97-AF65-F5344CB8AC3E}">
        <p14:creationId xmlns:p14="http://schemas.microsoft.com/office/powerpoint/2010/main" val="1233297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64"/>
          <p:cNvSpPr>
            <a:spLocks noGrp="1" noChangeArrowheads="1"/>
          </p:cNvSpPr>
          <p:nvPr>
            <p:ph type="dt" sz="half" idx="10"/>
          </p:nvPr>
        </p:nvSpPr>
        <p:spPr/>
        <p:txBody>
          <a:bodyPr/>
          <a:lstStyle>
            <a:lvl1pPr>
              <a:defRPr b="1"/>
            </a:lvl1pPr>
          </a:lstStyle>
          <a:p>
            <a:endParaRPr lang="en-US" altLang="en-US"/>
          </a:p>
        </p:txBody>
      </p:sp>
      <p:sp>
        <p:nvSpPr>
          <p:cNvPr id="4" name="Rectangle 1065"/>
          <p:cNvSpPr>
            <a:spLocks noGrp="1" noChangeArrowheads="1"/>
          </p:cNvSpPr>
          <p:nvPr>
            <p:ph type="ftr" sz="quarter" idx="11"/>
          </p:nvPr>
        </p:nvSpPr>
        <p:spPr/>
        <p:txBody>
          <a:bodyPr/>
          <a:lstStyle>
            <a:lvl1pPr>
              <a:defRPr b="1"/>
            </a:lvl1pPr>
          </a:lstStyle>
          <a:p>
            <a:endParaRPr lang="en-US" altLang="en-US"/>
          </a:p>
        </p:txBody>
      </p:sp>
      <p:sp>
        <p:nvSpPr>
          <p:cNvPr id="5" name="Rectangle 1066"/>
          <p:cNvSpPr>
            <a:spLocks noGrp="1" noChangeArrowheads="1"/>
          </p:cNvSpPr>
          <p:nvPr>
            <p:ph type="sldNum" sz="quarter" idx="12"/>
          </p:nvPr>
        </p:nvSpPr>
        <p:spPr/>
        <p:txBody>
          <a:bodyPr/>
          <a:lstStyle>
            <a:lvl1pPr>
              <a:defRPr b="1"/>
            </a:lvl1pPr>
          </a:lstStyle>
          <a:p>
            <a:fld id="{AA64EB9F-2F38-4F10-877D-F0121001FDD0}" type="slidenum">
              <a:rPr lang="en-US" altLang="en-US"/>
              <a:pPr/>
              <a:t>‹#›</a:t>
            </a:fld>
            <a:endParaRPr lang="en-US" altLang="en-US" sz="1400"/>
          </a:p>
        </p:txBody>
      </p:sp>
    </p:spTree>
    <p:extLst>
      <p:ext uri="{BB962C8B-B14F-4D97-AF65-F5344CB8AC3E}">
        <p14:creationId xmlns:p14="http://schemas.microsoft.com/office/powerpoint/2010/main" val="36048109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64"/>
          <p:cNvSpPr>
            <a:spLocks noGrp="1" noChangeArrowheads="1"/>
          </p:cNvSpPr>
          <p:nvPr>
            <p:ph type="dt" sz="half" idx="10"/>
          </p:nvPr>
        </p:nvSpPr>
        <p:spPr/>
        <p:txBody>
          <a:bodyPr/>
          <a:lstStyle>
            <a:lvl1pPr>
              <a:defRPr b="1"/>
            </a:lvl1pPr>
          </a:lstStyle>
          <a:p>
            <a:endParaRPr lang="en-US" altLang="en-US"/>
          </a:p>
        </p:txBody>
      </p:sp>
      <p:sp>
        <p:nvSpPr>
          <p:cNvPr id="3" name="Rectangle 1065"/>
          <p:cNvSpPr>
            <a:spLocks noGrp="1" noChangeArrowheads="1"/>
          </p:cNvSpPr>
          <p:nvPr>
            <p:ph type="ftr" sz="quarter" idx="11"/>
          </p:nvPr>
        </p:nvSpPr>
        <p:spPr/>
        <p:txBody>
          <a:bodyPr/>
          <a:lstStyle>
            <a:lvl1pPr>
              <a:defRPr b="1"/>
            </a:lvl1pPr>
          </a:lstStyle>
          <a:p>
            <a:endParaRPr lang="en-US" altLang="en-US"/>
          </a:p>
        </p:txBody>
      </p:sp>
      <p:sp>
        <p:nvSpPr>
          <p:cNvPr id="4" name="Rectangle 1066"/>
          <p:cNvSpPr>
            <a:spLocks noGrp="1" noChangeArrowheads="1"/>
          </p:cNvSpPr>
          <p:nvPr>
            <p:ph type="sldNum" sz="quarter" idx="12"/>
          </p:nvPr>
        </p:nvSpPr>
        <p:spPr/>
        <p:txBody>
          <a:bodyPr/>
          <a:lstStyle>
            <a:lvl1pPr>
              <a:defRPr b="1"/>
            </a:lvl1pPr>
          </a:lstStyle>
          <a:p>
            <a:fld id="{6FEE1758-E944-414E-A506-7FBF8BD9C4C8}" type="slidenum">
              <a:rPr lang="en-US" altLang="en-US"/>
              <a:pPr/>
              <a:t>‹#›</a:t>
            </a:fld>
            <a:endParaRPr lang="en-US" altLang="en-US" sz="1400"/>
          </a:p>
        </p:txBody>
      </p:sp>
    </p:spTree>
    <p:extLst>
      <p:ext uri="{BB962C8B-B14F-4D97-AF65-F5344CB8AC3E}">
        <p14:creationId xmlns:p14="http://schemas.microsoft.com/office/powerpoint/2010/main" val="4052882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4"/>
          <p:cNvSpPr>
            <a:spLocks noGrp="1" noChangeArrowheads="1"/>
          </p:cNvSpPr>
          <p:nvPr>
            <p:ph type="dt" sz="half" idx="10"/>
          </p:nvPr>
        </p:nvSpPr>
        <p:spPr/>
        <p:txBody>
          <a:bodyPr/>
          <a:lstStyle>
            <a:lvl1pPr>
              <a:defRPr b="1"/>
            </a:lvl1pPr>
          </a:lstStyle>
          <a:p>
            <a:endParaRPr lang="en-US" altLang="en-US"/>
          </a:p>
        </p:txBody>
      </p:sp>
      <p:sp>
        <p:nvSpPr>
          <p:cNvPr id="6" name="Rectangle 1065"/>
          <p:cNvSpPr>
            <a:spLocks noGrp="1" noChangeArrowheads="1"/>
          </p:cNvSpPr>
          <p:nvPr>
            <p:ph type="ftr" sz="quarter" idx="11"/>
          </p:nvPr>
        </p:nvSpPr>
        <p:spPr/>
        <p:txBody>
          <a:bodyPr/>
          <a:lstStyle>
            <a:lvl1pPr>
              <a:defRPr b="1"/>
            </a:lvl1pPr>
          </a:lstStyle>
          <a:p>
            <a:endParaRPr lang="en-US" altLang="en-US"/>
          </a:p>
        </p:txBody>
      </p:sp>
      <p:sp>
        <p:nvSpPr>
          <p:cNvPr id="7" name="Rectangle 1066"/>
          <p:cNvSpPr>
            <a:spLocks noGrp="1" noChangeArrowheads="1"/>
          </p:cNvSpPr>
          <p:nvPr>
            <p:ph type="sldNum" sz="quarter" idx="12"/>
          </p:nvPr>
        </p:nvSpPr>
        <p:spPr/>
        <p:txBody>
          <a:bodyPr/>
          <a:lstStyle>
            <a:lvl1pPr>
              <a:defRPr b="1"/>
            </a:lvl1pPr>
          </a:lstStyle>
          <a:p>
            <a:fld id="{62DD69DA-D30E-435B-98CD-803A285B6C88}" type="slidenum">
              <a:rPr lang="en-US" altLang="en-US"/>
              <a:pPr/>
              <a:t>‹#›</a:t>
            </a:fld>
            <a:endParaRPr lang="en-US" altLang="en-US" sz="1400"/>
          </a:p>
        </p:txBody>
      </p:sp>
    </p:spTree>
    <p:extLst>
      <p:ext uri="{BB962C8B-B14F-4D97-AF65-F5344CB8AC3E}">
        <p14:creationId xmlns:p14="http://schemas.microsoft.com/office/powerpoint/2010/main" val="1196936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64"/>
          <p:cNvSpPr>
            <a:spLocks noGrp="1" noChangeArrowheads="1"/>
          </p:cNvSpPr>
          <p:nvPr>
            <p:ph type="dt" sz="half" idx="10"/>
          </p:nvPr>
        </p:nvSpPr>
        <p:spPr/>
        <p:txBody>
          <a:bodyPr/>
          <a:lstStyle>
            <a:lvl1pPr>
              <a:defRPr b="1"/>
            </a:lvl1pPr>
          </a:lstStyle>
          <a:p>
            <a:endParaRPr lang="en-US" altLang="en-US"/>
          </a:p>
        </p:txBody>
      </p:sp>
      <p:sp>
        <p:nvSpPr>
          <p:cNvPr id="6" name="Rectangle 1065"/>
          <p:cNvSpPr>
            <a:spLocks noGrp="1" noChangeArrowheads="1"/>
          </p:cNvSpPr>
          <p:nvPr>
            <p:ph type="ftr" sz="quarter" idx="11"/>
          </p:nvPr>
        </p:nvSpPr>
        <p:spPr/>
        <p:txBody>
          <a:bodyPr/>
          <a:lstStyle>
            <a:lvl1pPr>
              <a:defRPr b="1"/>
            </a:lvl1pPr>
          </a:lstStyle>
          <a:p>
            <a:endParaRPr lang="en-US" altLang="en-US"/>
          </a:p>
        </p:txBody>
      </p:sp>
      <p:sp>
        <p:nvSpPr>
          <p:cNvPr id="7" name="Rectangle 1066"/>
          <p:cNvSpPr>
            <a:spLocks noGrp="1" noChangeArrowheads="1"/>
          </p:cNvSpPr>
          <p:nvPr>
            <p:ph type="sldNum" sz="quarter" idx="12"/>
          </p:nvPr>
        </p:nvSpPr>
        <p:spPr/>
        <p:txBody>
          <a:bodyPr/>
          <a:lstStyle>
            <a:lvl1pPr>
              <a:defRPr b="1"/>
            </a:lvl1pPr>
          </a:lstStyle>
          <a:p>
            <a:fld id="{9BE3A649-3B90-470E-A5E3-62BF4B219115}" type="slidenum">
              <a:rPr lang="en-US" altLang="en-US"/>
              <a:pPr/>
              <a:t>‹#›</a:t>
            </a:fld>
            <a:endParaRPr lang="en-US" altLang="en-US" sz="1400"/>
          </a:p>
        </p:txBody>
      </p:sp>
    </p:spTree>
    <p:extLst>
      <p:ext uri="{BB962C8B-B14F-4D97-AF65-F5344CB8AC3E}">
        <p14:creationId xmlns:p14="http://schemas.microsoft.com/office/powerpoint/2010/main" val="39797355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endParaRPr lang="en-US" altLang="en-US"/>
          </a:p>
        </p:txBody>
      </p:sp>
      <p:sp>
        <p:nvSpPr>
          <p:cNvPr id="5" name="Rectangle 1065"/>
          <p:cNvSpPr>
            <a:spLocks noGrp="1" noChangeArrowheads="1"/>
          </p:cNvSpPr>
          <p:nvPr>
            <p:ph type="ftr" sz="quarter" idx="11"/>
          </p:nvPr>
        </p:nvSpPr>
        <p:spPr/>
        <p:txBody>
          <a:bodyPr/>
          <a:lstStyle>
            <a:lvl1pPr>
              <a:defRPr b="1"/>
            </a:lvl1pPr>
          </a:lstStyle>
          <a:p>
            <a:endParaRPr lang="en-US" altLang="en-US"/>
          </a:p>
        </p:txBody>
      </p:sp>
      <p:sp>
        <p:nvSpPr>
          <p:cNvPr id="6" name="Rectangle 1066"/>
          <p:cNvSpPr>
            <a:spLocks noGrp="1" noChangeArrowheads="1"/>
          </p:cNvSpPr>
          <p:nvPr>
            <p:ph type="sldNum" sz="quarter" idx="12"/>
          </p:nvPr>
        </p:nvSpPr>
        <p:spPr/>
        <p:txBody>
          <a:bodyPr/>
          <a:lstStyle>
            <a:lvl1pPr>
              <a:defRPr b="1"/>
            </a:lvl1pPr>
          </a:lstStyle>
          <a:p>
            <a:fld id="{35D1A218-B949-4A49-B54F-793A8CF6A5B3}" type="slidenum">
              <a:rPr lang="en-US" altLang="en-US"/>
              <a:pPr/>
              <a:t>‹#›</a:t>
            </a:fld>
            <a:endParaRPr lang="en-US" altLang="en-US" sz="1400"/>
          </a:p>
        </p:txBody>
      </p:sp>
    </p:spTree>
    <p:extLst>
      <p:ext uri="{BB962C8B-B14F-4D97-AF65-F5344CB8AC3E}">
        <p14:creationId xmlns:p14="http://schemas.microsoft.com/office/powerpoint/2010/main" val="11428057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64"/>
          <p:cNvSpPr>
            <a:spLocks noGrp="1" noChangeArrowheads="1"/>
          </p:cNvSpPr>
          <p:nvPr>
            <p:ph type="dt" sz="half" idx="10"/>
          </p:nvPr>
        </p:nvSpPr>
        <p:spPr/>
        <p:txBody>
          <a:bodyPr/>
          <a:lstStyle>
            <a:lvl1pPr>
              <a:defRPr b="1"/>
            </a:lvl1pPr>
          </a:lstStyle>
          <a:p>
            <a:endParaRPr lang="en-US" altLang="en-US"/>
          </a:p>
        </p:txBody>
      </p:sp>
      <p:sp>
        <p:nvSpPr>
          <p:cNvPr id="5" name="Rectangle 1065"/>
          <p:cNvSpPr>
            <a:spLocks noGrp="1" noChangeArrowheads="1"/>
          </p:cNvSpPr>
          <p:nvPr>
            <p:ph type="ftr" sz="quarter" idx="11"/>
          </p:nvPr>
        </p:nvSpPr>
        <p:spPr/>
        <p:txBody>
          <a:bodyPr/>
          <a:lstStyle>
            <a:lvl1pPr>
              <a:defRPr b="1"/>
            </a:lvl1pPr>
          </a:lstStyle>
          <a:p>
            <a:endParaRPr lang="en-US" altLang="en-US"/>
          </a:p>
        </p:txBody>
      </p:sp>
      <p:sp>
        <p:nvSpPr>
          <p:cNvPr id="6" name="Rectangle 1066"/>
          <p:cNvSpPr>
            <a:spLocks noGrp="1" noChangeArrowheads="1"/>
          </p:cNvSpPr>
          <p:nvPr>
            <p:ph type="sldNum" sz="quarter" idx="12"/>
          </p:nvPr>
        </p:nvSpPr>
        <p:spPr/>
        <p:txBody>
          <a:bodyPr/>
          <a:lstStyle>
            <a:lvl1pPr>
              <a:defRPr b="1"/>
            </a:lvl1pPr>
          </a:lstStyle>
          <a:p>
            <a:fld id="{5D894A44-2ACF-4985-A70B-87633F353725}" type="slidenum">
              <a:rPr lang="en-US" altLang="en-US"/>
              <a:pPr/>
              <a:t>‹#›</a:t>
            </a:fld>
            <a:endParaRPr lang="en-US" altLang="en-US" sz="1400"/>
          </a:p>
        </p:txBody>
      </p:sp>
    </p:spTree>
    <p:extLst>
      <p:ext uri="{BB962C8B-B14F-4D97-AF65-F5344CB8AC3E}">
        <p14:creationId xmlns:p14="http://schemas.microsoft.com/office/powerpoint/2010/main" val="311300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emf"/><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7.png"/><Relationship Id="rId2" Type="http://schemas.openxmlformats.org/officeDocument/2006/relationships/slideLayout" Target="../slideLayouts/slideLayout123.xml"/><Relationship Id="rId16" Type="http://schemas.openxmlformats.org/officeDocument/2006/relationships/image" Target="../media/image6.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5.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theme" Target="../theme/theme1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image" Target="../media/image9.png"/><Relationship Id="rId2" Type="http://schemas.openxmlformats.org/officeDocument/2006/relationships/slideLayout" Target="../slideLayouts/slideLayout214.xml"/><Relationship Id="rId16" Type="http://schemas.openxmlformats.org/officeDocument/2006/relationships/image" Target="../media/image8.pn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theme" Target="../theme/theme20.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theme" Target="../theme/theme21.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image" Target="../media/image2.jpe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3.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331788"/>
            <a:ext cx="9144000" cy="7189788"/>
            <a:chOff x="0" y="-1"/>
            <a:chExt cx="9144001" cy="7190915"/>
          </a:xfrm>
        </p:grpSpPr>
        <p:sp>
          <p:nvSpPr>
            <p:cNvPr id="2" name="AutoShape 2"/>
            <p:cNvSpPr>
              <a:spLocks/>
            </p:cNvSpPr>
            <p:nvPr/>
          </p:nvSpPr>
          <p:spPr bwMode="auto">
            <a:xfrm>
              <a:off x="0" y="810750"/>
              <a:ext cx="9144001" cy="1154114"/>
            </a:xfrm>
            <a:custGeom>
              <a:avLst/>
              <a:gdLst>
                <a:gd name="T0" fmla="*/ 4572001 w 21600"/>
                <a:gd name="T1" fmla="*/ 577057 h 21600"/>
                <a:gd name="T2" fmla="*/ 4572001 w 21600"/>
                <a:gd name="T3" fmla="*/ 577057 h 21600"/>
                <a:gd name="T4" fmla="*/ 4572001 w 21600"/>
                <a:gd name="T5" fmla="*/ 577057 h 21600"/>
                <a:gd name="T6" fmla="*/ 4572001 w 21600"/>
                <a:gd name="T7" fmla="*/ 577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CC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27" name="AutoShape 3" descr="Cacback.png"/>
            <p:cNvSpPr>
              <a:spLocks/>
            </p:cNvSpPr>
            <p:nvPr/>
          </p:nvSpPr>
          <p:spPr bwMode="auto">
            <a:xfrm>
              <a:off x="0" y="332913"/>
              <a:ext cx="1776413" cy="6858001"/>
            </a:xfrm>
            <a:custGeom>
              <a:avLst/>
              <a:gdLst>
                <a:gd name="T0" fmla="*/ 888207 w 21600"/>
                <a:gd name="T1" fmla="*/ 3429001 h 21600"/>
                <a:gd name="T2" fmla="*/ 888207 w 21600"/>
                <a:gd name="T3" fmla="*/ 3429001 h 21600"/>
                <a:gd name="T4" fmla="*/ 888207 w 21600"/>
                <a:gd name="T5" fmla="*/ 3429001 h 21600"/>
                <a:gd name="T6" fmla="*/ 888207 w 21600"/>
                <a:gd name="T7" fmla="*/ 34290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1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nvGrpSpPr>
            <p:cNvPr id="1032" name="Group 4"/>
            <p:cNvGrpSpPr>
              <a:grpSpLocks/>
            </p:cNvGrpSpPr>
            <p:nvPr/>
          </p:nvGrpSpPr>
          <p:grpSpPr bwMode="auto">
            <a:xfrm>
              <a:off x="97113" y="-1"/>
              <a:ext cx="7917001" cy="1667505"/>
              <a:chOff x="0" y="-1"/>
              <a:chExt cx="7917000" cy="1667505"/>
            </a:xfrm>
          </p:grpSpPr>
          <p:sp>
            <p:nvSpPr>
              <p:cNvPr id="1029" name="AutoShape 5"/>
              <p:cNvSpPr>
                <a:spLocks/>
              </p:cNvSpPr>
              <p:nvPr/>
            </p:nvSpPr>
            <p:spPr bwMode="auto">
              <a:xfrm rot="-507431">
                <a:off x="11546" y="1154968"/>
                <a:ext cx="1547850" cy="271464"/>
              </a:xfrm>
              <a:custGeom>
                <a:avLst/>
                <a:gdLst>
                  <a:gd name="T0" fmla="*/ 773886 w 19887"/>
                  <a:gd name="T1" fmla="*/ 135732 h 21474"/>
                  <a:gd name="T2" fmla="*/ 773886 w 19887"/>
                  <a:gd name="T3" fmla="*/ 135732 h 21474"/>
                  <a:gd name="T4" fmla="*/ 773886 w 19887"/>
                  <a:gd name="T5" fmla="*/ 135732 h 21474"/>
                  <a:gd name="T6" fmla="*/ 773886 w 19887"/>
                  <a:gd name="T7" fmla="*/ 135732 h 214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87" h="21474">
                    <a:moveTo>
                      <a:pt x="19887" y="0"/>
                    </a:moveTo>
                    <a:cubicBezTo>
                      <a:pt x="9362" y="5651"/>
                      <a:pt x="4222" y="14065"/>
                      <a:pt x="1285" y="18083"/>
                    </a:cubicBezTo>
                    <a:cubicBezTo>
                      <a:pt x="-1713" y="21600"/>
                      <a:pt x="1407" y="18460"/>
                      <a:pt x="1897" y="21474"/>
                    </a:cubicBezTo>
                    <a:cubicBezTo>
                      <a:pt x="4997" y="18962"/>
                      <a:pt x="5201" y="12432"/>
                      <a:pt x="19887" y="3013"/>
                    </a:cubicBezTo>
                    <a:cubicBezTo>
                      <a:pt x="19887" y="3013"/>
                      <a:pt x="19887" y="0"/>
                      <a:pt x="19887" y="0"/>
                    </a:cubicBezTo>
                    <a:close/>
                  </a:path>
                </a:pathLst>
              </a:custGeom>
              <a:gradFill rotWithShape="0">
                <a:gsLst>
                  <a:gs pos="0">
                    <a:srgbClr val="F5EBC1"/>
                  </a:gs>
                  <a:gs pos="100000">
                    <a:srgbClr val="006600"/>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30" name="AutoShape 6"/>
              <p:cNvSpPr>
                <a:spLocks/>
              </p:cNvSpPr>
              <p:nvPr/>
            </p:nvSpPr>
            <p:spPr bwMode="auto">
              <a:xfrm rot="-507431">
                <a:off x="1760079" y="446809"/>
                <a:ext cx="6133360" cy="773885"/>
              </a:xfrm>
              <a:custGeom>
                <a:avLst/>
                <a:gdLst>
                  <a:gd name="T0" fmla="*/ 3066680 w 20246"/>
                  <a:gd name="T1" fmla="*/ 613172 h 16714"/>
                  <a:gd name="T2" fmla="*/ 3066680 w 20246"/>
                  <a:gd name="T3" fmla="*/ 613172 h 16714"/>
                  <a:gd name="T4" fmla="*/ 3066680 w 20246"/>
                  <a:gd name="T5" fmla="*/ 613172 h 16714"/>
                  <a:gd name="T6" fmla="*/ 3066680 w 20246"/>
                  <a:gd name="T7" fmla="*/ 613172 h 16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46" h="16714">
                    <a:moveTo>
                      <a:pt x="0" y="2108"/>
                    </a:moveTo>
                    <a:cubicBezTo>
                      <a:pt x="1336" y="1902"/>
                      <a:pt x="8834" y="-4886"/>
                      <a:pt x="18571" y="7045"/>
                    </a:cubicBezTo>
                    <a:cubicBezTo>
                      <a:pt x="21600" y="11022"/>
                      <a:pt x="19671" y="16165"/>
                      <a:pt x="19283" y="16713"/>
                    </a:cubicBezTo>
                    <a:cubicBezTo>
                      <a:pt x="19283" y="16713"/>
                      <a:pt x="19084" y="16576"/>
                      <a:pt x="18948" y="16508"/>
                    </a:cubicBezTo>
                    <a:cubicBezTo>
                      <a:pt x="19273" y="16096"/>
                      <a:pt x="21579" y="11845"/>
                      <a:pt x="18518" y="7731"/>
                    </a:cubicBezTo>
                    <a:cubicBezTo>
                      <a:pt x="10632" y="-1526"/>
                      <a:pt x="3647" y="462"/>
                      <a:pt x="89" y="3034"/>
                    </a:cubicBezTo>
                    <a:cubicBezTo>
                      <a:pt x="89" y="3034"/>
                      <a:pt x="0" y="2108"/>
                      <a:pt x="0" y="2108"/>
                    </a:cubicBezTo>
                    <a:close/>
                  </a:path>
                </a:pathLst>
              </a:custGeom>
              <a:solidFill>
                <a:srgbClr val="0066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nvGrpSpPr>
              <p:cNvPr id="1036" name="Group 7"/>
              <p:cNvGrpSpPr>
                <a:grpSpLocks/>
              </p:cNvGrpSpPr>
              <p:nvPr/>
            </p:nvGrpSpPr>
            <p:grpSpPr bwMode="auto">
              <a:xfrm>
                <a:off x="1487211" y="850438"/>
                <a:ext cx="304801" cy="304801"/>
                <a:chOff x="0" y="0"/>
                <a:chExt cx="304800" cy="304800"/>
              </a:xfrm>
            </p:grpSpPr>
            <p:sp>
              <p:nvSpPr>
                <p:cNvPr id="3" name="AutoShape 8"/>
                <p:cNvSpPr>
                  <a:spLocks/>
                </p:cNvSpPr>
                <p:nvPr/>
              </p:nvSpPr>
              <p:spPr bwMode="auto">
                <a:xfrm>
                  <a:off x="0" y="0"/>
                  <a:ext cx="304800" cy="304800"/>
                </a:xfrm>
                <a:custGeom>
                  <a:avLst/>
                  <a:gdLst>
                    <a:gd name="T0" fmla="*/ 152392 w 19679"/>
                    <a:gd name="T1" fmla="*/ 167277 h 19679"/>
                    <a:gd name="T2" fmla="*/ 152392 w 19679"/>
                    <a:gd name="T3" fmla="*/ 167277 h 19679"/>
                    <a:gd name="T4" fmla="*/ 152392 w 19679"/>
                    <a:gd name="T5" fmla="*/ 167277 h 19679"/>
                    <a:gd name="T6" fmla="*/ 152392 w 19679"/>
                    <a:gd name="T7" fmla="*/ 1672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6600"/>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33" name="AutoShape 9"/>
                <p:cNvSpPr>
                  <a:spLocks/>
                </p:cNvSpPr>
                <p:nvPr/>
              </p:nvSpPr>
              <p:spPr bwMode="auto">
                <a:xfrm>
                  <a:off x="152400" y="8096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34" name="AutoShape 10"/>
                <p:cNvSpPr>
                  <a:spLocks/>
                </p:cNvSpPr>
                <p:nvPr/>
              </p:nvSpPr>
              <p:spPr bwMode="auto">
                <a:xfrm>
                  <a:off x="47625" y="38100"/>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35" name="AutoShape 11"/>
                <p:cNvSpPr>
                  <a:spLocks/>
                </p:cNvSpPr>
                <p:nvPr/>
              </p:nvSpPr>
              <p:spPr bwMode="auto">
                <a:xfrm>
                  <a:off x="47625" y="12382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4" name="AutoShape 12"/>
                <p:cNvSpPr>
                  <a:spLocks/>
                </p:cNvSpPr>
                <p:nvPr/>
              </p:nvSpPr>
              <p:spPr bwMode="auto">
                <a:xfrm>
                  <a:off x="119062" y="152400"/>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37" name="AutoShape 13"/>
                <p:cNvSpPr>
                  <a:spLocks/>
                </p:cNvSpPr>
                <p:nvPr/>
              </p:nvSpPr>
              <p:spPr bwMode="auto">
                <a:xfrm>
                  <a:off x="214312" y="14287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38" name="AutoShape 14"/>
                <p:cNvSpPr>
                  <a:spLocks/>
                </p:cNvSpPr>
                <p:nvPr/>
              </p:nvSpPr>
              <p:spPr bwMode="auto">
                <a:xfrm>
                  <a:off x="138112" y="21431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39" name="AutoShape 15"/>
                <p:cNvSpPr>
                  <a:spLocks/>
                </p:cNvSpPr>
                <p:nvPr/>
              </p:nvSpPr>
              <p:spPr bwMode="auto">
                <a:xfrm>
                  <a:off x="47625" y="20002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040" name="AutoShape 16"/>
                <p:cNvSpPr>
                  <a:spLocks/>
                </p:cNvSpPr>
                <p:nvPr/>
              </p:nvSpPr>
              <p:spPr bwMode="auto">
                <a:xfrm>
                  <a:off x="133350" y="476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grpSp>
        <p:sp>
          <p:nvSpPr>
            <p:cNvPr id="1041" name="AutoShape 17"/>
            <p:cNvSpPr>
              <a:spLocks/>
            </p:cNvSpPr>
            <p:nvPr/>
          </p:nvSpPr>
          <p:spPr bwMode="auto">
            <a:xfrm>
              <a:off x="676275" y="2214100"/>
              <a:ext cx="1112838" cy="4976814"/>
            </a:xfrm>
            <a:custGeom>
              <a:avLst/>
              <a:gdLst>
                <a:gd name="T0" fmla="*/ 556419 w 21600"/>
                <a:gd name="T1" fmla="*/ 2488407 h 21600"/>
                <a:gd name="T2" fmla="*/ 556419 w 21600"/>
                <a:gd name="T3" fmla="*/ 2488407 h 21600"/>
                <a:gd name="T4" fmla="*/ 556419 w 21600"/>
                <a:gd name="T5" fmla="*/ 2488407 h 21600"/>
                <a:gd name="T6" fmla="*/ 556419 w 21600"/>
                <a:gd name="T7" fmla="*/ 24884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FFFFF">
                <a:alpha val="50195"/>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sp>
        <p:nvSpPr>
          <p:cNvPr id="1042" name="Rectangle 18"/>
          <p:cNvSpPr>
            <a:spLocks noGrp="1"/>
          </p:cNvSpPr>
          <p:nvPr>
            <p:ph type="sldNum" sz="quarter" idx="2"/>
          </p:nvPr>
        </p:nvSpPr>
        <p:spPr bwMode="auto">
          <a:xfrm>
            <a:off x="6553200" y="6248400"/>
            <a:ext cx="1905000"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algn="r">
              <a:defRPr/>
            </a:lvl1pPr>
          </a:lstStyle>
          <a:p>
            <a:fld id="{8D6AC018-ACDB-4350-B27E-2C3C062FE070}" type="slidenum">
              <a:rPr lang="en-US" altLang="en-US"/>
              <a:pPr/>
              <a:t>‹#›</a:t>
            </a:fld>
            <a:endParaRPr lang="en-US" altLang="en-US" sz="1400">
              <a:latin typeface="Arial Narrow" pitchFamily="34" charset="0"/>
              <a:sym typeface="Arial Narrow" pitchFamily="34" charset="0"/>
            </a:endParaRPr>
          </a:p>
        </p:txBody>
      </p:sp>
      <p:sp>
        <p:nvSpPr>
          <p:cNvPr id="1043" name="Rectangle 19"/>
          <p:cNvSpPr>
            <a:spLocks noGrp="1"/>
          </p:cNvSpPr>
          <p:nvPr>
            <p:ph type="title"/>
          </p:nvPr>
        </p:nvSpPr>
        <p:spPr bwMode="auto">
          <a:xfrm>
            <a:off x="1154113" y="76200"/>
            <a:ext cx="7772400"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1044" name="Rectangle 20"/>
          <p:cNvSpPr>
            <a:spLocks noGrp="1"/>
          </p:cNvSpPr>
          <p:nvPr>
            <p:ph type="body" idx="1"/>
          </p:nvPr>
        </p:nvSpPr>
        <p:spPr bwMode="auto">
          <a:xfrm>
            <a:off x="685800"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1026"/>
          <p:cNvSpPr>
            <a:spLocks noChangeArrowheads="1"/>
          </p:cNvSpPr>
          <p:nvPr userDrawn="1"/>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700">
            <a:solidFill>
              <a:schemeClr val="tx1"/>
            </a:solidFill>
            <a:miter lim="800000"/>
            <a:headEnd/>
            <a:tailEnd/>
          </a:ln>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1715" name="Text Box 1027"/>
          <p:cNvSpPr txBox="1">
            <a:spLocks noChangeArrowheads="1"/>
          </p:cNvSpPr>
          <p:nvPr userDrawn="1"/>
        </p:nvSpPr>
        <p:spPr bwMode="auto">
          <a:xfrm>
            <a:off x="760413" y="6561138"/>
            <a:ext cx="876300" cy="219075"/>
          </a:xfrm>
          <a:prstGeom prst="rect">
            <a:avLst/>
          </a:prstGeom>
          <a:noFill/>
          <a:ln>
            <a:noFill/>
          </a:ln>
          <a:effectLst/>
        </p:spPr>
        <p:txBody>
          <a:bodyPr wrap="none" lIns="82058" tIns="41029" rIns="82058" bIns="41029" anchor="ctr">
            <a:spAutoFit/>
          </a:bodyPr>
          <a:lstStyle>
            <a:lvl1pPr defTabSz="820738" eaLnBrk="0">
              <a:defRPr sz="2400">
                <a:solidFill>
                  <a:srgbClr val="000000"/>
                </a:solidFill>
                <a:latin typeface="Arial" pitchFamily="34" charset="0"/>
                <a:ea typeface="MS PGothic" pitchFamily="34" charset="-128"/>
                <a:sym typeface="Arial" pitchFamily="34" charset="0"/>
              </a:defRPr>
            </a:lvl1pPr>
            <a:lvl2pPr marL="742950" indent="-285750" defTabSz="820738" eaLnBrk="0">
              <a:defRPr sz="2400">
                <a:solidFill>
                  <a:srgbClr val="000000"/>
                </a:solidFill>
                <a:latin typeface="Arial" pitchFamily="34" charset="0"/>
                <a:ea typeface="MS PGothic" pitchFamily="34" charset="-128"/>
                <a:sym typeface="Arial" pitchFamily="34" charset="0"/>
              </a:defRPr>
            </a:lvl2pPr>
            <a:lvl3pPr marL="1143000" indent="-228600" defTabSz="820738" eaLnBrk="0">
              <a:defRPr sz="2400">
                <a:solidFill>
                  <a:srgbClr val="000000"/>
                </a:solidFill>
                <a:latin typeface="Arial" pitchFamily="34" charset="0"/>
                <a:ea typeface="MS PGothic" pitchFamily="34" charset="-128"/>
                <a:sym typeface="Arial" pitchFamily="34" charset="0"/>
              </a:defRPr>
            </a:lvl3pPr>
            <a:lvl4pPr marL="1600200" indent="-228600" defTabSz="820738" eaLnBrk="0">
              <a:defRPr sz="2400">
                <a:solidFill>
                  <a:srgbClr val="000000"/>
                </a:solidFill>
                <a:latin typeface="Arial" pitchFamily="34" charset="0"/>
                <a:ea typeface="MS PGothic" pitchFamily="34" charset="-128"/>
                <a:sym typeface="Arial" pitchFamily="34" charset="0"/>
              </a:defRPr>
            </a:lvl4pPr>
            <a:lvl5pPr marL="2057400" indent="-228600" defTabSz="820738" eaLnBrk="0">
              <a:defRPr sz="2400">
                <a:solidFill>
                  <a:srgbClr val="000000"/>
                </a:solidFill>
                <a:latin typeface="Arial" pitchFamily="34" charset="0"/>
                <a:ea typeface="MS PGothic" pitchFamily="34" charset="-128"/>
                <a:sym typeface="Arial" pitchFamily="34" charset="0"/>
              </a:defRPr>
            </a:lvl5pPr>
            <a:lvl6pPr marL="2514600" indent="-228600" defTabSz="82073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82073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82073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82073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a:spcBef>
                <a:spcPct val="50000"/>
              </a:spcBef>
            </a:pPr>
            <a:r>
              <a:rPr lang="en-US" altLang="en-US" sz="800" b="1">
                <a:solidFill>
                  <a:srgbClr val="FFFFFF"/>
                </a:solidFill>
              </a:rPr>
              <a:t>© </a:t>
            </a:r>
            <a:r>
              <a:rPr lang="en-US" altLang="en-US" sz="900" b="1">
                <a:solidFill>
                  <a:srgbClr val="FFFFFF"/>
                </a:solidFill>
              </a:rPr>
              <a:t>2004</a:t>
            </a:r>
            <a:r>
              <a:rPr lang="en-US" altLang="en-US" sz="800" b="1">
                <a:solidFill>
                  <a:srgbClr val="FFFFFF"/>
                </a:solidFill>
              </a:rPr>
              <a:t> TBBMI</a:t>
            </a:r>
          </a:p>
        </p:txBody>
      </p:sp>
      <p:sp>
        <p:nvSpPr>
          <p:cNvPr id="74756" name="Rectangle 1028"/>
          <p:cNvSpPr>
            <a:spLocks noChangeArrowheads="1"/>
          </p:cNvSpPr>
          <p:nvPr userDrawn="1"/>
        </p:nvSpPr>
        <p:spPr bwMode="auto">
          <a:xfrm>
            <a:off x="7926388" y="6527800"/>
            <a:ext cx="6223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nchor="ctr">
            <a:spAutoFit/>
          </a:bodyPr>
          <a:lstStyle>
            <a:lvl1pPr defTabSz="820738" eaLnBrk="0">
              <a:defRPr sz="2400">
                <a:solidFill>
                  <a:srgbClr val="000000"/>
                </a:solidFill>
                <a:latin typeface="Arial" pitchFamily="34" charset="0"/>
                <a:ea typeface="MS PGothic" pitchFamily="34" charset="-128"/>
                <a:sym typeface="Arial" pitchFamily="34" charset="0"/>
              </a:defRPr>
            </a:lvl1pPr>
            <a:lvl2pPr marL="742950" indent="-285750" defTabSz="820738" eaLnBrk="0">
              <a:defRPr sz="2400">
                <a:solidFill>
                  <a:srgbClr val="000000"/>
                </a:solidFill>
                <a:latin typeface="Arial" pitchFamily="34" charset="0"/>
                <a:ea typeface="MS PGothic" pitchFamily="34" charset="-128"/>
                <a:sym typeface="Arial" pitchFamily="34" charset="0"/>
              </a:defRPr>
            </a:lvl2pPr>
            <a:lvl3pPr marL="1143000" indent="-228600" defTabSz="820738" eaLnBrk="0">
              <a:defRPr sz="2400">
                <a:solidFill>
                  <a:srgbClr val="000000"/>
                </a:solidFill>
                <a:latin typeface="Arial" pitchFamily="34" charset="0"/>
                <a:ea typeface="MS PGothic" pitchFamily="34" charset="-128"/>
                <a:sym typeface="Arial" pitchFamily="34" charset="0"/>
              </a:defRPr>
            </a:lvl3pPr>
            <a:lvl4pPr marL="1600200" indent="-228600" defTabSz="820738" eaLnBrk="0">
              <a:defRPr sz="2400">
                <a:solidFill>
                  <a:srgbClr val="000000"/>
                </a:solidFill>
                <a:latin typeface="Arial" pitchFamily="34" charset="0"/>
                <a:ea typeface="MS PGothic" pitchFamily="34" charset="-128"/>
                <a:sym typeface="Arial" pitchFamily="34" charset="0"/>
              </a:defRPr>
            </a:lvl4pPr>
            <a:lvl5pPr marL="2057400" indent="-228600" defTabSz="820738" eaLnBrk="0">
              <a:defRPr sz="2400">
                <a:solidFill>
                  <a:srgbClr val="000000"/>
                </a:solidFill>
                <a:latin typeface="Arial" pitchFamily="34" charset="0"/>
                <a:ea typeface="MS PGothic" pitchFamily="34" charset="-128"/>
                <a:sym typeface="Arial" pitchFamily="34" charset="0"/>
              </a:defRPr>
            </a:lvl5pPr>
            <a:lvl6pPr marL="2514600" indent="-228600" defTabSz="82073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82073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82073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82073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a:r>
              <a:rPr lang="en-US" altLang="en-US" sz="900" b="1">
                <a:solidFill>
                  <a:srgbClr val="FFFFFF"/>
                </a:solidFill>
                <a:latin typeface="Comic Sans MS" pitchFamily="66" charset="0"/>
              </a:rPr>
              <a:t>8.0.08.</a:t>
            </a:r>
          </a:p>
        </p:txBody>
      </p:sp>
      <p:sp>
        <p:nvSpPr>
          <p:cNvPr id="371717" name="Rectangle 1029"/>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p:spPr>
        <p:txBody>
          <a:bodyPr lIns="91176" tIns="45588" rIns="91176" bIns="45588">
            <a:spAutoFit/>
          </a:bodyPr>
          <a:lstStyle/>
          <a:p>
            <a:pPr defTabSz="903288" eaLnBrk="0">
              <a:lnSpc>
                <a:spcPct val="125000"/>
              </a:lnSpc>
              <a:spcBef>
                <a:spcPct val="50000"/>
              </a:spcBef>
              <a:defRPr/>
            </a:pPr>
            <a:r>
              <a:rPr lang="en-US" sz="2200" b="1">
                <a:solidFill>
                  <a:srgbClr val="FFFF00"/>
                </a:solidFill>
                <a:latin typeface="Helvetica" charset="0"/>
                <a:ea typeface="ＭＳ Ｐゴシック" charset="0"/>
                <a:cs typeface="Arial" charset="0"/>
                <a:sym typeface="Arial" charset="0"/>
              </a:rPr>
              <a:t>The  New Testament          Comes Together</a:t>
            </a: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MS PGothic" pitchFamily="34" charset="-128"/>
          <a:cs typeface="ＭＳ Ｐゴシック" charset="-128"/>
        </a:defRPr>
      </a:lvl1pPr>
      <a:lvl2pPr algn="ctr" defTabSz="903288" rtl="0" eaLnBrk="0" fontAlgn="base" hangingPunct="0">
        <a:spcBef>
          <a:spcPct val="0"/>
        </a:spcBef>
        <a:spcAft>
          <a:spcPct val="0"/>
        </a:spcAft>
        <a:defRPr sz="4300">
          <a:solidFill>
            <a:schemeClr val="tx2"/>
          </a:solidFill>
          <a:latin typeface="Times" charset="0"/>
          <a:ea typeface="MS PGothic" pitchFamily="34" charset="-128"/>
          <a:cs typeface="ＭＳ Ｐゴシック" charset="-128"/>
        </a:defRPr>
      </a:lvl2pPr>
      <a:lvl3pPr algn="ctr" defTabSz="903288" rtl="0" eaLnBrk="0" fontAlgn="base" hangingPunct="0">
        <a:spcBef>
          <a:spcPct val="0"/>
        </a:spcBef>
        <a:spcAft>
          <a:spcPct val="0"/>
        </a:spcAft>
        <a:defRPr sz="4300">
          <a:solidFill>
            <a:schemeClr val="tx2"/>
          </a:solidFill>
          <a:latin typeface="Times" charset="0"/>
          <a:ea typeface="MS PGothic" pitchFamily="34" charset="-128"/>
          <a:cs typeface="ＭＳ Ｐゴシック" charset="-128"/>
        </a:defRPr>
      </a:lvl3pPr>
      <a:lvl4pPr algn="ctr" defTabSz="903288" rtl="0" eaLnBrk="0" fontAlgn="base" hangingPunct="0">
        <a:spcBef>
          <a:spcPct val="0"/>
        </a:spcBef>
        <a:spcAft>
          <a:spcPct val="0"/>
        </a:spcAft>
        <a:defRPr sz="4300">
          <a:solidFill>
            <a:schemeClr val="tx2"/>
          </a:solidFill>
          <a:latin typeface="Times" charset="0"/>
          <a:ea typeface="MS PGothic" pitchFamily="34" charset="-128"/>
          <a:cs typeface="ＭＳ Ｐゴシック" charset="-128"/>
        </a:defRPr>
      </a:lvl4pPr>
      <a:lvl5pPr algn="ctr" defTabSz="903288" rtl="0" eaLnBrk="0" fontAlgn="base" hangingPunct="0">
        <a:spcBef>
          <a:spcPct val="0"/>
        </a:spcBef>
        <a:spcAft>
          <a:spcPct val="0"/>
        </a:spcAft>
        <a:defRPr sz="4300">
          <a:solidFill>
            <a:schemeClr val="tx2"/>
          </a:solidFill>
          <a:latin typeface="Times" charset="0"/>
          <a:ea typeface="MS PGothic" pitchFamily="34" charset="-128"/>
          <a:cs typeface="ＭＳ Ｐゴシック" charset="-128"/>
        </a:defRPr>
      </a:lvl5pPr>
      <a:lvl6pPr marL="457200" algn="ctr" defTabSz="903288" rtl="0" eaLnBrk="0" fontAlgn="base" hangingPunct="0">
        <a:spcBef>
          <a:spcPct val="0"/>
        </a:spcBef>
        <a:spcAft>
          <a:spcPct val="0"/>
        </a:spcAft>
        <a:defRPr sz="4300">
          <a:solidFill>
            <a:schemeClr val="tx2"/>
          </a:solidFill>
          <a:latin typeface="Times" charset="0"/>
          <a:ea typeface="ＭＳ Ｐゴシック" charset="0"/>
        </a:defRPr>
      </a:lvl6pPr>
      <a:lvl7pPr marL="914400" algn="ctr" defTabSz="903288" rtl="0" eaLnBrk="0" fontAlgn="base" hangingPunct="0">
        <a:spcBef>
          <a:spcPct val="0"/>
        </a:spcBef>
        <a:spcAft>
          <a:spcPct val="0"/>
        </a:spcAft>
        <a:defRPr sz="4300">
          <a:solidFill>
            <a:schemeClr val="tx2"/>
          </a:solidFill>
          <a:latin typeface="Times" charset="0"/>
          <a:ea typeface="ＭＳ Ｐゴシック" charset="0"/>
        </a:defRPr>
      </a:lvl7pPr>
      <a:lvl8pPr marL="1371600" algn="ctr" defTabSz="903288" rtl="0" eaLnBrk="0" fontAlgn="base" hangingPunct="0">
        <a:spcBef>
          <a:spcPct val="0"/>
        </a:spcBef>
        <a:spcAft>
          <a:spcPct val="0"/>
        </a:spcAft>
        <a:defRPr sz="4300">
          <a:solidFill>
            <a:schemeClr val="tx2"/>
          </a:solidFill>
          <a:latin typeface="Times" charset="0"/>
          <a:ea typeface="ＭＳ Ｐゴシック" charset="0"/>
        </a:defRPr>
      </a:lvl8pPr>
      <a:lvl9pPr marL="1828800" algn="ctr" defTabSz="903288" rtl="0" eaLnBrk="0" fontAlgn="base" hangingPunct="0">
        <a:spcBef>
          <a:spcPct val="0"/>
        </a:spcBef>
        <a:spcAft>
          <a:spcPct val="0"/>
        </a:spcAft>
        <a:defRPr sz="4300">
          <a:solidFill>
            <a:schemeClr val="tx2"/>
          </a:solidFill>
          <a:latin typeface="Times" charset="0"/>
          <a:ea typeface="ＭＳ Ｐゴシック"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MS PGothic" pitchFamily="34" charset="-128"/>
          <a:cs typeface="ＭＳ Ｐゴシック" charset="-128"/>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MS PGothic" pitchFamily="34" charset="-128"/>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MS PGothic" pitchFamily="34" charset="-128"/>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S PGothic" pitchFamily="34" charset="-128"/>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6387"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6388"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a:defRPr sz="1400">
                <a:solidFill>
                  <a:srgbClr val="FFFF66"/>
                </a:solidFill>
                <a:latin typeface="Trebuchet MS" pitchFamily="34" charset="0"/>
                <a:ea typeface="Osaka" pitchFamily="2" charset="-128"/>
              </a:defRPr>
            </a:lvl1pPr>
          </a:lstStyle>
          <a:p>
            <a:endParaRPr lang="en-US" altLang="en-US"/>
          </a:p>
        </p:txBody>
      </p:sp>
      <p:sp>
        <p:nvSpPr>
          <p:cNvPr id="656389"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a:defRPr sz="1400">
                <a:solidFill>
                  <a:srgbClr val="FFFF66"/>
                </a:solidFill>
                <a:latin typeface="Trebuchet MS" pitchFamily="34" charset="0"/>
                <a:ea typeface="Osaka" pitchFamily="2" charset="-128"/>
              </a:defRPr>
            </a:lvl1pPr>
          </a:lstStyle>
          <a:p>
            <a:endParaRPr lang="en-US" altLang="en-US"/>
          </a:p>
        </p:txBody>
      </p:sp>
      <p:sp>
        <p:nvSpPr>
          <p:cNvPr id="656390"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a:defRPr sz="1400">
                <a:solidFill>
                  <a:srgbClr val="FFFF66"/>
                </a:solidFill>
                <a:latin typeface="Trebuchet MS" pitchFamily="34" charset="0"/>
                <a:ea typeface="Osaka" pitchFamily="2" charset="-128"/>
              </a:defRPr>
            </a:lvl1pPr>
          </a:lstStyle>
          <a:p>
            <a:fld id="{7119E232-2AE5-420F-A0E1-688EE3BB7CD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b="1">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b="1">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b="1">
          <a:solidFill>
            <a:schemeClr val="tx2"/>
          </a:solidFill>
          <a:latin typeface="Trebuchet MS" charset="0"/>
          <a:ea typeface="Osaka" charset="0"/>
          <a:cs typeface="Osaka" charset="0"/>
        </a:defRPr>
      </a:lvl5pPr>
      <a:lvl6pPr marL="457200" algn="ctr" rtl="0" fontAlgn="base">
        <a:spcBef>
          <a:spcPct val="0"/>
        </a:spcBef>
        <a:spcAft>
          <a:spcPct val="0"/>
        </a:spcAft>
        <a:defRPr sz="4400" b="1">
          <a:solidFill>
            <a:schemeClr val="tx2"/>
          </a:solidFill>
          <a:latin typeface="Trebuchet MS" charset="0"/>
          <a:ea typeface="Osaka" charset="0"/>
          <a:cs typeface="Osaka" charset="0"/>
        </a:defRPr>
      </a:lvl6pPr>
      <a:lvl7pPr marL="914400" algn="ctr" rtl="0" fontAlgn="base">
        <a:spcBef>
          <a:spcPct val="0"/>
        </a:spcBef>
        <a:spcAft>
          <a:spcPct val="0"/>
        </a:spcAft>
        <a:defRPr sz="4400" b="1">
          <a:solidFill>
            <a:schemeClr val="tx2"/>
          </a:solidFill>
          <a:latin typeface="Trebuchet MS" charset="0"/>
          <a:ea typeface="Osaka" charset="0"/>
          <a:cs typeface="Osaka" charset="0"/>
        </a:defRPr>
      </a:lvl7pPr>
      <a:lvl8pPr marL="1371600" algn="ctr" rtl="0" fontAlgn="base">
        <a:spcBef>
          <a:spcPct val="0"/>
        </a:spcBef>
        <a:spcAft>
          <a:spcPct val="0"/>
        </a:spcAft>
        <a:defRPr sz="4400" b="1">
          <a:solidFill>
            <a:schemeClr val="tx2"/>
          </a:solidFill>
          <a:latin typeface="Trebuchet MS" charset="0"/>
          <a:ea typeface="Osaka" charset="0"/>
          <a:cs typeface="Osaka" charset="0"/>
        </a:defRPr>
      </a:lvl8pPr>
      <a:lvl9pPr marL="1828800" algn="ctr" rtl="0" fontAlgn="base">
        <a:spcBef>
          <a:spcPct val="0"/>
        </a:spcBef>
        <a:spcAft>
          <a:spcPct val="0"/>
        </a:spcAft>
        <a:defRPr sz="4400" b="1">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2"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72B26"/>
        </a:solidFill>
        <a:effectLst/>
      </p:bgPr>
    </p:bg>
    <p:spTree>
      <p:nvGrpSpPr>
        <p:cNvPr id="1" name=""/>
        <p:cNvGrpSpPr/>
        <p:nvPr/>
      </p:nvGrpSpPr>
      <p:grpSpPr>
        <a:xfrm>
          <a:off x="0" y="0"/>
          <a:ext cx="0" cy="0"/>
          <a:chOff x="0" y="0"/>
          <a:chExt cx="0" cy="0"/>
        </a:xfrm>
      </p:grpSpPr>
      <p:sp>
        <p:nvSpPr>
          <p:cNvPr id="100354" name="Rectangle 3"/>
          <p:cNvSpPr>
            <a:spLocks noChangeArrowheads="1"/>
          </p:cNvSpPr>
          <p:nvPr/>
        </p:nvSpPr>
        <p:spPr bwMode="hidden">
          <a:xfrm>
            <a:off x="0" y="6645275"/>
            <a:ext cx="8078788" cy="225425"/>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endParaRPr kumimoji="1" lang="en-US" altLang="en-US" sz="1800">
              <a:solidFill>
                <a:srgbClr val="2F1311"/>
              </a:solidFill>
            </a:endParaRPr>
          </a:p>
        </p:txBody>
      </p:sp>
      <p:sp>
        <p:nvSpPr>
          <p:cNvPr id="100355" name="Rectangle 4"/>
          <p:cNvSpPr>
            <a:spLocks noChangeArrowheads="1"/>
          </p:cNvSpPr>
          <p:nvPr/>
        </p:nvSpPr>
        <p:spPr bwMode="hidden">
          <a:xfrm>
            <a:off x="0" y="0"/>
            <a:ext cx="8078788" cy="200025"/>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endParaRPr kumimoji="1" lang="en-US" altLang="en-US" sz="1800">
              <a:solidFill>
                <a:srgbClr val="2F1311"/>
              </a:solidFill>
            </a:endParaRPr>
          </a:p>
        </p:txBody>
      </p:sp>
      <p:sp>
        <p:nvSpPr>
          <p:cNvPr id="133125" name="Rectangle 5"/>
          <p:cNvSpPr>
            <a:spLocks noChangeArrowheads="1"/>
          </p:cNvSpPr>
          <p:nvPr/>
        </p:nvSpPr>
        <p:spPr bwMode="auto">
          <a:xfrm>
            <a:off x="7953375" y="0"/>
            <a:ext cx="1203325" cy="685800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endParaRPr kumimoji="1" lang="en-US" altLang="en-US" sz="1800">
              <a:solidFill>
                <a:srgbClr val="2F1311"/>
              </a:solidFill>
            </a:endParaRPr>
          </a:p>
        </p:txBody>
      </p:sp>
      <p:grpSp>
        <p:nvGrpSpPr>
          <p:cNvPr id="100357" name="Group 6"/>
          <p:cNvGrpSpPr>
            <a:grpSpLocks/>
          </p:cNvGrpSpPr>
          <p:nvPr/>
        </p:nvGrpSpPr>
        <p:grpSpPr bwMode="auto">
          <a:xfrm>
            <a:off x="7848600" y="1588"/>
            <a:ext cx="1295400" cy="6308725"/>
            <a:chOff x="4944" y="1"/>
            <a:chExt cx="816" cy="3974"/>
          </a:xfrm>
        </p:grpSpPr>
        <p:grpSp>
          <p:nvGrpSpPr>
            <p:cNvPr id="100371" name="Group 7"/>
            <p:cNvGrpSpPr>
              <a:grpSpLocks/>
            </p:cNvGrpSpPr>
            <p:nvPr userDrawn="1"/>
          </p:nvGrpSpPr>
          <p:grpSpPr bwMode="auto">
            <a:xfrm>
              <a:off x="5280" y="1"/>
              <a:ext cx="480" cy="1430"/>
              <a:chOff x="5280" y="1"/>
              <a:chExt cx="480" cy="1430"/>
            </a:xfrm>
          </p:grpSpPr>
          <p:grpSp>
            <p:nvGrpSpPr>
              <p:cNvPr id="100392" name="Group 8"/>
              <p:cNvGrpSpPr>
                <a:grpSpLocks/>
              </p:cNvGrpSpPr>
              <p:nvPr userDrawn="1"/>
            </p:nvGrpSpPr>
            <p:grpSpPr bwMode="auto">
              <a:xfrm rot="-5400000">
                <a:off x="5484" y="0"/>
                <a:ext cx="174" cy="176"/>
                <a:chOff x="1657" y="323"/>
                <a:chExt cx="1691" cy="2560"/>
              </a:xfrm>
            </p:grpSpPr>
            <p:grpSp>
              <p:nvGrpSpPr>
                <p:cNvPr id="100401" name="Group 9"/>
                <p:cNvGrpSpPr>
                  <a:grpSpLocks/>
                </p:cNvGrpSpPr>
                <p:nvPr/>
              </p:nvGrpSpPr>
              <p:grpSpPr bwMode="auto">
                <a:xfrm>
                  <a:off x="1657" y="323"/>
                  <a:ext cx="1691" cy="2560"/>
                  <a:chOff x="1657" y="323"/>
                  <a:chExt cx="1691" cy="2560"/>
                </a:xfrm>
              </p:grpSpPr>
              <p:sp>
                <p:nvSpPr>
                  <p:cNvPr id="100408" name="Freeform 10"/>
                  <p:cNvSpPr>
                    <a:spLocks/>
                  </p:cNvSpPr>
                  <p:nvPr/>
                </p:nvSpPr>
                <p:spPr bwMode="auto">
                  <a:xfrm>
                    <a:off x="2211" y="323"/>
                    <a:ext cx="1234" cy="2560"/>
                  </a:xfrm>
                  <a:custGeom>
                    <a:avLst/>
                    <a:gdLst>
                      <a:gd name="T0" fmla="*/ 345 w 1231"/>
                      <a:gd name="T1" fmla="*/ 283 h 2560"/>
                      <a:gd name="T2" fmla="*/ 423 w 1231"/>
                      <a:gd name="T3" fmla="*/ 115 h 2560"/>
                      <a:gd name="T4" fmla="*/ 591 w 1231"/>
                      <a:gd name="T5" fmla="*/ 7 h 2560"/>
                      <a:gd name="T6" fmla="*/ 911 w 1231"/>
                      <a:gd name="T7" fmla="*/ 61 h 2560"/>
                      <a:gd name="T8" fmla="*/ 1075 w 1231"/>
                      <a:gd name="T9" fmla="*/ 349 h 2560"/>
                      <a:gd name="T10" fmla="*/ 995 w 1231"/>
                      <a:gd name="T11" fmla="*/ 769 h 2560"/>
                      <a:gd name="T12" fmla="*/ 959 w 1231"/>
                      <a:gd name="T13" fmla="*/ 943 h 2560"/>
                      <a:gd name="T14" fmla="*/ 1129 w 1231"/>
                      <a:gd name="T15" fmla="*/ 1075 h 2560"/>
                      <a:gd name="T16" fmla="*/ 1255 w 1231"/>
                      <a:gd name="T17" fmla="*/ 1525 h 2560"/>
                      <a:gd name="T18" fmla="*/ 1147 w 1231"/>
                      <a:gd name="T19" fmla="*/ 1969 h 2560"/>
                      <a:gd name="T20" fmla="*/ 923 w 1231"/>
                      <a:gd name="T21" fmla="*/ 2077 h 2560"/>
                      <a:gd name="T22" fmla="*/ 737 w 1231"/>
                      <a:gd name="T23" fmla="*/ 2059 h 2560"/>
                      <a:gd name="T24" fmla="*/ 671 w 1231"/>
                      <a:gd name="T25" fmla="*/ 2251 h 2560"/>
                      <a:gd name="T26" fmla="*/ 537 w 1231"/>
                      <a:gd name="T27" fmla="*/ 2527 h 2560"/>
                      <a:gd name="T28" fmla="*/ 219 w 1231"/>
                      <a:gd name="T29" fmla="*/ 2509 h 2560"/>
                      <a:gd name="T30" fmla="*/ 31 w 1231"/>
                      <a:gd name="T31" fmla="*/ 2227 h 2560"/>
                      <a:gd name="T32" fmla="*/ 25 w 1231"/>
                      <a:gd name="T33" fmla="*/ 1969 h 2560"/>
                      <a:gd name="T34" fmla="*/ 145 w 1231"/>
                      <a:gd name="T35" fmla="*/ 1651 h 2560"/>
                      <a:gd name="T36" fmla="*/ 267 w 1231"/>
                      <a:gd name="T37" fmla="*/ 1513 h 2560"/>
                      <a:gd name="T38" fmla="*/ 225 w 1231"/>
                      <a:gd name="T39" fmla="*/ 1729 h 2560"/>
                      <a:gd name="T40" fmla="*/ 73 w 1231"/>
                      <a:gd name="T41" fmla="*/ 2023 h 2560"/>
                      <a:gd name="T42" fmla="*/ 169 w 1231"/>
                      <a:gd name="T43" fmla="*/ 2323 h 2560"/>
                      <a:gd name="T44" fmla="*/ 447 w 1231"/>
                      <a:gd name="T45" fmla="*/ 2431 h 2560"/>
                      <a:gd name="T46" fmla="*/ 603 w 1231"/>
                      <a:gd name="T47" fmla="*/ 2227 h 2560"/>
                      <a:gd name="T48" fmla="*/ 585 w 1231"/>
                      <a:gd name="T49" fmla="*/ 1807 h 2560"/>
                      <a:gd name="T50" fmla="*/ 501 w 1231"/>
                      <a:gd name="T51" fmla="*/ 1531 h 2560"/>
                      <a:gd name="T52" fmla="*/ 543 w 1231"/>
                      <a:gd name="T53" fmla="*/ 1459 h 2560"/>
                      <a:gd name="T54" fmla="*/ 641 w 1231"/>
                      <a:gd name="T55" fmla="*/ 1633 h 2560"/>
                      <a:gd name="T56" fmla="*/ 737 w 1231"/>
                      <a:gd name="T57" fmla="*/ 1933 h 2560"/>
                      <a:gd name="T58" fmla="*/ 983 w 1231"/>
                      <a:gd name="T59" fmla="*/ 1963 h 2560"/>
                      <a:gd name="T60" fmla="*/ 1159 w 1231"/>
                      <a:gd name="T61" fmla="*/ 1687 h 2560"/>
                      <a:gd name="T62" fmla="*/ 1141 w 1231"/>
                      <a:gd name="T63" fmla="*/ 1273 h 2560"/>
                      <a:gd name="T64" fmla="*/ 899 w 1231"/>
                      <a:gd name="T65" fmla="*/ 1057 h 2560"/>
                      <a:gd name="T66" fmla="*/ 695 w 1231"/>
                      <a:gd name="T67" fmla="*/ 1129 h 2560"/>
                      <a:gd name="T68" fmla="*/ 585 w 1231"/>
                      <a:gd name="T69" fmla="*/ 1117 h 2560"/>
                      <a:gd name="T70" fmla="*/ 635 w 1231"/>
                      <a:gd name="T71" fmla="*/ 1033 h 2560"/>
                      <a:gd name="T72" fmla="*/ 827 w 1231"/>
                      <a:gd name="T73" fmla="*/ 937 h 2560"/>
                      <a:gd name="T74" fmla="*/ 965 w 1231"/>
                      <a:gd name="T75" fmla="*/ 613 h 2560"/>
                      <a:gd name="T76" fmla="*/ 899 w 1231"/>
                      <a:gd name="T77" fmla="*/ 175 h 2560"/>
                      <a:gd name="T78" fmla="*/ 635 w 1231"/>
                      <a:gd name="T79" fmla="*/ 103 h 2560"/>
                      <a:gd name="T80" fmla="*/ 399 w 1231"/>
                      <a:gd name="T81" fmla="*/ 355 h 2560"/>
                      <a:gd name="T82" fmla="*/ 411 w 1231"/>
                      <a:gd name="T83" fmla="*/ 763 h 2560"/>
                      <a:gd name="T84" fmla="*/ 351 w 1231"/>
                      <a:gd name="T85" fmla="*/ 949 h 2560"/>
                      <a:gd name="T86" fmla="*/ 297 w 1231"/>
                      <a:gd name="T87" fmla="*/ 685 h 2560"/>
                      <a:gd name="T88" fmla="*/ 315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0409" name="Freeform 11"/>
                  <p:cNvSpPr>
                    <a:spLocks/>
                  </p:cNvSpPr>
                  <p:nvPr/>
                </p:nvSpPr>
                <p:spPr bwMode="auto">
                  <a:xfrm>
                    <a:off x="1706" y="308"/>
                    <a:ext cx="865" cy="2065"/>
                  </a:xfrm>
                  <a:custGeom>
                    <a:avLst/>
                    <a:gdLst>
                      <a:gd name="T0" fmla="*/ 785 w 865"/>
                      <a:gd name="T1" fmla="*/ 515 h 2071"/>
                      <a:gd name="T2" fmla="*/ 797 w 865"/>
                      <a:gd name="T3" fmla="*/ 342 h 2071"/>
                      <a:gd name="T4" fmla="*/ 863 w 865"/>
                      <a:gd name="T5" fmla="*/ 198 h 2071"/>
                      <a:gd name="T6" fmla="*/ 809 w 865"/>
                      <a:gd name="T7" fmla="*/ 210 h 2071"/>
                      <a:gd name="T8" fmla="*/ 749 w 865"/>
                      <a:gd name="T9" fmla="*/ 210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198 h 2071"/>
                      <a:gd name="T22" fmla="*/ 119 w 865"/>
                      <a:gd name="T23" fmla="*/ 396 h 2071"/>
                      <a:gd name="T24" fmla="*/ 131 w 865"/>
                      <a:gd name="T25" fmla="*/ 574 h 2071"/>
                      <a:gd name="T26" fmla="*/ 173 w 865"/>
                      <a:gd name="T27" fmla="*/ 766 h 2071"/>
                      <a:gd name="T28" fmla="*/ 197 w 865"/>
                      <a:gd name="T29" fmla="*/ 860 h 2071"/>
                      <a:gd name="T30" fmla="*/ 167 w 865"/>
                      <a:gd name="T31" fmla="*/ 962 h 2071"/>
                      <a:gd name="T32" fmla="*/ 65 w 865"/>
                      <a:gd name="T33" fmla="*/ 1100 h 2071"/>
                      <a:gd name="T34" fmla="*/ 17 w 865"/>
                      <a:gd name="T35" fmla="*/ 1266 h 2071"/>
                      <a:gd name="T36" fmla="*/ 5 w 865"/>
                      <a:gd name="T37" fmla="*/ 1518 h 2071"/>
                      <a:gd name="T38" fmla="*/ 47 w 865"/>
                      <a:gd name="T39" fmla="*/ 1708 h 2071"/>
                      <a:gd name="T40" fmla="*/ 131 w 865"/>
                      <a:gd name="T41" fmla="*/ 1858 h 2071"/>
                      <a:gd name="T42" fmla="*/ 299 w 865"/>
                      <a:gd name="T43" fmla="*/ 1940 h 2071"/>
                      <a:gd name="T44" fmla="*/ 425 w 865"/>
                      <a:gd name="T45" fmla="*/ 1934 h 2071"/>
                      <a:gd name="T46" fmla="*/ 467 w 865"/>
                      <a:gd name="T47" fmla="*/ 1946 h 2071"/>
                      <a:gd name="T48" fmla="*/ 497 w 865"/>
                      <a:gd name="T49" fmla="*/ 2018 h 2071"/>
                      <a:gd name="T50" fmla="*/ 497 w 865"/>
                      <a:gd name="T51" fmla="*/ 1916 h 2071"/>
                      <a:gd name="T52" fmla="*/ 557 w 865"/>
                      <a:gd name="T53" fmla="*/ 1738 h 2071"/>
                      <a:gd name="T54" fmla="*/ 617 w 865"/>
                      <a:gd name="T55" fmla="*/ 1618 h 2071"/>
                      <a:gd name="T56" fmla="*/ 581 w 865"/>
                      <a:gd name="T57" fmla="*/ 1660 h 2071"/>
                      <a:gd name="T58" fmla="*/ 515 w 865"/>
                      <a:gd name="T59" fmla="*/ 1780 h 2071"/>
                      <a:gd name="T60" fmla="*/ 407 w 865"/>
                      <a:gd name="T61" fmla="*/ 1863 h 2071"/>
                      <a:gd name="T62" fmla="*/ 269 w 865"/>
                      <a:gd name="T63" fmla="*/ 1858 h 2071"/>
                      <a:gd name="T64" fmla="*/ 179 w 865"/>
                      <a:gd name="T65" fmla="*/ 1774 h 2071"/>
                      <a:gd name="T66" fmla="*/ 113 w 865"/>
                      <a:gd name="T67" fmla="*/ 1600 h 2071"/>
                      <a:gd name="T68" fmla="*/ 107 w 865"/>
                      <a:gd name="T69" fmla="*/ 1362 h 2071"/>
                      <a:gd name="T70" fmla="*/ 137 w 865"/>
                      <a:gd name="T71" fmla="*/ 1166 h 2071"/>
                      <a:gd name="T72" fmla="*/ 203 w 865"/>
                      <a:gd name="T73" fmla="*/ 1046 h 2071"/>
                      <a:gd name="T74" fmla="*/ 323 w 865"/>
                      <a:gd name="T75" fmla="*/ 998 h 2071"/>
                      <a:gd name="T76" fmla="*/ 509 w 865"/>
                      <a:gd name="T77" fmla="*/ 1052 h 2071"/>
                      <a:gd name="T78" fmla="*/ 611 w 865"/>
                      <a:gd name="T79" fmla="*/ 1100 h 2071"/>
                      <a:gd name="T80" fmla="*/ 665 w 865"/>
                      <a:gd name="T81" fmla="*/ 1076 h 2071"/>
                      <a:gd name="T82" fmla="*/ 659 w 865"/>
                      <a:gd name="T83" fmla="*/ 1022 h 2071"/>
                      <a:gd name="T84" fmla="*/ 611 w 865"/>
                      <a:gd name="T85" fmla="*/ 980 h 2071"/>
                      <a:gd name="T86" fmla="*/ 497 w 865"/>
                      <a:gd name="T87" fmla="*/ 956 h 2071"/>
                      <a:gd name="T88" fmla="*/ 323 w 865"/>
                      <a:gd name="T89" fmla="*/ 872 h 2071"/>
                      <a:gd name="T90" fmla="*/ 233 w 865"/>
                      <a:gd name="T91" fmla="*/ 664 h 2071"/>
                      <a:gd name="T92" fmla="*/ 209 w 865"/>
                      <a:gd name="T93" fmla="*/ 408 h 2071"/>
                      <a:gd name="T94" fmla="*/ 317 w 865"/>
                      <a:gd name="T95" fmla="*/ 170 h 2071"/>
                      <a:gd name="T96" fmla="*/ 485 w 865"/>
                      <a:gd name="T97" fmla="*/ 110 h 2071"/>
                      <a:gd name="T98" fmla="*/ 617 w 865"/>
                      <a:gd name="T99" fmla="*/ 164 h 2071"/>
                      <a:gd name="T100" fmla="*/ 707 w 865"/>
                      <a:gd name="T101" fmla="*/ 282 h 2071"/>
                      <a:gd name="T102" fmla="*/ 737 w 865"/>
                      <a:gd name="T103" fmla="*/ 420 h 2071"/>
                      <a:gd name="T104" fmla="*/ 773 w 865"/>
                      <a:gd name="T105" fmla="*/ 586 h 2071"/>
                      <a:gd name="T106" fmla="*/ 809 w 865"/>
                      <a:gd name="T107" fmla="*/ 568 h 2071"/>
                      <a:gd name="T108" fmla="*/ 785 w 865"/>
                      <a:gd name="T109" fmla="*/ 515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100402" name="Oval 12"/>
                <p:cNvSpPr>
                  <a:spLocks noChangeArrowheads="1"/>
                </p:cNvSpPr>
                <p:nvPr/>
              </p:nvSpPr>
              <p:spPr bwMode="auto">
                <a:xfrm>
                  <a:off x="2396" y="1356"/>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endParaRPr lang="en-US" altLang="en-US" sz="2000">
                    <a:solidFill>
                      <a:srgbClr val="2F1311"/>
                    </a:solidFill>
                  </a:endParaRPr>
                </a:p>
              </p:txBody>
            </p:sp>
            <p:sp>
              <p:nvSpPr>
                <p:cNvPr id="100403" name="Freeform 13"/>
                <p:cNvSpPr>
                  <a:spLocks/>
                </p:cNvSpPr>
                <p:nvPr/>
              </p:nvSpPr>
              <p:spPr bwMode="auto">
                <a:xfrm>
                  <a:off x="2697" y="672"/>
                  <a:ext cx="262" cy="524"/>
                </a:xfrm>
                <a:custGeom>
                  <a:avLst/>
                  <a:gdLst>
                    <a:gd name="T0" fmla="*/ 3 w 266"/>
                    <a:gd name="T1" fmla="*/ 507 h 521"/>
                    <a:gd name="T2" fmla="*/ 27 w 266"/>
                    <a:gd name="T3" fmla="*/ 289 h 521"/>
                    <a:gd name="T4" fmla="*/ 97 w 266"/>
                    <a:gd name="T5" fmla="*/ 45 h 521"/>
                    <a:gd name="T6" fmla="*/ 161 w 266"/>
                    <a:gd name="T7" fmla="*/ 3 h 521"/>
                    <a:gd name="T8" fmla="*/ 211 w 266"/>
                    <a:gd name="T9" fmla="*/ 39 h 521"/>
                    <a:gd name="T10" fmla="*/ 229 w 266"/>
                    <a:gd name="T11" fmla="*/ 137 h 521"/>
                    <a:gd name="T12" fmla="*/ 183 w 266"/>
                    <a:gd name="T13" fmla="*/ 289 h 521"/>
                    <a:gd name="T14" fmla="*/ 94 w 266"/>
                    <a:gd name="T15" fmla="*/ 501 h 521"/>
                    <a:gd name="T16" fmla="*/ 37 w 266"/>
                    <a:gd name="T17" fmla="*/ 525 h 521"/>
                    <a:gd name="T18" fmla="*/ 3 w 266"/>
                    <a:gd name="T19" fmla="*/ 507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0404" name="Freeform 14"/>
                <p:cNvSpPr>
                  <a:spLocks/>
                </p:cNvSpPr>
                <p:nvPr/>
              </p:nvSpPr>
              <p:spPr bwMode="auto">
                <a:xfrm>
                  <a:off x="2765" y="1588"/>
                  <a:ext cx="398" cy="349"/>
                </a:xfrm>
                <a:custGeom>
                  <a:avLst/>
                  <a:gdLst>
                    <a:gd name="T0" fmla="*/ 116 w 392"/>
                    <a:gd name="T1" fmla="*/ 247 h 340"/>
                    <a:gd name="T2" fmla="*/ 16 w 392"/>
                    <a:gd name="T3" fmla="*/ 107 h 340"/>
                    <a:gd name="T4" fmla="*/ 4 w 392"/>
                    <a:gd name="T5" fmla="*/ 53 h 340"/>
                    <a:gd name="T6" fmla="*/ 28 w 392"/>
                    <a:gd name="T7" fmla="*/ 3 h 340"/>
                    <a:gd name="T8" fmla="*/ 146 w 392"/>
                    <a:gd name="T9" fmla="*/ 35 h 340"/>
                    <a:gd name="T10" fmla="*/ 282 w 392"/>
                    <a:gd name="T11" fmla="*/ 91 h 340"/>
                    <a:gd name="T12" fmla="*/ 412 w 392"/>
                    <a:gd name="T13" fmla="*/ 196 h 340"/>
                    <a:gd name="T14" fmla="*/ 437 w 392"/>
                    <a:gd name="T15" fmla="*/ 336 h 340"/>
                    <a:gd name="T16" fmla="*/ 384 w 392"/>
                    <a:gd name="T17" fmla="*/ 411 h 340"/>
                    <a:gd name="T18" fmla="*/ 276 w 392"/>
                    <a:gd name="T19" fmla="*/ 389 h 340"/>
                    <a:gd name="T20" fmla="*/ 116 w 392"/>
                    <a:gd name="T21" fmla="*/ 247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0405" name="Freeform 15"/>
                <p:cNvSpPr>
                  <a:spLocks/>
                </p:cNvSpPr>
                <p:nvPr/>
              </p:nvSpPr>
              <p:spPr bwMode="auto">
                <a:xfrm>
                  <a:off x="2464" y="1923"/>
                  <a:ext cx="146" cy="567"/>
                </a:xfrm>
                <a:custGeom>
                  <a:avLst/>
                  <a:gdLst>
                    <a:gd name="T0" fmla="*/ 15 w 151"/>
                    <a:gd name="T1" fmla="*/ 189 h 558"/>
                    <a:gd name="T2" fmla="*/ 34 w 151"/>
                    <a:gd name="T3" fmla="*/ 47 h 558"/>
                    <a:gd name="T4" fmla="*/ 50 w 151"/>
                    <a:gd name="T5" fmla="*/ 3 h 558"/>
                    <a:gd name="T6" fmla="*/ 83 w 151"/>
                    <a:gd name="T7" fmla="*/ 27 h 558"/>
                    <a:gd name="T8" fmla="*/ 105 w 151"/>
                    <a:gd name="T9" fmla="*/ 189 h 558"/>
                    <a:gd name="T10" fmla="*/ 110 w 151"/>
                    <a:gd name="T11" fmla="*/ 481 h 558"/>
                    <a:gd name="T12" fmla="*/ 73 w 151"/>
                    <a:gd name="T13" fmla="*/ 617 h 558"/>
                    <a:gd name="T14" fmla="*/ 16 w 151"/>
                    <a:gd name="T15" fmla="*/ 583 h 558"/>
                    <a:gd name="T16" fmla="*/ 0 w 151"/>
                    <a:gd name="T17" fmla="*/ 357 h 558"/>
                    <a:gd name="T18" fmla="*/ 15 w 151"/>
                    <a:gd name="T19" fmla="*/ 189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0406" name="Freeform 16"/>
                <p:cNvSpPr>
                  <a:spLocks/>
                </p:cNvSpPr>
                <p:nvPr/>
              </p:nvSpPr>
              <p:spPr bwMode="auto">
                <a:xfrm>
                  <a:off x="1910" y="1588"/>
                  <a:ext cx="389" cy="247"/>
                </a:xfrm>
                <a:custGeom>
                  <a:avLst/>
                  <a:gdLst>
                    <a:gd name="T0" fmla="*/ 167 w 392"/>
                    <a:gd name="T1" fmla="*/ 53 h 253"/>
                    <a:gd name="T2" fmla="*/ 291 w 392"/>
                    <a:gd name="T3" fmla="*/ 19 h 253"/>
                    <a:gd name="T4" fmla="*/ 343 w 392"/>
                    <a:gd name="T5" fmla="*/ 7 h 253"/>
                    <a:gd name="T6" fmla="*/ 361 w 392"/>
                    <a:gd name="T7" fmla="*/ 53 h 253"/>
                    <a:gd name="T8" fmla="*/ 309 w 392"/>
                    <a:gd name="T9" fmla="*/ 109 h 253"/>
                    <a:gd name="T10" fmla="*/ 185 w 392"/>
                    <a:gd name="T11" fmla="*/ 184 h 253"/>
                    <a:gd name="T12" fmla="*/ 37 w 392"/>
                    <a:gd name="T13" fmla="*/ 204 h 253"/>
                    <a:gd name="T14" fmla="*/ 1 w 392"/>
                    <a:gd name="T15" fmla="*/ 155 h 253"/>
                    <a:gd name="T16" fmla="*/ 43 w 392"/>
                    <a:gd name="T17" fmla="*/ 95 h 253"/>
                    <a:gd name="T18" fmla="*/ 167 w 392"/>
                    <a:gd name="T19" fmla="*/ 53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0407" name="Freeform 17"/>
                <p:cNvSpPr>
                  <a:spLocks/>
                </p:cNvSpPr>
                <p:nvPr/>
              </p:nvSpPr>
              <p:spPr bwMode="auto">
                <a:xfrm>
                  <a:off x="2094" y="861"/>
                  <a:ext cx="233" cy="378"/>
                </a:xfrm>
                <a:custGeom>
                  <a:avLst/>
                  <a:gdLst>
                    <a:gd name="T0" fmla="*/ 66 w 238"/>
                    <a:gd name="T1" fmla="*/ 229 h 386"/>
                    <a:gd name="T2" fmla="*/ 23 w 238"/>
                    <a:gd name="T3" fmla="*/ 162 h 386"/>
                    <a:gd name="T4" fmla="*/ 0 w 238"/>
                    <a:gd name="T5" fmla="*/ 80 h 386"/>
                    <a:gd name="T6" fmla="*/ 23 w 238"/>
                    <a:gd name="T7" fmla="*/ 12 h 386"/>
                    <a:gd name="T8" fmla="*/ 103 w 238"/>
                    <a:gd name="T9" fmla="*/ 24 h 386"/>
                    <a:gd name="T10" fmla="*/ 152 w 238"/>
                    <a:gd name="T11" fmla="*/ 112 h 386"/>
                    <a:gd name="T12" fmla="*/ 198 w 238"/>
                    <a:gd name="T13" fmla="*/ 259 h 386"/>
                    <a:gd name="T14" fmla="*/ 172 w 238"/>
                    <a:gd name="T15" fmla="*/ 319 h 386"/>
                    <a:gd name="T16" fmla="*/ 143 w 238"/>
                    <a:gd name="T17" fmla="*/ 300 h 386"/>
                    <a:gd name="T18" fmla="*/ 66 w 238"/>
                    <a:gd name="T19" fmla="*/ 22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pic>
            <p:nvPicPr>
              <p:cNvPr id="100393"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4"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5"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6"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7"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8"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9"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400"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72" name="Group 26"/>
            <p:cNvGrpSpPr>
              <a:grpSpLocks/>
            </p:cNvGrpSpPr>
            <p:nvPr userDrawn="1"/>
          </p:nvGrpSpPr>
          <p:grpSpPr bwMode="auto">
            <a:xfrm>
              <a:off x="4944" y="1008"/>
              <a:ext cx="522" cy="2967"/>
              <a:chOff x="4944" y="1008"/>
              <a:chExt cx="522" cy="2967"/>
            </a:xfrm>
          </p:grpSpPr>
          <p:pic>
            <p:nvPicPr>
              <p:cNvPr id="100373"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4"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5"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6"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7"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8"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9"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0"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1"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2"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3"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4"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5"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6"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7"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8"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9"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0"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91"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0358" name="Freeform 46"/>
          <p:cNvSpPr>
            <a:spLocks/>
          </p:cNvSpPr>
          <p:nvPr/>
        </p:nvSpPr>
        <p:spPr bwMode="auto">
          <a:xfrm>
            <a:off x="7953375" y="4908550"/>
            <a:ext cx="1190625" cy="1939925"/>
          </a:xfrm>
          <a:custGeom>
            <a:avLst/>
            <a:gdLst>
              <a:gd name="T0" fmla="*/ 2147483647 w 750"/>
              <a:gd name="T1" fmla="*/ 2147483647 h 1222"/>
              <a:gd name="T2" fmla="*/ 2147483647 w 750"/>
              <a:gd name="T3" fmla="*/ 2147483647 h 1222"/>
              <a:gd name="T4" fmla="*/ 2147483647 w 750"/>
              <a:gd name="T5" fmla="*/ 2147483647 h 1222"/>
              <a:gd name="T6" fmla="*/ 2147483647 w 750"/>
              <a:gd name="T7" fmla="*/ 2147483647 h 1222"/>
              <a:gd name="T8" fmla="*/ 0 w 750"/>
              <a:gd name="T9" fmla="*/ 2147483647 h 1222"/>
              <a:gd name="T10" fmla="*/ 0 w 750"/>
              <a:gd name="T11" fmla="*/ 2147483647 h 1222"/>
              <a:gd name="T12" fmla="*/ 2147483647 w 750"/>
              <a:gd name="T13" fmla="*/ 2147483647 h 1222"/>
              <a:gd name="T14" fmla="*/ 2147483647 w 750"/>
              <a:gd name="T15" fmla="*/ 2147483647 h 1222"/>
              <a:gd name="T16" fmla="*/ 2147483647 w 750"/>
              <a:gd name="T17" fmla="*/ 2147483647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33167" name="Freeform 47"/>
          <p:cNvSpPr>
            <a:spLocks/>
          </p:cNvSpPr>
          <p:nvPr/>
        </p:nvSpPr>
        <p:spPr bwMode="auto">
          <a:xfrm>
            <a:off x="7939088" y="4857750"/>
            <a:ext cx="1219200" cy="200025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sz="2000">
              <a:solidFill>
                <a:srgbClr val="2F1311"/>
              </a:solidFill>
              <a:latin typeface="Arial" charset="0"/>
              <a:ea typeface="ＭＳ Ｐゴシック" charset="0"/>
              <a:sym typeface="Arial" charset="0"/>
            </a:endParaRPr>
          </a:p>
        </p:txBody>
      </p:sp>
      <p:sp>
        <p:nvSpPr>
          <p:cNvPr id="133168" name="Freeform 48"/>
          <p:cNvSpPr>
            <a:spLocks/>
          </p:cNvSpPr>
          <p:nvPr/>
        </p:nvSpPr>
        <p:spPr bwMode="auto">
          <a:xfrm>
            <a:off x="7927975" y="2817813"/>
            <a:ext cx="1231900" cy="4037012"/>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p:spPr>
        <p:txBody>
          <a:bodyPr wrap="none" anchor="ctr"/>
          <a:lstStyle/>
          <a:p>
            <a:pPr>
              <a:defRPr/>
            </a:pPr>
            <a:endParaRPr lang="en-US" sz="2000">
              <a:solidFill>
                <a:srgbClr val="2F1311"/>
              </a:solidFill>
              <a:latin typeface="Arial" charset="0"/>
              <a:ea typeface="ＭＳ Ｐゴシック" charset="0"/>
              <a:sym typeface="Arial" charset="0"/>
            </a:endParaRPr>
          </a:p>
        </p:txBody>
      </p:sp>
      <p:sp>
        <p:nvSpPr>
          <p:cNvPr id="100361" name="Freeform 49" descr="kimonopat1"/>
          <p:cNvSpPr>
            <a:spLocks/>
          </p:cNvSpPr>
          <p:nvPr/>
        </p:nvSpPr>
        <p:spPr bwMode="auto">
          <a:xfrm>
            <a:off x="8010525" y="3538538"/>
            <a:ext cx="979488" cy="2184400"/>
          </a:xfrm>
          <a:custGeom>
            <a:avLst/>
            <a:gdLst>
              <a:gd name="T0" fmla="*/ 2147483647 w 617"/>
              <a:gd name="T1" fmla="*/ 2147483647 h 1376"/>
              <a:gd name="T2" fmla="*/ 2147483647 w 617"/>
              <a:gd name="T3" fmla="*/ 2147483647 h 1376"/>
              <a:gd name="T4" fmla="*/ 2147483647 w 617"/>
              <a:gd name="T5" fmla="*/ 2147483647 h 1376"/>
              <a:gd name="T6" fmla="*/ 0 w 617"/>
              <a:gd name="T7" fmla="*/ 2147483647 h 1376"/>
              <a:gd name="T8" fmla="*/ 2147483647 w 617"/>
              <a:gd name="T9" fmla="*/ 2147483647 h 1376"/>
              <a:gd name="T10" fmla="*/ 2147483647 w 617"/>
              <a:gd name="T11" fmla="*/ 2147483647 h 1376"/>
              <a:gd name="T12" fmla="*/ 2147483647 w 617"/>
              <a:gd name="T13" fmla="*/ 2147483647 h 1376"/>
              <a:gd name="T14" fmla="*/ 2147483647 w 617"/>
              <a:gd name="T15" fmla="*/ 2147483647 h 1376"/>
              <a:gd name="T16" fmla="*/ 2147483647 w 617"/>
              <a:gd name="T17" fmla="*/ 2147483647 h 1376"/>
              <a:gd name="T18" fmla="*/ 2147483647 w 617"/>
              <a:gd name="T19" fmla="*/ 2147483647 h 1376"/>
              <a:gd name="T20" fmla="*/ 2147483647 w 617"/>
              <a:gd name="T21" fmla="*/ 2147483647 h 1376"/>
              <a:gd name="T22" fmla="*/ 2147483647 w 617"/>
              <a:gd name="T23" fmla="*/ 2147483647 h 1376"/>
              <a:gd name="T24" fmla="*/ 2147483647 w 617"/>
              <a:gd name="T25" fmla="*/ 2147483647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0362" name="Freeform 50" descr="kimonopat1"/>
          <p:cNvSpPr>
            <a:spLocks/>
          </p:cNvSpPr>
          <p:nvPr/>
        </p:nvSpPr>
        <p:spPr bwMode="auto">
          <a:xfrm>
            <a:off x="8243888" y="427038"/>
            <a:ext cx="914400" cy="5048250"/>
          </a:xfrm>
          <a:custGeom>
            <a:avLst/>
            <a:gdLst>
              <a:gd name="T0" fmla="*/ 2147483647 w 576"/>
              <a:gd name="T1" fmla="*/ 2147483647 h 3180"/>
              <a:gd name="T2" fmla="*/ 2147483647 w 576"/>
              <a:gd name="T3" fmla="*/ 2147483647 h 3180"/>
              <a:gd name="T4" fmla="*/ 2147483647 w 576"/>
              <a:gd name="T5" fmla="*/ 2147483647 h 3180"/>
              <a:gd name="T6" fmla="*/ 2147483647 w 576"/>
              <a:gd name="T7" fmla="*/ 2147483647 h 3180"/>
              <a:gd name="T8" fmla="*/ 2147483647 w 576"/>
              <a:gd name="T9" fmla="*/ 2147483647 h 3180"/>
              <a:gd name="T10" fmla="*/ 2147483647 w 576"/>
              <a:gd name="T11" fmla="*/ 2147483647 h 3180"/>
              <a:gd name="T12" fmla="*/ 2147483647 w 576"/>
              <a:gd name="T13" fmla="*/ 2147483647 h 3180"/>
              <a:gd name="T14" fmla="*/ 2147483647 w 576"/>
              <a:gd name="T15" fmla="*/ 2147483647 h 3180"/>
              <a:gd name="T16" fmla="*/ 2147483647 w 576"/>
              <a:gd name="T17" fmla="*/ 2147483647 h 3180"/>
              <a:gd name="T18" fmla="*/ 2147483647 w 576"/>
              <a:gd name="T19" fmla="*/ 2147483647 h 3180"/>
              <a:gd name="T20" fmla="*/ 2147483647 w 576"/>
              <a:gd name="T21" fmla="*/ 2147483647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0363" name="Freeform 51"/>
          <p:cNvSpPr>
            <a:spLocks/>
          </p:cNvSpPr>
          <p:nvPr/>
        </p:nvSpPr>
        <p:spPr bwMode="auto">
          <a:xfrm>
            <a:off x="8250238" y="261938"/>
            <a:ext cx="909637" cy="3071812"/>
          </a:xfrm>
          <a:custGeom>
            <a:avLst/>
            <a:gdLst>
              <a:gd name="T0" fmla="*/ 2147483647 w 573"/>
              <a:gd name="T1" fmla="*/ 2147483647 h 1935"/>
              <a:gd name="T2" fmla="*/ 2147483647 w 573"/>
              <a:gd name="T3" fmla="*/ 2147483647 h 1935"/>
              <a:gd name="T4" fmla="*/ 2147483647 w 573"/>
              <a:gd name="T5" fmla="*/ 2147483647 h 1935"/>
              <a:gd name="T6" fmla="*/ 2147483647 w 573"/>
              <a:gd name="T7" fmla="*/ 2147483647 h 1935"/>
              <a:gd name="T8" fmla="*/ 2147483647 w 573"/>
              <a:gd name="T9" fmla="*/ 2147483647 h 1935"/>
              <a:gd name="T10" fmla="*/ 2147483647 w 573"/>
              <a:gd name="T11" fmla="*/ 2147483647 h 1935"/>
              <a:gd name="T12" fmla="*/ 2147483647 w 573"/>
              <a:gd name="T13" fmla="*/ 2147483647 h 1935"/>
              <a:gd name="T14" fmla="*/ 2147483647 w 573"/>
              <a:gd name="T15" fmla="*/ 2147483647 h 1935"/>
              <a:gd name="T16" fmla="*/ 2147483647 w 573"/>
              <a:gd name="T17" fmla="*/ 2147483647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0364" name="Freeform 52"/>
          <p:cNvSpPr>
            <a:spLocks/>
          </p:cNvSpPr>
          <p:nvPr/>
        </p:nvSpPr>
        <p:spPr bwMode="auto">
          <a:xfrm>
            <a:off x="7943850" y="0"/>
            <a:ext cx="576263" cy="3352800"/>
          </a:xfrm>
          <a:custGeom>
            <a:avLst/>
            <a:gdLst>
              <a:gd name="T0" fmla="*/ 0 w 363"/>
              <a:gd name="T1" fmla="*/ 2147483647 h 2112"/>
              <a:gd name="T2" fmla="*/ 2147483647 w 363"/>
              <a:gd name="T3" fmla="*/ 2147483647 h 2112"/>
              <a:gd name="T4" fmla="*/ 2147483647 w 363"/>
              <a:gd name="T5" fmla="*/ 2147483647 h 2112"/>
              <a:gd name="T6" fmla="*/ 2147483647 w 363"/>
              <a:gd name="T7" fmla="*/ 2147483647 h 2112"/>
              <a:gd name="T8" fmla="*/ 2147483647 w 363"/>
              <a:gd name="T9" fmla="*/ 0 h 2112"/>
              <a:gd name="T10" fmla="*/ 0 w 363"/>
              <a:gd name="T11" fmla="*/ 0 h 2112"/>
              <a:gd name="T12" fmla="*/ 0 w 363"/>
              <a:gd name="T13" fmla="*/ 2147483647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33173" name="Freeform 53"/>
          <p:cNvSpPr>
            <a:spLocks/>
          </p:cNvSpPr>
          <p:nvPr/>
        </p:nvSpPr>
        <p:spPr bwMode="auto">
          <a:xfrm>
            <a:off x="7943850" y="1588"/>
            <a:ext cx="300038" cy="3352800"/>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p:spPr>
        <p:txBody>
          <a:bodyPr wrap="none" anchor="ctr"/>
          <a:lstStyle/>
          <a:p>
            <a:pPr>
              <a:defRPr/>
            </a:pPr>
            <a:endParaRPr lang="en-US" sz="2000">
              <a:solidFill>
                <a:srgbClr val="2F1311"/>
              </a:solidFill>
              <a:latin typeface="Arial" charset="0"/>
              <a:ea typeface="ＭＳ Ｐゴシック" charset="0"/>
              <a:sym typeface="Arial" charset="0"/>
            </a:endParaRPr>
          </a:p>
        </p:txBody>
      </p:sp>
      <p:sp>
        <p:nvSpPr>
          <p:cNvPr id="100366" name="Rectangle 54"/>
          <p:cNvSpPr>
            <a:spLocks noChangeArrowheads="1"/>
          </p:cNvSpPr>
          <p:nvPr/>
        </p:nvSpPr>
        <p:spPr bwMode="auto">
          <a:xfrm>
            <a:off x="7866063" y="1588"/>
            <a:ext cx="88900" cy="685800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endParaRPr kumimoji="1" lang="en-US" altLang="en-US" sz="1800">
              <a:solidFill>
                <a:srgbClr val="2F1311"/>
              </a:solidFill>
            </a:endParaRPr>
          </a:p>
        </p:txBody>
      </p:sp>
      <p:sp>
        <p:nvSpPr>
          <p:cNvPr id="133175" name="Freeform 55"/>
          <p:cNvSpPr>
            <a:spLocks/>
          </p:cNvSpPr>
          <p:nvPr/>
        </p:nvSpPr>
        <p:spPr bwMode="auto">
          <a:xfrm>
            <a:off x="7958138" y="6229350"/>
            <a:ext cx="1165225" cy="619125"/>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p:spPr>
        <p:txBody>
          <a:bodyPr wrap="none" anchor="ctr"/>
          <a:lstStyle/>
          <a:p>
            <a:pPr>
              <a:defRPr/>
            </a:pPr>
            <a:endParaRPr lang="en-US" sz="2000">
              <a:solidFill>
                <a:srgbClr val="2F1311"/>
              </a:solidFill>
              <a:latin typeface="Arial" charset="0"/>
              <a:ea typeface="ＭＳ Ｐゴシック" charset="0"/>
              <a:sym typeface="Arial" charset="0"/>
            </a:endParaRPr>
          </a:p>
        </p:txBody>
      </p:sp>
      <p:sp>
        <p:nvSpPr>
          <p:cNvPr id="100368" name="AutoShape 56"/>
          <p:cNvSpPr>
            <a:spLocks noChangeArrowheads="1"/>
          </p:cNvSpPr>
          <p:nvPr/>
        </p:nvSpPr>
        <p:spPr bwMode="hidden">
          <a:xfrm rot="5400000">
            <a:off x="4324351" y="3316287"/>
            <a:ext cx="6858000" cy="225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04 w 21600"/>
              <a:gd name="T13" fmla="*/ 2104 h 21600"/>
              <a:gd name="T14" fmla="*/ 19496 w 21600"/>
              <a:gd name="T15" fmla="*/ 19496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GB"/>
          </a:p>
        </p:txBody>
      </p:sp>
      <p:sp>
        <p:nvSpPr>
          <p:cNvPr id="100369"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0370"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Arial" charset="0"/>
          <a:ea typeface="MS PGothic" pitchFamily="34" charset="-128"/>
          <a:cs typeface="Arial" charset="0"/>
        </a:defRPr>
      </a:lvl2pPr>
      <a:lvl3pPr algn="l" rtl="0" eaLnBrk="0" fontAlgn="base" hangingPunct="0">
        <a:spcBef>
          <a:spcPct val="0"/>
        </a:spcBef>
        <a:spcAft>
          <a:spcPct val="0"/>
        </a:spcAft>
        <a:defRPr sz="4000">
          <a:solidFill>
            <a:schemeClr val="tx2"/>
          </a:solidFill>
          <a:latin typeface="Arial" charset="0"/>
          <a:ea typeface="MS PGothic" pitchFamily="34" charset="-128"/>
          <a:cs typeface="Arial" charset="0"/>
        </a:defRPr>
      </a:lvl3pPr>
      <a:lvl4pPr algn="l" rtl="0" eaLnBrk="0" fontAlgn="base" hangingPunct="0">
        <a:spcBef>
          <a:spcPct val="0"/>
        </a:spcBef>
        <a:spcAft>
          <a:spcPct val="0"/>
        </a:spcAft>
        <a:defRPr sz="4000">
          <a:solidFill>
            <a:schemeClr val="tx2"/>
          </a:solidFill>
          <a:latin typeface="Arial" charset="0"/>
          <a:ea typeface="MS PGothic" pitchFamily="34" charset="-128"/>
          <a:cs typeface="Arial" charset="0"/>
        </a:defRPr>
      </a:lvl4pPr>
      <a:lvl5pPr algn="l" rtl="0" eaLnBrk="0" fontAlgn="base" hangingPunct="0">
        <a:spcBef>
          <a:spcPct val="0"/>
        </a:spcBef>
        <a:spcAft>
          <a:spcPct val="0"/>
        </a:spcAft>
        <a:defRPr sz="4000">
          <a:solidFill>
            <a:schemeClr val="tx2"/>
          </a:solidFill>
          <a:latin typeface="Arial" charset="0"/>
          <a:ea typeface="MS PGothic" pitchFamily="34" charset="-128"/>
          <a:cs typeface="Arial" charset="0"/>
        </a:defRPr>
      </a:lvl5pPr>
      <a:lvl6pPr marL="457200" algn="l" rtl="0" fontAlgn="base">
        <a:spcBef>
          <a:spcPct val="0"/>
        </a:spcBef>
        <a:spcAft>
          <a:spcPct val="0"/>
        </a:spcAft>
        <a:defRPr sz="4000">
          <a:solidFill>
            <a:schemeClr val="tx2"/>
          </a:solidFill>
          <a:latin typeface="Arial" charset="0"/>
          <a:ea typeface="ＭＳ Ｐゴシック" charset="0"/>
          <a:cs typeface="Arial" charset="0"/>
        </a:defRPr>
      </a:lvl6pPr>
      <a:lvl7pPr marL="914400" algn="l" rtl="0" fontAlgn="base">
        <a:spcBef>
          <a:spcPct val="0"/>
        </a:spcBef>
        <a:spcAft>
          <a:spcPct val="0"/>
        </a:spcAft>
        <a:defRPr sz="4000">
          <a:solidFill>
            <a:schemeClr val="tx2"/>
          </a:solidFill>
          <a:latin typeface="Arial" charset="0"/>
          <a:ea typeface="ＭＳ Ｐゴシック" charset="0"/>
          <a:cs typeface="Arial" charset="0"/>
        </a:defRPr>
      </a:lvl7pPr>
      <a:lvl8pPr marL="1371600" algn="l" rtl="0" fontAlgn="base">
        <a:spcBef>
          <a:spcPct val="0"/>
        </a:spcBef>
        <a:spcAft>
          <a:spcPct val="0"/>
        </a:spcAft>
        <a:defRPr sz="4000">
          <a:solidFill>
            <a:schemeClr val="tx2"/>
          </a:solidFill>
          <a:latin typeface="Arial" charset="0"/>
          <a:ea typeface="ＭＳ Ｐゴシック" charset="0"/>
          <a:cs typeface="Arial" charset="0"/>
        </a:defRPr>
      </a:lvl8pPr>
      <a:lvl9pPr marL="1828800" algn="l" rtl="0" fontAlgn="base">
        <a:spcBef>
          <a:spcPct val="0"/>
        </a:spcBef>
        <a:spcAft>
          <a:spcPct val="0"/>
        </a:spcAft>
        <a:defRPr sz="40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hangingPunct="1"/>
              <a:endParaRPr lang="en-US">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hangingPunct="1"/>
              <a:endParaRPr lang="en-US">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hangingPunct="1"/>
              <a:endParaRPr lang="en-US">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hangingPunct="1">
              <a:defRPr/>
            </a:pPr>
            <a:fld id="{61F442D0-A11F-2640-8129-5D1BEF7A3C1E}" type="slidenum">
              <a:rPr lang="en-US"/>
              <a:pPr hangingPunct="1">
                <a:defRPr/>
              </a:pPr>
              <a:t>‹#›</a:t>
            </a:fld>
            <a:endParaRPr lang="en-US"/>
          </a:p>
        </p:txBody>
      </p:sp>
    </p:spTree>
    <p:extLst>
      <p:ext uri="{BB962C8B-B14F-4D97-AF65-F5344CB8AC3E}">
        <p14:creationId xmlns:p14="http://schemas.microsoft.com/office/powerpoint/2010/main" val="3768386115"/>
      </p:ext>
    </p:extLst>
  </p:cSld>
  <p:clrMap bg1="dk2" tx1="lt1" bg2="dk1"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latin typeface="Arial" charset="0"/>
              </a:rPr>
              <a:pPr/>
              <a:t>‹#›</a:t>
            </a:fld>
            <a:endParaRPr lang="en-US">
              <a:latin typeface="Arial" charset="0"/>
            </a:endParaRPr>
          </a:p>
        </p:txBody>
      </p:sp>
    </p:spTree>
    <p:extLst>
      <p:ext uri="{BB962C8B-B14F-4D97-AF65-F5344CB8AC3E}">
        <p14:creationId xmlns:p14="http://schemas.microsoft.com/office/powerpoint/2010/main" val="739893847"/>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latin typeface="Arial" charset="0"/>
              </a:rPr>
              <a:pPr/>
              <a:t>‹#›</a:t>
            </a:fld>
            <a:endParaRPr lang="en-US">
              <a:latin typeface="Arial" charset="0"/>
            </a:endParaRPr>
          </a:p>
        </p:txBody>
      </p:sp>
    </p:spTree>
    <p:extLst>
      <p:ext uri="{BB962C8B-B14F-4D97-AF65-F5344CB8AC3E}">
        <p14:creationId xmlns:p14="http://schemas.microsoft.com/office/powerpoint/2010/main" val="1449504050"/>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latin typeface="Arial" charset="0"/>
              </a:rPr>
              <a:pPr/>
              <a:t>‹#›</a:t>
            </a:fld>
            <a:endParaRPr lang="en-US">
              <a:latin typeface="Arial" charset="0"/>
            </a:endParaRPr>
          </a:p>
        </p:txBody>
      </p:sp>
    </p:spTree>
    <p:extLst>
      <p:ext uri="{BB962C8B-B14F-4D97-AF65-F5344CB8AC3E}">
        <p14:creationId xmlns:p14="http://schemas.microsoft.com/office/powerpoint/2010/main" val="4121045101"/>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latin typeface="Arial" charset="0"/>
              </a:rPr>
              <a:pPr/>
              <a:t>‹#›</a:t>
            </a:fld>
            <a:endParaRPr lang="en-US">
              <a:latin typeface="Arial" charset="0"/>
            </a:endParaRPr>
          </a:p>
        </p:txBody>
      </p:sp>
    </p:spTree>
    <p:extLst>
      <p:ext uri="{BB962C8B-B14F-4D97-AF65-F5344CB8AC3E}">
        <p14:creationId xmlns:p14="http://schemas.microsoft.com/office/powerpoint/2010/main" val="2527575674"/>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b="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b="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b="0"/>
              <a:pPr eaLnBrk="0" hangingPunct="0">
                <a:defRPr/>
              </a:pPr>
              <a:t>‹#›</a:t>
            </a:fld>
            <a:endParaRPr lang="en-US" b="0"/>
          </a:p>
        </p:txBody>
      </p:sp>
    </p:spTree>
    <p:extLst>
      <p:ext uri="{BB962C8B-B14F-4D97-AF65-F5344CB8AC3E}">
        <p14:creationId xmlns:p14="http://schemas.microsoft.com/office/powerpoint/2010/main" val="1258176570"/>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266360745"/>
      </p:ext>
    </p:extLst>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 id="2147484517" r:id="rId12"/>
    <p:sldLayoutId id="2147484518"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0"/>
            <a:ext cx="9144000" cy="6858000"/>
            <a:chOff x="-1" y="0"/>
            <a:chExt cx="9144002" cy="6858000"/>
          </a:xfrm>
        </p:grpSpPr>
        <p:grpSp>
          <p:nvGrpSpPr>
            <p:cNvPr id="2067" name="Group 2"/>
            <p:cNvGrpSpPr>
              <a:grpSpLocks/>
            </p:cNvGrpSpPr>
            <p:nvPr/>
          </p:nvGrpSpPr>
          <p:grpSpPr bwMode="auto">
            <a:xfrm>
              <a:off x="-1" y="0"/>
              <a:ext cx="9144002" cy="6858000"/>
              <a:chOff x="-1" y="0"/>
              <a:chExt cx="9144002" cy="6858000"/>
            </a:xfrm>
          </p:grpSpPr>
          <p:sp>
            <p:nvSpPr>
              <p:cNvPr id="3075" name="AutoShape 3"/>
              <p:cNvSpPr>
                <a:spLocks/>
              </p:cNvSpPr>
              <p:nvPr/>
            </p:nvSpPr>
            <p:spPr bwMode="auto">
              <a:xfrm>
                <a:off x="-1" y="1981200"/>
                <a:ext cx="9144002" cy="1752600"/>
              </a:xfrm>
              <a:custGeom>
                <a:avLst/>
                <a:gdLst>
                  <a:gd name="T0" fmla="*/ 4572001 w 21600"/>
                  <a:gd name="T1" fmla="*/ 876300 h 21600"/>
                  <a:gd name="T2" fmla="*/ 4572001 w 21600"/>
                  <a:gd name="T3" fmla="*/ 876300 h 21600"/>
                  <a:gd name="T4" fmla="*/ 4572001 w 21600"/>
                  <a:gd name="T5" fmla="*/ 876300 h 21600"/>
                  <a:gd name="T6" fmla="*/ 4572001 w 21600"/>
                  <a:gd name="T7" fmla="*/ 876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CC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76" name="AutoShape 4" descr="Cacback.png"/>
              <p:cNvSpPr>
                <a:spLocks/>
              </p:cNvSpPr>
              <p:nvPr/>
            </p:nvSpPr>
            <p:spPr bwMode="auto">
              <a:xfrm>
                <a:off x="0" y="0"/>
                <a:ext cx="1776413" cy="6858000"/>
              </a:xfrm>
              <a:custGeom>
                <a:avLst/>
                <a:gdLst>
                  <a:gd name="T0" fmla="*/ 888207 w 21600"/>
                  <a:gd name="T1" fmla="*/ 3429000 h 21600"/>
                  <a:gd name="T2" fmla="*/ 888207 w 21600"/>
                  <a:gd name="T3" fmla="*/ 3429000 h 21600"/>
                  <a:gd name="T4" fmla="*/ 888207 w 21600"/>
                  <a:gd name="T5" fmla="*/ 3429000 h 21600"/>
                  <a:gd name="T6" fmla="*/ 888207 w 21600"/>
                  <a:gd name="T7" fmla="*/ 3429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1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sp>
          <p:nvSpPr>
            <p:cNvPr id="3077" name="AutoShape 5"/>
            <p:cNvSpPr>
              <a:spLocks/>
            </p:cNvSpPr>
            <p:nvPr/>
          </p:nvSpPr>
          <p:spPr bwMode="auto">
            <a:xfrm>
              <a:off x="1295400" y="4114800"/>
              <a:ext cx="1112838" cy="2743200"/>
            </a:xfrm>
            <a:custGeom>
              <a:avLst/>
              <a:gdLst>
                <a:gd name="T0" fmla="*/ 556419 w 21600"/>
                <a:gd name="T1" fmla="*/ 1371600 h 21600"/>
                <a:gd name="T2" fmla="*/ 556419 w 21600"/>
                <a:gd name="T3" fmla="*/ 1371600 h 21600"/>
                <a:gd name="T4" fmla="*/ 556419 w 21600"/>
                <a:gd name="T5" fmla="*/ 1371600 h 21600"/>
                <a:gd name="T6" fmla="*/ 556419 w 21600"/>
                <a:gd name="T7" fmla="*/ 1371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FFFFF">
                <a:alpha val="50195"/>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grpSp>
        <p:nvGrpSpPr>
          <p:cNvPr id="2051" name="Group 6"/>
          <p:cNvGrpSpPr>
            <a:grpSpLocks/>
          </p:cNvGrpSpPr>
          <p:nvPr/>
        </p:nvGrpSpPr>
        <p:grpSpPr bwMode="auto">
          <a:xfrm>
            <a:off x="120650" y="1179513"/>
            <a:ext cx="7916863" cy="1666875"/>
            <a:chOff x="0" y="-1"/>
            <a:chExt cx="7917000" cy="1667505"/>
          </a:xfrm>
        </p:grpSpPr>
        <p:sp>
          <p:nvSpPr>
            <p:cNvPr id="3079" name="AutoShape 7"/>
            <p:cNvSpPr>
              <a:spLocks/>
            </p:cNvSpPr>
            <p:nvPr/>
          </p:nvSpPr>
          <p:spPr bwMode="auto">
            <a:xfrm rot="-507431">
              <a:off x="11546" y="1154968"/>
              <a:ext cx="1547850" cy="271464"/>
            </a:xfrm>
            <a:custGeom>
              <a:avLst/>
              <a:gdLst>
                <a:gd name="T0" fmla="*/ 773886 w 19887"/>
                <a:gd name="T1" fmla="*/ 135732 h 21474"/>
                <a:gd name="T2" fmla="*/ 773886 w 19887"/>
                <a:gd name="T3" fmla="*/ 135732 h 21474"/>
                <a:gd name="T4" fmla="*/ 773886 w 19887"/>
                <a:gd name="T5" fmla="*/ 135732 h 21474"/>
                <a:gd name="T6" fmla="*/ 773886 w 19887"/>
                <a:gd name="T7" fmla="*/ 135732 h 214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87" h="21474">
                  <a:moveTo>
                    <a:pt x="19887" y="0"/>
                  </a:moveTo>
                  <a:cubicBezTo>
                    <a:pt x="9362" y="5651"/>
                    <a:pt x="4222" y="14065"/>
                    <a:pt x="1285" y="18083"/>
                  </a:cubicBezTo>
                  <a:cubicBezTo>
                    <a:pt x="-1713" y="21600"/>
                    <a:pt x="1407" y="18460"/>
                    <a:pt x="1897" y="21474"/>
                  </a:cubicBezTo>
                  <a:cubicBezTo>
                    <a:pt x="4997" y="18962"/>
                    <a:pt x="5201" y="12432"/>
                    <a:pt x="19887" y="3013"/>
                  </a:cubicBezTo>
                  <a:cubicBezTo>
                    <a:pt x="19887" y="3013"/>
                    <a:pt x="19887" y="0"/>
                    <a:pt x="19887" y="0"/>
                  </a:cubicBezTo>
                  <a:close/>
                </a:path>
              </a:pathLst>
            </a:custGeom>
            <a:gradFill rotWithShape="0">
              <a:gsLst>
                <a:gs pos="0">
                  <a:srgbClr val="F5EBC1"/>
                </a:gs>
                <a:gs pos="100000">
                  <a:srgbClr val="006600"/>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80" name="AutoShape 8"/>
            <p:cNvSpPr>
              <a:spLocks/>
            </p:cNvSpPr>
            <p:nvPr/>
          </p:nvSpPr>
          <p:spPr bwMode="auto">
            <a:xfrm rot="-507431">
              <a:off x="1760079" y="446809"/>
              <a:ext cx="6133360" cy="773885"/>
            </a:xfrm>
            <a:custGeom>
              <a:avLst/>
              <a:gdLst>
                <a:gd name="T0" fmla="*/ 3066680 w 20246"/>
                <a:gd name="T1" fmla="*/ 613172 h 16714"/>
                <a:gd name="T2" fmla="*/ 3066680 w 20246"/>
                <a:gd name="T3" fmla="*/ 613172 h 16714"/>
                <a:gd name="T4" fmla="*/ 3066680 w 20246"/>
                <a:gd name="T5" fmla="*/ 613172 h 16714"/>
                <a:gd name="T6" fmla="*/ 3066680 w 20246"/>
                <a:gd name="T7" fmla="*/ 613172 h 16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46" h="16714">
                  <a:moveTo>
                    <a:pt x="0" y="2108"/>
                  </a:moveTo>
                  <a:cubicBezTo>
                    <a:pt x="1336" y="1902"/>
                    <a:pt x="8834" y="-4886"/>
                    <a:pt x="18571" y="7045"/>
                  </a:cubicBezTo>
                  <a:cubicBezTo>
                    <a:pt x="21600" y="11022"/>
                    <a:pt x="19671" y="16165"/>
                    <a:pt x="19283" y="16713"/>
                  </a:cubicBezTo>
                  <a:cubicBezTo>
                    <a:pt x="19283" y="16713"/>
                    <a:pt x="19084" y="16576"/>
                    <a:pt x="18948" y="16508"/>
                  </a:cubicBezTo>
                  <a:cubicBezTo>
                    <a:pt x="19273" y="16096"/>
                    <a:pt x="21579" y="11845"/>
                    <a:pt x="18518" y="7731"/>
                  </a:cubicBezTo>
                  <a:cubicBezTo>
                    <a:pt x="10632" y="-1526"/>
                    <a:pt x="3647" y="462"/>
                    <a:pt x="89" y="3034"/>
                  </a:cubicBezTo>
                  <a:cubicBezTo>
                    <a:pt x="89" y="3034"/>
                    <a:pt x="0" y="2108"/>
                    <a:pt x="0" y="2108"/>
                  </a:cubicBezTo>
                  <a:close/>
                </a:path>
              </a:pathLst>
            </a:custGeom>
            <a:solidFill>
              <a:srgbClr val="0066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nvGrpSpPr>
            <p:cNvPr id="2057" name="Group 9"/>
            <p:cNvGrpSpPr>
              <a:grpSpLocks/>
            </p:cNvGrpSpPr>
            <p:nvPr/>
          </p:nvGrpSpPr>
          <p:grpSpPr bwMode="auto">
            <a:xfrm>
              <a:off x="1479274" y="801225"/>
              <a:ext cx="457201" cy="457201"/>
              <a:chOff x="0" y="0"/>
              <a:chExt cx="457200" cy="457200"/>
            </a:xfrm>
          </p:grpSpPr>
          <p:sp>
            <p:nvSpPr>
              <p:cNvPr id="3082" name="AutoShape 10"/>
              <p:cNvSpPr>
                <a:spLocks/>
              </p:cNvSpPr>
              <p:nvPr/>
            </p:nvSpPr>
            <p:spPr bwMode="auto">
              <a:xfrm>
                <a:off x="0" y="0"/>
                <a:ext cx="457200" cy="457200"/>
              </a:xfrm>
              <a:custGeom>
                <a:avLst/>
                <a:gdLst>
                  <a:gd name="T0" fmla="*/ 228588 w 19679"/>
                  <a:gd name="T1" fmla="*/ 250915 h 19679"/>
                  <a:gd name="T2" fmla="*/ 228588 w 19679"/>
                  <a:gd name="T3" fmla="*/ 250915 h 19679"/>
                  <a:gd name="T4" fmla="*/ 228588 w 19679"/>
                  <a:gd name="T5" fmla="*/ 250915 h 19679"/>
                  <a:gd name="T6" fmla="*/ 228588 w 19679"/>
                  <a:gd name="T7" fmla="*/ 2509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6600"/>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83" name="AutoShape 11"/>
              <p:cNvSpPr>
                <a:spLocks/>
              </p:cNvSpPr>
              <p:nvPr/>
            </p:nvSpPr>
            <p:spPr bwMode="auto">
              <a:xfrm>
                <a:off x="228600" y="121443"/>
                <a:ext cx="111919" cy="114301"/>
              </a:xfrm>
              <a:custGeom>
                <a:avLst/>
                <a:gdLst>
                  <a:gd name="T0" fmla="*/ 55957 w 19679"/>
                  <a:gd name="T1" fmla="*/ 62729 h 19679"/>
                  <a:gd name="T2" fmla="*/ 55957 w 19679"/>
                  <a:gd name="T3" fmla="*/ 62729 h 19679"/>
                  <a:gd name="T4" fmla="*/ 55957 w 19679"/>
                  <a:gd name="T5" fmla="*/ 62729 h 19679"/>
                  <a:gd name="T6" fmla="*/ 55957 w 19679"/>
                  <a:gd name="T7" fmla="*/ 627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84" name="AutoShape 12"/>
              <p:cNvSpPr>
                <a:spLocks/>
              </p:cNvSpPr>
              <p:nvPr/>
            </p:nvSpPr>
            <p:spPr bwMode="auto">
              <a:xfrm>
                <a:off x="71437" y="57150"/>
                <a:ext cx="111920" cy="114300"/>
              </a:xfrm>
              <a:custGeom>
                <a:avLst/>
                <a:gdLst>
                  <a:gd name="T0" fmla="*/ 55957 w 19679"/>
                  <a:gd name="T1" fmla="*/ 62729 h 19679"/>
                  <a:gd name="T2" fmla="*/ 55957 w 19679"/>
                  <a:gd name="T3" fmla="*/ 62729 h 19679"/>
                  <a:gd name="T4" fmla="*/ 55957 w 19679"/>
                  <a:gd name="T5" fmla="*/ 62729 h 19679"/>
                  <a:gd name="T6" fmla="*/ 55957 w 19679"/>
                  <a:gd name="T7" fmla="*/ 627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85" name="AutoShape 13"/>
              <p:cNvSpPr>
                <a:spLocks/>
              </p:cNvSpPr>
              <p:nvPr/>
            </p:nvSpPr>
            <p:spPr bwMode="auto">
              <a:xfrm>
                <a:off x="71437" y="185737"/>
                <a:ext cx="111920" cy="114301"/>
              </a:xfrm>
              <a:custGeom>
                <a:avLst/>
                <a:gdLst>
                  <a:gd name="T0" fmla="*/ 55957 w 19679"/>
                  <a:gd name="T1" fmla="*/ 62729 h 19679"/>
                  <a:gd name="T2" fmla="*/ 55957 w 19679"/>
                  <a:gd name="T3" fmla="*/ 62729 h 19679"/>
                  <a:gd name="T4" fmla="*/ 55957 w 19679"/>
                  <a:gd name="T5" fmla="*/ 62729 h 19679"/>
                  <a:gd name="T6" fmla="*/ 55957 w 19679"/>
                  <a:gd name="T7" fmla="*/ 627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86" name="AutoShape 14"/>
              <p:cNvSpPr>
                <a:spLocks/>
              </p:cNvSpPr>
              <p:nvPr/>
            </p:nvSpPr>
            <p:spPr bwMode="auto">
              <a:xfrm>
                <a:off x="178593" y="228600"/>
                <a:ext cx="111920" cy="114300"/>
              </a:xfrm>
              <a:custGeom>
                <a:avLst/>
                <a:gdLst>
                  <a:gd name="T0" fmla="*/ 55957 w 19679"/>
                  <a:gd name="T1" fmla="*/ 62729 h 19679"/>
                  <a:gd name="T2" fmla="*/ 55957 w 19679"/>
                  <a:gd name="T3" fmla="*/ 62729 h 19679"/>
                  <a:gd name="T4" fmla="*/ 55957 w 19679"/>
                  <a:gd name="T5" fmla="*/ 62729 h 19679"/>
                  <a:gd name="T6" fmla="*/ 55957 w 19679"/>
                  <a:gd name="T7" fmla="*/ 627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87" name="AutoShape 15"/>
              <p:cNvSpPr>
                <a:spLocks/>
              </p:cNvSpPr>
              <p:nvPr/>
            </p:nvSpPr>
            <p:spPr bwMode="auto">
              <a:xfrm>
                <a:off x="321468" y="214312"/>
                <a:ext cx="111920" cy="114301"/>
              </a:xfrm>
              <a:custGeom>
                <a:avLst/>
                <a:gdLst>
                  <a:gd name="T0" fmla="*/ 55957 w 19679"/>
                  <a:gd name="T1" fmla="*/ 62729 h 19679"/>
                  <a:gd name="T2" fmla="*/ 55957 w 19679"/>
                  <a:gd name="T3" fmla="*/ 62729 h 19679"/>
                  <a:gd name="T4" fmla="*/ 55957 w 19679"/>
                  <a:gd name="T5" fmla="*/ 62729 h 19679"/>
                  <a:gd name="T6" fmla="*/ 55957 w 19679"/>
                  <a:gd name="T7" fmla="*/ 627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88" name="AutoShape 16"/>
              <p:cNvSpPr>
                <a:spLocks/>
              </p:cNvSpPr>
              <p:nvPr/>
            </p:nvSpPr>
            <p:spPr bwMode="auto">
              <a:xfrm>
                <a:off x="207168" y="321468"/>
                <a:ext cx="111920" cy="114301"/>
              </a:xfrm>
              <a:custGeom>
                <a:avLst/>
                <a:gdLst>
                  <a:gd name="T0" fmla="*/ 55957 w 19679"/>
                  <a:gd name="T1" fmla="*/ 62729 h 19679"/>
                  <a:gd name="T2" fmla="*/ 55957 w 19679"/>
                  <a:gd name="T3" fmla="*/ 62729 h 19679"/>
                  <a:gd name="T4" fmla="*/ 55957 w 19679"/>
                  <a:gd name="T5" fmla="*/ 62729 h 19679"/>
                  <a:gd name="T6" fmla="*/ 55957 w 19679"/>
                  <a:gd name="T7" fmla="*/ 627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89" name="AutoShape 17"/>
              <p:cNvSpPr>
                <a:spLocks/>
              </p:cNvSpPr>
              <p:nvPr/>
            </p:nvSpPr>
            <p:spPr bwMode="auto">
              <a:xfrm>
                <a:off x="71437" y="300037"/>
                <a:ext cx="111920" cy="114301"/>
              </a:xfrm>
              <a:custGeom>
                <a:avLst/>
                <a:gdLst>
                  <a:gd name="T0" fmla="*/ 55957 w 19679"/>
                  <a:gd name="T1" fmla="*/ 62729 h 19679"/>
                  <a:gd name="T2" fmla="*/ 55957 w 19679"/>
                  <a:gd name="T3" fmla="*/ 62729 h 19679"/>
                  <a:gd name="T4" fmla="*/ 55957 w 19679"/>
                  <a:gd name="T5" fmla="*/ 62729 h 19679"/>
                  <a:gd name="T6" fmla="*/ 55957 w 19679"/>
                  <a:gd name="T7" fmla="*/ 627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3090" name="AutoShape 18"/>
              <p:cNvSpPr>
                <a:spLocks/>
              </p:cNvSpPr>
              <p:nvPr/>
            </p:nvSpPr>
            <p:spPr bwMode="auto">
              <a:xfrm>
                <a:off x="200025" y="7143"/>
                <a:ext cx="111919" cy="114301"/>
              </a:xfrm>
              <a:custGeom>
                <a:avLst/>
                <a:gdLst>
                  <a:gd name="T0" fmla="*/ 55957 w 19679"/>
                  <a:gd name="T1" fmla="*/ 62729 h 19679"/>
                  <a:gd name="T2" fmla="*/ 55957 w 19679"/>
                  <a:gd name="T3" fmla="*/ 62729 h 19679"/>
                  <a:gd name="T4" fmla="*/ 55957 w 19679"/>
                  <a:gd name="T5" fmla="*/ 62729 h 19679"/>
                  <a:gd name="T6" fmla="*/ 55957 w 19679"/>
                  <a:gd name="T7" fmla="*/ 627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grpSp>
      <p:sp>
        <p:nvSpPr>
          <p:cNvPr id="3091" name="Rectangle 19"/>
          <p:cNvSpPr>
            <a:spLocks noGrp="1"/>
          </p:cNvSpPr>
          <p:nvPr>
            <p:ph type="title"/>
          </p:nvPr>
        </p:nvSpPr>
        <p:spPr bwMode="auto">
          <a:xfrm>
            <a:off x="1828800" y="1600200"/>
            <a:ext cx="7315200" cy="266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3092" name="Rectangle 20"/>
          <p:cNvSpPr>
            <a:spLocks noGrp="1"/>
          </p:cNvSpPr>
          <p:nvPr>
            <p:ph type="body" idx="1"/>
          </p:nvPr>
        </p:nvSpPr>
        <p:spPr bwMode="auto">
          <a:xfrm>
            <a:off x="1371600" y="4267200"/>
            <a:ext cx="64008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3093" name="Rectangle 21"/>
          <p:cNvSpPr>
            <a:spLocks noGrp="1"/>
          </p:cNvSpPr>
          <p:nvPr>
            <p:ph type="sldNum" sz="quarter" idx="2"/>
          </p:nvPr>
        </p:nvSpPr>
        <p:spPr bwMode="auto">
          <a:xfrm>
            <a:off x="7086600" y="6248400"/>
            <a:ext cx="1905000"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algn="r">
              <a:defRPr/>
            </a:lvl1pPr>
          </a:lstStyle>
          <a:p>
            <a:fld id="{755D0F28-6DD9-482F-953B-FD8849D4A65D}" type="slidenum">
              <a:rPr lang="en-US" altLang="en-US"/>
              <a:pPr/>
              <a:t>‹#›</a:t>
            </a:fld>
            <a:endParaRPr lang="en-US" altLang="en-US" sz="1400">
              <a:latin typeface="Arial Narrow" pitchFamily="34" charset="0"/>
              <a:sym typeface="Arial Narrow" pitchFamily="34" charset="0"/>
            </a:endParaRP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3813" y="-141288"/>
            <a:ext cx="9167813" cy="6999288"/>
            <a:chOff x="-15" y="-89"/>
            <a:chExt cx="5775" cy="4409"/>
          </a:xfrm>
        </p:grpSpPr>
        <p:sp>
          <p:nvSpPr>
            <p:cNvPr id="171011" name="Rectangle 3"/>
            <p:cNvSpPr>
              <a:spLocks noChangeArrowheads="1"/>
            </p:cNvSpPr>
            <p:nvPr userDrawn="1"/>
          </p:nvSpPr>
          <p:spPr bwMode="ltGray">
            <a:xfrm>
              <a:off x="0" y="301"/>
              <a:ext cx="5760" cy="727"/>
            </a:xfrm>
            <a:prstGeom prst="rect">
              <a:avLst/>
            </a:prstGeom>
            <a:solidFill>
              <a:schemeClr val="accent2"/>
            </a:solidFill>
            <a:ln w="9525">
              <a:noFill/>
              <a:miter lim="800000"/>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12" name="Rectangle 4" descr="Cacback"/>
            <p:cNvSpPr>
              <a:spLocks noChangeArrowheads="1"/>
            </p:cNvSpPr>
            <p:nvPr userDrawn="1"/>
          </p:nvSpPr>
          <p:spPr bwMode="ltGray">
            <a:xfrm>
              <a:off x="0" y="0"/>
              <a:ext cx="1119" cy="4320"/>
            </a:xfrm>
            <a:prstGeom prst="rect">
              <a:avLst/>
            </a:prstGeom>
            <a:blipFill dpi="0" rotWithShape="0">
              <a:blip r:embed="rId16"/>
              <a:srcRect/>
              <a:tile tx="0" ty="0" sx="100000" sy="100000" flip="none" algn="tl"/>
            </a:blipFill>
            <a:ln w="9525">
              <a:noFill/>
              <a:miter lim="800000"/>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grpSp>
          <p:nvGrpSpPr>
            <p:cNvPr id="1034" name="Group 5"/>
            <p:cNvGrpSpPr>
              <a:grpSpLocks/>
            </p:cNvGrpSpPr>
            <p:nvPr userDrawn="1"/>
          </p:nvGrpSpPr>
          <p:grpSpPr bwMode="auto">
            <a:xfrm>
              <a:off x="-15" y="-89"/>
              <a:ext cx="5295" cy="785"/>
              <a:chOff x="20" y="-89"/>
              <a:chExt cx="5295" cy="785"/>
            </a:xfrm>
          </p:grpSpPr>
          <p:sp>
            <p:nvSpPr>
              <p:cNvPr id="171014" name="Freeform 6"/>
              <p:cNvSpPr>
                <a:spLocks/>
              </p:cNvSpPr>
              <p:nvPr userDrawn="1"/>
            </p:nvSpPr>
            <p:spPr bwMode="auto">
              <a:xfrm rot="-507431">
                <a:off x="20" y="524"/>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15" name="Freeform 7"/>
              <p:cNvSpPr>
                <a:spLocks/>
              </p:cNvSpPr>
              <p:nvPr userDrawn="1"/>
            </p:nvSpPr>
            <p:spPr bwMode="auto">
              <a:xfrm rot="-507431">
                <a:off x="1193" y="-89"/>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grpSp>
            <p:nvGrpSpPr>
              <p:cNvPr id="1038" name="Group 8"/>
              <p:cNvGrpSpPr>
                <a:grpSpLocks/>
              </p:cNvGrpSpPr>
              <p:nvPr userDrawn="1"/>
            </p:nvGrpSpPr>
            <p:grpSpPr bwMode="auto">
              <a:xfrm>
                <a:off x="1033" y="326"/>
                <a:ext cx="192" cy="192"/>
                <a:chOff x="1033" y="326"/>
                <a:chExt cx="192" cy="192"/>
              </a:xfrm>
            </p:grpSpPr>
            <p:sp>
              <p:nvSpPr>
                <p:cNvPr id="171017"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18"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19"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20"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21"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22"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23"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24"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sp>
              <p:nvSpPr>
                <p:cNvPr id="171025"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grpSp>
        </p:grpSp>
        <p:sp>
          <p:nvSpPr>
            <p:cNvPr id="171026" name="Rectangle 18"/>
            <p:cNvSpPr>
              <a:spLocks noChangeArrowheads="1"/>
            </p:cNvSpPr>
            <p:nvPr userDrawn="1"/>
          </p:nvSpPr>
          <p:spPr bwMode="white">
            <a:xfrm>
              <a:off x="426" y="1185"/>
              <a:ext cx="701" cy="3135"/>
            </a:xfrm>
            <a:prstGeom prst="rect">
              <a:avLst/>
            </a:prstGeom>
            <a:solidFill>
              <a:schemeClr val="bg1">
                <a:alpha val="50000"/>
              </a:schemeClr>
            </a:solidFill>
            <a:ln w="9525">
              <a:noFill/>
              <a:miter lim="800000"/>
              <a:headEnd/>
              <a:tailEnd/>
            </a:ln>
            <a:effectLst/>
          </p:spPr>
          <p:txBody>
            <a:bodyPr wrap="none" anchor="ctr"/>
            <a:lstStyle/>
            <a:p>
              <a:pPr defTabSz="914400" fontAlgn="base">
                <a:spcBef>
                  <a:spcPct val="0"/>
                </a:spcBef>
                <a:spcAft>
                  <a:spcPct val="0"/>
                </a:spcAft>
                <a:defRPr/>
              </a:pPr>
              <a:endParaRPr lang="en-US" sz="4400" b="1">
                <a:solidFill>
                  <a:srgbClr val="006600"/>
                </a:solidFill>
                <a:effectLst>
                  <a:outerShdw blurRad="38100" dist="38100" dir="2700000" algn="tl">
                    <a:srgbClr val="000000">
                      <a:alpha val="43137"/>
                    </a:srgbClr>
                  </a:outerShdw>
                </a:effectLst>
                <a:latin typeface="Engravers MT" charset="0"/>
                <a:ea typeface="ＭＳ Ｐゴシック" charset="0"/>
                <a:sym typeface="Arial" pitchFamily="34" charset="0"/>
              </a:endParaRPr>
            </a:p>
          </p:txBody>
        </p:sp>
      </p:grpSp>
      <p:sp>
        <p:nvSpPr>
          <p:cNvPr id="1027" name="Rectangle 19"/>
          <p:cNvSpPr>
            <a:spLocks noGrp="1" noChangeArrowheads="1"/>
          </p:cNvSpPr>
          <p:nvPr>
            <p:ph type="title"/>
          </p:nvPr>
        </p:nvSpPr>
        <p:spPr bwMode="auto">
          <a:xfrm>
            <a:off x="115411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1029"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Narrow" pitchFamily="34" charset="0"/>
                <a:ea typeface="+mn-ea"/>
                <a:cs typeface="+mn-cs"/>
              </a:defRPr>
            </a:lvl1pPr>
          </a:lstStyle>
          <a:p>
            <a:pPr defTabSz="914400" fontAlgn="base">
              <a:spcBef>
                <a:spcPct val="0"/>
              </a:spcBef>
              <a:spcAft>
                <a:spcPct val="0"/>
              </a:spcAft>
              <a:defRPr/>
            </a:pPr>
            <a:endParaRPr lang="en-US">
              <a:solidFill>
                <a:srgbClr val="000000"/>
              </a:solidFill>
              <a:sym typeface="Arial" pitchFamily="34" charset="0"/>
            </a:endParaRPr>
          </a:p>
        </p:txBody>
      </p:sp>
      <p:sp>
        <p:nvSpPr>
          <p:cNvPr id="171030"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Narrow" pitchFamily="34" charset="0"/>
                <a:ea typeface="+mn-ea"/>
                <a:cs typeface="+mn-cs"/>
              </a:defRPr>
            </a:lvl1pPr>
          </a:lstStyle>
          <a:p>
            <a:pPr defTabSz="914400" fontAlgn="base">
              <a:spcBef>
                <a:spcPct val="0"/>
              </a:spcBef>
              <a:spcAft>
                <a:spcPct val="0"/>
              </a:spcAft>
              <a:defRPr/>
            </a:pPr>
            <a:endParaRPr lang="en-US">
              <a:solidFill>
                <a:srgbClr val="000000"/>
              </a:solidFill>
              <a:sym typeface="Arial" pitchFamily="34" charset="0"/>
            </a:endParaRPr>
          </a:p>
        </p:txBody>
      </p:sp>
      <p:sp>
        <p:nvSpPr>
          <p:cNvPr id="171031"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Narrow" charset="0"/>
              </a:defRPr>
            </a:lvl1pPr>
          </a:lstStyle>
          <a:p>
            <a:pPr defTabSz="914400" fontAlgn="base">
              <a:spcBef>
                <a:spcPct val="0"/>
              </a:spcBef>
              <a:spcAft>
                <a:spcPct val="0"/>
              </a:spcAft>
              <a:defRPr/>
            </a:pPr>
            <a:fld id="{D20E9540-3ACA-1B41-8C7C-CD1E94E32178}" type="slidenum">
              <a:rPr lang="en-US">
                <a:solidFill>
                  <a:srgbClr val="000000"/>
                </a:solidFill>
                <a:ea typeface="ＭＳ Ｐゴシック" charset="0"/>
                <a:sym typeface="Arial" pitchFamily="34" charset="0"/>
              </a:rPr>
              <a:pPr defTabSz="914400" fontAlgn="base">
                <a:spcBef>
                  <a:spcPct val="0"/>
                </a:spcBef>
                <a:spcAft>
                  <a:spcPct val="0"/>
                </a:spcAft>
                <a:defRPr/>
              </a:pPr>
              <a:t>‹#›</a:t>
            </a:fld>
            <a:endParaRPr lang="en-US">
              <a:solidFill>
                <a:srgbClr val="000000"/>
              </a:solidFill>
              <a:ea typeface="ＭＳ Ｐゴシック" charset="0"/>
              <a:sym typeface="Arial" pitchFamily="34" charset="0"/>
            </a:endParaRPr>
          </a:p>
        </p:txBody>
      </p:sp>
    </p:spTree>
    <p:extLst>
      <p:ext uri="{BB962C8B-B14F-4D97-AF65-F5344CB8AC3E}">
        <p14:creationId xmlns:p14="http://schemas.microsoft.com/office/powerpoint/2010/main" val="3969832031"/>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Lst>
  <p:txStyles>
    <p:titleStyle>
      <a:lvl1pPr algn="ctr" rtl="0" eaLnBrk="0" fontAlgn="base" hangingPunct="0">
        <a:spcBef>
          <a:spcPct val="0"/>
        </a:spcBef>
        <a:spcAft>
          <a:spcPct val="0"/>
        </a:spcAft>
        <a:defRPr sz="4400">
          <a:solidFill>
            <a:schemeClr val="bg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2pPr>
      <a:lvl3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3pPr>
      <a:lvl4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4pPr>
      <a:lvl5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5pPr>
      <a:lvl6pPr marL="457200" algn="ctr" rtl="0" fontAlgn="base">
        <a:spcBef>
          <a:spcPct val="0"/>
        </a:spcBef>
        <a:spcAft>
          <a:spcPct val="0"/>
        </a:spcAft>
        <a:defRPr sz="4400">
          <a:solidFill>
            <a:schemeClr val="bg2"/>
          </a:solidFill>
          <a:latin typeface="Engravers MT" charset="0"/>
        </a:defRPr>
      </a:lvl6pPr>
      <a:lvl7pPr marL="914400" algn="ctr" rtl="0" fontAlgn="base">
        <a:spcBef>
          <a:spcPct val="0"/>
        </a:spcBef>
        <a:spcAft>
          <a:spcPct val="0"/>
        </a:spcAft>
        <a:defRPr sz="4400">
          <a:solidFill>
            <a:schemeClr val="bg2"/>
          </a:solidFill>
          <a:latin typeface="Engravers MT" charset="0"/>
        </a:defRPr>
      </a:lvl7pPr>
      <a:lvl8pPr marL="1371600" algn="ctr" rtl="0" fontAlgn="base">
        <a:spcBef>
          <a:spcPct val="0"/>
        </a:spcBef>
        <a:spcAft>
          <a:spcPct val="0"/>
        </a:spcAft>
        <a:defRPr sz="4400">
          <a:solidFill>
            <a:schemeClr val="bg2"/>
          </a:solidFill>
          <a:latin typeface="Engravers MT" charset="0"/>
        </a:defRPr>
      </a:lvl8pPr>
      <a:lvl9pPr marL="1828800" algn="ctr" rtl="0" fontAlgn="base">
        <a:spcBef>
          <a:spcPct val="0"/>
        </a:spcBef>
        <a:spcAft>
          <a:spcPct val="0"/>
        </a:spcAft>
        <a:defRPr sz="4400">
          <a:solidFill>
            <a:schemeClr val="bg2"/>
          </a:solidFill>
          <a:latin typeface="Engravers MT"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invGray">
      <p:bgPr>
        <a:solidFill>
          <a:srgbClr val="0000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533400"/>
            <a:ext cx="7772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6820"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chemeClr val="tx1"/>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FFFFFF"/>
              </a:solidFill>
            </a:endParaRPr>
          </a:p>
        </p:txBody>
      </p:sp>
      <p:sp>
        <p:nvSpPr>
          <p:cNvPr id="546821"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chemeClr val="tx1"/>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zh-CN" altLang="en-US">
              <a:solidFill>
                <a:srgbClr val="FFFFFF"/>
              </a:solidFill>
            </a:endParaRPr>
          </a:p>
        </p:txBody>
      </p:sp>
      <p:sp>
        <p:nvSpPr>
          <p:cNvPr id="546822"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chemeClr val="tx1"/>
                </a:solidFill>
                <a:latin typeface="Arial" charset="0"/>
                <a:ea typeface="ＭＳ Ｐゴシック" charset="0"/>
                <a:cs typeface="ＭＳ Ｐゴシック" charset="0"/>
              </a:defRPr>
            </a:lvl1pPr>
          </a:lstStyle>
          <a:p>
            <a:pPr defTabSz="914400" fontAlgn="base">
              <a:spcBef>
                <a:spcPct val="0"/>
              </a:spcBef>
              <a:spcAft>
                <a:spcPct val="0"/>
              </a:spcAft>
              <a:defRPr/>
            </a:pPr>
            <a:fld id="{2043F38E-E40A-3D4B-A77A-125FFC81CBD7}" type="slidenum">
              <a:rPr lang="zh-CN" altLang="en-US">
                <a:solidFill>
                  <a:srgbClr val="FFFFFF"/>
                </a:solidFill>
              </a:rPr>
              <a:pPr defTabSz="914400" fontAlgn="base">
                <a:spcBef>
                  <a:spcPct val="0"/>
                </a:spcBef>
                <a:spcAft>
                  <a:spcPct val="0"/>
                </a:spcAft>
                <a:defRPr/>
              </a:pPr>
              <a:t>‹#›</a:t>
            </a:fld>
            <a:endParaRPr lang="en-US" altLang="zh-CN">
              <a:solidFill>
                <a:srgbClr val="FFFFFF"/>
              </a:solidFill>
            </a:endParaRPr>
          </a:p>
        </p:txBody>
      </p:sp>
    </p:spTree>
    <p:extLst>
      <p:ext uri="{BB962C8B-B14F-4D97-AF65-F5344CB8AC3E}">
        <p14:creationId xmlns:p14="http://schemas.microsoft.com/office/powerpoint/2010/main" val="308222539"/>
      </p:ext>
    </p:extLst>
  </p:cSld>
  <p:clrMap bg1="dk2" tx1="lt1" bg2="dk1" tx2="lt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400">
          <a:solidFill>
            <a:schemeClr val="tx2"/>
          </a:solidFill>
          <a:latin typeface="Times New Roman" pitchFamily="-111"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11"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11"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34"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0"/>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0"/>
          <a:cs typeface="Geneva" charset="0"/>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E8BFCA-5451-4D6F-B71A-AB253F79293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9A0721C-5E66-420C-ADB7-330231C3B96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FE5B32-4A2E-423F-8A52-F9345EA5F7A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29C6AF3-73E5-4AB9-89ED-64C955244354}" type="datetimeFigureOut">
              <a:rPr lang="en-US"/>
              <a:pPr>
                <a:defRPr/>
              </a:pPr>
              <a:t>2/8/25</a:t>
            </a:fld>
            <a:endParaRPr lang="en-US"/>
          </a:p>
        </p:txBody>
      </p:sp>
      <p:sp>
        <p:nvSpPr>
          <p:cNvPr id="5" name="Footer Placeholder 4">
            <a:extLst>
              <a:ext uri="{FF2B5EF4-FFF2-40B4-BE49-F238E27FC236}">
                <a16:creationId xmlns:a16="http://schemas.microsoft.com/office/drawing/2014/main" id="{9D6B804E-7133-4472-88C7-92EDD7FBFA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6217FE3E-AEDF-489D-9E5B-2E24012A346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A7985EC-69E3-493B-80C8-6FAD51A0886C}" type="slidenum">
              <a:rPr lang="en-US" altLang="en-US"/>
              <a:pPr/>
              <a:t>‹#›</a:t>
            </a:fld>
            <a:endParaRPr lang="en-US" altLang="en-US"/>
          </a:p>
        </p:txBody>
      </p:sp>
    </p:spTree>
    <p:extLst>
      <p:ext uri="{BB962C8B-B14F-4D97-AF65-F5344CB8AC3E}">
        <p14:creationId xmlns:p14="http://schemas.microsoft.com/office/powerpoint/2010/main" val="4134219970"/>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6386" name="Rectangle 2">
            <a:extLst>
              <a:ext uri="{FF2B5EF4-FFF2-40B4-BE49-F238E27FC236}">
                <a16:creationId xmlns:a16="http://schemas.microsoft.com/office/drawing/2014/main" id="{18827457-1041-DA40-AFE2-8A01F9B64ACC}"/>
              </a:ext>
            </a:extLst>
          </p:cNvPr>
          <p:cNvSpPr>
            <a:spLocks noGrp="1" noChangeArrowheads="1"/>
          </p:cNvSpPr>
          <p:nvPr>
            <p:ph type="title"/>
          </p:nvPr>
        </p:nvSpPr>
        <p:spPr bwMode="auto">
          <a:xfrm>
            <a:off x="685800" y="609600"/>
            <a:ext cx="7772400" cy="11430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6387" name="Rectangle 3">
            <a:extLst>
              <a:ext uri="{FF2B5EF4-FFF2-40B4-BE49-F238E27FC236}">
                <a16:creationId xmlns:a16="http://schemas.microsoft.com/office/drawing/2014/main" id="{3C3B54FE-8187-5945-8F17-F78D46AA072A}"/>
              </a:ext>
            </a:extLst>
          </p:cNvPr>
          <p:cNvSpPr>
            <a:spLocks noGrp="1" noChangeArrowheads="1"/>
          </p:cNvSpPr>
          <p:nvPr>
            <p:ph type="body" idx="1"/>
          </p:nvPr>
        </p:nvSpPr>
        <p:spPr bwMode="auto">
          <a:xfrm>
            <a:off x="685800" y="1981200"/>
            <a:ext cx="7772400" cy="41148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6388" name="Rectangle 4">
            <a:extLst>
              <a:ext uri="{FF2B5EF4-FFF2-40B4-BE49-F238E27FC236}">
                <a16:creationId xmlns:a16="http://schemas.microsoft.com/office/drawing/2014/main" id="{A437C817-C5FD-9A45-A816-2870F7691345}"/>
              </a:ext>
            </a:extLst>
          </p:cNvPr>
          <p:cNvSpPr>
            <a:spLocks noGrp="1" noChangeArrowheads="1"/>
          </p:cNvSpPr>
          <p:nvPr>
            <p:ph type="dt" sz="half" idx="2"/>
          </p:nvPr>
        </p:nvSpPr>
        <p:spPr bwMode="auto">
          <a:xfrm>
            <a:off x="685800" y="6248400"/>
            <a:ext cx="19050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a:defRPr sz="1400">
                <a:solidFill>
                  <a:srgbClr val="FFFF66"/>
                </a:solidFill>
                <a:latin typeface="Trebuchet MS" pitchFamily="34" charset="0"/>
                <a:ea typeface="Osaka" pitchFamily="2" charset="-128"/>
                <a:sym typeface="Arial" pitchFamily="34" charset="0"/>
              </a:defRPr>
            </a:lvl1pPr>
          </a:lstStyle>
          <a:p>
            <a:pPr>
              <a:defRPr/>
            </a:pPr>
            <a:endParaRPr lang="en-US" altLang="en-US"/>
          </a:p>
        </p:txBody>
      </p:sp>
      <p:sp>
        <p:nvSpPr>
          <p:cNvPr id="656389" name="Rectangle 5">
            <a:extLst>
              <a:ext uri="{FF2B5EF4-FFF2-40B4-BE49-F238E27FC236}">
                <a16:creationId xmlns:a16="http://schemas.microsoft.com/office/drawing/2014/main" id="{577F28E1-05FE-E545-AC23-1E6F91F7005B}"/>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a:defRPr sz="1400">
                <a:solidFill>
                  <a:srgbClr val="FFFF66"/>
                </a:solidFill>
                <a:latin typeface="Trebuchet MS" pitchFamily="34" charset="0"/>
                <a:ea typeface="Osaka" pitchFamily="2" charset="-128"/>
                <a:sym typeface="Arial" pitchFamily="34" charset="0"/>
              </a:defRPr>
            </a:lvl1pPr>
          </a:lstStyle>
          <a:p>
            <a:pPr>
              <a:defRPr/>
            </a:pPr>
            <a:endParaRPr lang="en-US" altLang="en-US"/>
          </a:p>
        </p:txBody>
      </p:sp>
      <p:sp>
        <p:nvSpPr>
          <p:cNvPr id="656390" name="Rectangle 6">
            <a:extLst>
              <a:ext uri="{FF2B5EF4-FFF2-40B4-BE49-F238E27FC236}">
                <a16:creationId xmlns:a16="http://schemas.microsoft.com/office/drawing/2014/main" id="{A5F8C8F8-6D0C-D44A-BCE0-5EB30EF2B0E4}"/>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a:defRPr sz="1400">
                <a:solidFill>
                  <a:srgbClr val="FFFF66"/>
                </a:solidFill>
                <a:latin typeface="Trebuchet MS" pitchFamily="34" charset="0"/>
                <a:ea typeface="Osaka" pitchFamily="2" charset="-128"/>
                <a:sym typeface="Arial" pitchFamily="34" charset="0"/>
              </a:defRPr>
            </a:lvl1pPr>
          </a:lstStyle>
          <a:p>
            <a:pPr>
              <a:defRPr/>
            </a:pPr>
            <a:fld id="{7AA8A256-FD66-6B43-AAAD-871A037CB96F}" type="slidenum">
              <a:rPr lang="en-US" altLang="en-US"/>
              <a:pPr>
                <a:defRPr/>
              </a:pPr>
              <a:t>‹#›</a:t>
            </a:fld>
            <a:endParaRPr lang="en-US" altLang="en-US"/>
          </a:p>
        </p:txBody>
      </p:sp>
    </p:spTree>
    <p:extLst>
      <p:ext uri="{BB962C8B-B14F-4D97-AF65-F5344CB8AC3E}">
        <p14:creationId xmlns:p14="http://schemas.microsoft.com/office/powerpoint/2010/main" val="2184265711"/>
      </p:ext>
    </p:extLst>
  </p:cSld>
  <p:clrMap bg1="dk2" tx1="lt1" bg2="dk1" tx2="lt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b="1">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b="1">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b="1">
          <a:solidFill>
            <a:schemeClr val="tx2"/>
          </a:solidFill>
          <a:latin typeface="Trebuchet MS" charset="0"/>
          <a:ea typeface="Osaka" charset="0"/>
          <a:cs typeface="Osaka" charset="0"/>
        </a:defRPr>
      </a:lvl5pPr>
      <a:lvl6pPr marL="457200" algn="ctr" rtl="0" fontAlgn="base">
        <a:spcBef>
          <a:spcPct val="0"/>
        </a:spcBef>
        <a:spcAft>
          <a:spcPct val="0"/>
        </a:spcAft>
        <a:defRPr sz="4400" b="1">
          <a:solidFill>
            <a:schemeClr val="tx2"/>
          </a:solidFill>
          <a:latin typeface="Trebuchet MS" charset="0"/>
          <a:ea typeface="Osaka" charset="0"/>
          <a:cs typeface="Osaka" charset="0"/>
        </a:defRPr>
      </a:lvl6pPr>
      <a:lvl7pPr marL="914400" algn="ctr" rtl="0" fontAlgn="base">
        <a:spcBef>
          <a:spcPct val="0"/>
        </a:spcBef>
        <a:spcAft>
          <a:spcPct val="0"/>
        </a:spcAft>
        <a:defRPr sz="4400" b="1">
          <a:solidFill>
            <a:schemeClr val="tx2"/>
          </a:solidFill>
          <a:latin typeface="Trebuchet MS" charset="0"/>
          <a:ea typeface="Osaka" charset="0"/>
          <a:cs typeface="Osaka" charset="0"/>
        </a:defRPr>
      </a:lvl7pPr>
      <a:lvl8pPr marL="1371600" algn="ctr" rtl="0" fontAlgn="base">
        <a:spcBef>
          <a:spcPct val="0"/>
        </a:spcBef>
        <a:spcAft>
          <a:spcPct val="0"/>
        </a:spcAft>
        <a:defRPr sz="4400" b="1">
          <a:solidFill>
            <a:schemeClr val="tx2"/>
          </a:solidFill>
          <a:latin typeface="Trebuchet MS" charset="0"/>
          <a:ea typeface="Osaka" charset="0"/>
          <a:cs typeface="Osaka" charset="0"/>
        </a:defRPr>
      </a:lvl8pPr>
      <a:lvl9pPr marL="1828800" algn="ctr" rtl="0" fontAlgn="base">
        <a:spcBef>
          <a:spcPct val="0"/>
        </a:spcBef>
        <a:spcAft>
          <a:spcPct val="0"/>
        </a:spcAft>
        <a:defRPr sz="4400" b="1">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pitchFamily="2"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2"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2"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2"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fld id="{FB86E4DB-D816-404F-AFDB-436656DEF4B3}" type="slidenum">
              <a:rPr lang="en-US" smtClean="0"/>
              <a:pPr/>
              <a:t>‹#›</a:t>
            </a:fld>
            <a:endParaRPr lang="en-US"/>
          </a:p>
        </p:txBody>
      </p:sp>
    </p:spTree>
    <p:extLst>
      <p:ext uri="{BB962C8B-B14F-4D97-AF65-F5344CB8AC3E}">
        <p14:creationId xmlns:p14="http://schemas.microsoft.com/office/powerpoint/2010/main" val="236424350"/>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 id="2147484757" r:id="rId12"/>
    <p:sldLayoutId id="2147484758"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C900CB"/>
        </a:solid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3175" y="4267200"/>
            <a:ext cx="9140825" cy="2590800"/>
            <a:chOff x="0" y="0"/>
            <a:chExt cx="9140826" cy="2590801"/>
          </a:xfrm>
        </p:grpSpPr>
        <p:sp>
          <p:nvSpPr>
            <p:cNvPr id="4098" name="AutoShape 2"/>
            <p:cNvSpPr>
              <a:spLocks/>
            </p:cNvSpPr>
            <p:nvPr/>
          </p:nvSpPr>
          <p:spPr bwMode="auto">
            <a:xfrm>
              <a:off x="0" y="0"/>
              <a:ext cx="9140826" cy="2590801"/>
            </a:xfrm>
            <a:custGeom>
              <a:avLst/>
              <a:gdLst>
                <a:gd name="T0" fmla="*/ 4570413 w 21600"/>
                <a:gd name="T1" fmla="*/ 1295401 h 21600"/>
                <a:gd name="T2" fmla="*/ 4570413 w 21600"/>
                <a:gd name="T3" fmla="*/ 1295401 h 21600"/>
                <a:gd name="T4" fmla="*/ 4570413 w 21600"/>
                <a:gd name="T5" fmla="*/ 1295401 h 21600"/>
                <a:gd name="T6" fmla="*/ 4570413 w 21600"/>
                <a:gd name="T7" fmla="*/ 12954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0" y="21600"/>
                  </a:lnTo>
                  <a:lnTo>
                    <a:pt x="0" y="0"/>
                  </a:lnTo>
                  <a:lnTo>
                    <a:pt x="21600" y="0"/>
                  </a:lnTo>
                  <a:lnTo>
                    <a:pt x="21600" y="21600"/>
                  </a:lnTo>
                  <a:close/>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nvGrpSpPr>
            <p:cNvPr id="3079" name="Group 3"/>
            <p:cNvGrpSpPr>
              <a:grpSpLocks/>
            </p:cNvGrpSpPr>
            <p:nvPr/>
          </p:nvGrpSpPr>
          <p:grpSpPr bwMode="auto">
            <a:xfrm>
              <a:off x="2816225" y="533400"/>
              <a:ext cx="6237288" cy="2047875"/>
              <a:chOff x="0" y="0"/>
              <a:chExt cx="6237288" cy="2047875"/>
            </a:xfrm>
          </p:grpSpPr>
          <p:grpSp>
            <p:nvGrpSpPr>
              <p:cNvPr id="3080" name="Group 4"/>
              <p:cNvGrpSpPr>
                <a:grpSpLocks/>
              </p:cNvGrpSpPr>
              <p:nvPr/>
            </p:nvGrpSpPr>
            <p:grpSpPr bwMode="auto">
              <a:xfrm>
                <a:off x="781050" y="1444625"/>
                <a:ext cx="1012825" cy="598488"/>
                <a:chOff x="0" y="0"/>
                <a:chExt cx="1012825" cy="598488"/>
              </a:xfrm>
            </p:grpSpPr>
            <p:sp>
              <p:nvSpPr>
                <p:cNvPr id="4101" name="AutoShape 5"/>
                <p:cNvSpPr>
                  <a:spLocks/>
                </p:cNvSpPr>
                <p:nvPr/>
              </p:nvSpPr>
              <p:spPr bwMode="auto">
                <a:xfrm>
                  <a:off x="0" y="0"/>
                  <a:ext cx="1012825" cy="598488"/>
                </a:xfrm>
                <a:custGeom>
                  <a:avLst/>
                  <a:gdLst>
                    <a:gd name="T0" fmla="*/ 506387 w 19679"/>
                    <a:gd name="T1" fmla="*/ 328455 h 19679"/>
                    <a:gd name="T2" fmla="*/ 506387 w 19679"/>
                    <a:gd name="T3" fmla="*/ 328455 h 19679"/>
                    <a:gd name="T4" fmla="*/ 506387 w 19679"/>
                    <a:gd name="T5" fmla="*/ 328455 h 19679"/>
                    <a:gd name="T6" fmla="*/ 506387 w 19679"/>
                    <a:gd name="T7" fmla="*/ 32845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77C8"/>
                    </a:gs>
                    <a:gs pos="100000">
                      <a:srgbClr val="0088E4"/>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2" name="AutoShape 6"/>
                <p:cNvSpPr>
                  <a:spLocks/>
                </p:cNvSpPr>
                <p:nvPr/>
              </p:nvSpPr>
              <p:spPr bwMode="auto">
                <a:xfrm>
                  <a:off x="73025" y="38100"/>
                  <a:ext cx="862013" cy="527050"/>
                </a:xfrm>
                <a:custGeom>
                  <a:avLst/>
                  <a:gdLst>
                    <a:gd name="T0" fmla="*/ 430985 w 19679"/>
                    <a:gd name="T1" fmla="*/ 289249 h 19679"/>
                    <a:gd name="T2" fmla="*/ 430985 w 19679"/>
                    <a:gd name="T3" fmla="*/ 289249 h 19679"/>
                    <a:gd name="T4" fmla="*/ 430985 w 19679"/>
                    <a:gd name="T5" fmla="*/ 289249 h 19679"/>
                    <a:gd name="T6" fmla="*/ 430985 w 19679"/>
                    <a:gd name="T7" fmla="*/ 28924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77C8"/>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3" name="AutoShape 7"/>
                <p:cNvSpPr>
                  <a:spLocks/>
                </p:cNvSpPr>
                <p:nvPr/>
              </p:nvSpPr>
              <p:spPr bwMode="auto">
                <a:xfrm>
                  <a:off x="115887" y="71437"/>
                  <a:ext cx="795339" cy="474663"/>
                </a:xfrm>
                <a:custGeom>
                  <a:avLst/>
                  <a:gdLst>
                    <a:gd name="T0" fmla="*/ 397649 w 19679"/>
                    <a:gd name="T1" fmla="*/ 260499 h 19679"/>
                    <a:gd name="T2" fmla="*/ 397649 w 19679"/>
                    <a:gd name="T3" fmla="*/ 260499 h 19679"/>
                    <a:gd name="T4" fmla="*/ 397649 w 19679"/>
                    <a:gd name="T5" fmla="*/ 260499 h 19679"/>
                    <a:gd name="T6" fmla="*/ 397649 w 19679"/>
                    <a:gd name="T7" fmla="*/ 26049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7BCF"/>
                    </a:gs>
                    <a:gs pos="100000">
                      <a:srgbClr val="0088E4"/>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4" name="AutoShape 8"/>
                <p:cNvSpPr>
                  <a:spLocks/>
                </p:cNvSpPr>
                <p:nvPr/>
              </p:nvSpPr>
              <p:spPr bwMode="auto">
                <a:xfrm>
                  <a:off x="158750" y="100012"/>
                  <a:ext cx="704850" cy="409576"/>
                </a:xfrm>
                <a:custGeom>
                  <a:avLst/>
                  <a:gdLst>
                    <a:gd name="T0" fmla="*/ 352407 w 19679"/>
                    <a:gd name="T1" fmla="*/ 224779 h 19679"/>
                    <a:gd name="T2" fmla="*/ 352407 w 19679"/>
                    <a:gd name="T3" fmla="*/ 224779 h 19679"/>
                    <a:gd name="T4" fmla="*/ 352407 w 19679"/>
                    <a:gd name="T5" fmla="*/ 224779 h 19679"/>
                    <a:gd name="T6" fmla="*/ 352407 w 19679"/>
                    <a:gd name="T7" fmla="*/ 22477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77C8"/>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5" name="AutoShape 9"/>
                <p:cNvSpPr>
                  <a:spLocks/>
                </p:cNvSpPr>
                <p:nvPr/>
              </p:nvSpPr>
              <p:spPr bwMode="auto">
                <a:xfrm>
                  <a:off x="185737" y="112712"/>
                  <a:ext cx="655638" cy="381001"/>
                </a:xfrm>
                <a:custGeom>
                  <a:avLst/>
                  <a:gdLst>
                    <a:gd name="T0" fmla="*/ 327802 w 19679"/>
                    <a:gd name="T1" fmla="*/ 209097 h 19679"/>
                    <a:gd name="T2" fmla="*/ 327802 w 19679"/>
                    <a:gd name="T3" fmla="*/ 209097 h 19679"/>
                    <a:gd name="T4" fmla="*/ 327802 w 19679"/>
                    <a:gd name="T5" fmla="*/ 209097 h 19679"/>
                    <a:gd name="T6" fmla="*/ 327802 w 19679"/>
                    <a:gd name="T7" fmla="*/ 20909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0D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6" name="AutoShape 10"/>
                <p:cNvSpPr>
                  <a:spLocks/>
                </p:cNvSpPr>
                <p:nvPr/>
              </p:nvSpPr>
              <p:spPr bwMode="auto">
                <a:xfrm>
                  <a:off x="268287" y="146050"/>
                  <a:ext cx="485776" cy="304800"/>
                </a:xfrm>
                <a:custGeom>
                  <a:avLst/>
                  <a:gdLst>
                    <a:gd name="T0" fmla="*/ 242876 w 19679"/>
                    <a:gd name="T1" fmla="*/ 167277 h 19679"/>
                    <a:gd name="T2" fmla="*/ 242876 w 19679"/>
                    <a:gd name="T3" fmla="*/ 167277 h 19679"/>
                    <a:gd name="T4" fmla="*/ 242876 w 19679"/>
                    <a:gd name="T5" fmla="*/ 167277 h 19679"/>
                    <a:gd name="T6" fmla="*/ 242876 w 19679"/>
                    <a:gd name="T7" fmla="*/ 1672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77C8"/>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7" name="AutoShape 11"/>
                <p:cNvSpPr>
                  <a:spLocks/>
                </p:cNvSpPr>
                <p:nvPr/>
              </p:nvSpPr>
              <p:spPr bwMode="auto">
                <a:xfrm>
                  <a:off x="330200" y="193675"/>
                  <a:ext cx="360363" cy="214313"/>
                </a:xfrm>
                <a:custGeom>
                  <a:avLst/>
                  <a:gdLst>
                    <a:gd name="T0" fmla="*/ 180172 w 19679"/>
                    <a:gd name="T1" fmla="*/ 117617 h 19679"/>
                    <a:gd name="T2" fmla="*/ 180172 w 19679"/>
                    <a:gd name="T3" fmla="*/ 117617 h 19679"/>
                    <a:gd name="T4" fmla="*/ 180172 w 19679"/>
                    <a:gd name="T5" fmla="*/ 117617 h 19679"/>
                    <a:gd name="T6" fmla="*/ 180172 w 19679"/>
                    <a:gd name="T7" fmla="*/ 1176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7BCF"/>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08" name="AutoShape 12"/>
                <p:cNvSpPr>
                  <a:spLocks/>
                </p:cNvSpPr>
                <p:nvPr/>
              </p:nvSpPr>
              <p:spPr bwMode="auto">
                <a:xfrm>
                  <a:off x="434974" y="258762"/>
                  <a:ext cx="142877" cy="95251"/>
                </a:xfrm>
                <a:custGeom>
                  <a:avLst/>
                  <a:gdLst>
                    <a:gd name="T0" fmla="*/ 71435 w 19679"/>
                    <a:gd name="T1" fmla="*/ 52275 h 19679"/>
                    <a:gd name="T2" fmla="*/ 71435 w 19679"/>
                    <a:gd name="T3" fmla="*/ 52275 h 19679"/>
                    <a:gd name="T4" fmla="*/ 71435 w 19679"/>
                    <a:gd name="T5" fmla="*/ 52275 h 19679"/>
                    <a:gd name="T6" fmla="*/ 71435 w 19679"/>
                    <a:gd name="T7" fmla="*/ 5227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7BCF"/>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sp>
            <p:nvSpPr>
              <p:cNvPr id="4109" name="AutoShape 13"/>
              <p:cNvSpPr>
                <a:spLocks/>
              </p:cNvSpPr>
              <p:nvPr/>
            </p:nvSpPr>
            <p:spPr bwMode="auto">
              <a:xfrm>
                <a:off x="3032125" y="1247775"/>
                <a:ext cx="844550" cy="519113"/>
              </a:xfrm>
              <a:custGeom>
                <a:avLst/>
                <a:gdLst>
                  <a:gd name="T0" fmla="*/ 422254 w 19679"/>
                  <a:gd name="T1" fmla="*/ 284894 h 19679"/>
                  <a:gd name="T2" fmla="*/ 422254 w 19679"/>
                  <a:gd name="T3" fmla="*/ 284894 h 19679"/>
                  <a:gd name="T4" fmla="*/ 422254 w 19679"/>
                  <a:gd name="T5" fmla="*/ 284894 h 19679"/>
                  <a:gd name="T6" fmla="*/ 422254 w 19679"/>
                  <a:gd name="T7" fmla="*/ 28489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7BCF"/>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0" name="AutoShape 14"/>
              <p:cNvSpPr>
                <a:spLocks/>
              </p:cNvSpPr>
              <p:nvPr/>
            </p:nvSpPr>
            <p:spPr bwMode="auto">
              <a:xfrm>
                <a:off x="3095625" y="1295400"/>
                <a:ext cx="717550" cy="436563"/>
              </a:xfrm>
              <a:custGeom>
                <a:avLst/>
                <a:gdLst>
                  <a:gd name="T0" fmla="*/ 358757 w 19679"/>
                  <a:gd name="T1" fmla="*/ 239589 h 19679"/>
                  <a:gd name="T2" fmla="*/ 358757 w 19679"/>
                  <a:gd name="T3" fmla="*/ 239589 h 19679"/>
                  <a:gd name="T4" fmla="*/ 358757 w 19679"/>
                  <a:gd name="T5" fmla="*/ 239589 h 19679"/>
                  <a:gd name="T6" fmla="*/ 358757 w 19679"/>
                  <a:gd name="T7" fmla="*/ 2395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7BCF"/>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1" name="AutoShape 15"/>
              <p:cNvSpPr>
                <a:spLocks/>
              </p:cNvSpPr>
              <p:nvPr/>
            </p:nvSpPr>
            <p:spPr bwMode="auto">
              <a:xfrm>
                <a:off x="3184525" y="1346200"/>
                <a:ext cx="546100" cy="328613"/>
              </a:xfrm>
              <a:custGeom>
                <a:avLst/>
                <a:gdLst>
                  <a:gd name="T0" fmla="*/ 273036 w 19679"/>
                  <a:gd name="T1" fmla="*/ 180346 h 19679"/>
                  <a:gd name="T2" fmla="*/ 273036 w 19679"/>
                  <a:gd name="T3" fmla="*/ 180346 h 19679"/>
                  <a:gd name="T4" fmla="*/ 273036 w 19679"/>
                  <a:gd name="T5" fmla="*/ 180346 h 19679"/>
                  <a:gd name="T6" fmla="*/ 273036 w 19679"/>
                  <a:gd name="T7" fmla="*/ 1803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2" name="AutoShape 16"/>
              <p:cNvSpPr>
                <a:spLocks/>
              </p:cNvSpPr>
              <p:nvPr/>
            </p:nvSpPr>
            <p:spPr bwMode="auto">
              <a:xfrm>
                <a:off x="3248025" y="1384300"/>
                <a:ext cx="415925" cy="252413"/>
              </a:xfrm>
              <a:custGeom>
                <a:avLst/>
                <a:gdLst>
                  <a:gd name="T0" fmla="*/ 207952 w 19679"/>
                  <a:gd name="T1" fmla="*/ 138526 h 19679"/>
                  <a:gd name="T2" fmla="*/ 207952 w 19679"/>
                  <a:gd name="T3" fmla="*/ 138526 h 19679"/>
                  <a:gd name="T4" fmla="*/ 207952 w 19679"/>
                  <a:gd name="T5" fmla="*/ 138526 h 19679"/>
                  <a:gd name="T6" fmla="*/ 207952 w 19679"/>
                  <a:gd name="T7" fmla="*/ 13852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3DC"/>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3" name="AutoShape 17"/>
              <p:cNvSpPr>
                <a:spLocks/>
              </p:cNvSpPr>
              <p:nvPr/>
            </p:nvSpPr>
            <p:spPr bwMode="auto">
              <a:xfrm>
                <a:off x="3302000" y="1425575"/>
                <a:ext cx="304800" cy="169863"/>
              </a:xfrm>
              <a:custGeom>
                <a:avLst/>
                <a:gdLst>
                  <a:gd name="T0" fmla="*/ 152392 w 19679"/>
                  <a:gd name="T1" fmla="*/ 93222 h 19679"/>
                  <a:gd name="T2" fmla="*/ 152392 w 19679"/>
                  <a:gd name="T3" fmla="*/ 93222 h 19679"/>
                  <a:gd name="T4" fmla="*/ 152392 w 19679"/>
                  <a:gd name="T5" fmla="*/ 93222 h 19679"/>
                  <a:gd name="T6" fmla="*/ 152392 w 19679"/>
                  <a:gd name="T7" fmla="*/ 9322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4" name="AutoShape 18"/>
              <p:cNvSpPr>
                <a:spLocks/>
              </p:cNvSpPr>
              <p:nvPr/>
            </p:nvSpPr>
            <p:spPr bwMode="auto">
              <a:xfrm>
                <a:off x="2855912" y="1096962"/>
                <a:ext cx="608014" cy="255588"/>
              </a:xfrm>
              <a:custGeom>
                <a:avLst/>
                <a:gdLst>
                  <a:gd name="T0" fmla="*/ 304007 w 21600"/>
                  <a:gd name="T1" fmla="*/ 127794 h 21600"/>
                  <a:gd name="T2" fmla="*/ 304007 w 21600"/>
                  <a:gd name="T3" fmla="*/ 127794 h 21600"/>
                  <a:gd name="T4" fmla="*/ 304007 w 21600"/>
                  <a:gd name="T5" fmla="*/ 127794 h 21600"/>
                  <a:gd name="T6" fmla="*/ 304007 w 21600"/>
                  <a:gd name="T7" fmla="*/ 1277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260" y="1609"/>
                    </a:moveTo>
                    <a:lnTo>
                      <a:pt x="14531" y="3219"/>
                    </a:lnTo>
                    <a:lnTo>
                      <a:pt x="8425" y="7244"/>
                    </a:lnTo>
                    <a:lnTo>
                      <a:pt x="5710" y="10330"/>
                    </a:lnTo>
                    <a:lnTo>
                      <a:pt x="3336" y="13550"/>
                    </a:lnTo>
                    <a:lnTo>
                      <a:pt x="1357" y="17575"/>
                    </a:lnTo>
                    <a:lnTo>
                      <a:pt x="0" y="21599"/>
                    </a:lnTo>
                    <a:lnTo>
                      <a:pt x="0" y="18380"/>
                    </a:lnTo>
                    <a:lnTo>
                      <a:pt x="1639" y="14355"/>
                    </a:lnTo>
                    <a:lnTo>
                      <a:pt x="3675" y="11135"/>
                    </a:lnTo>
                    <a:lnTo>
                      <a:pt x="8764" y="4829"/>
                    </a:lnTo>
                    <a:lnTo>
                      <a:pt x="14531" y="1609"/>
                    </a:lnTo>
                    <a:lnTo>
                      <a:pt x="21260" y="0"/>
                    </a:lnTo>
                    <a:lnTo>
                      <a:pt x="21600" y="0"/>
                    </a:lnTo>
                    <a:lnTo>
                      <a:pt x="21600" y="1609"/>
                    </a:lnTo>
                    <a:lnTo>
                      <a:pt x="21260" y="1609"/>
                    </a:lnTo>
                    <a:close/>
                  </a:path>
                </a:pathLst>
              </a:custGeom>
              <a:gradFill rotWithShape="0">
                <a:gsLst>
                  <a:gs pos="0">
                    <a:srgbClr val="0080D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5" name="AutoShape 19"/>
              <p:cNvSpPr>
                <a:spLocks/>
              </p:cNvSpPr>
              <p:nvPr/>
            </p:nvSpPr>
            <p:spPr bwMode="auto">
              <a:xfrm>
                <a:off x="3046412" y="1819275"/>
                <a:ext cx="704851" cy="104775"/>
              </a:xfrm>
              <a:custGeom>
                <a:avLst/>
                <a:gdLst>
                  <a:gd name="T0" fmla="*/ 352426 w 21600"/>
                  <a:gd name="T1" fmla="*/ 52388 h 21600"/>
                  <a:gd name="T2" fmla="*/ 352426 w 21600"/>
                  <a:gd name="T3" fmla="*/ 52388 h 21600"/>
                  <a:gd name="T4" fmla="*/ 352426 w 21600"/>
                  <a:gd name="T5" fmla="*/ 52388 h 21600"/>
                  <a:gd name="T6" fmla="*/ 352426 w 21600"/>
                  <a:gd name="T7" fmla="*/ 523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530" y="17672"/>
                    </a:moveTo>
                    <a:lnTo>
                      <a:pt x="17211" y="15709"/>
                    </a:lnTo>
                    <a:lnTo>
                      <a:pt x="21599" y="7854"/>
                    </a:lnTo>
                    <a:lnTo>
                      <a:pt x="21599" y="11781"/>
                    </a:lnTo>
                    <a:lnTo>
                      <a:pt x="17211" y="19636"/>
                    </a:lnTo>
                    <a:lnTo>
                      <a:pt x="12530" y="21600"/>
                    </a:lnTo>
                    <a:lnTo>
                      <a:pt x="9069" y="19636"/>
                    </a:lnTo>
                    <a:lnTo>
                      <a:pt x="5851" y="15709"/>
                    </a:lnTo>
                    <a:lnTo>
                      <a:pt x="2925" y="11781"/>
                    </a:lnTo>
                    <a:lnTo>
                      <a:pt x="0" y="3927"/>
                    </a:lnTo>
                    <a:lnTo>
                      <a:pt x="0" y="0"/>
                    </a:lnTo>
                    <a:lnTo>
                      <a:pt x="2632" y="7854"/>
                    </a:lnTo>
                    <a:lnTo>
                      <a:pt x="9069" y="15709"/>
                    </a:lnTo>
                    <a:lnTo>
                      <a:pt x="12530" y="17672"/>
                    </a:lnTo>
                    <a:close/>
                  </a:path>
                </a:pathLst>
              </a:custGeom>
              <a:gradFill rotWithShape="0">
                <a:gsLst>
                  <a:gs pos="0">
                    <a:srgbClr val="0073C1"/>
                  </a:gs>
                  <a:gs pos="100000">
                    <a:srgbClr val="0088E4"/>
                  </a:gs>
                </a:gsLst>
                <a:lin ang="189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6" name="AutoShape 20"/>
              <p:cNvSpPr>
                <a:spLocks/>
              </p:cNvSpPr>
              <p:nvPr/>
            </p:nvSpPr>
            <p:spPr bwMode="auto">
              <a:xfrm>
                <a:off x="2779712" y="1400175"/>
                <a:ext cx="141288" cy="342900"/>
              </a:xfrm>
              <a:custGeom>
                <a:avLst/>
                <a:gdLst>
                  <a:gd name="T0" fmla="*/ 70644 w 21600"/>
                  <a:gd name="T1" fmla="*/ 171450 h 21600"/>
                  <a:gd name="T2" fmla="*/ 70644 w 21600"/>
                  <a:gd name="T3" fmla="*/ 171450 h 21600"/>
                  <a:gd name="T4" fmla="*/ 70644 w 21600"/>
                  <a:gd name="T5" fmla="*/ 171450 h 21600"/>
                  <a:gd name="T6" fmla="*/ 70644 w 21600"/>
                  <a:gd name="T7" fmla="*/ 1714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912" y="6600"/>
                    </a:moveTo>
                    <a:lnTo>
                      <a:pt x="4368" y="10800"/>
                    </a:lnTo>
                    <a:lnTo>
                      <a:pt x="8737" y="14400"/>
                    </a:lnTo>
                    <a:lnTo>
                      <a:pt x="14561" y="18000"/>
                    </a:lnTo>
                    <a:lnTo>
                      <a:pt x="21599" y="21600"/>
                    </a:lnTo>
                    <a:lnTo>
                      <a:pt x="17474" y="21600"/>
                    </a:lnTo>
                    <a:lnTo>
                      <a:pt x="10193" y="18000"/>
                    </a:lnTo>
                    <a:lnTo>
                      <a:pt x="4368" y="14400"/>
                    </a:lnTo>
                    <a:lnTo>
                      <a:pt x="1456" y="10800"/>
                    </a:lnTo>
                    <a:lnTo>
                      <a:pt x="0" y="6600"/>
                    </a:lnTo>
                    <a:lnTo>
                      <a:pt x="0" y="3000"/>
                    </a:lnTo>
                    <a:lnTo>
                      <a:pt x="2912" y="0"/>
                    </a:lnTo>
                    <a:lnTo>
                      <a:pt x="7280" y="0"/>
                    </a:lnTo>
                    <a:lnTo>
                      <a:pt x="4368" y="3000"/>
                    </a:lnTo>
                    <a:lnTo>
                      <a:pt x="2912" y="6600"/>
                    </a:lnTo>
                    <a:close/>
                  </a:path>
                </a:pathLst>
              </a:custGeom>
              <a:gradFill rotWithShape="0">
                <a:gsLst>
                  <a:gs pos="0">
                    <a:srgbClr val="0088E4"/>
                  </a:gs>
                  <a:gs pos="100000">
                    <a:srgbClr val="0077C8"/>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7" name="AutoShape 21"/>
              <p:cNvSpPr>
                <a:spLocks/>
              </p:cNvSpPr>
              <p:nvPr/>
            </p:nvSpPr>
            <p:spPr bwMode="auto">
              <a:xfrm>
                <a:off x="2846387" y="1144587"/>
                <a:ext cx="1190626" cy="731838"/>
              </a:xfrm>
              <a:custGeom>
                <a:avLst/>
                <a:gdLst>
                  <a:gd name="T0" fmla="*/ 595313 w 21600"/>
                  <a:gd name="T1" fmla="*/ 365919 h 21600"/>
                  <a:gd name="T2" fmla="*/ 595313 w 21600"/>
                  <a:gd name="T3" fmla="*/ 365919 h 21600"/>
                  <a:gd name="T4" fmla="*/ 595313 w 21600"/>
                  <a:gd name="T5" fmla="*/ 365919 h 21600"/>
                  <a:gd name="T6" fmla="*/ 595313 w 21600"/>
                  <a:gd name="T7" fmla="*/ 365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45" y="20756"/>
                    </a:moveTo>
                    <a:lnTo>
                      <a:pt x="8992" y="20475"/>
                    </a:lnTo>
                    <a:lnTo>
                      <a:pt x="7084" y="19913"/>
                    </a:lnTo>
                    <a:lnTo>
                      <a:pt x="5349" y="19069"/>
                    </a:lnTo>
                    <a:lnTo>
                      <a:pt x="3787" y="17945"/>
                    </a:lnTo>
                    <a:lnTo>
                      <a:pt x="2400" y="16258"/>
                    </a:lnTo>
                    <a:lnTo>
                      <a:pt x="1532" y="14571"/>
                    </a:lnTo>
                    <a:lnTo>
                      <a:pt x="867" y="12603"/>
                    </a:lnTo>
                    <a:lnTo>
                      <a:pt x="693" y="10636"/>
                    </a:lnTo>
                    <a:lnTo>
                      <a:pt x="867" y="8668"/>
                    </a:lnTo>
                    <a:lnTo>
                      <a:pt x="1532" y="6700"/>
                    </a:lnTo>
                    <a:lnTo>
                      <a:pt x="2400" y="5013"/>
                    </a:lnTo>
                    <a:lnTo>
                      <a:pt x="3787" y="3607"/>
                    </a:lnTo>
                    <a:lnTo>
                      <a:pt x="5349" y="2202"/>
                    </a:lnTo>
                    <a:lnTo>
                      <a:pt x="7084" y="1405"/>
                    </a:lnTo>
                    <a:lnTo>
                      <a:pt x="8992" y="843"/>
                    </a:lnTo>
                    <a:lnTo>
                      <a:pt x="11045" y="562"/>
                    </a:lnTo>
                    <a:lnTo>
                      <a:pt x="13821" y="843"/>
                    </a:lnTo>
                    <a:lnTo>
                      <a:pt x="16250" y="1921"/>
                    </a:lnTo>
                    <a:lnTo>
                      <a:pt x="16250" y="1405"/>
                    </a:lnTo>
                    <a:lnTo>
                      <a:pt x="13821" y="281"/>
                    </a:lnTo>
                    <a:lnTo>
                      <a:pt x="11045" y="0"/>
                    </a:lnTo>
                    <a:lnTo>
                      <a:pt x="8819" y="281"/>
                    </a:lnTo>
                    <a:lnTo>
                      <a:pt x="6737" y="843"/>
                    </a:lnTo>
                    <a:lnTo>
                      <a:pt x="4828" y="1921"/>
                    </a:lnTo>
                    <a:lnTo>
                      <a:pt x="3267" y="3045"/>
                    </a:lnTo>
                    <a:lnTo>
                      <a:pt x="1879" y="4732"/>
                    </a:lnTo>
                    <a:lnTo>
                      <a:pt x="867" y="6419"/>
                    </a:lnTo>
                    <a:lnTo>
                      <a:pt x="173" y="8386"/>
                    </a:lnTo>
                    <a:lnTo>
                      <a:pt x="0" y="10636"/>
                    </a:lnTo>
                    <a:lnTo>
                      <a:pt x="173" y="12885"/>
                    </a:lnTo>
                    <a:lnTo>
                      <a:pt x="867" y="14852"/>
                    </a:lnTo>
                    <a:lnTo>
                      <a:pt x="1879" y="16820"/>
                    </a:lnTo>
                    <a:lnTo>
                      <a:pt x="3267" y="18507"/>
                    </a:lnTo>
                    <a:lnTo>
                      <a:pt x="4828" y="19632"/>
                    </a:lnTo>
                    <a:lnTo>
                      <a:pt x="6737" y="20756"/>
                    </a:lnTo>
                    <a:lnTo>
                      <a:pt x="8819" y="21318"/>
                    </a:lnTo>
                    <a:lnTo>
                      <a:pt x="11045" y="21600"/>
                    </a:lnTo>
                    <a:lnTo>
                      <a:pt x="12954" y="21318"/>
                    </a:lnTo>
                    <a:lnTo>
                      <a:pt x="14689" y="21037"/>
                    </a:lnTo>
                    <a:lnTo>
                      <a:pt x="17609" y="19350"/>
                    </a:lnTo>
                    <a:lnTo>
                      <a:pt x="18997" y="18226"/>
                    </a:lnTo>
                    <a:lnTo>
                      <a:pt x="20038" y="16820"/>
                    </a:lnTo>
                    <a:lnTo>
                      <a:pt x="20906" y="15415"/>
                    </a:lnTo>
                    <a:lnTo>
                      <a:pt x="21599" y="13728"/>
                    </a:lnTo>
                    <a:lnTo>
                      <a:pt x="21426" y="13447"/>
                    </a:lnTo>
                    <a:lnTo>
                      <a:pt x="21079" y="13166"/>
                    </a:lnTo>
                    <a:lnTo>
                      <a:pt x="20559" y="14852"/>
                    </a:lnTo>
                    <a:lnTo>
                      <a:pt x="19691" y="16258"/>
                    </a:lnTo>
                    <a:lnTo>
                      <a:pt x="18650" y="17664"/>
                    </a:lnTo>
                    <a:lnTo>
                      <a:pt x="17465" y="18788"/>
                    </a:lnTo>
                    <a:lnTo>
                      <a:pt x="14515" y="20194"/>
                    </a:lnTo>
                    <a:lnTo>
                      <a:pt x="12780" y="20756"/>
                    </a:lnTo>
                    <a:lnTo>
                      <a:pt x="11045" y="20756"/>
                    </a:lnTo>
                    <a:close/>
                  </a:path>
                </a:pathLst>
              </a:custGeom>
              <a:gradFill rotWithShape="0">
                <a:gsLst>
                  <a:gs pos="0">
                    <a:srgbClr val="0088E4"/>
                  </a:gs>
                  <a:gs pos="100000">
                    <a:srgbClr val="007BCF"/>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8" name="AutoShape 22"/>
              <p:cNvSpPr>
                <a:spLocks/>
              </p:cNvSpPr>
              <p:nvPr/>
            </p:nvSpPr>
            <p:spPr bwMode="auto">
              <a:xfrm>
                <a:off x="3589337" y="1106487"/>
                <a:ext cx="152401" cy="47626"/>
              </a:xfrm>
              <a:custGeom>
                <a:avLst/>
                <a:gdLst>
                  <a:gd name="T0" fmla="*/ 76201 w 21600"/>
                  <a:gd name="T1" fmla="*/ 23813 h 21600"/>
                  <a:gd name="T2" fmla="*/ 76201 w 21600"/>
                  <a:gd name="T3" fmla="*/ 23813 h 21600"/>
                  <a:gd name="T4" fmla="*/ 76201 w 21600"/>
                  <a:gd name="T5" fmla="*/ 23813 h 21600"/>
                  <a:gd name="T6" fmla="*/ 76201 w 21600"/>
                  <a:gd name="T7" fmla="*/ 238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8640"/>
                    </a:lnTo>
                    <a:lnTo>
                      <a:pt x="10800" y="12960"/>
                    </a:lnTo>
                    <a:lnTo>
                      <a:pt x="21600" y="21600"/>
                    </a:lnTo>
                    <a:lnTo>
                      <a:pt x="21600" y="12960"/>
                    </a:lnTo>
                    <a:lnTo>
                      <a:pt x="10800" y="8640"/>
                    </a:lnTo>
                    <a:lnTo>
                      <a:pt x="0" y="0"/>
                    </a:lnTo>
                    <a:close/>
                  </a:path>
                </a:pathLst>
              </a:custGeom>
              <a:gradFill rotWithShape="0">
                <a:gsLst>
                  <a:gs pos="0">
                    <a:srgbClr val="0088E4"/>
                  </a:gs>
                  <a:gs pos="100000">
                    <a:srgbClr val="0077C8"/>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19" name="AutoShape 23"/>
              <p:cNvSpPr>
                <a:spLocks/>
              </p:cNvSpPr>
              <p:nvPr/>
            </p:nvSpPr>
            <p:spPr bwMode="auto">
              <a:xfrm>
                <a:off x="3808412" y="1628775"/>
                <a:ext cx="285751" cy="209550"/>
              </a:xfrm>
              <a:custGeom>
                <a:avLst/>
                <a:gdLst>
                  <a:gd name="T0" fmla="*/ 142876 w 21600"/>
                  <a:gd name="T1" fmla="*/ 104775 h 21600"/>
                  <a:gd name="T2" fmla="*/ 142876 w 21600"/>
                  <a:gd name="T3" fmla="*/ 104775 h 21600"/>
                  <a:gd name="T4" fmla="*/ 142876 w 21600"/>
                  <a:gd name="T5" fmla="*/ 104775 h 21600"/>
                  <a:gd name="T6" fmla="*/ 142876 w 21600"/>
                  <a:gd name="T7" fmla="*/ 1047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3499" y="21600"/>
                    </a:lnTo>
                    <a:lnTo>
                      <a:pt x="9291" y="17672"/>
                    </a:lnTo>
                    <a:lnTo>
                      <a:pt x="14359" y="12763"/>
                    </a:lnTo>
                    <a:lnTo>
                      <a:pt x="18703" y="7854"/>
                    </a:lnTo>
                    <a:lnTo>
                      <a:pt x="21600" y="1963"/>
                    </a:lnTo>
                    <a:lnTo>
                      <a:pt x="20151" y="0"/>
                    </a:lnTo>
                    <a:lnTo>
                      <a:pt x="16531" y="6872"/>
                    </a:lnTo>
                    <a:lnTo>
                      <a:pt x="12187" y="12763"/>
                    </a:lnTo>
                    <a:lnTo>
                      <a:pt x="6395" y="17672"/>
                    </a:lnTo>
                    <a:lnTo>
                      <a:pt x="0" y="21600"/>
                    </a:lnTo>
                    <a:close/>
                  </a:path>
                </a:pathLst>
              </a:custGeom>
              <a:gradFill rotWithShape="0">
                <a:gsLst>
                  <a:gs pos="0">
                    <a:srgbClr val="0088E4"/>
                  </a:gs>
                  <a:gs pos="100000">
                    <a:srgbClr val="0077C8"/>
                  </a:gs>
                </a:gsLst>
                <a:lin ang="189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0" name="AutoShape 24"/>
              <p:cNvSpPr>
                <a:spLocks/>
              </p:cNvSpPr>
              <p:nvPr/>
            </p:nvSpPr>
            <p:spPr bwMode="auto">
              <a:xfrm>
                <a:off x="1284287" y="1266825"/>
                <a:ext cx="712789" cy="295275"/>
              </a:xfrm>
              <a:custGeom>
                <a:avLst/>
                <a:gdLst>
                  <a:gd name="T0" fmla="*/ 356395 w 21600"/>
                  <a:gd name="T1" fmla="*/ 147638 h 21600"/>
                  <a:gd name="T2" fmla="*/ 356395 w 21600"/>
                  <a:gd name="T3" fmla="*/ 147638 h 21600"/>
                  <a:gd name="T4" fmla="*/ 356395 w 21600"/>
                  <a:gd name="T5" fmla="*/ 147638 h 21600"/>
                  <a:gd name="T6" fmla="*/ 356395 w 21600"/>
                  <a:gd name="T7" fmla="*/ 1476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89" y="696"/>
                    </a:moveTo>
                    <a:lnTo>
                      <a:pt x="7232" y="2090"/>
                    </a:lnTo>
                    <a:lnTo>
                      <a:pt x="10366" y="4180"/>
                    </a:lnTo>
                    <a:lnTo>
                      <a:pt x="13258" y="6967"/>
                    </a:lnTo>
                    <a:lnTo>
                      <a:pt x="15862" y="9754"/>
                    </a:lnTo>
                    <a:lnTo>
                      <a:pt x="18176" y="13238"/>
                    </a:lnTo>
                    <a:lnTo>
                      <a:pt x="20201" y="17419"/>
                    </a:lnTo>
                    <a:lnTo>
                      <a:pt x="21599" y="21600"/>
                    </a:lnTo>
                    <a:lnTo>
                      <a:pt x="21599" y="18812"/>
                    </a:lnTo>
                    <a:lnTo>
                      <a:pt x="19912" y="14632"/>
                    </a:lnTo>
                    <a:lnTo>
                      <a:pt x="17887" y="11148"/>
                    </a:lnTo>
                    <a:lnTo>
                      <a:pt x="15573" y="7664"/>
                    </a:lnTo>
                    <a:lnTo>
                      <a:pt x="12969" y="5574"/>
                    </a:lnTo>
                    <a:lnTo>
                      <a:pt x="6942" y="1393"/>
                    </a:lnTo>
                    <a:lnTo>
                      <a:pt x="3760" y="696"/>
                    </a:lnTo>
                    <a:lnTo>
                      <a:pt x="289" y="0"/>
                    </a:lnTo>
                    <a:lnTo>
                      <a:pt x="0" y="0"/>
                    </a:lnTo>
                    <a:lnTo>
                      <a:pt x="0" y="696"/>
                    </a:lnTo>
                    <a:lnTo>
                      <a:pt x="289" y="696"/>
                    </a:lnTo>
                    <a:close/>
                  </a:path>
                </a:pathLst>
              </a:custGeom>
              <a:gradFill rotWithShape="0">
                <a:gsLst>
                  <a:gs pos="0">
                    <a:srgbClr val="007BCF"/>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1" name="AutoShape 25"/>
              <p:cNvSpPr>
                <a:spLocks/>
              </p:cNvSpPr>
              <p:nvPr/>
            </p:nvSpPr>
            <p:spPr bwMode="auto">
              <a:xfrm>
                <a:off x="581025" y="1314450"/>
                <a:ext cx="1416051" cy="733425"/>
              </a:xfrm>
              <a:custGeom>
                <a:avLst/>
                <a:gdLst>
                  <a:gd name="T0" fmla="*/ 708026 w 21600"/>
                  <a:gd name="T1" fmla="*/ 366713 h 21600"/>
                  <a:gd name="T2" fmla="*/ 708026 w 21600"/>
                  <a:gd name="T3" fmla="*/ 366713 h 21600"/>
                  <a:gd name="T4" fmla="*/ 708026 w 21600"/>
                  <a:gd name="T5" fmla="*/ 366713 h 21600"/>
                  <a:gd name="T6" fmla="*/ 708026 w 21600"/>
                  <a:gd name="T7" fmla="*/ 3667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58" y="12903"/>
                    </a:moveTo>
                    <a:lnTo>
                      <a:pt x="703" y="10379"/>
                    </a:lnTo>
                    <a:lnTo>
                      <a:pt x="1431" y="8135"/>
                    </a:lnTo>
                    <a:lnTo>
                      <a:pt x="2305" y="6171"/>
                    </a:lnTo>
                    <a:lnTo>
                      <a:pt x="3616" y="4488"/>
                    </a:lnTo>
                    <a:lnTo>
                      <a:pt x="5072" y="2805"/>
                    </a:lnTo>
                    <a:lnTo>
                      <a:pt x="6819" y="1683"/>
                    </a:lnTo>
                    <a:lnTo>
                      <a:pt x="8834" y="1122"/>
                    </a:lnTo>
                    <a:lnTo>
                      <a:pt x="10872" y="841"/>
                    </a:lnTo>
                    <a:lnTo>
                      <a:pt x="12911" y="1122"/>
                    </a:lnTo>
                    <a:lnTo>
                      <a:pt x="14780" y="1683"/>
                    </a:lnTo>
                    <a:lnTo>
                      <a:pt x="16527" y="2805"/>
                    </a:lnTo>
                    <a:lnTo>
                      <a:pt x="17983" y="4488"/>
                    </a:lnTo>
                    <a:lnTo>
                      <a:pt x="19294" y="6171"/>
                    </a:lnTo>
                    <a:lnTo>
                      <a:pt x="20168" y="8135"/>
                    </a:lnTo>
                    <a:lnTo>
                      <a:pt x="20896" y="10379"/>
                    </a:lnTo>
                    <a:lnTo>
                      <a:pt x="21041" y="12903"/>
                    </a:lnTo>
                    <a:lnTo>
                      <a:pt x="20750" y="15428"/>
                    </a:lnTo>
                    <a:lnTo>
                      <a:pt x="20168" y="17672"/>
                    </a:lnTo>
                    <a:lnTo>
                      <a:pt x="19003" y="19916"/>
                    </a:lnTo>
                    <a:lnTo>
                      <a:pt x="17546" y="21599"/>
                    </a:lnTo>
                    <a:lnTo>
                      <a:pt x="18566" y="21599"/>
                    </a:lnTo>
                    <a:lnTo>
                      <a:pt x="19876" y="19916"/>
                    </a:lnTo>
                    <a:lnTo>
                      <a:pt x="20750" y="17672"/>
                    </a:lnTo>
                    <a:lnTo>
                      <a:pt x="21454" y="15428"/>
                    </a:lnTo>
                    <a:lnTo>
                      <a:pt x="21600" y="12903"/>
                    </a:lnTo>
                    <a:lnTo>
                      <a:pt x="21454" y="10379"/>
                    </a:lnTo>
                    <a:lnTo>
                      <a:pt x="20750" y="7854"/>
                    </a:lnTo>
                    <a:lnTo>
                      <a:pt x="19731" y="5610"/>
                    </a:lnTo>
                    <a:lnTo>
                      <a:pt x="18420" y="3927"/>
                    </a:lnTo>
                    <a:lnTo>
                      <a:pt x="16818" y="2244"/>
                    </a:lnTo>
                    <a:lnTo>
                      <a:pt x="15071" y="1122"/>
                    </a:lnTo>
                    <a:lnTo>
                      <a:pt x="13057" y="280"/>
                    </a:lnTo>
                    <a:lnTo>
                      <a:pt x="10872" y="0"/>
                    </a:lnTo>
                    <a:lnTo>
                      <a:pt x="8688" y="280"/>
                    </a:lnTo>
                    <a:lnTo>
                      <a:pt x="6674" y="1122"/>
                    </a:lnTo>
                    <a:lnTo>
                      <a:pt x="4781" y="2244"/>
                    </a:lnTo>
                    <a:lnTo>
                      <a:pt x="3179" y="3927"/>
                    </a:lnTo>
                    <a:lnTo>
                      <a:pt x="1868" y="5610"/>
                    </a:lnTo>
                    <a:lnTo>
                      <a:pt x="849" y="7854"/>
                    </a:lnTo>
                    <a:lnTo>
                      <a:pt x="291" y="10379"/>
                    </a:lnTo>
                    <a:lnTo>
                      <a:pt x="0" y="12903"/>
                    </a:lnTo>
                    <a:lnTo>
                      <a:pt x="145" y="15428"/>
                    </a:lnTo>
                    <a:lnTo>
                      <a:pt x="849" y="17672"/>
                    </a:lnTo>
                    <a:lnTo>
                      <a:pt x="1723" y="19916"/>
                    </a:lnTo>
                    <a:lnTo>
                      <a:pt x="3033" y="21599"/>
                    </a:lnTo>
                    <a:lnTo>
                      <a:pt x="4053" y="21599"/>
                    </a:lnTo>
                    <a:lnTo>
                      <a:pt x="2596" y="19916"/>
                    </a:lnTo>
                    <a:lnTo>
                      <a:pt x="1431" y="17672"/>
                    </a:lnTo>
                    <a:lnTo>
                      <a:pt x="849" y="15428"/>
                    </a:lnTo>
                    <a:lnTo>
                      <a:pt x="558" y="12903"/>
                    </a:lnTo>
                    <a:close/>
                  </a:path>
                </a:pathLst>
              </a:custGeom>
              <a:gradFill rotWithShape="0">
                <a:gsLst>
                  <a:gs pos="0">
                    <a:srgbClr val="0088E4"/>
                  </a:gs>
                  <a:gs pos="100000">
                    <a:srgbClr val="0073C1"/>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2" name="AutoShape 26"/>
              <p:cNvSpPr>
                <a:spLocks/>
              </p:cNvSpPr>
              <p:nvPr/>
            </p:nvSpPr>
            <p:spPr bwMode="auto">
              <a:xfrm>
                <a:off x="485774" y="1276350"/>
                <a:ext cx="646114" cy="771525"/>
              </a:xfrm>
              <a:custGeom>
                <a:avLst/>
                <a:gdLst>
                  <a:gd name="T0" fmla="*/ 323057 w 21600"/>
                  <a:gd name="T1" fmla="*/ 385763 h 21600"/>
                  <a:gd name="T2" fmla="*/ 323057 w 21600"/>
                  <a:gd name="T3" fmla="*/ 385763 h 21600"/>
                  <a:gd name="T4" fmla="*/ 323057 w 21600"/>
                  <a:gd name="T5" fmla="*/ 385763 h 21600"/>
                  <a:gd name="T6" fmla="*/ 323057 w 21600"/>
                  <a:gd name="T7" fmla="*/ 385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7" y="13333"/>
                    </a:moveTo>
                    <a:lnTo>
                      <a:pt x="1276" y="10933"/>
                    </a:lnTo>
                    <a:lnTo>
                      <a:pt x="2553" y="8800"/>
                    </a:lnTo>
                    <a:lnTo>
                      <a:pt x="4415" y="6666"/>
                    </a:lnTo>
                    <a:lnTo>
                      <a:pt x="6969" y="4800"/>
                    </a:lnTo>
                    <a:lnTo>
                      <a:pt x="9842" y="3200"/>
                    </a:lnTo>
                    <a:lnTo>
                      <a:pt x="13353" y="1866"/>
                    </a:lnTo>
                    <a:lnTo>
                      <a:pt x="17503" y="1066"/>
                    </a:lnTo>
                    <a:lnTo>
                      <a:pt x="21600" y="266"/>
                    </a:lnTo>
                    <a:lnTo>
                      <a:pt x="21600" y="0"/>
                    </a:lnTo>
                    <a:lnTo>
                      <a:pt x="17184" y="533"/>
                    </a:lnTo>
                    <a:lnTo>
                      <a:pt x="13034" y="1600"/>
                    </a:lnTo>
                    <a:lnTo>
                      <a:pt x="9523" y="2933"/>
                    </a:lnTo>
                    <a:lnTo>
                      <a:pt x="6331" y="4533"/>
                    </a:lnTo>
                    <a:lnTo>
                      <a:pt x="3830" y="6400"/>
                    </a:lnTo>
                    <a:lnTo>
                      <a:pt x="1596" y="8533"/>
                    </a:lnTo>
                    <a:lnTo>
                      <a:pt x="319" y="10933"/>
                    </a:lnTo>
                    <a:lnTo>
                      <a:pt x="0" y="13333"/>
                    </a:lnTo>
                    <a:lnTo>
                      <a:pt x="319" y="15466"/>
                    </a:lnTo>
                    <a:lnTo>
                      <a:pt x="1596" y="17599"/>
                    </a:lnTo>
                    <a:lnTo>
                      <a:pt x="3511" y="19733"/>
                    </a:lnTo>
                    <a:lnTo>
                      <a:pt x="5692" y="21599"/>
                    </a:lnTo>
                    <a:lnTo>
                      <a:pt x="6969" y="21599"/>
                    </a:lnTo>
                    <a:lnTo>
                      <a:pt x="4415" y="19999"/>
                    </a:lnTo>
                    <a:lnTo>
                      <a:pt x="2553" y="17866"/>
                    </a:lnTo>
                    <a:lnTo>
                      <a:pt x="1276" y="15733"/>
                    </a:lnTo>
                    <a:lnTo>
                      <a:pt x="957" y="13333"/>
                    </a:lnTo>
                    <a:close/>
                  </a:path>
                </a:pathLst>
              </a:custGeom>
              <a:gradFill rotWithShape="0">
                <a:gsLst>
                  <a:gs pos="0">
                    <a:srgbClr val="0088E4"/>
                  </a:gs>
                  <a:gs pos="100000">
                    <a:srgbClr val="007BCF"/>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3" name="AutoShape 27"/>
              <p:cNvSpPr>
                <a:spLocks/>
              </p:cNvSpPr>
              <p:nvPr/>
            </p:nvSpPr>
            <p:spPr bwMode="auto">
              <a:xfrm>
                <a:off x="1922462" y="1619250"/>
                <a:ext cx="171451" cy="400050"/>
              </a:xfrm>
              <a:custGeom>
                <a:avLst/>
                <a:gdLst>
                  <a:gd name="T0" fmla="*/ 85726 w 21600"/>
                  <a:gd name="T1" fmla="*/ 200025 h 21600"/>
                  <a:gd name="T2" fmla="*/ 85726 w 21600"/>
                  <a:gd name="T3" fmla="*/ 200025 h 21600"/>
                  <a:gd name="T4" fmla="*/ 85726 w 21600"/>
                  <a:gd name="T5" fmla="*/ 200025 h 21600"/>
                  <a:gd name="T6" fmla="*/ 85726 w 21600"/>
                  <a:gd name="T7" fmla="*/ 2000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966" y="7199"/>
                    </a:moveTo>
                    <a:lnTo>
                      <a:pt x="16755" y="11314"/>
                    </a:lnTo>
                    <a:lnTo>
                      <a:pt x="13121" y="14914"/>
                    </a:lnTo>
                    <a:lnTo>
                      <a:pt x="7267" y="18514"/>
                    </a:lnTo>
                    <a:lnTo>
                      <a:pt x="0" y="21600"/>
                    </a:lnTo>
                    <a:lnTo>
                      <a:pt x="3633" y="21600"/>
                    </a:lnTo>
                    <a:lnTo>
                      <a:pt x="10699" y="18514"/>
                    </a:lnTo>
                    <a:lnTo>
                      <a:pt x="16755" y="14914"/>
                    </a:lnTo>
                    <a:lnTo>
                      <a:pt x="20388" y="11314"/>
                    </a:lnTo>
                    <a:lnTo>
                      <a:pt x="21599" y="7199"/>
                    </a:lnTo>
                    <a:lnTo>
                      <a:pt x="20388" y="3599"/>
                    </a:lnTo>
                    <a:lnTo>
                      <a:pt x="17966" y="0"/>
                    </a:lnTo>
                    <a:lnTo>
                      <a:pt x="13121" y="0"/>
                    </a:lnTo>
                    <a:lnTo>
                      <a:pt x="16755" y="3599"/>
                    </a:lnTo>
                    <a:lnTo>
                      <a:pt x="17966" y="7199"/>
                    </a:lnTo>
                    <a:close/>
                  </a:path>
                </a:pathLst>
              </a:custGeom>
              <a:gradFill rotWithShape="0">
                <a:gsLst>
                  <a:gs pos="0">
                    <a:srgbClr val="0088E4"/>
                  </a:gs>
                  <a:gs pos="100000">
                    <a:srgbClr val="006FB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4" name="AutoShape 28"/>
              <p:cNvSpPr>
                <a:spLocks/>
              </p:cNvSpPr>
              <p:nvPr/>
            </p:nvSpPr>
            <p:spPr bwMode="auto">
              <a:xfrm>
                <a:off x="463550" y="1049337"/>
                <a:ext cx="1325563" cy="238126"/>
              </a:xfrm>
              <a:custGeom>
                <a:avLst/>
                <a:gdLst>
                  <a:gd name="T0" fmla="*/ 662782 w 21600"/>
                  <a:gd name="T1" fmla="*/ 119063 h 21600"/>
                  <a:gd name="T2" fmla="*/ 662782 w 21600"/>
                  <a:gd name="T3" fmla="*/ 119063 h 21600"/>
                  <a:gd name="T4" fmla="*/ 662782 w 21600"/>
                  <a:gd name="T5" fmla="*/ 119063 h 21600"/>
                  <a:gd name="T6" fmla="*/ 662782 w 21600"/>
                  <a:gd name="T7" fmla="*/ 1190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399" y="2592"/>
                    </a:moveTo>
                    <a:lnTo>
                      <a:pt x="15443" y="3456"/>
                    </a:lnTo>
                    <a:lnTo>
                      <a:pt x="17642" y="4320"/>
                    </a:lnTo>
                    <a:lnTo>
                      <a:pt x="19530" y="6048"/>
                    </a:lnTo>
                    <a:lnTo>
                      <a:pt x="21418" y="8640"/>
                    </a:lnTo>
                    <a:lnTo>
                      <a:pt x="21599" y="6048"/>
                    </a:lnTo>
                    <a:lnTo>
                      <a:pt x="19685" y="3456"/>
                    </a:lnTo>
                    <a:lnTo>
                      <a:pt x="17797" y="1728"/>
                    </a:lnTo>
                    <a:lnTo>
                      <a:pt x="13399" y="0"/>
                    </a:lnTo>
                    <a:lnTo>
                      <a:pt x="9622" y="1728"/>
                    </a:lnTo>
                    <a:lnTo>
                      <a:pt x="6001" y="5184"/>
                    </a:lnTo>
                    <a:lnTo>
                      <a:pt x="2845" y="11232"/>
                    </a:lnTo>
                    <a:lnTo>
                      <a:pt x="0" y="19008"/>
                    </a:lnTo>
                    <a:lnTo>
                      <a:pt x="491" y="21600"/>
                    </a:lnTo>
                    <a:lnTo>
                      <a:pt x="3155" y="13824"/>
                    </a:lnTo>
                    <a:lnTo>
                      <a:pt x="6311" y="7776"/>
                    </a:lnTo>
                    <a:lnTo>
                      <a:pt x="9778" y="4320"/>
                    </a:lnTo>
                    <a:lnTo>
                      <a:pt x="13399" y="2592"/>
                    </a:lnTo>
                    <a:close/>
                  </a:path>
                </a:pathLst>
              </a:custGeom>
              <a:solidFill>
                <a:srgbClr val="0088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5" name="AutoShape 29"/>
              <p:cNvSpPr>
                <a:spLocks/>
              </p:cNvSpPr>
              <p:nvPr/>
            </p:nvSpPr>
            <p:spPr bwMode="auto">
              <a:xfrm>
                <a:off x="144462" y="1316037"/>
                <a:ext cx="271463" cy="731838"/>
              </a:xfrm>
              <a:custGeom>
                <a:avLst/>
                <a:gdLst>
                  <a:gd name="T0" fmla="*/ 135732 w 21600"/>
                  <a:gd name="T1" fmla="*/ 365919 h 21600"/>
                  <a:gd name="T2" fmla="*/ 135732 w 21600"/>
                  <a:gd name="T3" fmla="*/ 365919 h 21600"/>
                  <a:gd name="T4" fmla="*/ 135732 w 21600"/>
                  <a:gd name="T5" fmla="*/ 365919 h 21600"/>
                  <a:gd name="T6" fmla="*/ 135732 w 21600"/>
                  <a:gd name="T7" fmla="*/ 365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15" y="12322"/>
                    </a:moveTo>
                    <a:lnTo>
                      <a:pt x="5431" y="8949"/>
                    </a:lnTo>
                    <a:lnTo>
                      <a:pt x="8463" y="6137"/>
                    </a:lnTo>
                    <a:lnTo>
                      <a:pt x="14652" y="3373"/>
                    </a:lnTo>
                    <a:lnTo>
                      <a:pt x="21599" y="843"/>
                    </a:lnTo>
                    <a:lnTo>
                      <a:pt x="19326" y="0"/>
                    </a:lnTo>
                    <a:lnTo>
                      <a:pt x="10863" y="2811"/>
                    </a:lnTo>
                    <a:lnTo>
                      <a:pt x="5431" y="5622"/>
                    </a:lnTo>
                    <a:lnTo>
                      <a:pt x="1642" y="8949"/>
                    </a:lnTo>
                    <a:lnTo>
                      <a:pt x="0" y="12322"/>
                    </a:lnTo>
                    <a:lnTo>
                      <a:pt x="757" y="14852"/>
                    </a:lnTo>
                    <a:lnTo>
                      <a:pt x="3157" y="17101"/>
                    </a:lnTo>
                    <a:lnTo>
                      <a:pt x="6189" y="19350"/>
                    </a:lnTo>
                    <a:lnTo>
                      <a:pt x="10863" y="21600"/>
                    </a:lnTo>
                    <a:lnTo>
                      <a:pt x="15410" y="21600"/>
                    </a:lnTo>
                    <a:lnTo>
                      <a:pt x="10863" y="19350"/>
                    </a:lnTo>
                    <a:lnTo>
                      <a:pt x="6947" y="17101"/>
                    </a:lnTo>
                    <a:lnTo>
                      <a:pt x="4673" y="14852"/>
                    </a:lnTo>
                    <a:lnTo>
                      <a:pt x="3915" y="12322"/>
                    </a:lnTo>
                    <a:close/>
                  </a:path>
                </a:pathLst>
              </a:custGeom>
              <a:solidFill>
                <a:srgbClr val="0088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6" name="AutoShape 30"/>
              <p:cNvSpPr>
                <a:spLocks/>
              </p:cNvSpPr>
              <p:nvPr/>
            </p:nvSpPr>
            <p:spPr bwMode="auto">
              <a:xfrm>
                <a:off x="1865312" y="1154112"/>
                <a:ext cx="571501" cy="893763"/>
              </a:xfrm>
              <a:custGeom>
                <a:avLst/>
                <a:gdLst>
                  <a:gd name="T0" fmla="*/ 285751 w 21600"/>
                  <a:gd name="T1" fmla="*/ 446882 h 21600"/>
                  <a:gd name="T2" fmla="*/ 285751 w 21600"/>
                  <a:gd name="T3" fmla="*/ 446882 h 21600"/>
                  <a:gd name="T4" fmla="*/ 285751 w 21600"/>
                  <a:gd name="T5" fmla="*/ 446882 h 21600"/>
                  <a:gd name="T6" fmla="*/ 285751 w 21600"/>
                  <a:gd name="T7" fmla="*/ 4468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4003"/>
                    </a:moveTo>
                    <a:lnTo>
                      <a:pt x="21180" y="11701"/>
                    </a:lnTo>
                    <a:lnTo>
                      <a:pt x="20100" y="9629"/>
                    </a:lnTo>
                    <a:lnTo>
                      <a:pt x="18300" y="7826"/>
                    </a:lnTo>
                    <a:lnTo>
                      <a:pt x="15720" y="5985"/>
                    </a:lnTo>
                    <a:lnTo>
                      <a:pt x="12780" y="4143"/>
                    </a:lnTo>
                    <a:lnTo>
                      <a:pt x="9540" y="2532"/>
                    </a:lnTo>
                    <a:lnTo>
                      <a:pt x="5520" y="1150"/>
                    </a:lnTo>
                    <a:lnTo>
                      <a:pt x="1140" y="0"/>
                    </a:lnTo>
                    <a:lnTo>
                      <a:pt x="0" y="460"/>
                    </a:lnTo>
                    <a:lnTo>
                      <a:pt x="4020" y="1611"/>
                    </a:lnTo>
                    <a:lnTo>
                      <a:pt x="8040" y="2992"/>
                    </a:lnTo>
                    <a:lnTo>
                      <a:pt x="11340" y="4373"/>
                    </a:lnTo>
                    <a:lnTo>
                      <a:pt x="14280" y="6215"/>
                    </a:lnTo>
                    <a:lnTo>
                      <a:pt x="16440" y="8056"/>
                    </a:lnTo>
                    <a:lnTo>
                      <a:pt x="17940" y="9860"/>
                    </a:lnTo>
                    <a:lnTo>
                      <a:pt x="19020" y="11931"/>
                    </a:lnTo>
                    <a:lnTo>
                      <a:pt x="19380" y="14003"/>
                    </a:lnTo>
                    <a:lnTo>
                      <a:pt x="19020" y="16075"/>
                    </a:lnTo>
                    <a:lnTo>
                      <a:pt x="17940" y="17916"/>
                    </a:lnTo>
                    <a:lnTo>
                      <a:pt x="16440" y="19758"/>
                    </a:lnTo>
                    <a:lnTo>
                      <a:pt x="14280" y="21600"/>
                    </a:lnTo>
                    <a:lnTo>
                      <a:pt x="16080" y="21600"/>
                    </a:lnTo>
                    <a:lnTo>
                      <a:pt x="18660" y="19758"/>
                    </a:lnTo>
                    <a:lnTo>
                      <a:pt x="20100" y="17916"/>
                    </a:lnTo>
                    <a:lnTo>
                      <a:pt x="21180" y="16075"/>
                    </a:lnTo>
                    <a:lnTo>
                      <a:pt x="21600" y="14003"/>
                    </a:lnTo>
                    <a:close/>
                  </a:path>
                </a:pathLst>
              </a:custGeom>
              <a:gradFill rotWithShape="0">
                <a:gsLst>
                  <a:gs pos="0">
                    <a:srgbClr val="0088E4"/>
                  </a:gs>
                  <a:gs pos="100000">
                    <a:srgbClr val="0077C8"/>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7" name="AutoShape 31"/>
              <p:cNvSpPr>
                <a:spLocks/>
              </p:cNvSpPr>
              <p:nvPr/>
            </p:nvSpPr>
            <p:spPr bwMode="auto">
              <a:xfrm>
                <a:off x="860425" y="963612"/>
                <a:ext cx="1711325" cy="674688"/>
              </a:xfrm>
              <a:custGeom>
                <a:avLst/>
                <a:gdLst>
                  <a:gd name="T0" fmla="*/ 855662 w 21600"/>
                  <a:gd name="T1" fmla="*/ 337344 h 21600"/>
                  <a:gd name="T2" fmla="*/ 855662 w 21600"/>
                  <a:gd name="T3" fmla="*/ 337344 h 21600"/>
                  <a:gd name="T4" fmla="*/ 855662 w 21600"/>
                  <a:gd name="T5" fmla="*/ 337344 h 21600"/>
                  <a:gd name="T6" fmla="*/ 855662 w 21600"/>
                  <a:gd name="T7" fmla="*/ 3373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99" y="21599"/>
                    </a:moveTo>
                    <a:lnTo>
                      <a:pt x="21599" y="21295"/>
                    </a:lnTo>
                    <a:lnTo>
                      <a:pt x="21359" y="19160"/>
                    </a:lnTo>
                    <a:lnTo>
                      <a:pt x="20978" y="17076"/>
                    </a:lnTo>
                    <a:lnTo>
                      <a:pt x="19756" y="12807"/>
                    </a:lnTo>
                    <a:lnTo>
                      <a:pt x="18173" y="9148"/>
                    </a:lnTo>
                    <a:lnTo>
                      <a:pt x="16230" y="6098"/>
                    </a:lnTo>
                    <a:lnTo>
                      <a:pt x="13905" y="3659"/>
                    </a:lnTo>
                    <a:lnTo>
                      <a:pt x="11220" y="1524"/>
                    </a:lnTo>
                    <a:lnTo>
                      <a:pt x="8415" y="304"/>
                    </a:lnTo>
                    <a:lnTo>
                      <a:pt x="5369" y="0"/>
                    </a:lnTo>
                    <a:lnTo>
                      <a:pt x="2684" y="304"/>
                    </a:lnTo>
                    <a:lnTo>
                      <a:pt x="0" y="1219"/>
                    </a:lnTo>
                    <a:lnTo>
                      <a:pt x="240" y="1829"/>
                    </a:lnTo>
                    <a:lnTo>
                      <a:pt x="2684" y="914"/>
                    </a:lnTo>
                    <a:lnTo>
                      <a:pt x="5369" y="609"/>
                    </a:lnTo>
                    <a:lnTo>
                      <a:pt x="8415" y="914"/>
                    </a:lnTo>
                    <a:lnTo>
                      <a:pt x="11100" y="2134"/>
                    </a:lnTo>
                    <a:lnTo>
                      <a:pt x="13665" y="4269"/>
                    </a:lnTo>
                    <a:lnTo>
                      <a:pt x="15989" y="6708"/>
                    </a:lnTo>
                    <a:lnTo>
                      <a:pt x="17933" y="9758"/>
                    </a:lnTo>
                    <a:lnTo>
                      <a:pt x="19395" y="13417"/>
                    </a:lnTo>
                    <a:lnTo>
                      <a:pt x="20017" y="15247"/>
                    </a:lnTo>
                    <a:lnTo>
                      <a:pt x="20497" y="17381"/>
                    </a:lnTo>
                    <a:lnTo>
                      <a:pt x="20858" y="19465"/>
                    </a:lnTo>
                    <a:lnTo>
                      <a:pt x="21099" y="21599"/>
                    </a:lnTo>
                    <a:close/>
                  </a:path>
                </a:pathLst>
              </a:custGeom>
              <a:gradFill rotWithShape="0">
                <a:gsLst>
                  <a:gs pos="0">
                    <a:srgbClr val="0088E4"/>
                  </a:gs>
                  <a:gs pos="100000">
                    <a:srgbClr val="0077C8"/>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8" name="AutoShape 32"/>
              <p:cNvSpPr>
                <a:spLocks/>
              </p:cNvSpPr>
              <p:nvPr/>
            </p:nvSpPr>
            <p:spPr bwMode="auto">
              <a:xfrm>
                <a:off x="2425700" y="1676400"/>
                <a:ext cx="155575" cy="371475"/>
              </a:xfrm>
              <a:custGeom>
                <a:avLst/>
                <a:gdLst>
                  <a:gd name="T0" fmla="*/ 77788 w 21600"/>
                  <a:gd name="T1" fmla="*/ 185738 h 21600"/>
                  <a:gd name="T2" fmla="*/ 77788 w 21600"/>
                  <a:gd name="T3" fmla="*/ 185738 h 21600"/>
                  <a:gd name="T4" fmla="*/ 77788 w 21600"/>
                  <a:gd name="T5" fmla="*/ 185738 h 21600"/>
                  <a:gd name="T6" fmla="*/ 77788 w 21600"/>
                  <a:gd name="T7" fmla="*/ 185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5510" y="21600"/>
                    </a:lnTo>
                    <a:lnTo>
                      <a:pt x="12122" y="17169"/>
                    </a:lnTo>
                    <a:lnTo>
                      <a:pt x="17632" y="12738"/>
                    </a:lnTo>
                    <a:lnTo>
                      <a:pt x="20277" y="8307"/>
                    </a:lnTo>
                    <a:lnTo>
                      <a:pt x="21599" y="3323"/>
                    </a:lnTo>
                    <a:lnTo>
                      <a:pt x="21599" y="0"/>
                    </a:lnTo>
                    <a:lnTo>
                      <a:pt x="16310" y="0"/>
                    </a:lnTo>
                    <a:lnTo>
                      <a:pt x="16310" y="3323"/>
                    </a:lnTo>
                    <a:lnTo>
                      <a:pt x="14767" y="8307"/>
                    </a:lnTo>
                    <a:lnTo>
                      <a:pt x="12122" y="12738"/>
                    </a:lnTo>
                    <a:lnTo>
                      <a:pt x="6832" y="17169"/>
                    </a:lnTo>
                    <a:lnTo>
                      <a:pt x="0" y="21600"/>
                    </a:lnTo>
                    <a:close/>
                  </a:path>
                </a:pathLst>
              </a:custGeom>
              <a:gradFill rotWithShape="0">
                <a:gsLst>
                  <a:gs pos="0">
                    <a:srgbClr val="0088E4"/>
                  </a:gs>
                  <a:gs pos="100000">
                    <a:srgbClr val="0077C8"/>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29" name="AutoShape 33"/>
              <p:cNvSpPr>
                <a:spLocks/>
              </p:cNvSpPr>
              <p:nvPr/>
            </p:nvSpPr>
            <p:spPr bwMode="auto">
              <a:xfrm>
                <a:off x="0" y="1030287"/>
                <a:ext cx="763588" cy="1017588"/>
              </a:xfrm>
              <a:custGeom>
                <a:avLst/>
                <a:gdLst>
                  <a:gd name="T0" fmla="*/ 381794 w 21600"/>
                  <a:gd name="T1" fmla="*/ 508794 h 21600"/>
                  <a:gd name="T2" fmla="*/ 381794 w 21600"/>
                  <a:gd name="T3" fmla="*/ 508794 h 21600"/>
                  <a:gd name="T4" fmla="*/ 381794 w 21600"/>
                  <a:gd name="T5" fmla="*/ 508794 h 21600"/>
                  <a:gd name="T6" fmla="*/ 381794 w 21600"/>
                  <a:gd name="T7" fmla="*/ 5087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08" y="14927"/>
                    </a:moveTo>
                    <a:lnTo>
                      <a:pt x="1077" y="12501"/>
                    </a:lnTo>
                    <a:lnTo>
                      <a:pt x="2469" y="10277"/>
                    </a:lnTo>
                    <a:lnTo>
                      <a:pt x="4086" y="8289"/>
                    </a:lnTo>
                    <a:lnTo>
                      <a:pt x="6556" y="6267"/>
                    </a:lnTo>
                    <a:lnTo>
                      <a:pt x="9565" y="4448"/>
                    </a:lnTo>
                    <a:lnTo>
                      <a:pt x="13112" y="2830"/>
                    </a:lnTo>
                    <a:lnTo>
                      <a:pt x="17244" y="1617"/>
                    </a:lnTo>
                    <a:lnTo>
                      <a:pt x="21599" y="404"/>
                    </a:lnTo>
                    <a:lnTo>
                      <a:pt x="20522" y="0"/>
                    </a:lnTo>
                    <a:lnTo>
                      <a:pt x="16121" y="1213"/>
                    </a:lnTo>
                    <a:lnTo>
                      <a:pt x="12304" y="2628"/>
                    </a:lnTo>
                    <a:lnTo>
                      <a:pt x="8756" y="4245"/>
                    </a:lnTo>
                    <a:lnTo>
                      <a:pt x="5748" y="6065"/>
                    </a:lnTo>
                    <a:lnTo>
                      <a:pt x="3278" y="8087"/>
                    </a:lnTo>
                    <a:lnTo>
                      <a:pt x="1661" y="10277"/>
                    </a:lnTo>
                    <a:lnTo>
                      <a:pt x="269" y="12501"/>
                    </a:lnTo>
                    <a:lnTo>
                      <a:pt x="0" y="14927"/>
                    </a:lnTo>
                    <a:lnTo>
                      <a:pt x="269" y="16747"/>
                    </a:lnTo>
                    <a:lnTo>
                      <a:pt x="808" y="18365"/>
                    </a:lnTo>
                    <a:lnTo>
                      <a:pt x="1930" y="19982"/>
                    </a:lnTo>
                    <a:lnTo>
                      <a:pt x="3278" y="21600"/>
                    </a:lnTo>
                    <a:lnTo>
                      <a:pt x="4355" y="21600"/>
                    </a:lnTo>
                    <a:lnTo>
                      <a:pt x="3008" y="19982"/>
                    </a:lnTo>
                    <a:lnTo>
                      <a:pt x="1930" y="18365"/>
                    </a:lnTo>
                    <a:lnTo>
                      <a:pt x="1077" y="16747"/>
                    </a:lnTo>
                    <a:lnTo>
                      <a:pt x="808" y="14927"/>
                    </a:lnTo>
                    <a:close/>
                  </a:path>
                </a:pathLst>
              </a:custGeom>
              <a:solidFill>
                <a:srgbClr val="0088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0" name="AutoShape 34"/>
              <p:cNvSpPr>
                <a:spLocks/>
              </p:cNvSpPr>
              <p:nvPr/>
            </p:nvSpPr>
            <p:spPr bwMode="auto">
              <a:xfrm>
                <a:off x="3848100" y="600075"/>
                <a:ext cx="1906588" cy="1160463"/>
              </a:xfrm>
              <a:custGeom>
                <a:avLst/>
                <a:gdLst>
                  <a:gd name="T0" fmla="*/ 953294 w 21600"/>
                  <a:gd name="T1" fmla="*/ 580232 h 21600"/>
                  <a:gd name="T2" fmla="*/ 953294 w 21600"/>
                  <a:gd name="T3" fmla="*/ 580232 h 21600"/>
                  <a:gd name="T4" fmla="*/ 953294 w 21600"/>
                  <a:gd name="T5" fmla="*/ 580232 h 21600"/>
                  <a:gd name="T6" fmla="*/ 953294 w 21600"/>
                  <a:gd name="T7" fmla="*/ 5802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62" y="0"/>
                    </a:moveTo>
                    <a:lnTo>
                      <a:pt x="8704" y="177"/>
                    </a:lnTo>
                    <a:lnTo>
                      <a:pt x="6654" y="886"/>
                    </a:lnTo>
                    <a:lnTo>
                      <a:pt x="4730" y="1772"/>
                    </a:lnTo>
                    <a:lnTo>
                      <a:pt x="3219" y="3191"/>
                    </a:lnTo>
                    <a:lnTo>
                      <a:pt x="1816" y="4786"/>
                    </a:lnTo>
                    <a:lnTo>
                      <a:pt x="863" y="6559"/>
                    </a:lnTo>
                    <a:lnTo>
                      <a:pt x="215" y="8687"/>
                    </a:lnTo>
                    <a:lnTo>
                      <a:pt x="0" y="10814"/>
                    </a:lnTo>
                    <a:lnTo>
                      <a:pt x="107" y="11848"/>
                    </a:lnTo>
                    <a:lnTo>
                      <a:pt x="215" y="12912"/>
                    </a:lnTo>
                    <a:lnTo>
                      <a:pt x="863" y="15040"/>
                    </a:lnTo>
                    <a:lnTo>
                      <a:pt x="1816" y="16813"/>
                    </a:lnTo>
                    <a:lnTo>
                      <a:pt x="3219" y="18408"/>
                    </a:lnTo>
                    <a:lnTo>
                      <a:pt x="4730" y="19827"/>
                    </a:lnTo>
                    <a:lnTo>
                      <a:pt x="6654" y="20713"/>
                    </a:lnTo>
                    <a:lnTo>
                      <a:pt x="8704" y="21422"/>
                    </a:lnTo>
                    <a:lnTo>
                      <a:pt x="10862" y="21599"/>
                    </a:lnTo>
                    <a:lnTo>
                      <a:pt x="13003" y="21422"/>
                    </a:lnTo>
                    <a:lnTo>
                      <a:pt x="15053" y="20713"/>
                    </a:lnTo>
                    <a:lnTo>
                      <a:pt x="16869" y="19827"/>
                    </a:lnTo>
                    <a:lnTo>
                      <a:pt x="18488" y="18408"/>
                    </a:lnTo>
                    <a:lnTo>
                      <a:pt x="19783" y="16813"/>
                    </a:lnTo>
                    <a:lnTo>
                      <a:pt x="20736" y="15040"/>
                    </a:lnTo>
                    <a:lnTo>
                      <a:pt x="21384" y="12912"/>
                    </a:lnTo>
                    <a:lnTo>
                      <a:pt x="21599" y="11848"/>
                    </a:lnTo>
                    <a:lnTo>
                      <a:pt x="21599" y="9751"/>
                    </a:lnTo>
                    <a:lnTo>
                      <a:pt x="21384" y="8687"/>
                    </a:lnTo>
                    <a:lnTo>
                      <a:pt x="20736" y="6559"/>
                    </a:lnTo>
                    <a:lnTo>
                      <a:pt x="19783" y="4786"/>
                    </a:lnTo>
                    <a:lnTo>
                      <a:pt x="18488" y="3191"/>
                    </a:lnTo>
                    <a:lnTo>
                      <a:pt x="16869" y="1772"/>
                    </a:lnTo>
                    <a:lnTo>
                      <a:pt x="15053" y="886"/>
                    </a:lnTo>
                    <a:lnTo>
                      <a:pt x="13003" y="177"/>
                    </a:lnTo>
                    <a:lnTo>
                      <a:pt x="10862" y="0"/>
                    </a:lnTo>
                    <a:close/>
                    <a:moveTo>
                      <a:pt x="10862" y="20890"/>
                    </a:moveTo>
                    <a:lnTo>
                      <a:pt x="8812" y="20713"/>
                    </a:lnTo>
                    <a:lnTo>
                      <a:pt x="6870" y="20181"/>
                    </a:lnTo>
                    <a:lnTo>
                      <a:pt x="5161" y="19117"/>
                    </a:lnTo>
                    <a:lnTo>
                      <a:pt x="3650" y="18054"/>
                    </a:lnTo>
                    <a:lnTo>
                      <a:pt x="2356" y="16458"/>
                    </a:lnTo>
                    <a:lnTo>
                      <a:pt x="1492" y="14685"/>
                    </a:lnTo>
                    <a:lnTo>
                      <a:pt x="863" y="12912"/>
                    </a:lnTo>
                    <a:lnTo>
                      <a:pt x="755" y="11848"/>
                    </a:lnTo>
                    <a:lnTo>
                      <a:pt x="647" y="10814"/>
                    </a:lnTo>
                    <a:lnTo>
                      <a:pt x="755" y="9751"/>
                    </a:lnTo>
                    <a:lnTo>
                      <a:pt x="863" y="8864"/>
                    </a:lnTo>
                    <a:lnTo>
                      <a:pt x="1492" y="6914"/>
                    </a:lnTo>
                    <a:lnTo>
                      <a:pt x="2356" y="5141"/>
                    </a:lnTo>
                    <a:lnTo>
                      <a:pt x="3650" y="3723"/>
                    </a:lnTo>
                    <a:lnTo>
                      <a:pt x="5161" y="2482"/>
                    </a:lnTo>
                    <a:lnTo>
                      <a:pt x="6870" y="1595"/>
                    </a:lnTo>
                    <a:lnTo>
                      <a:pt x="8812" y="886"/>
                    </a:lnTo>
                    <a:lnTo>
                      <a:pt x="10862" y="709"/>
                    </a:lnTo>
                    <a:lnTo>
                      <a:pt x="12895" y="886"/>
                    </a:lnTo>
                    <a:lnTo>
                      <a:pt x="14837" y="1595"/>
                    </a:lnTo>
                    <a:lnTo>
                      <a:pt x="16546" y="2482"/>
                    </a:lnTo>
                    <a:lnTo>
                      <a:pt x="18056" y="3723"/>
                    </a:lnTo>
                    <a:lnTo>
                      <a:pt x="19243" y="5141"/>
                    </a:lnTo>
                    <a:lnTo>
                      <a:pt x="20215" y="6914"/>
                    </a:lnTo>
                    <a:lnTo>
                      <a:pt x="20736" y="8864"/>
                    </a:lnTo>
                    <a:lnTo>
                      <a:pt x="20952" y="10814"/>
                    </a:lnTo>
                    <a:lnTo>
                      <a:pt x="20736" y="12912"/>
                    </a:lnTo>
                    <a:lnTo>
                      <a:pt x="20215" y="14685"/>
                    </a:lnTo>
                    <a:lnTo>
                      <a:pt x="19243" y="16458"/>
                    </a:lnTo>
                    <a:lnTo>
                      <a:pt x="18056" y="18054"/>
                    </a:lnTo>
                    <a:lnTo>
                      <a:pt x="16546" y="19117"/>
                    </a:lnTo>
                    <a:lnTo>
                      <a:pt x="14837" y="20181"/>
                    </a:lnTo>
                    <a:lnTo>
                      <a:pt x="12895" y="20713"/>
                    </a:lnTo>
                    <a:lnTo>
                      <a:pt x="10862" y="20890"/>
                    </a:lnTo>
                    <a:close/>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1" name="AutoShape 35"/>
              <p:cNvSpPr>
                <a:spLocks/>
              </p:cNvSpPr>
              <p:nvPr/>
            </p:nvSpPr>
            <p:spPr bwMode="auto">
              <a:xfrm>
                <a:off x="3733800" y="542925"/>
                <a:ext cx="863600" cy="1169988"/>
              </a:xfrm>
              <a:custGeom>
                <a:avLst/>
                <a:gdLst>
                  <a:gd name="T0" fmla="*/ 431800 w 21600"/>
                  <a:gd name="T1" fmla="*/ 584994 h 21600"/>
                  <a:gd name="T2" fmla="*/ 431800 w 21600"/>
                  <a:gd name="T3" fmla="*/ 584994 h 21600"/>
                  <a:gd name="T4" fmla="*/ 431800 w 21600"/>
                  <a:gd name="T5" fmla="*/ 584994 h 21600"/>
                  <a:gd name="T6" fmla="*/ 431800 w 21600"/>
                  <a:gd name="T7" fmla="*/ 5849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2" y="11781"/>
                    </a:moveTo>
                    <a:lnTo>
                      <a:pt x="1429" y="9671"/>
                    </a:lnTo>
                    <a:lnTo>
                      <a:pt x="2620" y="7737"/>
                    </a:lnTo>
                    <a:lnTo>
                      <a:pt x="4288" y="5978"/>
                    </a:lnTo>
                    <a:lnTo>
                      <a:pt x="6869" y="4396"/>
                    </a:lnTo>
                    <a:lnTo>
                      <a:pt x="9966" y="2989"/>
                    </a:lnTo>
                    <a:lnTo>
                      <a:pt x="13301" y="1758"/>
                    </a:lnTo>
                    <a:lnTo>
                      <a:pt x="17311" y="879"/>
                    </a:lnTo>
                    <a:lnTo>
                      <a:pt x="21600" y="351"/>
                    </a:lnTo>
                    <a:lnTo>
                      <a:pt x="21600" y="0"/>
                    </a:lnTo>
                    <a:lnTo>
                      <a:pt x="17073" y="527"/>
                    </a:lnTo>
                    <a:lnTo>
                      <a:pt x="13063" y="1406"/>
                    </a:lnTo>
                    <a:lnTo>
                      <a:pt x="9251" y="2637"/>
                    </a:lnTo>
                    <a:lnTo>
                      <a:pt x="6154" y="4044"/>
                    </a:lnTo>
                    <a:lnTo>
                      <a:pt x="3573" y="5802"/>
                    </a:lnTo>
                    <a:lnTo>
                      <a:pt x="1667" y="7561"/>
                    </a:lnTo>
                    <a:lnTo>
                      <a:pt x="476" y="9671"/>
                    </a:lnTo>
                    <a:lnTo>
                      <a:pt x="0" y="11781"/>
                    </a:lnTo>
                    <a:lnTo>
                      <a:pt x="238" y="13335"/>
                    </a:lnTo>
                    <a:lnTo>
                      <a:pt x="714" y="14741"/>
                    </a:lnTo>
                    <a:lnTo>
                      <a:pt x="1667" y="15972"/>
                    </a:lnTo>
                    <a:lnTo>
                      <a:pt x="3097" y="17379"/>
                    </a:lnTo>
                    <a:lnTo>
                      <a:pt x="4526" y="18610"/>
                    </a:lnTo>
                    <a:lnTo>
                      <a:pt x="6392" y="19665"/>
                    </a:lnTo>
                    <a:lnTo>
                      <a:pt x="8774" y="20720"/>
                    </a:lnTo>
                    <a:lnTo>
                      <a:pt x="11157" y="21600"/>
                    </a:lnTo>
                    <a:lnTo>
                      <a:pt x="12825" y="21600"/>
                    </a:lnTo>
                    <a:lnTo>
                      <a:pt x="10204" y="20720"/>
                    </a:lnTo>
                    <a:lnTo>
                      <a:pt x="5916" y="18610"/>
                    </a:lnTo>
                    <a:lnTo>
                      <a:pt x="4288" y="17379"/>
                    </a:lnTo>
                    <a:lnTo>
                      <a:pt x="2858" y="16148"/>
                    </a:lnTo>
                    <a:lnTo>
                      <a:pt x="1905" y="14741"/>
                    </a:lnTo>
                    <a:lnTo>
                      <a:pt x="1191" y="13335"/>
                    </a:lnTo>
                    <a:lnTo>
                      <a:pt x="952" y="11781"/>
                    </a:lnTo>
                    <a:close/>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2" name="AutoShape 36"/>
              <p:cNvSpPr>
                <a:spLocks/>
              </p:cNvSpPr>
              <p:nvPr/>
            </p:nvSpPr>
            <p:spPr bwMode="auto">
              <a:xfrm>
                <a:off x="4787900" y="533400"/>
                <a:ext cx="966788" cy="400050"/>
              </a:xfrm>
              <a:custGeom>
                <a:avLst/>
                <a:gdLst>
                  <a:gd name="T0" fmla="*/ 483394 w 21600"/>
                  <a:gd name="T1" fmla="*/ 200025 h 21600"/>
                  <a:gd name="T2" fmla="*/ 483394 w 21600"/>
                  <a:gd name="T3" fmla="*/ 200025 h 21600"/>
                  <a:gd name="T4" fmla="*/ 483394 w 21600"/>
                  <a:gd name="T5" fmla="*/ 200025 h 21600"/>
                  <a:gd name="T6" fmla="*/ 483394 w 21600"/>
                  <a:gd name="T7" fmla="*/ 2000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25" y="1028"/>
                    </a:moveTo>
                    <a:lnTo>
                      <a:pt x="4007" y="1542"/>
                    </a:lnTo>
                    <a:lnTo>
                      <a:pt x="7200" y="2571"/>
                    </a:lnTo>
                    <a:lnTo>
                      <a:pt x="10356" y="4114"/>
                    </a:lnTo>
                    <a:lnTo>
                      <a:pt x="13335" y="6685"/>
                    </a:lnTo>
                    <a:lnTo>
                      <a:pt x="15889" y="9771"/>
                    </a:lnTo>
                    <a:lnTo>
                      <a:pt x="18230" y="13371"/>
                    </a:lnTo>
                    <a:lnTo>
                      <a:pt x="20110" y="16971"/>
                    </a:lnTo>
                    <a:lnTo>
                      <a:pt x="21599" y="21600"/>
                    </a:lnTo>
                    <a:lnTo>
                      <a:pt x="21599" y="18514"/>
                    </a:lnTo>
                    <a:lnTo>
                      <a:pt x="19897" y="14400"/>
                    </a:lnTo>
                    <a:lnTo>
                      <a:pt x="17804" y="10800"/>
                    </a:lnTo>
                    <a:lnTo>
                      <a:pt x="15464" y="7714"/>
                    </a:lnTo>
                    <a:lnTo>
                      <a:pt x="12910" y="5142"/>
                    </a:lnTo>
                    <a:lnTo>
                      <a:pt x="10143" y="3085"/>
                    </a:lnTo>
                    <a:lnTo>
                      <a:pt x="6987" y="1542"/>
                    </a:lnTo>
                    <a:lnTo>
                      <a:pt x="3795" y="514"/>
                    </a:lnTo>
                    <a:lnTo>
                      <a:pt x="425" y="0"/>
                    </a:lnTo>
                    <a:lnTo>
                      <a:pt x="0" y="0"/>
                    </a:lnTo>
                    <a:lnTo>
                      <a:pt x="0" y="1028"/>
                    </a:lnTo>
                    <a:lnTo>
                      <a:pt x="425" y="1028"/>
                    </a:lnTo>
                    <a:close/>
                  </a:path>
                </a:pathLst>
              </a:custGeom>
              <a:gradFill rotWithShape="0">
                <a:gsLst>
                  <a:gs pos="0">
                    <a:srgbClr val="0F8FE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3" name="AutoShape 37"/>
              <p:cNvSpPr>
                <a:spLocks/>
              </p:cNvSpPr>
              <p:nvPr/>
            </p:nvSpPr>
            <p:spPr bwMode="auto">
              <a:xfrm>
                <a:off x="5508625" y="1560512"/>
                <a:ext cx="114300" cy="85726"/>
              </a:xfrm>
              <a:custGeom>
                <a:avLst/>
                <a:gdLst>
                  <a:gd name="T0" fmla="*/ 57150 w 21600"/>
                  <a:gd name="T1" fmla="*/ 42863 h 21600"/>
                  <a:gd name="T2" fmla="*/ 57150 w 21600"/>
                  <a:gd name="T3" fmla="*/ 42863 h 21600"/>
                  <a:gd name="T4" fmla="*/ 57150 w 21600"/>
                  <a:gd name="T5" fmla="*/ 42863 h 21600"/>
                  <a:gd name="T6" fmla="*/ 57150 w 21600"/>
                  <a:gd name="T7" fmla="*/ 4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lnTo>
                      <a:pt x="10800" y="12000"/>
                    </a:lnTo>
                    <a:lnTo>
                      <a:pt x="0" y="21600"/>
                    </a:lnTo>
                    <a:lnTo>
                      <a:pt x="10800" y="21600"/>
                    </a:lnTo>
                    <a:lnTo>
                      <a:pt x="16200" y="16800"/>
                    </a:lnTo>
                    <a:lnTo>
                      <a:pt x="21600" y="9600"/>
                    </a:lnTo>
                    <a:lnTo>
                      <a:pt x="21600" y="0"/>
                    </a:lnTo>
                    <a:close/>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4" name="AutoShape 38"/>
              <p:cNvSpPr>
                <a:spLocks/>
              </p:cNvSpPr>
              <p:nvPr/>
            </p:nvSpPr>
            <p:spPr bwMode="auto">
              <a:xfrm>
                <a:off x="4332287" y="1665287"/>
                <a:ext cx="1119188" cy="171451"/>
              </a:xfrm>
              <a:custGeom>
                <a:avLst/>
                <a:gdLst>
                  <a:gd name="T0" fmla="*/ 559594 w 21600"/>
                  <a:gd name="T1" fmla="*/ 85726 h 21600"/>
                  <a:gd name="T2" fmla="*/ 559594 w 21600"/>
                  <a:gd name="T3" fmla="*/ 85726 h 21600"/>
                  <a:gd name="T4" fmla="*/ 559594 w 21600"/>
                  <a:gd name="T5" fmla="*/ 85726 h 21600"/>
                  <a:gd name="T6" fmla="*/ 559594 w 21600"/>
                  <a:gd name="T7" fmla="*/ 857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160" y="18000"/>
                    </a:moveTo>
                    <a:lnTo>
                      <a:pt x="6771" y="18000"/>
                    </a:lnTo>
                    <a:lnTo>
                      <a:pt x="4381" y="15600"/>
                    </a:lnTo>
                    <a:lnTo>
                      <a:pt x="0" y="9600"/>
                    </a:lnTo>
                    <a:lnTo>
                      <a:pt x="0" y="13200"/>
                    </a:lnTo>
                    <a:lnTo>
                      <a:pt x="4381" y="19200"/>
                    </a:lnTo>
                    <a:lnTo>
                      <a:pt x="6771" y="21600"/>
                    </a:lnTo>
                    <a:lnTo>
                      <a:pt x="9160" y="21600"/>
                    </a:lnTo>
                    <a:lnTo>
                      <a:pt x="12622" y="20400"/>
                    </a:lnTo>
                    <a:lnTo>
                      <a:pt x="15931" y="16800"/>
                    </a:lnTo>
                    <a:lnTo>
                      <a:pt x="18842" y="12000"/>
                    </a:lnTo>
                    <a:lnTo>
                      <a:pt x="21600" y="4800"/>
                    </a:lnTo>
                    <a:lnTo>
                      <a:pt x="21600" y="0"/>
                    </a:lnTo>
                    <a:lnTo>
                      <a:pt x="18842" y="8400"/>
                    </a:lnTo>
                    <a:lnTo>
                      <a:pt x="15931" y="13200"/>
                    </a:lnTo>
                    <a:lnTo>
                      <a:pt x="12622" y="16800"/>
                    </a:lnTo>
                    <a:lnTo>
                      <a:pt x="9160" y="18000"/>
                    </a:lnTo>
                    <a:close/>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5" name="AutoShape 39"/>
              <p:cNvSpPr>
                <a:spLocks/>
              </p:cNvSpPr>
              <p:nvPr/>
            </p:nvSpPr>
            <p:spPr bwMode="auto">
              <a:xfrm>
                <a:off x="5651500" y="1000125"/>
                <a:ext cx="227013" cy="541338"/>
              </a:xfrm>
              <a:custGeom>
                <a:avLst/>
                <a:gdLst>
                  <a:gd name="T0" fmla="*/ 113506 w 21600"/>
                  <a:gd name="T1" fmla="*/ 270669 h 21600"/>
                  <a:gd name="T2" fmla="*/ 113506 w 21600"/>
                  <a:gd name="T3" fmla="*/ 270669 h 21600"/>
                  <a:gd name="T4" fmla="*/ 113506 w 21600"/>
                  <a:gd name="T5" fmla="*/ 270669 h 21600"/>
                  <a:gd name="T6" fmla="*/ 113506 w 21600"/>
                  <a:gd name="T7" fmla="*/ 2706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974" y="7221"/>
                    </a:moveTo>
                    <a:lnTo>
                      <a:pt x="17068" y="10958"/>
                    </a:lnTo>
                    <a:lnTo>
                      <a:pt x="13443" y="15139"/>
                    </a:lnTo>
                    <a:lnTo>
                      <a:pt x="7099" y="18559"/>
                    </a:lnTo>
                    <a:lnTo>
                      <a:pt x="0" y="21600"/>
                    </a:lnTo>
                    <a:lnTo>
                      <a:pt x="4380" y="21600"/>
                    </a:lnTo>
                    <a:lnTo>
                      <a:pt x="11630" y="18179"/>
                    </a:lnTo>
                    <a:lnTo>
                      <a:pt x="17068" y="14758"/>
                    </a:lnTo>
                    <a:lnTo>
                      <a:pt x="20693" y="10958"/>
                    </a:lnTo>
                    <a:lnTo>
                      <a:pt x="21599" y="7221"/>
                    </a:lnTo>
                    <a:lnTo>
                      <a:pt x="20693" y="3800"/>
                    </a:lnTo>
                    <a:lnTo>
                      <a:pt x="17974" y="0"/>
                    </a:lnTo>
                    <a:lnTo>
                      <a:pt x="13443" y="0"/>
                    </a:lnTo>
                    <a:lnTo>
                      <a:pt x="17068" y="3800"/>
                    </a:lnTo>
                    <a:lnTo>
                      <a:pt x="17974" y="7221"/>
                    </a:lnTo>
                    <a:close/>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6" name="AutoShape 40"/>
              <p:cNvSpPr>
                <a:spLocks/>
              </p:cNvSpPr>
              <p:nvPr/>
            </p:nvSpPr>
            <p:spPr bwMode="auto">
              <a:xfrm>
                <a:off x="5214937" y="952500"/>
                <a:ext cx="131763" cy="142875"/>
              </a:xfrm>
              <a:custGeom>
                <a:avLst/>
                <a:gdLst>
                  <a:gd name="T0" fmla="*/ 65882 w 21600"/>
                  <a:gd name="T1" fmla="*/ 71438 h 21600"/>
                  <a:gd name="T2" fmla="*/ 65882 w 21600"/>
                  <a:gd name="T3" fmla="*/ 71438 h 21600"/>
                  <a:gd name="T4" fmla="*/ 65882 w 21600"/>
                  <a:gd name="T5" fmla="*/ 71438 h 21600"/>
                  <a:gd name="T6" fmla="*/ 65882 w 21600"/>
                  <a:gd name="T7" fmla="*/ 71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54" y="21600"/>
                    </a:moveTo>
                    <a:lnTo>
                      <a:pt x="21600" y="20160"/>
                    </a:lnTo>
                    <a:lnTo>
                      <a:pt x="18477" y="14400"/>
                    </a:lnTo>
                    <a:lnTo>
                      <a:pt x="13792" y="10080"/>
                    </a:lnTo>
                    <a:lnTo>
                      <a:pt x="1561" y="0"/>
                    </a:lnTo>
                    <a:lnTo>
                      <a:pt x="0" y="4320"/>
                    </a:lnTo>
                    <a:lnTo>
                      <a:pt x="9108" y="11520"/>
                    </a:lnTo>
                    <a:lnTo>
                      <a:pt x="15354" y="21600"/>
                    </a:lnTo>
                    <a:close/>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7" name="AutoShape 41"/>
              <p:cNvSpPr>
                <a:spLocks/>
              </p:cNvSpPr>
              <p:nvPr/>
            </p:nvSpPr>
            <p:spPr bwMode="auto">
              <a:xfrm>
                <a:off x="4237037" y="838200"/>
                <a:ext cx="1138238" cy="684213"/>
              </a:xfrm>
              <a:custGeom>
                <a:avLst/>
                <a:gdLst>
                  <a:gd name="T0" fmla="*/ 569119 w 21600"/>
                  <a:gd name="T1" fmla="*/ 342107 h 21600"/>
                  <a:gd name="T2" fmla="*/ 569119 w 21600"/>
                  <a:gd name="T3" fmla="*/ 342107 h 21600"/>
                  <a:gd name="T4" fmla="*/ 569119 w 21600"/>
                  <a:gd name="T5" fmla="*/ 342107 h 21600"/>
                  <a:gd name="T6" fmla="*/ 569119 w 21600"/>
                  <a:gd name="T7" fmla="*/ 3421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876" y="10825"/>
                    </a:moveTo>
                    <a:lnTo>
                      <a:pt x="20696" y="12879"/>
                    </a:lnTo>
                    <a:lnTo>
                      <a:pt x="20153" y="14683"/>
                    </a:lnTo>
                    <a:lnTo>
                      <a:pt x="19069" y="16488"/>
                    </a:lnTo>
                    <a:lnTo>
                      <a:pt x="18015" y="17991"/>
                    </a:lnTo>
                    <a:lnTo>
                      <a:pt x="16388" y="19194"/>
                    </a:lnTo>
                    <a:lnTo>
                      <a:pt x="14761" y="20096"/>
                    </a:lnTo>
                    <a:lnTo>
                      <a:pt x="12773" y="20697"/>
                    </a:lnTo>
                    <a:lnTo>
                      <a:pt x="10815" y="20998"/>
                    </a:lnTo>
                    <a:lnTo>
                      <a:pt x="8826" y="20697"/>
                    </a:lnTo>
                    <a:lnTo>
                      <a:pt x="6838" y="20096"/>
                    </a:lnTo>
                    <a:lnTo>
                      <a:pt x="5211" y="19194"/>
                    </a:lnTo>
                    <a:lnTo>
                      <a:pt x="3584" y="17991"/>
                    </a:lnTo>
                    <a:lnTo>
                      <a:pt x="2530" y="16488"/>
                    </a:lnTo>
                    <a:lnTo>
                      <a:pt x="1446" y="14683"/>
                    </a:lnTo>
                    <a:lnTo>
                      <a:pt x="903" y="12879"/>
                    </a:lnTo>
                    <a:lnTo>
                      <a:pt x="723" y="10825"/>
                    </a:lnTo>
                    <a:lnTo>
                      <a:pt x="903" y="8720"/>
                    </a:lnTo>
                    <a:lnTo>
                      <a:pt x="1446" y="6916"/>
                    </a:lnTo>
                    <a:lnTo>
                      <a:pt x="2530" y="5111"/>
                    </a:lnTo>
                    <a:lnTo>
                      <a:pt x="3584" y="3608"/>
                    </a:lnTo>
                    <a:lnTo>
                      <a:pt x="5211" y="2405"/>
                    </a:lnTo>
                    <a:lnTo>
                      <a:pt x="6838" y="1503"/>
                    </a:lnTo>
                    <a:lnTo>
                      <a:pt x="8826" y="902"/>
                    </a:lnTo>
                    <a:lnTo>
                      <a:pt x="10815" y="601"/>
                    </a:lnTo>
                    <a:lnTo>
                      <a:pt x="12592" y="902"/>
                    </a:lnTo>
                    <a:lnTo>
                      <a:pt x="14399" y="1503"/>
                    </a:lnTo>
                    <a:lnTo>
                      <a:pt x="16026" y="2405"/>
                    </a:lnTo>
                    <a:lnTo>
                      <a:pt x="17472" y="3307"/>
                    </a:lnTo>
                    <a:lnTo>
                      <a:pt x="17653" y="2405"/>
                    </a:lnTo>
                    <a:lnTo>
                      <a:pt x="14399" y="601"/>
                    </a:lnTo>
                    <a:lnTo>
                      <a:pt x="12592" y="300"/>
                    </a:lnTo>
                    <a:lnTo>
                      <a:pt x="10815" y="0"/>
                    </a:lnTo>
                    <a:lnTo>
                      <a:pt x="8646" y="300"/>
                    </a:lnTo>
                    <a:lnTo>
                      <a:pt x="6657" y="902"/>
                    </a:lnTo>
                    <a:lnTo>
                      <a:pt x="4850" y="1804"/>
                    </a:lnTo>
                    <a:lnTo>
                      <a:pt x="3223" y="3307"/>
                    </a:lnTo>
                    <a:lnTo>
                      <a:pt x="1807" y="4811"/>
                    </a:lnTo>
                    <a:lnTo>
                      <a:pt x="903" y="6615"/>
                    </a:lnTo>
                    <a:lnTo>
                      <a:pt x="180" y="8720"/>
                    </a:lnTo>
                    <a:lnTo>
                      <a:pt x="0" y="10825"/>
                    </a:lnTo>
                    <a:lnTo>
                      <a:pt x="180" y="12879"/>
                    </a:lnTo>
                    <a:lnTo>
                      <a:pt x="903" y="14984"/>
                    </a:lnTo>
                    <a:lnTo>
                      <a:pt x="1807" y="16788"/>
                    </a:lnTo>
                    <a:lnTo>
                      <a:pt x="3223" y="18593"/>
                    </a:lnTo>
                    <a:lnTo>
                      <a:pt x="4850" y="19795"/>
                    </a:lnTo>
                    <a:lnTo>
                      <a:pt x="6657" y="20697"/>
                    </a:lnTo>
                    <a:lnTo>
                      <a:pt x="8646" y="21299"/>
                    </a:lnTo>
                    <a:lnTo>
                      <a:pt x="10815" y="21599"/>
                    </a:lnTo>
                    <a:lnTo>
                      <a:pt x="12953" y="21299"/>
                    </a:lnTo>
                    <a:lnTo>
                      <a:pt x="14942" y="20697"/>
                    </a:lnTo>
                    <a:lnTo>
                      <a:pt x="16930" y="19795"/>
                    </a:lnTo>
                    <a:lnTo>
                      <a:pt x="18376" y="18593"/>
                    </a:lnTo>
                    <a:lnTo>
                      <a:pt x="19792" y="16788"/>
                    </a:lnTo>
                    <a:lnTo>
                      <a:pt x="20696" y="14984"/>
                    </a:lnTo>
                    <a:lnTo>
                      <a:pt x="21419" y="12879"/>
                    </a:lnTo>
                    <a:lnTo>
                      <a:pt x="21599" y="10825"/>
                    </a:lnTo>
                    <a:lnTo>
                      <a:pt x="21599" y="10223"/>
                    </a:lnTo>
                    <a:lnTo>
                      <a:pt x="21419" y="9622"/>
                    </a:lnTo>
                    <a:lnTo>
                      <a:pt x="20696" y="9922"/>
                    </a:lnTo>
                    <a:lnTo>
                      <a:pt x="20876" y="10524"/>
                    </a:lnTo>
                    <a:lnTo>
                      <a:pt x="20876" y="10825"/>
                    </a:lnTo>
                    <a:close/>
                  </a:path>
                </a:pathLst>
              </a:custGeom>
              <a:gradFill rotWithShape="0">
                <a:gsLst>
                  <a:gs pos="0">
                    <a:srgbClr val="0088E4"/>
                  </a:gs>
                  <a:gs pos="100000">
                    <a:srgbClr val="0083DC"/>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8" name="AutoShape 42"/>
              <p:cNvSpPr>
                <a:spLocks/>
              </p:cNvSpPr>
              <p:nvPr/>
            </p:nvSpPr>
            <p:spPr bwMode="auto">
              <a:xfrm>
                <a:off x="4084637" y="771525"/>
                <a:ext cx="1443038" cy="846138"/>
              </a:xfrm>
              <a:custGeom>
                <a:avLst/>
                <a:gdLst>
                  <a:gd name="T0" fmla="*/ 721519 w 21600"/>
                  <a:gd name="T1" fmla="*/ 423069 h 21600"/>
                  <a:gd name="T2" fmla="*/ 721519 w 21600"/>
                  <a:gd name="T3" fmla="*/ 423069 h 21600"/>
                  <a:gd name="T4" fmla="*/ 721519 w 21600"/>
                  <a:gd name="T5" fmla="*/ 423069 h 21600"/>
                  <a:gd name="T6" fmla="*/ 721519 w 21600"/>
                  <a:gd name="T7" fmla="*/ 423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637" y="0"/>
                    </a:moveTo>
                    <a:lnTo>
                      <a:pt x="14637" y="729"/>
                    </a:lnTo>
                    <a:lnTo>
                      <a:pt x="17203" y="2431"/>
                    </a:lnTo>
                    <a:lnTo>
                      <a:pt x="18178" y="3404"/>
                    </a:lnTo>
                    <a:lnTo>
                      <a:pt x="19176" y="4619"/>
                    </a:lnTo>
                    <a:lnTo>
                      <a:pt x="19889" y="5835"/>
                    </a:lnTo>
                    <a:lnTo>
                      <a:pt x="20459" y="7294"/>
                    </a:lnTo>
                    <a:lnTo>
                      <a:pt x="20744" y="8753"/>
                    </a:lnTo>
                    <a:lnTo>
                      <a:pt x="20887" y="10455"/>
                    </a:lnTo>
                    <a:lnTo>
                      <a:pt x="20744" y="12603"/>
                    </a:lnTo>
                    <a:lnTo>
                      <a:pt x="20031" y="14548"/>
                    </a:lnTo>
                    <a:lnTo>
                      <a:pt x="19176" y="16250"/>
                    </a:lnTo>
                    <a:lnTo>
                      <a:pt x="17893" y="17952"/>
                    </a:lnTo>
                    <a:lnTo>
                      <a:pt x="16491" y="19168"/>
                    </a:lnTo>
                    <a:lnTo>
                      <a:pt x="14780" y="20141"/>
                    </a:lnTo>
                    <a:lnTo>
                      <a:pt x="12784" y="20627"/>
                    </a:lnTo>
                    <a:lnTo>
                      <a:pt x="10811" y="20870"/>
                    </a:lnTo>
                    <a:lnTo>
                      <a:pt x="8815" y="20627"/>
                    </a:lnTo>
                    <a:lnTo>
                      <a:pt x="6819" y="20141"/>
                    </a:lnTo>
                    <a:lnTo>
                      <a:pt x="5108" y="19168"/>
                    </a:lnTo>
                    <a:lnTo>
                      <a:pt x="3706" y="17952"/>
                    </a:lnTo>
                    <a:lnTo>
                      <a:pt x="2423" y="16250"/>
                    </a:lnTo>
                    <a:lnTo>
                      <a:pt x="1568" y="14548"/>
                    </a:lnTo>
                    <a:lnTo>
                      <a:pt x="855" y="12603"/>
                    </a:lnTo>
                    <a:lnTo>
                      <a:pt x="712" y="10455"/>
                    </a:lnTo>
                    <a:lnTo>
                      <a:pt x="855" y="8996"/>
                    </a:lnTo>
                    <a:lnTo>
                      <a:pt x="1140" y="7537"/>
                    </a:lnTo>
                    <a:lnTo>
                      <a:pt x="1568" y="6321"/>
                    </a:lnTo>
                    <a:lnTo>
                      <a:pt x="2138" y="5106"/>
                    </a:lnTo>
                    <a:lnTo>
                      <a:pt x="1568" y="4619"/>
                    </a:lnTo>
                    <a:lnTo>
                      <a:pt x="855" y="5835"/>
                    </a:lnTo>
                    <a:lnTo>
                      <a:pt x="427" y="7294"/>
                    </a:lnTo>
                    <a:lnTo>
                      <a:pt x="142" y="8753"/>
                    </a:lnTo>
                    <a:lnTo>
                      <a:pt x="0" y="10455"/>
                    </a:lnTo>
                    <a:lnTo>
                      <a:pt x="285" y="12603"/>
                    </a:lnTo>
                    <a:lnTo>
                      <a:pt x="855" y="14791"/>
                    </a:lnTo>
                    <a:lnTo>
                      <a:pt x="1853" y="16736"/>
                    </a:lnTo>
                    <a:lnTo>
                      <a:pt x="3136" y="18195"/>
                    </a:lnTo>
                    <a:lnTo>
                      <a:pt x="4823" y="19654"/>
                    </a:lnTo>
                    <a:lnTo>
                      <a:pt x="6534" y="20627"/>
                    </a:lnTo>
                    <a:lnTo>
                      <a:pt x="8673" y="21356"/>
                    </a:lnTo>
                    <a:lnTo>
                      <a:pt x="10811" y="21600"/>
                    </a:lnTo>
                    <a:lnTo>
                      <a:pt x="12926" y="21356"/>
                    </a:lnTo>
                    <a:lnTo>
                      <a:pt x="15065" y="20627"/>
                    </a:lnTo>
                    <a:lnTo>
                      <a:pt x="16918" y="19654"/>
                    </a:lnTo>
                    <a:lnTo>
                      <a:pt x="18463" y="18195"/>
                    </a:lnTo>
                    <a:lnTo>
                      <a:pt x="19746" y="16736"/>
                    </a:lnTo>
                    <a:lnTo>
                      <a:pt x="20744" y="14791"/>
                    </a:lnTo>
                    <a:lnTo>
                      <a:pt x="21314" y="12603"/>
                    </a:lnTo>
                    <a:lnTo>
                      <a:pt x="21600" y="10455"/>
                    </a:lnTo>
                    <a:lnTo>
                      <a:pt x="21457" y="8753"/>
                    </a:lnTo>
                    <a:lnTo>
                      <a:pt x="21029" y="7051"/>
                    </a:lnTo>
                    <a:lnTo>
                      <a:pt x="20459" y="5349"/>
                    </a:lnTo>
                    <a:lnTo>
                      <a:pt x="19603" y="4133"/>
                    </a:lnTo>
                    <a:lnTo>
                      <a:pt x="18605" y="2674"/>
                    </a:lnTo>
                    <a:lnTo>
                      <a:pt x="17465" y="1702"/>
                    </a:lnTo>
                    <a:lnTo>
                      <a:pt x="14637" y="0"/>
                    </a:lnTo>
                    <a:close/>
                  </a:path>
                </a:pathLst>
              </a:custGeom>
              <a:gradFill rotWithShape="0">
                <a:gsLst>
                  <a:gs pos="0">
                    <a:srgbClr val="088CE5"/>
                  </a:gs>
                  <a:gs pos="100000">
                    <a:srgbClr val="0088E4"/>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39" name="AutoShape 43"/>
              <p:cNvSpPr>
                <a:spLocks/>
              </p:cNvSpPr>
              <p:nvPr/>
            </p:nvSpPr>
            <p:spPr bwMode="auto">
              <a:xfrm>
                <a:off x="4425950" y="742950"/>
                <a:ext cx="579438" cy="104775"/>
              </a:xfrm>
              <a:custGeom>
                <a:avLst/>
                <a:gdLst>
                  <a:gd name="T0" fmla="*/ 289719 w 21600"/>
                  <a:gd name="T1" fmla="*/ 52388 h 21600"/>
                  <a:gd name="T2" fmla="*/ 289719 w 21600"/>
                  <a:gd name="T3" fmla="*/ 52388 h 21600"/>
                  <a:gd name="T4" fmla="*/ 289719 w 21600"/>
                  <a:gd name="T5" fmla="*/ 52388 h 21600"/>
                  <a:gd name="T6" fmla="*/ 289719 w 21600"/>
                  <a:gd name="T7" fmla="*/ 523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202" y="5890"/>
                    </a:moveTo>
                    <a:lnTo>
                      <a:pt x="17694" y="7854"/>
                    </a:lnTo>
                    <a:lnTo>
                      <a:pt x="21244" y="9818"/>
                    </a:lnTo>
                    <a:lnTo>
                      <a:pt x="21599" y="3927"/>
                    </a:lnTo>
                    <a:lnTo>
                      <a:pt x="18049" y="1963"/>
                    </a:lnTo>
                    <a:lnTo>
                      <a:pt x="14202" y="0"/>
                    </a:lnTo>
                    <a:lnTo>
                      <a:pt x="10296" y="1963"/>
                    </a:lnTo>
                    <a:lnTo>
                      <a:pt x="6746" y="3927"/>
                    </a:lnTo>
                    <a:lnTo>
                      <a:pt x="0" y="13745"/>
                    </a:lnTo>
                    <a:lnTo>
                      <a:pt x="0" y="21600"/>
                    </a:lnTo>
                    <a:lnTo>
                      <a:pt x="3195" y="15709"/>
                    </a:lnTo>
                    <a:lnTo>
                      <a:pt x="6746" y="9818"/>
                    </a:lnTo>
                    <a:lnTo>
                      <a:pt x="10296" y="7854"/>
                    </a:lnTo>
                    <a:lnTo>
                      <a:pt x="14202" y="5890"/>
                    </a:lnTo>
                    <a:close/>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0" name="AutoShape 44"/>
              <p:cNvSpPr>
                <a:spLocks/>
              </p:cNvSpPr>
              <p:nvPr/>
            </p:nvSpPr>
            <p:spPr bwMode="auto">
              <a:xfrm>
                <a:off x="4265612" y="847725"/>
                <a:ext cx="104776" cy="76200"/>
              </a:xfrm>
              <a:custGeom>
                <a:avLst/>
                <a:gdLst>
                  <a:gd name="T0" fmla="*/ 52388 w 21600"/>
                  <a:gd name="T1" fmla="*/ 38100 h 21600"/>
                  <a:gd name="T2" fmla="*/ 52388 w 21600"/>
                  <a:gd name="T3" fmla="*/ 38100 h 21600"/>
                  <a:gd name="T4" fmla="*/ 52388 w 21600"/>
                  <a:gd name="T5" fmla="*/ 38100 h 21600"/>
                  <a:gd name="T6" fmla="*/ 52388 w 21600"/>
                  <a:gd name="T7" fmla="*/ 381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100"/>
                    </a:moveTo>
                    <a:lnTo>
                      <a:pt x="15709" y="0"/>
                    </a:lnTo>
                    <a:lnTo>
                      <a:pt x="7854" y="5400"/>
                    </a:lnTo>
                    <a:lnTo>
                      <a:pt x="0" y="13500"/>
                    </a:lnTo>
                    <a:lnTo>
                      <a:pt x="3927" y="21600"/>
                    </a:lnTo>
                    <a:lnTo>
                      <a:pt x="13745" y="13500"/>
                    </a:lnTo>
                    <a:lnTo>
                      <a:pt x="21600" y="8100"/>
                    </a:lnTo>
                    <a:close/>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1" name="AutoShape 45"/>
              <p:cNvSpPr>
                <a:spLocks/>
              </p:cNvSpPr>
              <p:nvPr/>
            </p:nvSpPr>
            <p:spPr bwMode="auto">
              <a:xfrm>
                <a:off x="5562600" y="257175"/>
                <a:ext cx="608013" cy="152400"/>
              </a:xfrm>
              <a:custGeom>
                <a:avLst/>
                <a:gdLst>
                  <a:gd name="T0" fmla="*/ 304007 w 21600"/>
                  <a:gd name="T1" fmla="*/ 76200 h 21600"/>
                  <a:gd name="T2" fmla="*/ 304007 w 21600"/>
                  <a:gd name="T3" fmla="*/ 76200 h 21600"/>
                  <a:gd name="T4" fmla="*/ 304007 w 21600"/>
                  <a:gd name="T5" fmla="*/ 76200 h 21600"/>
                  <a:gd name="T6" fmla="*/ 304007 w 21600"/>
                  <a:gd name="T7" fmla="*/ 76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817" y="21600"/>
                    </a:moveTo>
                    <a:lnTo>
                      <a:pt x="8085" y="20250"/>
                    </a:lnTo>
                    <a:lnTo>
                      <a:pt x="4693" y="14850"/>
                    </a:lnTo>
                    <a:lnTo>
                      <a:pt x="1979" y="8100"/>
                    </a:lnTo>
                    <a:lnTo>
                      <a:pt x="339" y="0"/>
                    </a:lnTo>
                    <a:lnTo>
                      <a:pt x="0" y="1350"/>
                    </a:lnTo>
                    <a:lnTo>
                      <a:pt x="1639" y="9450"/>
                    </a:lnTo>
                    <a:lnTo>
                      <a:pt x="4353" y="16200"/>
                    </a:lnTo>
                    <a:lnTo>
                      <a:pt x="7746" y="20250"/>
                    </a:lnTo>
                    <a:lnTo>
                      <a:pt x="11817" y="21600"/>
                    </a:lnTo>
                    <a:lnTo>
                      <a:pt x="14871" y="20250"/>
                    </a:lnTo>
                    <a:lnTo>
                      <a:pt x="17585" y="18900"/>
                    </a:lnTo>
                    <a:lnTo>
                      <a:pt x="19903" y="14850"/>
                    </a:lnTo>
                    <a:lnTo>
                      <a:pt x="21600" y="9450"/>
                    </a:lnTo>
                    <a:lnTo>
                      <a:pt x="21260" y="9450"/>
                    </a:lnTo>
                    <a:lnTo>
                      <a:pt x="19564" y="14850"/>
                    </a:lnTo>
                    <a:lnTo>
                      <a:pt x="17246" y="17550"/>
                    </a:lnTo>
                    <a:lnTo>
                      <a:pt x="14871" y="20250"/>
                    </a:lnTo>
                    <a:lnTo>
                      <a:pt x="11817" y="21600"/>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2" name="AutoShape 46"/>
              <p:cNvSpPr>
                <a:spLocks/>
              </p:cNvSpPr>
              <p:nvPr/>
            </p:nvSpPr>
            <p:spPr bwMode="auto">
              <a:xfrm>
                <a:off x="5618162" y="0"/>
                <a:ext cx="409576" cy="85725"/>
              </a:xfrm>
              <a:custGeom>
                <a:avLst/>
                <a:gdLst>
                  <a:gd name="T0" fmla="*/ 204788 w 21600"/>
                  <a:gd name="T1" fmla="*/ 42863 h 21600"/>
                  <a:gd name="T2" fmla="*/ 204788 w 21600"/>
                  <a:gd name="T3" fmla="*/ 42863 h 21600"/>
                  <a:gd name="T4" fmla="*/ 204788 w 21600"/>
                  <a:gd name="T5" fmla="*/ 42863 h 21600"/>
                  <a:gd name="T6" fmla="*/ 204788 w 21600"/>
                  <a:gd name="T7" fmla="*/ 42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567" y="0"/>
                    </a:moveTo>
                    <a:lnTo>
                      <a:pt x="21600" y="4800"/>
                    </a:lnTo>
                    <a:lnTo>
                      <a:pt x="21097" y="2400"/>
                    </a:lnTo>
                    <a:lnTo>
                      <a:pt x="18083" y="0"/>
                    </a:lnTo>
                    <a:lnTo>
                      <a:pt x="14567" y="0"/>
                    </a:lnTo>
                    <a:lnTo>
                      <a:pt x="10046" y="2400"/>
                    </a:lnTo>
                    <a:lnTo>
                      <a:pt x="6530" y="4800"/>
                    </a:lnTo>
                    <a:lnTo>
                      <a:pt x="3013" y="12000"/>
                    </a:lnTo>
                    <a:lnTo>
                      <a:pt x="0" y="19200"/>
                    </a:lnTo>
                    <a:lnTo>
                      <a:pt x="502" y="21600"/>
                    </a:lnTo>
                    <a:lnTo>
                      <a:pt x="3013" y="14400"/>
                    </a:lnTo>
                    <a:lnTo>
                      <a:pt x="6530" y="7200"/>
                    </a:lnTo>
                    <a:lnTo>
                      <a:pt x="10046" y="2400"/>
                    </a:lnTo>
                    <a:lnTo>
                      <a:pt x="14567" y="0"/>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3" name="AutoShape 47"/>
              <p:cNvSpPr>
                <a:spLocks/>
              </p:cNvSpPr>
              <p:nvPr/>
            </p:nvSpPr>
            <p:spPr bwMode="auto">
              <a:xfrm>
                <a:off x="6142037" y="66675"/>
                <a:ext cx="95251" cy="247650"/>
              </a:xfrm>
              <a:custGeom>
                <a:avLst/>
                <a:gdLst>
                  <a:gd name="T0" fmla="*/ 47626 w 21600"/>
                  <a:gd name="T1" fmla="*/ 123825 h 21600"/>
                  <a:gd name="T2" fmla="*/ 47626 w 21600"/>
                  <a:gd name="T3" fmla="*/ 123825 h 21600"/>
                  <a:gd name="T4" fmla="*/ 47626 w 21600"/>
                  <a:gd name="T5" fmla="*/ 123825 h 21600"/>
                  <a:gd name="T6" fmla="*/ 47626 w 21600"/>
                  <a:gd name="T7" fmla="*/ 1238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440" y="12461"/>
                    </a:moveTo>
                    <a:lnTo>
                      <a:pt x="17280" y="17446"/>
                    </a:lnTo>
                    <a:lnTo>
                      <a:pt x="8640" y="21599"/>
                    </a:lnTo>
                    <a:lnTo>
                      <a:pt x="10800" y="21599"/>
                    </a:lnTo>
                    <a:lnTo>
                      <a:pt x="19440" y="17446"/>
                    </a:lnTo>
                    <a:lnTo>
                      <a:pt x="21600" y="12461"/>
                    </a:lnTo>
                    <a:lnTo>
                      <a:pt x="17280" y="5815"/>
                    </a:lnTo>
                    <a:lnTo>
                      <a:pt x="10800" y="2492"/>
                    </a:lnTo>
                    <a:lnTo>
                      <a:pt x="2160" y="0"/>
                    </a:lnTo>
                    <a:lnTo>
                      <a:pt x="0" y="830"/>
                    </a:lnTo>
                    <a:lnTo>
                      <a:pt x="8640" y="3323"/>
                    </a:lnTo>
                    <a:lnTo>
                      <a:pt x="15120" y="5815"/>
                    </a:lnTo>
                    <a:lnTo>
                      <a:pt x="19440" y="12461"/>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4" name="AutoShape 48"/>
              <p:cNvSpPr>
                <a:spLocks/>
              </p:cNvSpPr>
              <p:nvPr/>
            </p:nvSpPr>
            <p:spPr bwMode="auto">
              <a:xfrm>
                <a:off x="5713412" y="352425"/>
                <a:ext cx="304801" cy="28575"/>
              </a:xfrm>
              <a:custGeom>
                <a:avLst/>
                <a:gdLst>
                  <a:gd name="T0" fmla="*/ 152401 w 21600"/>
                  <a:gd name="T1" fmla="*/ 14288 h 21600"/>
                  <a:gd name="T2" fmla="*/ 152401 w 21600"/>
                  <a:gd name="T3" fmla="*/ 14288 h 21600"/>
                  <a:gd name="T4" fmla="*/ 152401 w 21600"/>
                  <a:gd name="T5" fmla="*/ 14288 h 21600"/>
                  <a:gd name="T6" fmla="*/ 152401 w 21600"/>
                  <a:gd name="T7" fmla="*/ 142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825" y="14400"/>
                    </a:moveTo>
                    <a:lnTo>
                      <a:pt x="3375" y="0"/>
                    </a:lnTo>
                    <a:lnTo>
                      <a:pt x="0" y="0"/>
                    </a:lnTo>
                    <a:lnTo>
                      <a:pt x="6075" y="14400"/>
                    </a:lnTo>
                    <a:lnTo>
                      <a:pt x="12825" y="21600"/>
                    </a:lnTo>
                    <a:lnTo>
                      <a:pt x="17550" y="21600"/>
                    </a:lnTo>
                    <a:lnTo>
                      <a:pt x="21600" y="14400"/>
                    </a:lnTo>
                    <a:lnTo>
                      <a:pt x="20925" y="0"/>
                    </a:lnTo>
                    <a:lnTo>
                      <a:pt x="12825" y="14400"/>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5" name="AutoShape 49"/>
              <p:cNvSpPr>
                <a:spLocks/>
              </p:cNvSpPr>
              <p:nvPr/>
            </p:nvSpPr>
            <p:spPr bwMode="auto">
              <a:xfrm>
                <a:off x="5600700" y="28575"/>
                <a:ext cx="255588" cy="295275"/>
              </a:xfrm>
              <a:custGeom>
                <a:avLst/>
                <a:gdLst>
                  <a:gd name="T0" fmla="*/ 127794 w 21600"/>
                  <a:gd name="T1" fmla="*/ 147638 h 21600"/>
                  <a:gd name="T2" fmla="*/ 127794 w 21600"/>
                  <a:gd name="T3" fmla="*/ 147638 h 21600"/>
                  <a:gd name="T4" fmla="*/ 127794 w 21600"/>
                  <a:gd name="T5" fmla="*/ 147638 h 21600"/>
                  <a:gd name="T6" fmla="*/ 127794 w 21600"/>
                  <a:gd name="T7" fmla="*/ 1476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75" y="13238"/>
                    </a:moveTo>
                    <a:lnTo>
                      <a:pt x="3085" y="9058"/>
                    </a:lnTo>
                    <a:lnTo>
                      <a:pt x="7110" y="4877"/>
                    </a:lnTo>
                    <a:lnTo>
                      <a:pt x="13550" y="2090"/>
                    </a:lnTo>
                    <a:lnTo>
                      <a:pt x="20795" y="696"/>
                    </a:lnTo>
                    <a:lnTo>
                      <a:pt x="21599" y="0"/>
                    </a:lnTo>
                    <a:lnTo>
                      <a:pt x="12745" y="1393"/>
                    </a:lnTo>
                    <a:lnTo>
                      <a:pt x="6305" y="4180"/>
                    </a:lnTo>
                    <a:lnTo>
                      <a:pt x="1475" y="8361"/>
                    </a:lnTo>
                    <a:lnTo>
                      <a:pt x="670" y="10451"/>
                    </a:lnTo>
                    <a:lnTo>
                      <a:pt x="0" y="13238"/>
                    </a:lnTo>
                    <a:lnTo>
                      <a:pt x="1475" y="17419"/>
                    </a:lnTo>
                    <a:lnTo>
                      <a:pt x="3085" y="19509"/>
                    </a:lnTo>
                    <a:lnTo>
                      <a:pt x="5500" y="21600"/>
                    </a:lnTo>
                    <a:lnTo>
                      <a:pt x="8720" y="21600"/>
                    </a:lnTo>
                    <a:lnTo>
                      <a:pt x="5500" y="19509"/>
                    </a:lnTo>
                    <a:lnTo>
                      <a:pt x="3085" y="17419"/>
                    </a:lnTo>
                    <a:lnTo>
                      <a:pt x="1475" y="13238"/>
                    </a:lnTo>
                    <a:close/>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6" name="AutoShape 50"/>
              <p:cNvSpPr>
                <a:spLocks/>
              </p:cNvSpPr>
              <p:nvPr/>
            </p:nvSpPr>
            <p:spPr bwMode="auto">
              <a:xfrm>
                <a:off x="5894387" y="28575"/>
                <a:ext cx="295276" cy="333375"/>
              </a:xfrm>
              <a:custGeom>
                <a:avLst/>
                <a:gdLst>
                  <a:gd name="T0" fmla="*/ 147638 w 21600"/>
                  <a:gd name="T1" fmla="*/ 166688 h 21600"/>
                  <a:gd name="T2" fmla="*/ 147638 w 21600"/>
                  <a:gd name="T3" fmla="*/ 166688 h 21600"/>
                  <a:gd name="T4" fmla="*/ 147638 w 21600"/>
                  <a:gd name="T5" fmla="*/ 166688 h 21600"/>
                  <a:gd name="T6" fmla="*/ 147638 w 21600"/>
                  <a:gd name="T7" fmla="*/ 1666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7"/>
                    </a:moveTo>
                    <a:lnTo>
                      <a:pt x="7705" y="1234"/>
                    </a:lnTo>
                    <a:lnTo>
                      <a:pt x="13894" y="3702"/>
                    </a:lnTo>
                    <a:lnTo>
                      <a:pt x="18097" y="7405"/>
                    </a:lnTo>
                    <a:lnTo>
                      <a:pt x="18797" y="9257"/>
                    </a:lnTo>
                    <a:lnTo>
                      <a:pt x="19498" y="11725"/>
                    </a:lnTo>
                    <a:lnTo>
                      <a:pt x="18797" y="14194"/>
                    </a:lnTo>
                    <a:lnTo>
                      <a:pt x="17396" y="16662"/>
                    </a:lnTo>
                    <a:lnTo>
                      <a:pt x="13894" y="18514"/>
                    </a:lnTo>
                    <a:lnTo>
                      <a:pt x="10508" y="20365"/>
                    </a:lnTo>
                    <a:lnTo>
                      <a:pt x="11208" y="21599"/>
                    </a:lnTo>
                    <a:lnTo>
                      <a:pt x="15295" y="19748"/>
                    </a:lnTo>
                    <a:lnTo>
                      <a:pt x="18797" y="17279"/>
                    </a:lnTo>
                    <a:lnTo>
                      <a:pt x="20899" y="14811"/>
                    </a:lnTo>
                    <a:lnTo>
                      <a:pt x="21600" y="11725"/>
                    </a:lnTo>
                    <a:lnTo>
                      <a:pt x="20198" y="6788"/>
                    </a:lnTo>
                    <a:lnTo>
                      <a:pt x="18097" y="4937"/>
                    </a:lnTo>
                    <a:lnTo>
                      <a:pt x="15295" y="3085"/>
                    </a:lnTo>
                    <a:lnTo>
                      <a:pt x="8406" y="617"/>
                    </a:lnTo>
                    <a:lnTo>
                      <a:pt x="0" y="0"/>
                    </a:lnTo>
                    <a:lnTo>
                      <a:pt x="0" y="617"/>
                    </a:lnTo>
                    <a:close/>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7" name="AutoShape 51"/>
              <p:cNvSpPr>
                <a:spLocks/>
              </p:cNvSpPr>
              <p:nvPr/>
            </p:nvSpPr>
            <p:spPr bwMode="auto">
              <a:xfrm>
                <a:off x="5665787" y="53975"/>
                <a:ext cx="474663" cy="295275"/>
              </a:xfrm>
              <a:custGeom>
                <a:avLst/>
                <a:gdLst>
                  <a:gd name="T0" fmla="*/ 237332 w 21600"/>
                  <a:gd name="T1" fmla="*/ 147638 h 21600"/>
                  <a:gd name="T2" fmla="*/ 237332 w 21600"/>
                  <a:gd name="T3" fmla="*/ 147638 h 21600"/>
                  <a:gd name="T4" fmla="*/ 237332 w 21600"/>
                  <a:gd name="T5" fmla="*/ 147638 h 21600"/>
                  <a:gd name="T6" fmla="*/ 237332 w 21600"/>
                  <a:gd name="T7" fmla="*/ 1476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36" y="0"/>
                    </a:moveTo>
                    <a:lnTo>
                      <a:pt x="6501" y="696"/>
                    </a:lnTo>
                    <a:lnTo>
                      <a:pt x="3034" y="3483"/>
                    </a:lnTo>
                    <a:lnTo>
                      <a:pt x="866" y="6270"/>
                    </a:lnTo>
                    <a:lnTo>
                      <a:pt x="0" y="10451"/>
                    </a:lnTo>
                    <a:lnTo>
                      <a:pt x="866" y="14632"/>
                    </a:lnTo>
                    <a:lnTo>
                      <a:pt x="3034" y="18116"/>
                    </a:lnTo>
                    <a:lnTo>
                      <a:pt x="6501" y="20903"/>
                    </a:lnTo>
                    <a:lnTo>
                      <a:pt x="10836" y="21600"/>
                    </a:lnTo>
                    <a:lnTo>
                      <a:pt x="15098" y="20903"/>
                    </a:lnTo>
                    <a:lnTo>
                      <a:pt x="18565" y="18116"/>
                    </a:lnTo>
                    <a:lnTo>
                      <a:pt x="20733" y="14632"/>
                    </a:lnTo>
                    <a:lnTo>
                      <a:pt x="21599" y="12541"/>
                    </a:lnTo>
                    <a:lnTo>
                      <a:pt x="21599" y="8361"/>
                    </a:lnTo>
                    <a:lnTo>
                      <a:pt x="20733" y="6270"/>
                    </a:lnTo>
                    <a:lnTo>
                      <a:pt x="18565" y="3483"/>
                    </a:lnTo>
                    <a:lnTo>
                      <a:pt x="15098" y="696"/>
                    </a:lnTo>
                    <a:lnTo>
                      <a:pt x="10836" y="0"/>
                    </a:lnTo>
                    <a:close/>
                    <a:moveTo>
                      <a:pt x="10836" y="20903"/>
                    </a:moveTo>
                    <a:lnTo>
                      <a:pt x="6935" y="20206"/>
                    </a:lnTo>
                    <a:lnTo>
                      <a:pt x="3467" y="18116"/>
                    </a:lnTo>
                    <a:lnTo>
                      <a:pt x="1300" y="14632"/>
                    </a:lnTo>
                    <a:lnTo>
                      <a:pt x="433" y="10451"/>
                    </a:lnTo>
                    <a:lnTo>
                      <a:pt x="1300" y="6270"/>
                    </a:lnTo>
                    <a:lnTo>
                      <a:pt x="3467" y="3483"/>
                    </a:lnTo>
                    <a:lnTo>
                      <a:pt x="6935" y="1393"/>
                    </a:lnTo>
                    <a:lnTo>
                      <a:pt x="10836" y="696"/>
                    </a:lnTo>
                    <a:lnTo>
                      <a:pt x="14664" y="1393"/>
                    </a:lnTo>
                    <a:lnTo>
                      <a:pt x="18132" y="3483"/>
                    </a:lnTo>
                    <a:lnTo>
                      <a:pt x="20299" y="6270"/>
                    </a:lnTo>
                    <a:lnTo>
                      <a:pt x="21166" y="8361"/>
                    </a:lnTo>
                    <a:lnTo>
                      <a:pt x="21166" y="12541"/>
                    </a:lnTo>
                    <a:lnTo>
                      <a:pt x="20299" y="14632"/>
                    </a:lnTo>
                    <a:lnTo>
                      <a:pt x="18132" y="18116"/>
                    </a:lnTo>
                    <a:lnTo>
                      <a:pt x="14664" y="20206"/>
                    </a:lnTo>
                    <a:lnTo>
                      <a:pt x="10836" y="20903"/>
                    </a:lnTo>
                    <a:close/>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48" name="AutoShape 52"/>
              <p:cNvSpPr>
                <a:spLocks/>
              </p:cNvSpPr>
              <p:nvPr/>
            </p:nvSpPr>
            <p:spPr bwMode="auto">
              <a:xfrm>
                <a:off x="3387725" y="1466850"/>
                <a:ext cx="133350" cy="84138"/>
              </a:xfrm>
              <a:custGeom>
                <a:avLst/>
                <a:gdLst>
                  <a:gd name="T0" fmla="*/ 66672 w 19679"/>
                  <a:gd name="T1" fmla="*/ 46176 h 19679"/>
                  <a:gd name="T2" fmla="*/ 66672 w 19679"/>
                  <a:gd name="T3" fmla="*/ 46176 h 19679"/>
                  <a:gd name="T4" fmla="*/ 66672 w 19679"/>
                  <a:gd name="T5" fmla="*/ 46176 h 19679"/>
                  <a:gd name="T6" fmla="*/ 66672 w 19679"/>
                  <a:gd name="T7" fmla="*/ 4617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0D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nvGrpSpPr>
              <p:cNvPr id="3121" name="Group 53"/>
              <p:cNvGrpSpPr>
                <a:grpSpLocks/>
              </p:cNvGrpSpPr>
              <p:nvPr/>
            </p:nvGrpSpPr>
            <p:grpSpPr bwMode="auto">
              <a:xfrm>
                <a:off x="4397375" y="927100"/>
                <a:ext cx="822325" cy="506413"/>
                <a:chOff x="0" y="0"/>
                <a:chExt cx="822325" cy="506413"/>
              </a:xfrm>
            </p:grpSpPr>
            <p:sp>
              <p:nvSpPr>
                <p:cNvPr id="4150" name="AutoShape 54"/>
                <p:cNvSpPr>
                  <a:spLocks/>
                </p:cNvSpPr>
                <p:nvPr/>
              </p:nvSpPr>
              <p:spPr bwMode="auto">
                <a:xfrm>
                  <a:off x="0" y="0"/>
                  <a:ext cx="822325" cy="506413"/>
                </a:xfrm>
                <a:custGeom>
                  <a:avLst/>
                  <a:gdLst>
                    <a:gd name="T0" fmla="*/ 411142 w 19679"/>
                    <a:gd name="T1" fmla="*/ 277924 h 19679"/>
                    <a:gd name="T2" fmla="*/ 411142 w 19679"/>
                    <a:gd name="T3" fmla="*/ 277924 h 19679"/>
                    <a:gd name="T4" fmla="*/ 411142 w 19679"/>
                    <a:gd name="T5" fmla="*/ 277924 h 19679"/>
                    <a:gd name="T6" fmla="*/ 411142 w 19679"/>
                    <a:gd name="T7" fmla="*/ 27792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0D6"/>
                    </a:gs>
                    <a:gs pos="100000">
                      <a:srgbClr val="0088E4"/>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1" name="AutoShape 55"/>
                <p:cNvSpPr>
                  <a:spLocks/>
                </p:cNvSpPr>
                <p:nvPr/>
              </p:nvSpPr>
              <p:spPr bwMode="auto">
                <a:xfrm>
                  <a:off x="50800" y="34925"/>
                  <a:ext cx="708025" cy="430213"/>
                </a:xfrm>
                <a:custGeom>
                  <a:avLst/>
                  <a:gdLst>
                    <a:gd name="T0" fmla="*/ 353995 w 19679"/>
                    <a:gd name="T1" fmla="*/ 236104 h 19679"/>
                    <a:gd name="T2" fmla="*/ 353995 w 19679"/>
                    <a:gd name="T3" fmla="*/ 236104 h 19679"/>
                    <a:gd name="T4" fmla="*/ 353995 w 19679"/>
                    <a:gd name="T5" fmla="*/ 236104 h 19679"/>
                    <a:gd name="T6" fmla="*/ 353995 w 19679"/>
                    <a:gd name="T7" fmla="*/ 23610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88CE5"/>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2" name="AutoShape 56"/>
                <p:cNvSpPr>
                  <a:spLocks/>
                </p:cNvSpPr>
                <p:nvPr/>
              </p:nvSpPr>
              <p:spPr bwMode="auto">
                <a:xfrm>
                  <a:off x="101600" y="66675"/>
                  <a:ext cx="612775" cy="369888"/>
                </a:xfrm>
                <a:custGeom>
                  <a:avLst/>
                  <a:gdLst>
                    <a:gd name="T0" fmla="*/ 306372 w 19679"/>
                    <a:gd name="T1" fmla="*/ 202998 h 19679"/>
                    <a:gd name="T2" fmla="*/ 306372 w 19679"/>
                    <a:gd name="T3" fmla="*/ 202998 h 19679"/>
                    <a:gd name="T4" fmla="*/ 306372 w 19679"/>
                    <a:gd name="T5" fmla="*/ 202998 h 19679"/>
                    <a:gd name="T6" fmla="*/ 306372 w 19679"/>
                    <a:gd name="T7" fmla="*/ 20299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3" name="AutoShape 57"/>
                <p:cNvSpPr>
                  <a:spLocks/>
                </p:cNvSpPr>
                <p:nvPr/>
              </p:nvSpPr>
              <p:spPr bwMode="auto">
                <a:xfrm>
                  <a:off x="171450" y="111125"/>
                  <a:ext cx="473075" cy="280988"/>
                </a:xfrm>
                <a:custGeom>
                  <a:avLst/>
                  <a:gdLst>
                    <a:gd name="T0" fmla="*/ 236525 w 19679"/>
                    <a:gd name="T1" fmla="*/ 154209 h 19679"/>
                    <a:gd name="T2" fmla="*/ 236525 w 19679"/>
                    <a:gd name="T3" fmla="*/ 154209 h 19679"/>
                    <a:gd name="T4" fmla="*/ 236525 w 19679"/>
                    <a:gd name="T5" fmla="*/ 154209 h 19679"/>
                    <a:gd name="T6" fmla="*/ 236525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0D6"/>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4" name="AutoShape 58"/>
                <p:cNvSpPr>
                  <a:spLocks/>
                </p:cNvSpPr>
                <p:nvPr/>
              </p:nvSpPr>
              <p:spPr bwMode="auto">
                <a:xfrm>
                  <a:off x="228600" y="142875"/>
                  <a:ext cx="352425" cy="220663"/>
                </a:xfrm>
                <a:custGeom>
                  <a:avLst/>
                  <a:gdLst>
                    <a:gd name="T0" fmla="*/ 176204 w 19679"/>
                    <a:gd name="T1" fmla="*/ 121102 h 19679"/>
                    <a:gd name="T2" fmla="*/ 176204 w 19679"/>
                    <a:gd name="T3" fmla="*/ 121102 h 19679"/>
                    <a:gd name="T4" fmla="*/ 176204 w 19679"/>
                    <a:gd name="T5" fmla="*/ 121102 h 19679"/>
                    <a:gd name="T6" fmla="*/ 176204 w 19679"/>
                    <a:gd name="T7" fmla="*/ 12110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0080D6"/>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5" name="AutoShape 59"/>
                <p:cNvSpPr>
                  <a:spLocks/>
                </p:cNvSpPr>
                <p:nvPr/>
              </p:nvSpPr>
              <p:spPr bwMode="auto">
                <a:xfrm>
                  <a:off x="304800" y="190500"/>
                  <a:ext cx="200025" cy="128588"/>
                </a:xfrm>
                <a:custGeom>
                  <a:avLst/>
                  <a:gdLst>
                    <a:gd name="T0" fmla="*/ 100007 w 19679"/>
                    <a:gd name="T1" fmla="*/ 70570 h 19679"/>
                    <a:gd name="T2" fmla="*/ 100007 w 19679"/>
                    <a:gd name="T3" fmla="*/ 70570 h 19679"/>
                    <a:gd name="T4" fmla="*/ 100007 w 19679"/>
                    <a:gd name="T5" fmla="*/ 70570 h 19679"/>
                    <a:gd name="T6" fmla="*/ 100007 w 19679"/>
                    <a:gd name="T7" fmla="*/ 7057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3DC"/>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grpSp>
            <p:nvGrpSpPr>
              <p:cNvPr id="3122" name="Group 60"/>
              <p:cNvGrpSpPr>
                <a:grpSpLocks/>
              </p:cNvGrpSpPr>
              <p:nvPr/>
            </p:nvGrpSpPr>
            <p:grpSpPr bwMode="auto">
              <a:xfrm>
                <a:off x="5722937" y="96837"/>
                <a:ext cx="360363" cy="209551"/>
                <a:chOff x="0" y="0"/>
                <a:chExt cx="360363" cy="209550"/>
              </a:xfrm>
            </p:grpSpPr>
            <p:sp>
              <p:nvSpPr>
                <p:cNvPr id="4157" name="AutoShape 61"/>
                <p:cNvSpPr>
                  <a:spLocks/>
                </p:cNvSpPr>
                <p:nvPr/>
              </p:nvSpPr>
              <p:spPr bwMode="auto">
                <a:xfrm>
                  <a:off x="0" y="0"/>
                  <a:ext cx="360363" cy="209550"/>
                </a:xfrm>
                <a:custGeom>
                  <a:avLst/>
                  <a:gdLst>
                    <a:gd name="T0" fmla="*/ 180172 w 19679"/>
                    <a:gd name="T1" fmla="*/ 115003 h 19679"/>
                    <a:gd name="T2" fmla="*/ 180172 w 19679"/>
                    <a:gd name="T3" fmla="*/ 115003 h 19679"/>
                    <a:gd name="T4" fmla="*/ 180172 w 19679"/>
                    <a:gd name="T5" fmla="*/ 115003 h 19679"/>
                    <a:gd name="T6" fmla="*/ 180172 w 19679"/>
                    <a:gd name="T7" fmla="*/ 11500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8" name="AutoShape 62"/>
                <p:cNvSpPr>
                  <a:spLocks/>
                </p:cNvSpPr>
                <p:nvPr/>
              </p:nvSpPr>
              <p:spPr bwMode="auto">
                <a:xfrm>
                  <a:off x="34925" y="22225"/>
                  <a:ext cx="288925" cy="161925"/>
                </a:xfrm>
                <a:custGeom>
                  <a:avLst/>
                  <a:gdLst>
                    <a:gd name="T0" fmla="*/ 144455 w 19679"/>
                    <a:gd name="T1" fmla="*/ 88866 h 19679"/>
                    <a:gd name="T2" fmla="*/ 144455 w 19679"/>
                    <a:gd name="T3" fmla="*/ 88866 h 19679"/>
                    <a:gd name="T4" fmla="*/ 144455 w 19679"/>
                    <a:gd name="T5" fmla="*/ 88866 h 19679"/>
                    <a:gd name="T6" fmla="*/ 144455 w 19679"/>
                    <a:gd name="T7" fmla="*/ 8886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59" name="AutoShape 63"/>
                <p:cNvSpPr>
                  <a:spLocks/>
                </p:cNvSpPr>
                <p:nvPr/>
              </p:nvSpPr>
              <p:spPr bwMode="auto">
                <a:xfrm>
                  <a:off x="79375" y="38100"/>
                  <a:ext cx="198438" cy="130175"/>
                </a:xfrm>
                <a:custGeom>
                  <a:avLst/>
                  <a:gdLst>
                    <a:gd name="T0" fmla="*/ 99214 w 19679"/>
                    <a:gd name="T1" fmla="*/ 71441 h 19679"/>
                    <a:gd name="T2" fmla="*/ 99214 w 19679"/>
                    <a:gd name="T3" fmla="*/ 71441 h 19679"/>
                    <a:gd name="T4" fmla="*/ 99214 w 19679"/>
                    <a:gd name="T5" fmla="*/ 71441 h 19679"/>
                    <a:gd name="T6" fmla="*/ 99214 w 19679"/>
                    <a:gd name="T7" fmla="*/ 7144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C900CB"/>
                    </a:gs>
                    <a:gs pos="100000">
                      <a:srgbClr val="0088E4"/>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sp>
              <p:nvSpPr>
                <p:cNvPr id="4160" name="AutoShape 64"/>
                <p:cNvSpPr>
                  <a:spLocks/>
                </p:cNvSpPr>
                <p:nvPr/>
              </p:nvSpPr>
              <p:spPr bwMode="auto">
                <a:xfrm>
                  <a:off x="122237" y="63500"/>
                  <a:ext cx="115888" cy="74613"/>
                </a:xfrm>
                <a:custGeom>
                  <a:avLst/>
                  <a:gdLst>
                    <a:gd name="T0" fmla="*/ 57941 w 19679"/>
                    <a:gd name="T1" fmla="*/ 40948 h 19679"/>
                    <a:gd name="T2" fmla="*/ 57941 w 19679"/>
                    <a:gd name="T3" fmla="*/ 40948 h 19679"/>
                    <a:gd name="T4" fmla="*/ 57941 w 19679"/>
                    <a:gd name="T5" fmla="*/ 40948 h 19679"/>
                    <a:gd name="T6" fmla="*/ 57941 w 19679"/>
                    <a:gd name="T7" fmla="*/ 4094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88E4"/>
                    </a:gs>
                    <a:gs pos="100000">
                      <a:srgbClr val="C900C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n-GB"/>
                </a:p>
              </p:txBody>
            </p:sp>
          </p:grpSp>
        </p:grpSp>
      </p:grpSp>
      <p:sp>
        <p:nvSpPr>
          <p:cNvPr id="4161" name="Rectangle 65"/>
          <p:cNvSpPr>
            <a:spLocks noGrp="1"/>
          </p:cNvSpPr>
          <p:nvPr>
            <p:ph type="sldNum" sz="quarter" idx="2"/>
          </p:nvPr>
        </p:nvSpPr>
        <p:spPr bwMode="auto">
          <a:xfrm>
            <a:off x="6553200" y="6248400"/>
            <a:ext cx="213360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algn="r">
              <a:defRPr/>
            </a:lvl1pPr>
          </a:lstStyle>
          <a:p>
            <a:fld id="{10EB1D62-2622-4387-94E1-EC151D0C5CF8}" type="slidenum">
              <a:rPr lang="en-US" altLang="en-US"/>
              <a:pPr/>
              <a:t>‹#›</a:t>
            </a:fld>
            <a:endParaRPr lang="en-US" altLang="en-US" sz="1000">
              <a:solidFill>
                <a:srgbClr val="FFFFFF"/>
              </a:solidFill>
              <a:effectLst>
                <a:outerShdw blurRad="38100" dist="38100" dir="2700000" algn="tl">
                  <a:srgbClr val="000000"/>
                </a:outerShdw>
              </a:effectLst>
            </a:endParaRPr>
          </a:p>
        </p:txBody>
      </p:sp>
      <p:sp>
        <p:nvSpPr>
          <p:cNvPr id="4162" name="Rectangle 66"/>
          <p:cNvSpPr>
            <a:spLocks noGrp="1"/>
          </p:cNvSpPr>
          <p:nvPr>
            <p:ph type="title"/>
          </p:nvPr>
        </p:nvSpPr>
        <p:spPr bwMode="auto">
          <a:xfrm>
            <a:off x="457200" y="95250"/>
            <a:ext cx="82296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4163" name="Rectangle 67"/>
          <p:cNvSpPr>
            <a:spLocks noGrp="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000000"/>
        </a:solidFill>
        <a:effectLst/>
      </p:bgPr>
    </p:bg>
    <p:spTree>
      <p:nvGrpSpPr>
        <p:cNvPr id="1" name=""/>
        <p:cNvGrpSpPr/>
        <p:nvPr/>
      </p:nvGrpSpPr>
      <p:grpSpPr>
        <a:xfrm>
          <a:off x="0" y="0"/>
          <a:ext cx="0" cy="0"/>
          <a:chOff x="0" y="0"/>
          <a:chExt cx="0" cy="0"/>
        </a:xfrm>
      </p:grpSpPr>
      <p:sp>
        <p:nvSpPr>
          <p:cNvPr id="5121" name="Rectangle 1"/>
          <p:cNvSpPr>
            <a:spLocks noGrp="1"/>
          </p:cNvSpPr>
          <p:nvPr>
            <p:ph type="sldNum" sz="quarter" idx="2"/>
          </p:nvPr>
        </p:nvSpPr>
        <p:spPr bwMode="auto">
          <a:xfrm>
            <a:off x="6553200" y="6245225"/>
            <a:ext cx="21336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algn="r">
              <a:defRPr/>
            </a:lvl1pPr>
          </a:lstStyle>
          <a:p>
            <a:fld id="{5C8A4675-913A-4B78-9B33-81145D7D194B}" type="slidenum">
              <a:rPr lang="en-US" altLang="en-US"/>
              <a:pPr/>
              <a:t>‹#›</a:t>
            </a:fld>
            <a:endParaRPr lang="en-US" altLang="en-US" sz="1400"/>
          </a:p>
        </p:txBody>
      </p:sp>
      <p:sp>
        <p:nvSpPr>
          <p:cNvPr id="5122" name="Rectangle 2"/>
          <p:cNvSpPr>
            <a:spLocks noGrp="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5123" name="Rectangle 3"/>
          <p:cNvSpPr>
            <a:spLocks noGrp="1"/>
          </p:cNvSpPr>
          <p:nvPr>
            <p:ph type="body" idx="1"/>
          </p:nvPr>
        </p:nvSpPr>
        <p:spPr bwMode="auto">
          <a:xfrm>
            <a:off x="1371600" y="3886200"/>
            <a:ext cx="6400800" cy="297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0" y="-331788"/>
            <a:ext cx="9144000" cy="7189788"/>
            <a:chOff x="0" y="-1"/>
            <a:chExt cx="9144001" cy="7190915"/>
          </a:xfrm>
        </p:grpSpPr>
        <p:sp>
          <p:nvSpPr>
            <p:cNvPr id="7170" name="AutoShape 2"/>
            <p:cNvSpPr>
              <a:spLocks/>
            </p:cNvSpPr>
            <p:nvPr/>
          </p:nvSpPr>
          <p:spPr bwMode="auto">
            <a:xfrm>
              <a:off x="0" y="810750"/>
              <a:ext cx="9144001" cy="1154114"/>
            </a:xfrm>
            <a:custGeom>
              <a:avLst/>
              <a:gdLst>
                <a:gd name="T0" fmla="*/ 4572001 w 21600"/>
                <a:gd name="T1" fmla="*/ 577057 h 21600"/>
                <a:gd name="T2" fmla="*/ 4572001 w 21600"/>
                <a:gd name="T3" fmla="*/ 577057 h 21600"/>
                <a:gd name="T4" fmla="*/ 4572001 w 21600"/>
                <a:gd name="T5" fmla="*/ 577057 h 21600"/>
                <a:gd name="T6" fmla="*/ 4572001 w 21600"/>
                <a:gd name="T7" fmla="*/ 577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CC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71" name="AutoShape 3" descr="Cacback.png"/>
            <p:cNvSpPr>
              <a:spLocks/>
            </p:cNvSpPr>
            <p:nvPr/>
          </p:nvSpPr>
          <p:spPr bwMode="auto">
            <a:xfrm>
              <a:off x="0" y="332913"/>
              <a:ext cx="1776413" cy="6858001"/>
            </a:xfrm>
            <a:custGeom>
              <a:avLst/>
              <a:gdLst>
                <a:gd name="T0" fmla="*/ 888207 w 21600"/>
                <a:gd name="T1" fmla="*/ 3429001 h 21600"/>
                <a:gd name="T2" fmla="*/ 888207 w 21600"/>
                <a:gd name="T3" fmla="*/ 3429001 h 21600"/>
                <a:gd name="T4" fmla="*/ 888207 w 21600"/>
                <a:gd name="T5" fmla="*/ 3429001 h 21600"/>
                <a:gd name="T6" fmla="*/ 888207 w 21600"/>
                <a:gd name="T7" fmla="*/ 34290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1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nvGrpSpPr>
            <p:cNvPr id="6152" name="Group 4"/>
            <p:cNvGrpSpPr>
              <a:grpSpLocks/>
            </p:cNvGrpSpPr>
            <p:nvPr/>
          </p:nvGrpSpPr>
          <p:grpSpPr bwMode="auto">
            <a:xfrm>
              <a:off x="97113" y="-1"/>
              <a:ext cx="7917001" cy="1667505"/>
              <a:chOff x="0" y="-1"/>
              <a:chExt cx="7917000" cy="1667505"/>
            </a:xfrm>
          </p:grpSpPr>
          <p:sp>
            <p:nvSpPr>
              <p:cNvPr id="7173" name="AutoShape 5"/>
              <p:cNvSpPr>
                <a:spLocks/>
              </p:cNvSpPr>
              <p:nvPr/>
            </p:nvSpPr>
            <p:spPr bwMode="auto">
              <a:xfrm rot="-507431">
                <a:off x="11546" y="1154968"/>
                <a:ext cx="1547850" cy="271464"/>
              </a:xfrm>
              <a:custGeom>
                <a:avLst/>
                <a:gdLst>
                  <a:gd name="T0" fmla="*/ 773886 w 19887"/>
                  <a:gd name="T1" fmla="*/ 135732 h 21474"/>
                  <a:gd name="T2" fmla="*/ 773886 w 19887"/>
                  <a:gd name="T3" fmla="*/ 135732 h 21474"/>
                  <a:gd name="T4" fmla="*/ 773886 w 19887"/>
                  <a:gd name="T5" fmla="*/ 135732 h 21474"/>
                  <a:gd name="T6" fmla="*/ 773886 w 19887"/>
                  <a:gd name="T7" fmla="*/ 135732 h 214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87" h="21474">
                    <a:moveTo>
                      <a:pt x="19887" y="0"/>
                    </a:moveTo>
                    <a:cubicBezTo>
                      <a:pt x="9362" y="5651"/>
                      <a:pt x="4222" y="14065"/>
                      <a:pt x="1285" y="18083"/>
                    </a:cubicBezTo>
                    <a:cubicBezTo>
                      <a:pt x="-1713" y="21600"/>
                      <a:pt x="1407" y="18460"/>
                      <a:pt x="1897" y="21474"/>
                    </a:cubicBezTo>
                    <a:cubicBezTo>
                      <a:pt x="4997" y="18962"/>
                      <a:pt x="5201" y="12432"/>
                      <a:pt x="19887" y="3013"/>
                    </a:cubicBezTo>
                    <a:cubicBezTo>
                      <a:pt x="19887" y="3013"/>
                      <a:pt x="19887" y="0"/>
                      <a:pt x="19887" y="0"/>
                    </a:cubicBezTo>
                    <a:close/>
                  </a:path>
                </a:pathLst>
              </a:custGeom>
              <a:gradFill rotWithShape="0">
                <a:gsLst>
                  <a:gs pos="0">
                    <a:srgbClr val="F5EBC1"/>
                  </a:gs>
                  <a:gs pos="100000">
                    <a:srgbClr val="006600"/>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74" name="AutoShape 6"/>
              <p:cNvSpPr>
                <a:spLocks/>
              </p:cNvSpPr>
              <p:nvPr/>
            </p:nvSpPr>
            <p:spPr bwMode="auto">
              <a:xfrm rot="-507431">
                <a:off x="1760079" y="446809"/>
                <a:ext cx="6133360" cy="773885"/>
              </a:xfrm>
              <a:custGeom>
                <a:avLst/>
                <a:gdLst>
                  <a:gd name="T0" fmla="*/ 3066680 w 20246"/>
                  <a:gd name="T1" fmla="*/ 613172 h 16714"/>
                  <a:gd name="T2" fmla="*/ 3066680 w 20246"/>
                  <a:gd name="T3" fmla="*/ 613172 h 16714"/>
                  <a:gd name="T4" fmla="*/ 3066680 w 20246"/>
                  <a:gd name="T5" fmla="*/ 613172 h 16714"/>
                  <a:gd name="T6" fmla="*/ 3066680 w 20246"/>
                  <a:gd name="T7" fmla="*/ 613172 h 16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46" h="16714">
                    <a:moveTo>
                      <a:pt x="0" y="2108"/>
                    </a:moveTo>
                    <a:cubicBezTo>
                      <a:pt x="1336" y="1902"/>
                      <a:pt x="8834" y="-4886"/>
                      <a:pt x="18571" y="7045"/>
                    </a:cubicBezTo>
                    <a:cubicBezTo>
                      <a:pt x="21600" y="11022"/>
                      <a:pt x="19671" y="16165"/>
                      <a:pt x="19283" y="16713"/>
                    </a:cubicBezTo>
                    <a:cubicBezTo>
                      <a:pt x="19283" y="16713"/>
                      <a:pt x="19084" y="16576"/>
                      <a:pt x="18948" y="16508"/>
                    </a:cubicBezTo>
                    <a:cubicBezTo>
                      <a:pt x="19273" y="16096"/>
                      <a:pt x="21579" y="11845"/>
                      <a:pt x="18518" y="7731"/>
                    </a:cubicBezTo>
                    <a:cubicBezTo>
                      <a:pt x="10632" y="-1526"/>
                      <a:pt x="3647" y="462"/>
                      <a:pt x="89" y="3034"/>
                    </a:cubicBezTo>
                    <a:cubicBezTo>
                      <a:pt x="89" y="3034"/>
                      <a:pt x="0" y="2108"/>
                      <a:pt x="0" y="2108"/>
                    </a:cubicBezTo>
                    <a:close/>
                  </a:path>
                </a:pathLst>
              </a:custGeom>
              <a:solidFill>
                <a:srgbClr val="0066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nvGrpSpPr>
              <p:cNvPr id="6156" name="Group 7"/>
              <p:cNvGrpSpPr>
                <a:grpSpLocks/>
              </p:cNvGrpSpPr>
              <p:nvPr/>
            </p:nvGrpSpPr>
            <p:grpSpPr bwMode="auto">
              <a:xfrm>
                <a:off x="1487211" y="850438"/>
                <a:ext cx="304801" cy="304801"/>
                <a:chOff x="0" y="0"/>
                <a:chExt cx="304800" cy="304800"/>
              </a:xfrm>
            </p:grpSpPr>
            <p:sp>
              <p:nvSpPr>
                <p:cNvPr id="7176" name="AutoShape 8"/>
                <p:cNvSpPr>
                  <a:spLocks/>
                </p:cNvSpPr>
                <p:nvPr/>
              </p:nvSpPr>
              <p:spPr bwMode="auto">
                <a:xfrm>
                  <a:off x="0" y="0"/>
                  <a:ext cx="304800" cy="304800"/>
                </a:xfrm>
                <a:custGeom>
                  <a:avLst/>
                  <a:gdLst>
                    <a:gd name="T0" fmla="*/ 152392 w 19679"/>
                    <a:gd name="T1" fmla="*/ 167277 h 19679"/>
                    <a:gd name="T2" fmla="*/ 152392 w 19679"/>
                    <a:gd name="T3" fmla="*/ 167277 h 19679"/>
                    <a:gd name="T4" fmla="*/ 152392 w 19679"/>
                    <a:gd name="T5" fmla="*/ 167277 h 19679"/>
                    <a:gd name="T6" fmla="*/ 152392 w 19679"/>
                    <a:gd name="T7" fmla="*/ 1672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6600"/>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77" name="AutoShape 9"/>
                <p:cNvSpPr>
                  <a:spLocks/>
                </p:cNvSpPr>
                <p:nvPr/>
              </p:nvSpPr>
              <p:spPr bwMode="auto">
                <a:xfrm>
                  <a:off x="152400" y="8096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78" name="AutoShape 10"/>
                <p:cNvSpPr>
                  <a:spLocks/>
                </p:cNvSpPr>
                <p:nvPr/>
              </p:nvSpPr>
              <p:spPr bwMode="auto">
                <a:xfrm>
                  <a:off x="47625" y="38100"/>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79" name="AutoShape 11"/>
                <p:cNvSpPr>
                  <a:spLocks/>
                </p:cNvSpPr>
                <p:nvPr/>
              </p:nvSpPr>
              <p:spPr bwMode="auto">
                <a:xfrm>
                  <a:off x="47625" y="12382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80" name="AutoShape 12"/>
                <p:cNvSpPr>
                  <a:spLocks/>
                </p:cNvSpPr>
                <p:nvPr/>
              </p:nvSpPr>
              <p:spPr bwMode="auto">
                <a:xfrm>
                  <a:off x="119062" y="152400"/>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81" name="AutoShape 13"/>
                <p:cNvSpPr>
                  <a:spLocks/>
                </p:cNvSpPr>
                <p:nvPr/>
              </p:nvSpPr>
              <p:spPr bwMode="auto">
                <a:xfrm>
                  <a:off x="214312" y="14287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82" name="AutoShape 14"/>
                <p:cNvSpPr>
                  <a:spLocks/>
                </p:cNvSpPr>
                <p:nvPr/>
              </p:nvSpPr>
              <p:spPr bwMode="auto">
                <a:xfrm>
                  <a:off x="138112" y="21431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83" name="AutoShape 15"/>
                <p:cNvSpPr>
                  <a:spLocks/>
                </p:cNvSpPr>
                <p:nvPr/>
              </p:nvSpPr>
              <p:spPr bwMode="auto">
                <a:xfrm>
                  <a:off x="47625" y="20002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7184" name="AutoShape 16"/>
                <p:cNvSpPr>
                  <a:spLocks/>
                </p:cNvSpPr>
                <p:nvPr/>
              </p:nvSpPr>
              <p:spPr bwMode="auto">
                <a:xfrm>
                  <a:off x="133350" y="476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grpSp>
        <p:sp>
          <p:nvSpPr>
            <p:cNvPr id="7185" name="AutoShape 17"/>
            <p:cNvSpPr>
              <a:spLocks/>
            </p:cNvSpPr>
            <p:nvPr/>
          </p:nvSpPr>
          <p:spPr bwMode="auto">
            <a:xfrm>
              <a:off x="676275" y="2214100"/>
              <a:ext cx="1112838" cy="4976814"/>
            </a:xfrm>
            <a:custGeom>
              <a:avLst/>
              <a:gdLst>
                <a:gd name="T0" fmla="*/ 556419 w 21600"/>
                <a:gd name="T1" fmla="*/ 2488407 h 21600"/>
                <a:gd name="T2" fmla="*/ 556419 w 21600"/>
                <a:gd name="T3" fmla="*/ 2488407 h 21600"/>
                <a:gd name="T4" fmla="*/ 556419 w 21600"/>
                <a:gd name="T5" fmla="*/ 2488407 h 21600"/>
                <a:gd name="T6" fmla="*/ 556419 w 21600"/>
                <a:gd name="T7" fmla="*/ 24884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FFFFF">
                <a:alpha val="50195"/>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sp>
        <p:nvSpPr>
          <p:cNvPr id="7186" name="Rectangle 18"/>
          <p:cNvSpPr>
            <a:spLocks noGrp="1"/>
          </p:cNvSpPr>
          <p:nvPr>
            <p:ph type="sldNum" sz="quarter" idx="2"/>
          </p:nvPr>
        </p:nvSpPr>
        <p:spPr bwMode="auto">
          <a:xfrm>
            <a:off x="6553200" y="6248400"/>
            <a:ext cx="1905000"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algn="r">
              <a:defRPr/>
            </a:lvl1pPr>
          </a:lstStyle>
          <a:p>
            <a:fld id="{6F0FACB5-365D-46D0-B12C-C09FBC265CCA}" type="slidenum">
              <a:rPr lang="en-US" altLang="en-US"/>
              <a:pPr/>
              <a:t>‹#›</a:t>
            </a:fld>
            <a:endParaRPr lang="en-US" altLang="en-US" sz="1400">
              <a:latin typeface="Arial Narrow" pitchFamily="34" charset="0"/>
              <a:sym typeface="Arial Narrow" pitchFamily="34" charset="0"/>
            </a:endParaRPr>
          </a:p>
        </p:txBody>
      </p:sp>
      <p:sp>
        <p:nvSpPr>
          <p:cNvPr id="7187" name="Rectangle 19"/>
          <p:cNvSpPr>
            <a:spLocks noGrp="1"/>
          </p:cNvSpPr>
          <p:nvPr>
            <p:ph type="title"/>
          </p:nvPr>
        </p:nvSpPr>
        <p:spPr bwMode="auto">
          <a:xfrm>
            <a:off x="1154113" y="76200"/>
            <a:ext cx="7772400"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7188" name="Rectangle 20"/>
          <p:cNvSpPr>
            <a:spLocks noGrp="1"/>
          </p:cNvSpPr>
          <p:nvPr>
            <p:ph type="body" idx="1"/>
          </p:nvPr>
        </p:nvSpPr>
        <p:spPr bwMode="auto">
          <a:xfrm>
            <a:off x="684213" y="1981200"/>
            <a:ext cx="3814762"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p:cNvSpPr>
          <p:nvPr>
            <p:ph type="sldNum" sz="quarter" idx="2"/>
          </p:nvPr>
        </p:nvSpPr>
        <p:spPr bwMode="auto">
          <a:xfrm>
            <a:off x="6553200" y="6248400"/>
            <a:ext cx="1905000"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algn="r">
              <a:defRPr/>
            </a:lvl1pPr>
          </a:lstStyle>
          <a:p>
            <a:fld id="{1C6EB440-3FE1-4F33-A860-AB97728E1E0D}" type="slidenum">
              <a:rPr lang="en-US" altLang="en-US"/>
              <a:pPr/>
              <a:t>‹#›</a:t>
            </a:fld>
            <a:endParaRPr lang="en-US" altLang="en-US" sz="1400">
              <a:latin typeface="Arial Narrow" pitchFamily="34" charset="0"/>
              <a:sym typeface="Arial Narrow" pitchFamily="34" charset="0"/>
            </a:endParaRPr>
          </a:p>
        </p:txBody>
      </p:sp>
      <p:sp>
        <p:nvSpPr>
          <p:cNvPr id="9218" name="Rectangle 2"/>
          <p:cNvSpPr>
            <a:spLocks noGrp="1"/>
          </p:cNvSpPr>
          <p:nvPr>
            <p:ph type="title"/>
          </p:nvPr>
        </p:nvSpPr>
        <p:spPr bwMode="auto">
          <a:xfrm>
            <a:off x="1154113" y="76200"/>
            <a:ext cx="7772400"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9219" name="Rectangle 3"/>
          <p:cNvSpPr>
            <a:spLocks noGrp="1"/>
          </p:cNvSpPr>
          <p:nvPr>
            <p:ph type="body" idx="1"/>
          </p:nvPr>
        </p:nvSpPr>
        <p:spPr bwMode="auto">
          <a:xfrm>
            <a:off x="684213" y="1981200"/>
            <a:ext cx="3814762"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0" y="-331788"/>
            <a:ext cx="9144000" cy="7189788"/>
            <a:chOff x="0" y="-1"/>
            <a:chExt cx="9144001" cy="7190915"/>
          </a:xfrm>
        </p:grpSpPr>
        <p:sp>
          <p:nvSpPr>
            <p:cNvPr id="11266" name="AutoShape 2"/>
            <p:cNvSpPr>
              <a:spLocks/>
            </p:cNvSpPr>
            <p:nvPr/>
          </p:nvSpPr>
          <p:spPr bwMode="auto">
            <a:xfrm>
              <a:off x="0" y="810750"/>
              <a:ext cx="9144001" cy="1154114"/>
            </a:xfrm>
            <a:custGeom>
              <a:avLst/>
              <a:gdLst>
                <a:gd name="T0" fmla="*/ 4572001 w 21600"/>
                <a:gd name="T1" fmla="*/ 577057 h 21600"/>
                <a:gd name="T2" fmla="*/ 4572001 w 21600"/>
                <a:gd name="T3" fmla="*/ 577057 h 21600"/>
                <a:gd name="T4" fmla="*/ 4572001 w 21600"/>
                <a:gd name="T5" fmla="*/ 577057 h 21600"/>
                <a:gd name="T6" fmla="*/ 4572001 w 21600"/>
                <a:gd name="T7" fmla="*/ 5770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CC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67" name="AutoShape 3" descr="Cacback.png"/>
            <p:cNvSpPr>
              <a:spLocks/>
            </p:cNvSpPr>
            <p:nvPr/>
          </p:nvSpPr>
          <p:spPr bwMode="auto">
            <a:xfrm>
              <a:off x="0" y="332913"/>
              <a:ext cx="1776413" cy="6858001"/>
            </a:xfrm>
            <a:custGeom>
              <a:avLst/>
              <a:gdLst>
                <a:gd name="T0" fmla="*/ 888207 w 21600"/>
                <a:gd name="T1" fmla="*/ 3429001 h 21600"/>
                <a:gd name="T2" fmla="*/ 888207 w 21600"/>
                <a:gd name="T3" fmla="*/ 3429001 h 21600"/>
                <a:gd name="T4" fmla="*/ 888207 w 21600"/>
                <a:gd name="T5" fmla="*/ 3429001 h 21600"/>
                <a:gd name="T6" fmla="*/ 888207 w 21600"/>
                <a:gd name="T7" fmla="*/ 34290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1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nvGrpSpPr>
            <p:cNvPr id="9224" name="Group 4"/>
            <p:cNvGrpSpPr>
              <a:grpSpLocks/>
            </p:cNvGrpSpPr>
            <p:nvPr/>
          </p:nvGrpSpPr>
          <p:grpSpPr bwMode="auto">
            <a:xfrm>
              <a:off x="97113" y="-1"/>
              <a:ext cx="7917001" cy="1667505"/>
              <a:chOff x="0" y="-1"/>
              <a:chExt cx="7917000" cy="1667505"/>
            </a:xfrm>
          </p:grpSpPr>
          <p:sp>
            <p:nvSpPr>
              <p:cNvPr id="11269" name="AutoShape 5"/>
              <p:cNvSpPr>
                <a:spLocks/>
              </p:cNvSpPr>
              <p:nvPr/>
            </p:nvSpPr>
            <p:spPr bwMode="auto">
              <a:xfrm rot="-507431">
                <a:off x="11546" y="1154968"/>
                <a:ext cx="1547850" cy="271464"/>
              </a:xfrm>
              <a:custGeom>
                <a:avLst/>
                <a:gdLst>
                  <a:gd name="T0" fmla="*/ 773886 w 19887"/>
                  <a:gd name="T1" fmla="*/ 135732 h 21474"/>
                  <a:gd name="T2" fmla="*/ 773886 w 19887"/>
                  <a:gd name="T3" fmla="*/ 135732 h 21474"/>
                  <a:gd name="T4" fmla="*/ 773886 w 19887"/>
                  <a:gd name="T5" fmla="*/ 135732 h 21474"/>
                  <a:gd name="T6" fmla="*/ 773886 w 19887"/>
                  <a:gd name="T7" fmla="*/ 135732 h 214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87" h="21474">
                    <a:moveTo>
                      <a:pt x="19887" y="0"/>
                    </a:moveTo>
                    <a:cubicBezTo>
                      <a:pt x="9362" y="5651"/>
                      <a:pt x="4222" y="14065"/>
                      <a:pt x="1285" y="18083"/>
                    </a:cubicBezTo>
                    <a:cubicBezTo>
                      <a:pt x="-1713" y="21600"/>
                      <a:pt x="1407" y="18460"/>
                      <a:pt x="1897" y="21474"/>
                    </a:cubicBezTo>
                    <a:cubicBezTo>
                      <a:pt x="4997" y="18962"/>
                      <a:pt x="5201" y="12432"/>
                      <a:pt x="19887" y="3013"/>
                    </a:cubicBezTo>
                    <a:cubicBezTo>
                      <a:pt x="19887" y="3013"/>
                      <a:pt x="19887" y="0"/>
                      <a:pt x="19887" y="0"/>
                    </a:cubicBezTo>
                    <a:close/>
                  </a:path>
                </a:pathLst>
              </a:custGeom>
              <a:gradFill rotWithShape="0">
                <a:gsLst>
                  <a:gs pos="0">
                    <a:srgbClr val="F5EBC1"/>
                  </a:gs>
                  <a:gs pos="100000">
                    <a:srgbClr val="006600"/>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70" name="AutoShape 6"/>
              <p:cNvSpPr>
                <a:spLocks/>
              </p:cNvSpPr>
              <p:nvPr/>
            </p:nvSpPr>
            <p:spPr bwMode="auto">
              <a:xfrm rot="-507431">
                <a:off x="1760079" y="446809"/>
                <a:ext cx="6133360" cy="773885"/>
              </a:xfrm>
              <a:custGeom>
                <a:avLst/>
                <a:gdLst>
                  <a:gd name="T0" fmla="*/ 3066680 w 20246"/>
                  <a:gd name="T1" fmla="*/ 613172 h 16714"/>
                  <a:gd name="T2" fmla="*/ 3066680 w 20246"/>
                  <a:gd name="T3" fmla="*/ 613172 h 16714"/>
                  <a:gd name="T4" fmla="*/ 3066680 w 20246"/>
                  <a:gd name="T5" fmla="*/ 613172 h 16714"/>
                  <a:gd name="T6" fmla="*/ 3066680 w 20246"/>
                  <a:gd name="T7" fmla="*/ 613172 h 16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46" h="16714">
                    <a:moveTo>
                      <a:pt x="0" y="2108"/>
                    </a:moveTo>
                    <a:cubicBezTo>
                      <a:pt x="1336" y="1902"/>
                      <a:pt x="8834" y="-4886"/>
                      <a:pt x="18571" y="7045"/>
                    </a:cubicBezTo>
                    <a:cubicBezTo>
                      <a:pt x="21600" y="11022"/>
                      <a:pt x="19671" y="16165"/>
                      <a:pt x="19283" y="16713"/>
                    </a:cubicBezTo>
                    <a:cubicBezTo>
                      <a:pt x="19283" y="16713"/>
                      <a:pt x="19084" y="16576"/>
                      <a:pt x="18948" y="16508"/>
                    </a:cubicBezTo>
                    <a:cubicBezTo>
                      <a:pt x="19273" y="16096"/>
                      <a:pt x="21579" y="11845"/>
                      <a:pt x="18518" y="7731"/>
                    </a:cubicBezTo>
                    <a:cubicBezTo>
                      <a:pt x="10632" y="-1526"/>
                      <a:pt x="3647" y="462"/>
                      <a:pt x="89" y="3034"/>
                    </a:cubicBezTo>
                    <a:cubicBezTo>
                      <a:pt x="89" y="3034"/>
                      <a:pt x="0" y="2108"/>
                      <a:pt x="0" y="2108"/>
                    </a:cubicBezTo>
                    <a:close/>
                  </a:path>
                </a:pathLst>
              </a:custGeom>
              <a:solidFill>
                <a:srgbClr val="0066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nvGrpSpPr>
              <p:cNvPr id="9228" name="Group 7"/>
              <p:cNvGrpSpPr>
                <a:grpSpLocks/>
              </p:cNvGrpSpPr>
              <p:nvPr/>
            </p:nvGrpSpPr>
            <p:grpSpPr bwMode="auto">
              <a:xfrm>
                <a:off x="1487211" y="850438"/>
                <a:ext cx="304801" cy="304801"/>
                <a:chOff x="0" y="0"/>
                <a:chExt cx="304800" cy="304800"/>
              </a:xfrm>
            </p:grpSpPr>
            <p:sp>
              <p:nvSpPr>
                <p:cNvPr id="11272" name="AutoShape 8"/>
                <p:cNvSpPr>
                  <a:spLocks/>
                </p:cNvSpPr>
                <p:nvPr/>
              </p:nvSpPr>
              <p:spPr bwMode="auto">
                <a:xfrm>
                  <a:off x="0" y="0"/>
                  <a:ext cx="304800" cy="304800"/>
                </a:xfrm>
                <a:custGeom>
                  <a:avLst/>
                  <a:gdLst>
                    <a:gd name="T0" fmla="*/ 152392 w 19679"/>
                    <a:gd name="T1" fmla="*/ 167277 h 19679"/>
                    <a:gd name="T2" fmla="*/ 152392 w 19679"/>
                    <a:gd name="T3" fmla="*/ 167277 h 19679"/>
                    <a:gd name="T4" fmla="*/ 152392 w 19679"/>
                    <a:gd name="T5" fmla="*/ 167277 h 19679"/>
                    <a:gd name="T6" fmla="*/ 152392 w 19679"/>
                    <a:gd name="T7" fmla="*/ 16727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006600"/>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73" name="AutoShape 9"/>
                <p:cNvSpPr>
                  <a:spLocks/>
                </p:cNvSpPr>
                <p:nvPr/>
              </p:nvSpPr>
              <p:spPr bwMode="auto">
                <a:xfrm>
                  <a:off x="152400" y="8096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74" name="AutoShape 10"/>
                <p:cNvSpPr>
                  <a:spLocks/>
                </p:cNvSpPr>
                <p:nvPr/>
              </p:nvSpPr>
              <p:spPr bwMode="auto">
                <a:xfrm>
                  <a:off x="47625" y="38100"/>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75" name="AutoShape 11"/>
                <p:cNvSpPr>
                  <a:spLocks/>
                </p:cNvSpPr>
                <p:nvPr/>
              </p:nvSpPr>
              <p:spPr bwMode="auto">
                <a:xfrm>
                  <a:off x="47625" y="12382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76" name="AutoShape 12"/>
                <p:cNvSpPr>
                  <a:spLocks/>
                </p:cNvSpPr>
                <p:nvPr/>
              </p:nvSpPr>
              <p:spPr bwMode="auto">
                <a:xfrm>
                  <a:off x="119062" y="152400"/>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66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77" name="AutoShape 13"/>
                <p:cNvSpPr>
                  <a:spLocks/>
                </p:cNvSpPr>
                <p:nvPr/>
              </p:nvSpPr>
              <p:spPr bwMode="auto">
                <a:xfrm>
                  <a:off x="214312" y="14287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78" name="AutoShape 14"/>
                <p:cNvSpPr>
                  <a:spLocks/>
                </p:cNvSpPr>
                <p:nvPr/>
              </p:nvSpPr>
              <p:spPr bwMode="auto">
                <a:xfrm>
                  <a:off x="138112" y="21431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79" name="AutoShape 15"/>
                <p:cNvSpPr>
                  <a:spLocks/>
                </p:cNvSpPr>
                <p:nvPr/>
              </p:nvSpPr>
              <p:spPr bwMode="auto">
                <a:xfrm>
                  <a:off x="47625" y="200025"/>
                  <a:ext cx="74613" cy="76200"/>
                </a:xfrm>
                <a:custGeom>
                  <a:avLst/>
                  <a:gdLst>
                    <a:gd name="T0" fmla="*/ 37305 w 19679"/>
                    <a:gd name="T1" fmla="*/ 41819 h 19679"/>
                    <a:gd name="T2" fmla="*/ 37305 w 19679"/>
                    <a:gd name="T3" fmla="*/ 41819 h 19679"/>
                    <a:gd name="T4" fmla="*/ 37305 w 19679"/>
                    <a:gd name="T5" fmla="*/ 41819 h 19679"/>
                    <a:gd name="T6" fmla="*/ 37305 w 19679"/>
                    <a:gd name="T7" fmla="*/ 4181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sp>
              <p:nvSpPr>
                <p:cNvPr id="11280" name="AutoShape 16"/>
                <p:cNvSpPr>
                  <a:spLocks/>
                </p:cNvSpPr>
                <p:nvPr/>
              </p:nvSpPr>
              <p:spPr bwMode="auto">
                <a:xfrm>
                  <a:off x="133350" y="4762"/>
                  <a:ext cx="74613" cy="76201"/>
                </a:xfrm>
                <a:custGeom>
                  <a:avLst/>
                  <a:gdLst>
                    <a:gd name="T0" fmla="*/ 37305 w 19679"/>
                    <a:gd name="T1" fmla="*/ 41820 h 19679"/>
                    <a:gd name="T2" fmla="*/ 37305 w 19679"/>
                    <a:gd name="T3" fmla="*/ 41820 h 19679"/>
                    <a:gd name="T4" fmla="*/ 37305 w 19679"/>
                    <a:gd name="T5" fmla="*/ 41820 h 19679"/>
                    <a:gd name="T6" fmla="*/ 37305 w 19679"/>
                    <a:gd name="T7" fmla="*/ 418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FFFFCC"/>
                    </a:gs>
                    <a:gs pos="100000">
                      <a:srgbClr val="000000"/>
                    </a:gs>
                  </a:gsLst>
                  <a:path path="rect">
                    <a:fillToRect l="37720" t="-19635" r="62280" b="119635"/>
                  </a:path>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grpSp>
        <p:sp>
          <p:nvSpPr>
            <p:cNvPr id="11281" name="AutoShape 17"/>
            <p:cNvSpPr>
              <a:spLocks/>
            </p:cNvSpPr>
            <p:nvPr/>
          </p:nvSpPr>
          <p:spPr bwMode="auto">
            <a:xfrm>
              <a:off x="676275" y="2214100"/>
              <a:ext cx="1112838" cy="4976814"/>
            </a:xfrm>
            <a:custGeom>
              <a:avLst/>
              <a:gdLst>
                <a:gd name="T0" fmla="*/ 556419 w 21600"/>
                <a:gd name="T1" fmla="*/ 2488407 h 21600"/>
                <a:gd name="T2" fmla="*/ 556419 w 21600"/>
                <a:gd name="T3" fmla="*/ 2488407 h 21600"/>
                <a:gd name="T4" fmla="*/ 556419 w 21600"/>
                <a:gd name="T5" fmla="*/ 2488407 h 21600"/>
                <a:gd name="T6" fmla="*/ 556419 w 21600"/>
                <a:gd name="T7" fmla="*/ 24884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FFFFFF">
                <a:alpha val="50195"/>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n-GB"/>
            </a:p>
          </p:txBody>
        </p:sp>
      </p:grpSp>
      <p:sp>
        <p:nvSpPr>
          <p:cNvPr id="11282" name="Rectangle 18"/>
          <p:cNvSpPr>
            <a:spLocks noGrp="1"/>
          </p:cNvSpPr>
          <p:nvPr>
            <p:ph type="sldNum" sz="quarter" idx="2"/>
          </p:nvPr>
        </p:nvSpPr>
        <p:spPr bwMode="auto">
          <a:xfrm>
            <a:off x="6553200" y="6248400"/>
            <a:ext cx="1905000"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lvl1pPr algn="r">
              <a:defRPr/>
            </a:lvl1pPr>
          </a:lstStyle>
          <a:p>
            <a:fld id="{4280825C-F557-480A-91DB-FAB1D2F0FEAF}" type="slidenum">
              <a:rPr lang="en-US" altLang="en-US"/>
              <a:pPr/>
              <a:t>‹#›</a:t>
            </a:fld>
            <a:endParaRPr lang="en-US" altLang="en-US" sz="1400">
              <a:latin typeface="Arial Narrow" pitchFamily="34" charset="0"/>
              <a:sym typeface="Arial Narrow" pitchFamily="34" charset="0"/>
            </a:endParaRPr>
          </a:p>
        </p:txBody>
      </p:sp>
      <p:sp>
        <p:nvSpPr>
          <p:cNvPr id="11283" name="Rectangle 19"/>
          <p:cNvSpPr>
            <a:spLocks noGrp="1"/>
          </p:cNvSpPr>
          <p:nvPr>
            <p:ph type="title"/>
          </p:nvPr>
        </p:nvSpPr>
        <p:spPr bwMode="auto">
          <a:xfrm>
            <a:off x="1154113" y="76200"/>
            <a:ext cx="7772400"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ctr" anchorCtr="0" compatLnSpc="1">
            <a:prstTxWarp prst="textNoShape">
              <a:avLst/>
            </a:prstTxWarp>
          </a:bodyPr>
          <a:lstStyle/>
          <a:p>
            <a:pPr lvl="0"/>
            <a:r>
              <a:rPr lang="en-US">
                <a:sym typeface="Helvetica" charset="0"/>
              </a:rPr>
              <a:t>Click to edit Master title style</a:t>
            </a:r>
          </a:p>
        </p:txBody>
      </p:sp>
      <p:sp>
        <p:nvSpPr>
          <p:cNvPr id="11284" name="Rectangle 20"/>
          <p:cNvSpPr>
            <a:spLocks noGrp="1"/>
          </p:cNvSpPr>
          <p:nvPr>
            <p:ph type="body" idx="1"/>
          </p:nvPr>
        </p:nvSpPr>
        <p:spPr bwMode="auto">
          <a:xfrm>
            <a:off x="4643438" y="1981200"/>
            <a:ext cx="3814762"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45719" tIns="45719" rIns="45719" bIns="45719"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457200" rtl="0" eaLnBrk="0" fontAlgn="base" hangingPunct="0">
        <a:spcBef>
          <a:spcPct val="0"/>
        </a:spcBef>
        <a:spcAft>
          <a:spcPct val="0"/>
        </a:spcAft>
        <a:defRPr sz="1200">
          <a:solidFill>
            <a:srgbClr val="000000"/>
          </a:solidFill>
          <a:latin typeface="+mj-lt"/>
          <a:ea typeface="MS PGothic" pitchFamily="34" charset="-128"/>
          <a:cs typeface="+mj-cs"/>
          <a:sym typeface="Helvetica" pitchFamily="2" charset="0"/>
        </a:defRPr>
      </a:lvl1pPr>
      <a:lvl2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2pPr>
      <a:lvl3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3pPr>
      <a:lvl4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4pPr>
      <a:lvl5pPr algn="l" defTabSz="457200" rtl="0" eaLnBrk="0" fontAlgn="base" hangingPunct="0">
        <a:spcBef>
          <a:spcPct val="0"/>
        </a:spcBef>
        <a:spcAft>
          <a:spcPct val="0"/>
        </a:spcAft>
        <a:defRPr sz="1200">
          <a:solidFill>
            <a:srgbClr val="000000"/>
          </a:solidFill>
          <a:latin typeface="Helvetica" charset="0"/>
          <a:ea typeface="MS PGothic" pitchFamily="34" charset="-128"/>
          <a:cs typeface="Helvetica" charset="0"/>
          <a:sym typeface="Helvetica" pitchFamily="2"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S PGothic" pitchFamily="34" charset="-128"/>
          <a:cs typeface="+mn-cs"/>
          <a:sym typeface="Helvetica" pitchFamily="2"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2"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3175" y="4267200"/>
            <a:ext cx="9140825" cy="2590800"/>
            <a:chOff x="2" y="2688"/>
            <a:chExt cx="5758" cy="1632"/>
          </a:xfrm>
        </p:grpSpPr>
        <p:sp>
          <p:nvSpPr>
            <p:cNvPr id="2201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grpSp>
          <p:nvGrpSpPr>
            <p:cNvPr id="25609" name="Group 4"/>
            <p:cNvGrpSpPr>
              <a:grpSpLocks/>
            </p:cNvGrpSpPr>
            <p:nvPr/>
          </p:nvGrpSpPr>
          <p:grpSpPr bwMode="auto">
            <a:xfrm>
              <a:off x="1776" y="3024"/>
              <a:ext cx="3929" cy="1290"/>
              <a:chOff x="1776" y="3024"/>
              <a:chExt cx="3929" cy="1290"/>
            </a:xfrm>
          </p:grpSpPr>
          <p:grpSp>
            <p:nvGrpSpPr>
              <p:cNvPr id="25610" name="Group 5"/>
              <p:cNvGrpSpPr>
                <a:grpSpLocks/>
              </p:cNvGrpSpPr>
              <p:nvPr userDrawn="1"/>
            </p:nvGrpSpPr>
            <p:grpSpPr bwMode="auto">
              <a:xfrm>
                <a:off x="2268" y="3934"/>
                <a:ext cx="638" cy="377"/>
                <a:chOff x="2268" y="3934"/>
                <a:chExt cx="638" cy="377"/>
              </a:xfrm>
            </p:grpSpPr>
            <p:sp>
              <p:nvSpPr>
                <p:cNvPr id="22016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6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6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6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grpSp>
          <p:sp>
            <p:nvSpPr>
              <p:cNvPr id="22017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17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8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19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0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1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1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1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hangingPunct="1">
                  <a:defRPr/>
                </a:pPr>
                <a:endParaRPr lang="en-US" sz="4400" b="1">
                  <a:solidFill>
                    <a:srgbClr val="000203"/>
                  </a:solidFill>
                  <a:effectLst>
                    <a:outerShdw blurRad="38100" dist="38100" dir="2700000" algn="tl">
                      <a:srgbClr val="000000">
                        <a:alpha val="43137"/>
                      </a:srgbClr>
                    </a:outerShdw>
                  </a:effectLst>
                  <a:latin typeface="Engravers MT" charset="0"/>
                  <a:ea typeface="ＭＳ Ｐゴシック" charset="0"/>
                  <a:cs typeface="ＭＳ Ｐゴシック" charset="0"/>
                  <a:sym typeface="Arial" charset="0"/>
                </a:endParaRPr>
              </a:p>
            </p:txBody>
          </p:sp>
          <p:sp>
            <p:nvSpPr>
              <p:cNvPr id="22021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grpSp>
            <p:nvGrpSpPr>
              <p:cNvPr id="25651" name="Group 54"/>
              <p:cNvGrpSpPr>
                <a:grpSpLocks/>
              </p:cNvGrpSpPr>
              <p:nvPr userDrawn="1"/>
            </p:nvGrpSpPr>
            <p:grpSpPr bwMode="auto">
              <a:xfrm>
                <a:off x="4546" y="3608"/>
                <a:ext cx="518" cy="319"/>
                <a:chOff x="4546" y="3608"/>
                <a:chExt cx="518" cy="319"/>
              </a:xfrm>
            </p:grpSpPr>
            <p:sp>
              <p:nvSpPr>
                <p:cNvPr id="22021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21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21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21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21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22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grpSp>
          <p:grpSp>
            <p:nvGrpSpPr>
              <p:cNvPr id="25652" name="Group 61"/>
              <p:cNvGrpSpPr>
                <a:grpSpLocks/>
              </p:cNvGrpSpPr>
              <p:nvPr userDrawn="1"/>
            </p:nvGrpSpPr>
            <p:grpSpPr bwMode="auto">
              <a:xfrm>
                <a:off x="5381" y="3085"/>
                <a:ext cx="227" cy="132"/>
                <a:chOff x="5381" y="3085"/>
                <a:chExt cx="227" cy="132"/>
              </a:xfrm>
            </p:grpSpPr>
            <p:sp>
              <p:nvSpPr>
                <p:cNvPr id="22022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22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22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sp>
              <p:nvSpPr>
                <p:cNvPr id="22022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4400" b="1">
                    <a:solidFill>
                      <a:srgbClr val="000203"/>
                    </a:solidFill>
                    <a:effectLst>
                      <a:outerShdw blurRad="38100" dist="38100" dir="2700000" algn="tl">
                        <a:srgbClr val="FFFFFF"/>
                      </a:outerShdw>
                    </a:effectLst>
                    <a:latin typeface="Engravers MT" pitchFamily="18" charset="0"/>
                  </a:endParaRPr>
                </a:p>
              </p:txBody>
            </p:sp>
          </p:grpSp>
        </p:grpSp>
      </p:grpSp>
      <p:sp>
        <p:nvSpPr>
          <p:cNvPr id="2202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202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hangingPunct="1">
              <a:defRPr sz="1000">
                <a:solidFill>
                  <a:srgbClr val="FFFFFF"/>
                </a:solidFill>
                <a:effectLst>
                  <a:outerShdw blurRad="38100" dist="38100" dir="2700000" algn="tl">
                    <a:srgbClr val="000000"/>
                  </a:outerShdw>
                </a:effectLst>
              </a:defRPr>
            </a:lvl1pPr>
          </a:lstStyle>
          <a:p>
            <a:endParaRPr lang="en-US" altLang="en-US"/>
          </a:p>
        </p:txBody>
      </p:sp>
      <p:sp>
        <p:nvSpPr>
          <p:cNvPr id="2202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hangingPunct="1">
              <a:defRPr sz="1000">
                <a:solidFill>
                  <a:srgbClr val="FFFFFF"/>
                </a:solidFill>
                <a:effectLst>
                  <a:outerShdw blurRad="38100" dist="38100" dir="2700000" algn="tl">
                    <a:srgbClr val="000000"/>
                  </a:outerShdw>
                </a:effectLst>
              </a:defRPr>
            </a:lvl1pPr>
          </a:lstStyle>
          <a:p>
            <a:endParaRPr lang="en-US" altLang="en-US"/>
          </a:p>
        </p:txBody>
      </p:sp>
      <p:sp>
        <p:nvSpPr>
          <p:cNvPr id="2202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hangingPunct="1">
              <a:defRPr sz="1000">
                <a:solidFill>
                  <a:srgbClr val="FFFFFF"/>
                </a:solidFill>
                <a:effectLst>
                  <a:outerShdw blurRad="38100" dist="38100" dir="2700000" algn="tl">
                    <a:srgbClr val="000000"/>
                  </a:outerShdw>
                </a:effectLst>
              </a:defRPr>
            </a:lvl1pPr>
          </a:lstStyle>
          <a:p>
            <a:fld id="{E8C047CC-4A9B-4867-B7C3-CF61805B628D}" type="slidenum">
              <a:rPr lang="en-US" altLang="en-US"/>
              <a:pPr/>
              <a:t>‹#›</a:t>
            </a:fld>
            <a:endParaRPr lang="en-US" altLang="en-US"/>
          </a:p>
        </p:txBody>
      </p:sp>
      <p:sp>
        <p:nvSpPr>
          <p:cNvPr id="2202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62466" name="Group 1026"/>
          <p:cNvGrpSpPr>
            <a:grpSpLocks/>
          </p:cNvGrpSpPr>
          <p:nvPr/>
        </p:nvGrpSpPr>
        <p:grpSpPr bwMode="auto">
          <a:xfrm>
            <a:off x="1588" y="0"/>
            <a:ext cx="9148762" cy="6851650"/>
            <a:chOff x="1" y="0"/>
            <a:chExt cx="5763" cy="4316"/>
          </a:xfrm>
        </p:grpSpPr>
        <p:sp>
          <p:nvSpPr>
            <p:cNvPr id="357379" name="Freeform 1027"/>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80" name="Freeform 1028"/>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81" name="Freeform 1029"/>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grpSp>
          <p:nvGrpSpPr>
            <p:cNvPr id="62475" name="Group 1030"/>
            <p:cNvGrpSpPr>
              <a:grpSpLocks/>
            </p:cNvGrpSpPr>
            <p:nvPr/>
          </p:nvGrpSpPr>
          <p:grpSpPr bwMode="auto">
            <a:xfrm>
              <a:off x="288" y="0"/>
              <a:ext cx="5098" cy="4316"/>
              <a:chOff x="288" y="0"/>
              <a:chExt cx="5098" cy="4316"/>
            </a:xfrm>
          </p:grpSpPr>
          <p:sp>
            <p:nvSpPr>
              <p:cNvPr id="357383" name="Freeform 1031"/>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84" name="Freeform 1032"/>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85" name="Freeform 1033"/>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86" name="Freeform 1034"/>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87" name="Freeform 1035"/>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88" name="Freeform 1036"/>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89" name="Freeform 1037"/>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90" name="Freeform 1038"/>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91" name="Freeform 1039"/>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92" name="Freeform 1040"/>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93" name="Freeform 1041"/>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94" name="Freeform 1042"/>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95" name="Freeform 1043"/>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grpSp>
        <p:sp>
          <p:nvSpPr>
            <p:cNvPr id="357396" name="Freeform 1044"/>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97" name="Freeform 1045"/>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357398" name="Freeform 1046"/>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62479" name="Freeform 1047"/>
            <p:cNvSpPr>
              <a:spLocks/>
            </p:cNvSpPr>
            <p:nvPr/>
          </p:nvSpPr>
          <p:spPr bwMode="hidden">
            <a:xfrm>
              <a:off x="5041" y="0"/>
              <a:ext cx="719" cy="845"/>
            </a:xfrm>
            <a:custGeom>
              <a:avLst/>
              <a:gdLst>
                <a:gd name="T0" fmla="*/ 735 w 717"/>
                <a:gd name="T1" fmla="*/ 845 h 845"/>
                <a:gd name="T2" fmla="*/ 735 w 717"/>
                <a:gd name="T3" fmla="*/ 821 h 845"/>
                <a:gd name="T4" fmla="*/ 592 w 717"/>
                <a:gd name="T5" fmla="*/ 605 h 845"/>
                <a:gd name="T6" fmla="*/ 415 w 717"/>
                <a:gd name="T7" fmla="*/ 396 h 845"/>
                <a:gd name="T8" fmla="*/ 230 w 717"/>
                <a:gd name="T9" fmla="*/ 192 h 845"/>
                <a:gd name="T10" fmla="*/ 17 w 717"/>
                <a:gd name="T11" fmla="*/ 0 h 845"/>
                <a:gd name="T12" fmla="*/ 0 w 717"/>
                <a:gd name="T13" fmla="*/ 0 h 845"/>
                <a:gd name="T14" fmla="*/ 218 w 717"/>
                <a:gd name="T15" fmla="*/ 198 h 845"/>
                <a:gd name="T16" fmla="*/ 409 w 717"/>
                <a:gd name="T17" fmla="*/ 408 h 845"/>
                <a:gd name="T18" fmla="*/ 586 w 717"/>
                <a:gd name="T19" fmla="*/ 623 h 845"/>
                <a:gd name="T20" fmla="*/ 735 w 717"/>
                <a:gd name="T21" fmla="*/ 845 h 845"/>
                <a:gd name="T22" fmla="*/ 73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80" name="Freeform 1048"/>
            <p:cNvSpPr>
              <a:spLocks/>
            </p:cNvSpPr>
            <p:nvPr/>
          </p:nvSpPr>
          <p:spPr bwMode="hidden">
            <a:xfrm>
              <a:off x="5352" y="0"/>
              <a:ext cx="408" cy="414"/>
            </a:xfrm>
            <a:custGeom>
              <a:avLst/>
              <a:gdLst>
                <a:gd name="T0" fmla="*/ 416 w 407"/>
                <a:gd name="T1" fmla="*/ 414 h 414"/>
                <a:gd name="T2" fmla="*/ 416 w 407"/>
                <a:gd name="T3" fmla="*/ 396 h 414"/>
                <a:gd name="T4" fmla="*/ 231 w 407"/>
                <a:gd name="T5" fmla="*/ 192 h 414"/>
                <a:gd name="T6" fmla="*/ 12 w 407"/>
                <a:gd name="T7" fmla="*/ 0 h 414"/>
                <a:gd name="T8" fmla="*/ 0 w 407"/>
                <a:gd name="T9" fmla="*/ 0 h 414"/>
                <a:gd name="T10" fmla="*/ 108 w 407"/>
                <a:gd name="T11" fmla="*/ 102 h 414"/>
                <a:gd name="T12" fmla="*/ 225 w 407"/>
                <a:gd name="T13" fmla="*/ 204 h 414"/>
                <a:gd name="T14" fmla="*/ 416 w 407"/>
                <a:gd name="T15" fmla="*/ 414 h 414"/>
                <a:gd name="T16" fmla="*/ 41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7401" name="Freeform 1049"/>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a:defRPr/>
              </a:pPr>
              <a:endParaRPr lang="en-US" sz="2000">
                <a:solidFill>
                  <a:srgbClr val="FFFFFF"/>
                </a:solidFill>
                <a:latin typeface="Arial" charset="0"/>
                <a:ea typeface="ＭＳ Ｐゴシック" charset="0"/>
                <a:cs typeface="Arial" charset="0"/>
                <a:sym typeface="Arial" charset="0"/>
              </a:endParaRPr>
            </a:p>
          </p:txBody>
        </p:sp>
        <p:sp>
          <p:nvSpPr>
            <p:cNvPr id="62482" name="Freeform 1050"/>
            <p:cNvSpPr>
              <a:spLocks/>
            </p:cNvSpPr>
            <p:nvPr/>
          </p:nvSpPr>
          <p:spPr bwMode="hidden">
            <a:xfrm>
              <a:off x="6" y="0"/>
              <a:ext cx="588" cy="599"/>
            </a:xfrm>
            <a:custGeom>
              <a:avLst/>
              <a:gdLst>
                <a:gd name="T0" fmla="*/ 604 w 586"/>
                <a:gd name="T1" fmla="*/ 0 h 599"/>
                <a:gd name="T2" fmla="*/ 586 w 586"/>
                <a:gd name="T3" fmla="*/ 0 h 599"/>
                <a:gd name="T4" fmla="*/ 416 w 586"/>
                <a:gd name="T5" fmla="*/ 132 h 599"/>
                <a:gd name="T6" fmla="*/ 266 w 586"/>
                <a:gd name="T7" fmla="*/ 270 h 599"/>
                <a:gd name="T8" fmla="*/ 120 w 586"/>
                <a:gd name="T9" fmla="*/ 420 h 599"/>
                <a:gd name="T10" fmla="*/ 0 w 586"/>
                <a:gd name="T11" fmla="*/ 575 h 599"/>
                <a:gd name="T12" fmla="*/ 0 w 586"/>
                <a:gd name="T13" fmla="*/ 599 h 599"/>
                <a:gd name="T14" fmla="*/ 120 w 586"/>
                <a:gd name="T15" fmla="*/ 432 h 599"/>
                <a:gd name="T16" fmla="*/ 266 w 586"/>
                <a:gd name="T17" fmla="*/ 282 h 599"/>
                <a:gd name="T18" fmla="*/ 422 w 586"/>
                <a:gd name="T19" fmla="*/ 138 h 599"/>
                <a:gd name="T20" fmla="*/ 604 w 586"/>
                <a:gd name="T21" fmla="*/ 0 h 599"/>
                <a:gd name="T22" fmla="*/ 60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83" name="Freeform 1051"/>
            <p:cNvSpPr>
              <a:spLocks/>
            </p:cNvSpPr>
            <p:nvPr/>
          </p:nvSpPr>
          <p:spPr bwMode="hidden">
            <a:xfrm>
              <a:off x="6" y="0"/>
              <a:ext cx="270" cy="252"/>
            </a:xfrm>
            <a:custGeom>
              <a:avLst/>
              <a:gdLst>
                <a:gd name="T0" fmla="*/ 278 w 269"/>
                <a:gd name="T1" fmla="*/ 0 h 252"/>
                <a:gd name="T2" fmla="*/ 26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8 w 269"/>
                <a:gd name="T15" fmla="*/ 0 h 252"/>
                <a:gd name="T16" fmla="*/ 27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84"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5"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6"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2487" name="Group 1055"/>
            <p:cNvGrpSpPr>
              <a:grpSpLocks/>
            </p:cNvGrpSpPr>
            <p:nvPr/>
          </p:nvGrpSpPr>
          <p:grpSpPr bwMode="auto">
            <a:xfrm>
              <a:off x="1" y="392"/>
              <a:ext cx="5758" cy="1571"/>
              <a:chOff x="1" y="392"/>
              <a:chExt cx="5758" cy="1571"/>
            </a:xfrm>
          </p:grpSpPr>
          <p:sp>
            <p:nvSpPr>
              <p:cNvPr id="62490"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1"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2"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3"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94"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2488"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9"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57415" name="Rectangle 1063"/>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7416" name="Rectangle 106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Verdana" pitchFamily="34" charset="0"/>
              </a:defRPr>
            </a:lvl1pPr>
          </a:lstStyle>
          <a:p>
            <a:endParaRPr lang="en-US" altLang="en-US"/>
          </a:p>
        </p:txBody>
      </p:sp>
      <p:sp>
        <p:nvSpPr>
          <p:cNvPr id="357417" name="Rectangle 106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Verdana" pitchFamily="34" charset="0"/>
              </a:defRPr>
            </a:lvl1pPr>
          </a:lstStyle>
          <a:p>
            <a:endParaRPr lang="en-US" altLang="en-US"/>
          </a:p>
        </p:txBody>
      </p:sp>
      <p:sp>
        <p:nvSpPr>
          <p:cNvPr id="357418" name="Rectangle 106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Verdana" pitchFamily="34" charset="0"/>
              </a:defRPr>
            </a:lvl1pPr>
          </a:lstStyle>
          <a:p>
            <a:fld id="{20E3F3A8-10DF-416D-B46D-E2F3A2CF6D5A}" type="slidenum">
              <a:rPr lang="en-US" altLang="en-US"/>
              <a:pPr/>
              <a:t>‹#›</a:t>
            </a:fld>
            <a:endParaRPr lang="en-US" altLang="en-US" sz="1400">
              <a:latin typeface="Arial Narrow" pitchFamily="34" charset="0"/>
              <a:sym typeface="Arial Narrow" pitchFamily="34" charset="0"/>
            </a:endParaRPr>
          </a:p>
        </p:txBody>
      </p:sp>
      <p:sp>
        <p:nvSpPr>
          <p:cNvPr id="357419" name="Rectangle 1067"/>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0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0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0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0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3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0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0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0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00.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3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0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0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0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0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9.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0.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0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00.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90.xml"/><Relationship Id="rId1" Type="http://schemas.openxmlformats.org/officeDocument/2006/relationships/themeOverride" Target="../theme/themeOverride3.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00.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7.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1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0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12.xml"/><Relationship Id="rId1" Type="http://schemas.openxmlformats.org/officeDocument/2006/relationships/themeOverride" Target="../theme/themeOverride5.xml"/></Relationships>
</file>

<file path=ppt/slides/_rels/slide7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35.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123.xml"/><Relationship Id="rId1" Type="http://schemas.openxmlformats.org/officeDocument/2006/relationships/themeOverride" Target="../theme/themeOverride6.xml"/><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20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20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25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00.xml"/></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8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200.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200.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200.xml"/></Relationships>
</file>

<file path=ppt/slides/_rels/slide8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7.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00.xml"/></Relationships>
</file>

<file path=ppt/slides/_rels/slide9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00.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00.xml"/></Relationships>
</file>

<file path=ppt/slides/_rels/slide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00.xml"/></Relationships>
</file>

<file path=ppt/slides/_rels/slide9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200.xml"/></Relationships>
</file>

<file path=ppt/slides/_rels/slide9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200.xml"/></Relationships>
</file>

<file path=ppt/slides/_rels/slide9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20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9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8.xml"/><Relationship Id="rId1" Type="http://schemas.openxmlformats.org/officeDocument/2006/relationships/slideLayout" Target="../slideLayouts/slideLayout259.xml"/><Relationship Id="rId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6E07BF-9FE3-BE80-9EE3-36A34235583D}"/>
              </a:ext>
            </a:extLst>
          </p:cNvPr>
          <p:cNvPicPr>
            <a:picLocks noChangeAspect="1"/>
          </p:cNvPicPr>
          <p:nvPr/>
        </p:nvPicPr>
        <p:blipFill>
          <a:blip r:embed="rId3"/>
          <a:stretch>
            <a:fillRect/>
          </a:stretch>
        </p:blipFill>
        <p:spPr>
          <a:xfrm>
            <a:off x="-23814" y="-1"/>
            <a:ext cx="9167813" cy="6111875"/>
          </a:xfrm>
          <a:prstGeom prst="rect">
            <a:avLst/>
          </a:prstGeom>
        </p:spPr>
      </p:pic>
      <p:sp>
        <p:nvSpPr>
          <p:cNvPr id="8" name="Rectangle 2"/>
          <p:cNvSpPr txBox="1">
            <a:spLocks noChangeArrowheads="1"/>
          </p:cNvSpPr>
          <p:nvPr/>
        </p:nvSpPr>
        <p:spPr bwMode="auto">
          <a:xfrm>
            <a:off x="-23813" y="3391851"/>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SG" altLang="en-US" sz="5400" b="1" i="1"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
        <p:nvSpPr>
          <p:cNvPr id="900098" name="Rectangle 2"/>
          <p:cNvSpPr>
            <a:spLocks noGrp="1" noChangeArrowheads="1"/>
          </p:cNvSpPr>
          <p:nvPr>
            <p:ph type="ctrTitle"/>
          </p:nvPr>
        </p:nvSpPr>
        <p:spPr>
          <a:xfrm>
            <a:off x="0" y="1046826"/>
            <a:ext cx="9120187" cy="1446653"/>
          </a:xfrm>
          <a:effectLst>
            <a:outerShdw blurRad="63500" dist="35921" dir="2700000" algn="ctr" rotWithShape="0">
              <a:schemeClr val="tx2">
                <a:alpha val="74998"/>
              </a:schemeClr>
            </a:outerShdw>
          </a:effectLst>
        </p:spPr>
        <p:txBody>
          <a:bodyPr/>
          <a:lstStyle/>
          <a:p>
            <a:pPr>
              <a:defRPr/>
            </a:pPr>
            <a:r>
              <a:rPr lang="zh-CN" altLang="en-US" sz="8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要有次序</a:t>
            </a:r>
            <a:endParaRPr lang="en-US" sz="8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Microsoft YaHei UI" panose="020B0503020204020204" pitchFamily="34" charset="-122"/>
                <a:ea typeface="Microsoft YaHei UI" panose="020B0503020204020204" pitchFamily="34" charset="-122"/>
                <a:cs typeface="Arial"/>
                <a:sym typeface="Arial" pitchFamily="34" charset="0"/>
              </a:rPr>
              <a:t>Rick Griffith </a:t>
            </a:r>
            <a:r>
              <a:rPr kumimoji="0" lang="zh-CN" alt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Microsoft YaHei UI" panose="020B0503020204020204" pitchFamily="34" charset="-122"/>
                <a:ea typeface="Microsoft YaHei UI" panose="020B0503020204020204" pitchFamily="34" charset="-122"/>
                <a:cs typeface="Arial"/>
                <a:sym typeface="Arial" pitchFamily="34" charset="0"/>
              </a:rPr>
              <a:t>博士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Microsoft YaHei UI" panose="020B0503020204020204" pitchFamily="34" charset="-122"/>
                <a:ea typeface="Microsoft YaHei UI" panose="020B0503020204020204" pitchFamily="34" charset="-122"/>
                <a:cs typeface="Arial"/>
                <a:sym typeface="Arial" pitchFamily="34" charset="0"/>
              </a:rPr>
              <a:t>• Crossroads International Church Singapore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Microsoft YaHei UI" panose="020B0503020204020204" pitchFamily="34" charset="-122"/>
                <a:ea typeface="Microsoft YaHei UI" panose="020B0503020204020204" pitchFamily="34" charset="-122"/>
                <a:cs typeface="Arial"/>
                <a:sym typeface="Arial" pitchFamily="34" charset="0"/>
              </a:rPr>
              <a:t>BibleStudyDownloads.org</a:t>
            </a:r>
          </a:p>
        </p:txBody>
      </p:sp>
    </p:spTree>
    <p:extLst>
      <p:ext uri="{BB962C8B-B14F-4D97-AF65-F5344CB8AC3E}">
        <p14:creationId xmlns:p14="http://schemas.microsoft.com/office/powerpoint/2010/main" val="2362561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ichaelnichols.org/wp-content/uploads/2013/08/choose-your-own-priorities.jpg">
            <a:extLst>
              <a:ext uri="{FF2B5EF4-FFF2-40B4-BE49-F238E27FC236}">
                <a16:creationId xmlns:a16="http://schemas.microsoft.com/office/drawing/2014/main" id="{AB96A63C-335E-EC46-B3D1-BE70BEDCD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2243">
            <a:off x="-168050" y="438718"/>
            <a:ext cx="3165924" cy="26356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zh-SG"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主要思想</a:t>
            </a:r>
            <a:endParaRPr 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3" name="Rectangle 2"/>
          <p:cNvSpPr txBox="1">
            <a:spLocks noChangeArrowheads="1"/>
          </p:cNvSpPr>
          <p:nvPr/>
        </p:nvSpPr>
        <p:spPr bwMode="auto">
          <a:xfrm>
            <a:off x="2047461" y="2193855"/>
            <a:ext cx="7056783" cy="33449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zh-CN" altLang="en-US" sz="54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借着遵守上帝对教会次序的优先重点，</a:t>
            </a:r>
            <a:br>
              <a:rPr kumimoji="0" lang="en-US" altLang="zh-CN" sz="54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br>
            <a:r>
              <a:rPr kumimoji="0" lang="zh-CN" altLang="en-US" sz="54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我们能够抵挡假教师。</a:t>
            </a:r>
            <a:endParaRPr kumimoji="0" lang="en-US" sz="54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endParaRPr>
          </a:p>
        </p:txBody>
      </p:sp>
      <p:sp>
        <p:nvSpPr>
          <p:cNvPr id="5" name="Rectangle 2">
            <a:extLst>
              <a:ext uri="{FF2B5EF4-FFF2-40B4-BE49-F238E27FC236}">
                <a16:creationId xmlns:a16="http://schemas.microsoft.com/office/drawing/2014/main" id="{A57A3852-F958-F146-8800-9506CA327FB7}"/>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Tree>
    <p:extLst>
      <p:ext uri="{BB962C8B-B14F-4D97-AF65-F5344CB8AC3E}">
        <p14:creationId xmlns:p14="http://schemas.microsoft.com/office/powerpoint/2010/main" val="17579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7384"/>
            <a:ext cx="9144000" cy="1517910"/>
          </a:xfrm>
          <a:effectLst>
            <a:outerShdw blurRad="63500" dist="35921" dir="2700000" algn="ctr" rotWithShape="0">
              <a:schemeClr val="tx2">
                <a:alpha val="74998"/>
              </a:schemeClr>
            </a:outerShdw>
          </a:effectLst>
        </p:spPr>
        <p:txBody>
          <a:bodyPr anchor="t"/>
          <a:lstStyle/>
          <a:p>
            <a:pPr>
              <a:defRPr/>
            </a:pP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神对教会</a:t>
            </a:r>
            <a:r>
              <a:rPr lang="zh-CN" altLang="en-US" sz="54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次序</a:t>
            </a: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的优先重点</a:t>
            </a:r>
            <a:br>
              <a:rPr lang="en-US" altLang="zh-CN"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b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是什么？</a:t>
            </a:r>
            <a:endParaRPr 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pic>
        <p:nvPicPr>
          <p:cNvPr id="5122" name="Picture 2" descr="https://www.romania2019.eu/wp-content/uploads/2019/01/shutterstock_396290143-1024x780.jpg">
            <a:extLst>
              <a:ext uri="{FF2B5EF4-FFF2-40B4-BE49-F238E27FC236}">
                <a16:creationId xmlns:a16="http://schemas.microsoft.com/office/drawing/2014/main" id="{2797FEB3-BB0A-4442-A11A-B6693A3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749918"/>
            <a:ext cx="5511800" cy="4203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B8799AF-83EF-E443-9AB8-57544A309421}"/>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Tree>
    <p:extLst>
      <p:ext uri="{BB962C8B-B14F-4D97-AF65-F5344CB8AC3E}">
        <p14:creationId xmlns:p14="http://schemas.microsoft.com/office/powerpoint/2010/main" val="17453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0066"/>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7614"/>
            <a:ext cx="9162651" cy="1012616"/>
          </a:xfrm>
          <a:noFill/>
        </p:spPr>
        <p:txBody>
          <a:bodyPr/>
          <a:lstStyle/>
          <a:p>
            <a:r>
              <a:rPr lang="zh-CN" altLang="en-US" sz="4800" b="1" dirty="0">
                <a:solidFill>
                  <a:schemeClr val="bg1"/>
                </a:solidFill>
                <a:effectLst>
                  <a:glow rad="101600">
                    <a:schemeClr val="tx1">
                      <a:alpha val="99000"/>
                    </a:schemeClr>
                  </a:glow>
                </a:effectLst>
                <a:latin typeface="Microsoft YaHei UI" panose="020B0503020204020204" pitchFamily="34" charset="-122"/>
                <a:ea typeface="Microsoft YaHei UI" panose="020B0503020204020204" pitchFamily="34" charset="-122"/>
              </a:rPr>
              <a:t>主题</a:t>
            </a:r>
            <a:endParaRPr lang="en-US" sz="4800" b="1" dirty="0">
              <a:solidFill>
                <a:schemeClr val="bg1"/>
              </a:solidFill>
              <a:effectLst>
                <a:glow rad="101600">
                  <a:schemeClr val="tx1">
                    <a:alpha val="99000"/>
                  </a:schemeClr>
                </a:glow>
              </a:effectLst>
              <a:latin typeface="Microsoft YaHei UI" panose="020B0503020204020204" pitchFamily="34" charset="-122"/>
              <a:ea typeface="Microsoft YaHei UI" panose="020B0503020204020204" pitchFamily="34" charset="-122"/>
            </a:endParaRP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Microsoft YaHei UI" panose="020B0503020204020204" pitchFamily="34" charset="-122"/>
              <a:ea typeface="Microsoft YaHei UI" panose="020B0503020204020204" pitchFamily="34" charset="-122"/>
              <a:sym typeface="Arial" pitchFamily="34" charset="0"/>
            </a:endParaRPr>
          </a:p>
        </p:txBody>
      </p:sp>
      <p:sp>
        <p:nvSpPr>
          <p:cNvPr id="4" name="Rectangle 2"/>
          <p:cNvSpPr txBox="1">
            <a:spLocks noChangeArrowheads="1"/>
          </p:cNvSpPr>
          <p:nvPr/>
        </p:nvSpPr>
        <p:spPr bwMode="auto">
          <a:xfrm>
            <a:off x="14766" y="1341868"/>
            <a:ext cx="9144000" cy="403221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zh-CN" alt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教会的先后次序</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endParaRPr>
          </a:p>
        </p:txBody>
      </p:sp>
      <p:sp>
        <p:nvSpPr>
          <p:cNvPr id="5" name="Text Box 3"/>
          <p:cNvSpPr txBox="1">
            <a:spLocks noChangeArrowheads="1"/>
          </p:cNvSpPr>
          <p:nvPr/>
        </p:nvSpPr>
        <p:spPr bwMode="auto">
          <a:xfrm>
            <a:off x="8170701" y="44450"/>
            <a:ext cx="8683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sym typeface="Arial" pitchFamily="34" charset="0"/>
              </a:rPr>
              <a:t>23</a:t>
            </a:r>
          </a:p>
        </p:txBody>
      </p:sp>
      <p:sp>
        <p:nvSpPr>
          <p:cNvPr id="7" name="Rectangle 2"/>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228600">
                    <a:srgbClr val="000000">
                      <a:satMod val="175000"/>
                      <a:alpha val="88000"/>
                    </a:srgbClr>
                  </a:glow>
                </a:effectLst>
                <a:uLnTx/>
                <a:uFillTx/>
                <a:latin typeface="Microsoft YaHei UI" panose="020B0503020204020204" pitchFamily="34" charset="-122"/>
                <a:ea typeface="Microsoft YaHei UI" panose="020B0503020204020204" pitchFamily="34" charset="-122"/>
                <a:cs typeface="Arial" panose="020B0604020202020204" pitchFamily="34" charset="0"/>
                <a:sym typeface="Arial" pitchFamily="34" charset="0"/>
              </a:rPr>
              <a:t>提摩太前书</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endParaRPr>
          </a:p>
        </p:txBody>
      </p:sp>
    </p:spTree>
    <p:extLst>
      <p:ext uri="{BB962C8B-B14F-4D97-AF65-F5344CB8AC3E}">
        <p14:creationId xmlns:p14="http://schemas.microsoft.com/office/powerpoint/2010/main" val="2687372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779277-9D85-1A4E-888E-B1322ADA3BB3}"/>
              </a:ext>
            </a:extLst>
          </p:cNvPr>
          <p:cNvGrpSpPr/>
          <p:nvPr/>
        </p:nvGrpSpPr>
        <p:grpSpPr>
          <a:xfrm>
            <a:off x="0" y="1268760"/>
            <a:ext cx="9154684" cy="5632029"/>
            <a:chOff x="0" y="1268760"/>
            <a:chExt cx="9154684" cy="5632029"/>
          </a:xfrm>
        </p:grpSpPr>
        <p:pic>
          <p:nvPicPr>
            <p:cNvPr id="1026" name="Picture 2" descr="https://thesaurus.plus/img/synonyms/145/be_orderly.png">
              <a:extLst>
                <a:ext uri="{FF2B5EF4-FFF2-40B4-BE49-F238E27FC236}">
                  <a16:creationId xmlns:a16="http://schemas.microsoft.com/office/drawing/2014/main" id="{7E9A240D-D1FB-1446-8862-F2CC9C729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60"/>
              <a:ext cx="9154684" cy="56320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D0CFAC5-1438-C740-9DFF-E187C14275E4}"/>
                </a:ext>
              </a:extLst>
            </p:cNvPr>
            <p:cNvSpPr/>
            <p:nvPr/>
          </p:nvSpPr>
          <p:spPr bwMode="auto">
            <a:xfrm>
              <a:off x="0" y="1340768"/>
              <a:ext cx="9143999" cy="144016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grpSp>
      <p:sp>
        <p:nvSpPr>
          <p:cNvPr id="900098" name="Rectangle 2"/>
          <p:cNvSpPr>
            <a:spLocks noGrp="1" noChangeArrowheads="1"/>
          </p:cNvSpPr>
          <p:nvPr>
            <p:ph type="ctrTitle"/>
          </p:nvPr>
        </p:nvSpPr>
        <p:spPr>
          <a:xfrm>
            <a:off x="0" y="155536"/>
            <a:ext cx="9143999" cy="1080120"/>
          </a:xfrm>
          <a:effectLst/>
        </p:spPr>
        <p:txBody>
          <a:bodyPr/>
          <a:lstStyle/>
          <a:p>
            <a:pPr>
              <a:defRPr/>
            </a:pPr>
            <a:r>
              <a:rPr lang="zh-CN" altLang="en-US" b="1" dirty="0">
                <a:solidFill>
                  <a:schemeClr val="tx2"/>
                </a:solidFill>
                <a:effectLst>
                  <a:glow rad="127000">
                    <a:schemeClr val="bg1"/>
                  </a:glow>
                </a:effectLst>
                <a:latin typeface="Arial" charset="0"/>
                <a:ea typeface="ＭＳ Ｐゴシック" charset="0"/>
                <a:cs typeface="ＭＳ Ｐゴシック" charset="0"/>
              </a:rPr>
              <a:t>有序意味着</a:t>
            </a:r>
            <a:r>
              <a:rPr lang="en-US" altLang="zh-CN" b="1" dirty="0">
                <a:solidFill>
                  <a:schemeClr val="tx2"/>
                </a:solidFill>
                <a:effectLst>
                  <a:glow rad="127000">
                    <a:schemeClr val="bg1"/>
                  </a:glow>
                </a:effectLst>
                <a:latin typeface="Arial" charset="0"/>
                <a:ea typeface="ＭＳ Ｐゴシック" charset="0"/>
                <a:cs typeface="ＭＳ Ｐゴシック" charset="0"/>
              </a:rPr>
              <a:t>……</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
        <p:nvSpPr>
          <p:cNvPr id="4" name="Rectangle 2">
            <a:extLst>
              <a:ext uri="{FF2B5EF4-FFF2-40B4-BE49-F238E27FC236}">
                <a16:creationId xmlns:a16="http://schemas.microsoft.com/office/drawing/2014/main" id="{DEE94D9A-06A4-3743-9A8B-111AB9167439}"/>
              </a:ext>
            </a:extLst>
          </p:cNvPr>
          <p:cNvSpPr txBox="1">
            <a:spLocks noChangeArrowheads="1"/>
          </p:cNvSpPr>
          <p:nvPr/>
        </p:nvSpPr>
        <p:spPr bwMode="auto">
          <a:xfrm>
            <a:off x="44194" y="1556792"/>
            <a:ext cx="4362901" cy="1440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有序的其他词是什么？</a:t>
            </a:r>
          </a:p>
        </p:txBody>
      </p:sp>
      <p:sp>
        <p:nvSpPr>
          <p:cNvPr id="5" name="Rectangle 2">
            <a:extLst>
              <a:ext uri="{FF2B5EF4-FFF2-40B4-BE49-F238E27FC236}">
                <a16:creationId xmlns:a16="http://schemas.microsoft.com/office/drawing/2014/main" id="{D8F3C80C-401F-1041-B3B0-38D7DAB27C6D}"/>
              </a:ext>
            </a:extLst>
          </p:cNvPr>
          <p:cNvSpPr txBox="1">
            <a:spLocks noChangeArrowheads="1"/>
          </p:cNvSpPr>
          <p:nvPr/>
        </p:nvSpPr>
        <p:spPr bwMode="auto">
          <a:xfrm>
            <a:off x="4752922" y="1295048"/>
            <a:ext cx="4362901" cy="14401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管理，控制，引导，正确行事，得体行事，文明，善良，友善，表现最佳。</a:t>
            </a:r>
          </a:p>
        </p:txBody>
      </p:sp>
    </p:spTree>
    <p:extLst>
      <p:ext uri="{BB962C8B-B14F-4D97-AF65-F5344CB8AC3E}">
        <p14:creationId xmlns:p14="http://schemas.microsoft.com/office/powerpoint/2010/main" val="38587545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94241"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zh-CN" sz="2400" b="0"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ＭＳ Ｐゴシック" charset="0"/>
            </a:endParaRPr>
          </a:p>
        </p:txBody>
      </p:sp>
      <p:sp>
        <p:nvSpPr>
          <p:cNvPr id="394242" name="Rectangle 3"/>
          <p:cNvSpPr>
            <a:spLocks noGrp="1" noChangeArrowheads="1"/>
          </p:cNvSpPr>
          <p:nvPr>
            <p:ph type="title" idx="4294967295"/>
          </p:nvPr>
        </p:nvSpPr>
        <p:spPr>
          <a:xfrm>
            <a:off x="0" y="609600"/>
            <a:ext cx="7772400" cy="1143000"/>
          </a:xfrm>
        </p:spPr>
        <p:txBody>
          <a:bodyPr/>
          <a:lstStyle/>
          <a:p>
            <a:r>
              <a:rPr lang="en-US" altLang="zh-CN">
                <a:latin typeface="Microsoft YaHei UI" panose="020B0503020204020204" pitchFamily="34" charset="-122"/>
                <a:ea typeface="Microsoft YaHei UI" panose="020B0503020204020204" pitchFamily="34" charset="-122"/>
                <a:cs typeface="SimSun" charset="0"/>
              </a:rPr>
              <a:t>Walk Thru the Pauline Epistles</a:t>
            </a:r>
          </a:p>
        </p:txBody>
      </p:sp>
      <p:pic>
        <p:nvPicPr>
          <p:cNvPr id="394244" name="Picture 5" descr="Walk Thru P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0" y="228600"/>
            <a:ext cx="88519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4245" name="Text Box 6"/>
          <p:cNvSpPr txBox="1">
            <a:spLocks noChangeArrowheads="1"/>
          </p:cNvSpPr>
          <p:nvPr/>
        </p:nvSpPr>
        <p:spPr bwMode="auto">
          <a:xfrm>
            <a:off x="8502650" y="0"/>
            <a:ext cx="75212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0066"/>
                </a:solidFill>
                <a:effectLst/>
                <a:uLnTx/>
                <a:uFillTx/>
                <a:latin typeface="Microsoft YaHei UI" panose="020B0503020204020204" pitchFamily="34" charset="-122"/>
                <a:ea typeface="Microsoft YaHei UI" panose="020B0503020204020204" pitchFamily="34" charset="-122"/>
              </a:rPr>
              <a:t>143</a:t>
            </a:r>
          </a:p>
        </p:txBody>
      </p:sp>
      <p:grpSp>
        <p:nvGrpSpPr>
          <p:cNvPr id="2" name="Group 7"/>
          <p:cNvGrpSpPr>
            <a:grpSpLocks/>
          </p:cNvGrpSpPr>
          <p:nvPr/>
        </p:nvGrpSpPr>
        <p:grpSpPr bwMode="auto">
          <a:xfrm>
            <a:off x="428625" y="3786188"/>
            <a:ext cx="4038600" cy="2341562"/>
            <a:chOff x="144" y="2365"/>
            <a:chExt cx="2544" cy="1475"/>
          </a:xfrm>
        </p:grpSpPr>
        <p:sp>
          <p:nvSpPr>
            <p:cNvPr id="394313" name="Rectangle 8"/>
            <p:cNvSpPr>
              <a:spLocks noChangeArrowheads="1"/>
            </p:cNvSpPr>
            <p:nvPr/>
          </p:nvSpPr>
          <p:spPr bwMode="auto">
            <a:xfrm>
              <a:off x="144" y="2736"/>
              <a:ext cx="2544" cy="1104"/>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600" b="0" i="0" u="none" strike="noStrike" kern="1200" cap="none" spc="0" normalizeH="0" baseline="0" noProof="0">
                <a:ln>
                  <a:noFill/>
                </a:ln>
                <a:solidFill>
                  <a:srgbClr val="000066"/>
                </a:solidFill>
                <a:effectLst/>
                <a:uLnTx/>
                <a:uFillTx/>
                <a:latin typeface="Microsoft YaHei UI" panose="020B0503020204020204" pitchFamily="34" charset="-122"/>
                <a:ea typeface="Microsoft YaHei UI" panose="020B0503020204020204" pitchFamily="34" charset="-122"/>
                <a:cs typeface="+mn-cs"/>
              </a:endParaRPr>
            </a:p>
          </p:txBody>
        </p:sp>
        <p:sp>
          <p:nvSpPr>
            <p:cNvPr id="394314" name="Text Box 9"/>
            <p:cNvSpPr txBox="1">
              <a:spLocks noChangeArrowheads="1"/>
            </p:cNvSpPr>
            <p:nvPr/>
          </p:nvSpPr>
          <p:spPr bwMode="auto">
            <a:xfrm>
              <a:off x="864" y="2365"/>
              <a:ext cx="50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6666FF"/>
                  </a:solidFill>
                  <a:effectLst/>
                  <a:uLnTx/>
                  <a:uFillTx/>
                  <a:latin typeface="Microsoft YaHei UI" panose="020B0503020204020204" pitchFamily="34" charset="-122"/>
                  <a:ea typeface="Microsoft YaHei UI" panose="020B0503020204020204" pitchFamily="34" charset="-122"/>
                </a:rPr>
                <a:t>宣教</a:t>
              </a:r>
            </a:p>
          </p:txBody>
        </p:sp>
      </p:grpSp>
      <p:grpSp>
        <p:nvGrpSpPr>
          <p:cNvPr id="3" name="Group 10"/>
          <p:cNvGrpSpPr>
            <a:grpSpLocks/>
          </p:cNvGrpSpPr>
          <p:nvPr/>
        </p:nvGrpSpPr>
        <p:grpSpPr bwMode="auto">
          <a:xfrm>
            <a:off x="5143500" y="3857625"/>
            <a:ext cx="930275" cy="2727325"/>
            <a:chOff x="3158" y="2410"/>
            <a:chExt cx="586" cy="1718"/>
          </a:xfrm>
        </p:grpSpPr>
        <p:sp>
          <p:nvSpPr>
            <p:cNvPr id="394311" name="Rectangle 11"/>
            <p:cNvSpPr>
              <a:spLocks noChangeArrowheads="1"/>
            </p:cNvSpPr>
            <p:nvPr/>
          </p:nvSpPr>
          <p:spPr bwMode="auto">
            <a:xfrm>
              <a:off x="3168" y="2736"/>
              <a:ext cx="576" cy="1392"/>
            </a:xfrm>
            <a:prstGeom prst="rect">
              <a:avLst/>
            </a:prstGeom>
            <a:noFill/>
            <a:ln w="5715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600" b="0" i="0" u="none" strike="noStrike" kern="1200" cap="none" spc="0" normalizeH="0" baseline="0" noProof="0">
                <a:ln>
                  <a:noFill/>
                </a:ln>
                <a:solidFill>
                  <a:srgbClr val="000066"/>
                </a:solidFill>
                <a:effectLst/>
                <a:uLnTx/>
                <a:uFillTx/>
                <a:latin typeface="Microsoft YaHei UI" panose="020B0503020204020204" pitchFamily="34" charset="-122"/>
                <a:ea typeface="Microsoft YaHei UI" panose="020B0503020204020204" pitchFamily="34" charset="-122"/>
                <a:cs typeface="+mn-cs"/>
              </a:endParaRPr>
            </a:p>
          </p:txBody>
        </p:sp>
        <p:sp>
          <p:nvSpPr>
            <p:cNvPr id="394312" name="Text Box 12"/>
            <p:cNvSpPr txBox="1">
              <a:spLocks noChangeArrowheads="1"/>
            </p:cNvSpPr>
            <p:nvPr/>
          </p:nvSpPr>
          <p:spPr bwMode="auto">
            <a:xfrm>
              <a:off x="3158" y="2410"/>
              <a:ext cx="5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FF9900"/>
                  </a:solidFill>
                  <a:effectLst/>
                  <a:uLnTx/>
                  <a:uFillTx/>
                  <a:latin typeface="Microsoft YaHei UI" panose="020B0503020204020204" pitchFamily="34" charset="-122"/>
                  <a:ea typeface="Microsoft YaHei UI" panose="020B0503020204020204" pitchFamily="34" charset="-122"/>
                </a:rPr>
                <a:t>监狱</a:t>
              </a:r>
            </a:p>
          </p:txBody>
        </p:sp>
      </p:grpSp>
      <p:grpSp>
        <p:nvGrpSpPr>
          <p:cNvPr id="4" name="Group 13"/>
          <p:cNvGrpSpPr>
            <a:grpSpLocks/>
          </p:cNvGrpSpPr>
          <p:nvPr/>
        </p:nvGrpSpPr>
        <p:grpSpPr bwMode="auto">
          <a:xfrm>
            <a:off x="6143625" y="3857625"/>
            <a:ext cx="1981200" cy="1660525"/>
            <a:chOff x="3744" y="2410"/>
            <a:chExt cx="1248" cy="1046"/>
          </a:xfrm>
        </p:grpSpPr>
        <p:sp>
          <p:nvSpPr>
            <p:cNvPr id="394309" name="Rectangle 14"/>
            <p:cNvSpPr>
              <a:spLocks noChangeArrowheads="1"/>
            </p:cNvSpPr>
            <p:nvPr/>
          </p:nvSpPr>
          <p:spPr bwMode="auto">
            <a:xfrm>
              <a:off x="3744" y="2736"/>
              <a:ext cx="1248" cy="720"/>
            </a:xfrm>
            <a:prstGeom prst="rect">
              <a:avLst/>
            </a:prstGeom>
            <a:noFill/>
            <a:ln w="57150">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600" b="0" i="0" u="none" strike="noStrike" kern="1200" cap="none" spc="0" normalizeH="0" baseline="0" noProof="0">
                <a:ln>
                  <a:noFill/>
                </a:ln>
                <a:solidFill>
                  <a:srgbClr val="000066"/>
                </a:solidFill>
                <a:effectLst/>
                <a:uLnTx/>
                <a:uFillTx/>
                <a:latin typeface="Microsoft YaHei UI" panose="020B0503020204020204" pitchFamily="34" charset="-122"/>
                <a:ea typeface="Microsoft YaHei UI" panose="020B0503020204020204" pitchFamily="34" charset="-122"/>
                <a:cs typeface="+mn-cs"/>
              </a:endParaRPr>
            </a:p>
          </p:txBody>
        </p:sp>
        <p:sp>
          <p:nvSpPr>
            <p:cNvPr id="394310" name="Text Box 15"/>
            <p:cNvSpPr txBox="1">
              <a:spLocks noChangeArrowheads="1"/>
            </p:cNvSpPr>
            <p:nvPr/>
          </p:nvSpPr>
          <p:spPr bwMode="auto">
            <a:xfrm>
              <a:off x="4014" y="2410"/>
              <a:ext cx="50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srgbClr val="800000"/>
                  </a:solidFill>
                  <a:effectLst/>
                  <a:uLnTx/>
                  <a:uFillTx/>
                  <a:latin typeface="Microsoft YaHei UI" panose="020B0503020204020204" pitchFamily="34" charset="-122"/>
                  <a:ea typeface="Microsoft YaHei UI" panose="020B0503020204020204" pitchFamily="34" charset="-122"/>
                </a:rPr>
                <a:t>教牧</a:t>
              </a:r>
            </a:p>
          </p:txBody>
        </p:sp>
      </p:grpSp>
      <p:sp>
        <p:nvSpPr>
          <p:cNvPr id="940048" name="Text Box 16"/>
          <p:cNvSpPr txBox="1">
            <a:spLocks noChangeArrowheads="1"/>
          </p:cNvSpPr>
          <p:nvPr/>
        </p:nvSpPr>
        <p:spPr bwMode="auto">
          <a:xfrm rot="-1043853">
            <a:off x="1506538" y="1689100"/>
            <a:ext cx="5730875" cy="1739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FFCC66"/>
                </a:solidFill>
                <a:effectLst/>
                <a:uLnTx/>
                <a:uFillTx/>
                <a:latin typeface="Microsoft YaHei UI" panose="020B0503020204020204" pitchFamily="34" charset="-122"/>
                <a:ea typeface="Microsoft YaHei UI" panose="020B0503020204020204" pitchFamily="34" charset="-122"/>
              </a:rPr>
              <a:t>罗马书是保罗宣教书信的最后一卷书，但却是新约书信</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FFCC66"/>
                </a:solidFill>
                <a:effectLst/>
                <a:uLnTx/>
                <a:uFillTx/>
                <a:latin typeface="Microsoft YaHei UI" panose="020B0503020204020204" pitchFamily="34" charset="-122"/>
                <a:ea typeface="Microsoft YaHei UI" panose="020B0503020204020204" pitchFamily="34" charset="-122"/>
              </a:rPr>
              <a:t>中的第一本</a:t>
            </a:r>
          </a:p>
        </p:txBody>
      </p:sp>
      <p:sp>
        <p:nvSpPr>
          <p:cNvPr id="394250" name="Rectangle 17"/>
          <p:cNvSpPr>
            <a:spLocks noChangeArrowheads="1"/>
          </p:cNvSpPr>
          <p:nvPr/>
        </p:nvSpPr>
        <p:spPr bwMode="auto">
          <a:xfrm>
            <a:off x="990600" y="228600"/>
            <a:ext cx="480060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342900" marR="0" lvl="0" indent="-342900" algn="ctr" defTabSz="914400" rtl="0" eaLnBrk="1" fontAlgn="base" latinLnBrk="0" hangingPunct="1">
              <a:lnSpc>
                <a:spcPct val="80000"/>
              </a:lnSpc>
              <a:spcBef>
                <a:spcPct val="20000"/>
              </a:spcBef>
              <a:spcAft>
                <a:spcPct val="0"/>
              </a:spcAft>
              <a:buClr>
                <a:srgbClr val="966400"/>
              </a:buClr>
              <a:buSzPct val="110000"/>
              <a:buFontTx/>
              <a:buNone/>
              <a:tabLst/>
              <a:defRPr/>
            </a:pPr>
            <a:r>
              <a:rPr kumimoji="0" lang="zh-CN" altLang="en-GB"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rPr>
              <a:t>保罗书信</a:t>
            </a:r>
            <a:r>
              <a:rPr kumimoji="0" lang="zh-CN" altLang="en-US"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rPr>
              <a:t>综览</a:t>
            </a:r>
            <a:endParaRPr kumimoji="0" lang="zh-CN" altLang="en-GB"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sp>
        <p:nvSpPr>
          <p:cNvPr id="18" name="Rectangle 3" descr="EXPTEXTB"/>
          <p:cNvSpPr>
            <a:spLocks noChangeArrowheads="1"/>
          </p:cNvSpPr>
          <p:nvPr/>
        </p:nvSpPr>
        <p:spPr bwMode="auto">
          <a:xfrm>
            <a:off x="0" y="3777"/>
            <a:ext cx="9144000" cy="6858000"/>
          </a:xfrm>
          <a:prstGeom prst="rect">
            <a:avLst/>
          </a:prstGeom>
          <a:gradFill flip="none" rotWithShape="1">
            <a:gsLst>
              <a:gs pos="0">
                <a:schemeClr val="bg1">
                  <a:lumMod val="75000"/>
                </a:schemeClr>
              </a:gs>
              <a:gs pos="100000">
                <a:schemeClr val="bg2"/>
              </a:gs>
            </a:gsLst>
            <a:path path="circle">
              <a:fillToRect l="50000" t="50000" r="50000" b="50000"/>
            </a:path>
            <a:tileRect/>
          </a:gradFill>
          <a:ln w="38100">
            <a:noFill/>
            <a:miter lim="800000"/>
            <a:headEnd/>
            <a:tailEnd/>
          </a:ln>
          <a:effectLst>
            <a:outerShdw blurRad="63500" dist="20000" dir="5400000" rotWithShape="0">
              <a:srgbClr val="000000">
                <a:alpha val="37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SimSun" pitchFamily="2" charset="-122"/>
            </a:endParaRPr>
          </a:p>
        </p:txBody>
      </p:sp>
      <p:sp>
        <p:nvSpPr>
          <p:cNvPr id="20" name="Title 33"/>
          <p:cNvSpPr txBox="1">
            <a:spLocks/>
          </p:cNvSpPr>
          <p:nvPr/>
        </p:nvSpPr>
        <p:spPr bwMode="auto">
          <a:xfrm>
            <a:off x="152400" y="206514"/>
            <a:ext cx="7772400" cy="707886"/>
          </a:xfrm>
          <a:prstGeom prst="rect">
            <a:avLst/>
          </a:prstGeom>
          <a:gradFill flip="none" rotWithShape="1">
            <a:gsLst>
              <a:gs pos="0">
                <a:srgbClr val="008000"/>
              </a:gs>
              <a:gs pos="100000">
                <a:srgbClr val="000000"/>
              </a:gs>
            </a:gsLst>
            <a:path path="shape">
              <a:fillToRect l="50000" t="50000" r="50000" b="50000"/>
            </a:path>
            <a:tileRect/>
          </a:gradFill>
          <a:ln w="9525">
            <a:noFill/>
            <a:miter lim="800000"/>
            <a:headEnd/>
            <a:tailEnd/>
          </a:ln>
          <a:effectLst>
            <a:glow rad="101600">
              <a:srgbClr val="008000">
                <a:alpha val="75000"/>
              </a:srgbClr>
            </a:glow>
            <a:outerShdw blurRad="63500" dist="17961" dir="2700000" algn="ctr" rotWithShape="0">
              <a:schemeClr val="tx1">
                <a:alpha val="74998"/>
              </a:schemeClr>
            </a:outerShdw>
          </a:effectLst>
        </p:spPr>
        <p:txBody>
          <a:bodyPr anchor="ct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新约</a:t>
            </a:r>
            <a:r>
              <a:rPr kumimoji="0" lang="zh-TW" altLang="en-US" sz="4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综</a:t>
            </a:r>
            <a:r>
              <a:rPr kumimoji="0" lang="zh-CN" altLang="en-US" sz="4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览</a:t>
            </a:r>
            <a:r>
              <a:rPr kumimoji="0" lang="zh-TW" altLang="en-US" sz="4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ja-JP"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Microsoft YaHei UI" panose="020B0503020204020204" pitchFamily="34" charset="-122"/>
                <a:ea typeface="Microsoft YaHei UI" panose="020B0503020204020204" pitchFamily="34" charset="-122"/>
                <a:cs typeface="Times New Roman" charset="0"/>
              </a:rPr>
              <a:t>(</a:t>
            </a:r>
            <a:r>
              <a:rPr kumimoji="0" lang="zh-CN" altLang="en-US" sz="4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保罗书</a:t>
            </a:r>
            <a:r>
              <a:rPr kumimoji="0" lang="zh-TW" alt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Microsoft YaHei UI" panose="020B0503020204020204" pitchFamily="34" charset="-122"/>
                <a:ea typeface="Microsoft YaHei UI" panose="020B0503020204020204" pitchFamily="34" charset="-122"/>
                <a:cs typeface="Times New Roman" charset="0"/>
              </a:rPr>
              <a:t>信</a:t>
            </a:r>
            <a:r>
              <a:rPr kumimoji="0" lang="en-US" altLang="ja-JP"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Microsoft YaHei UI" panose="020B0503020204020204" pitchFamily="34" charset="-122"/>
                <a:ea typeface="Microsoft YaHei UI" panose="020B0503020204020204" pitchFamily="34" charset="-122"/>
                <a:cs typeface="ＭＳ Ｐゴシック" charset="0"/>
              </a:rPr>
              <a:t>)</a:t>
            </a:r>
            <a:endPar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Microsoft YaHei UI" panose="020B0503020204020204" pitchFamily="34" charset="-122"/>
              <a:ea typeface="Microsoft YaHei UI" panose="020B0503020204020204" pitchFamily="34" charset="-122"/>
              <a:cs typeface="ＭＳ Ｐゴシック" charset="0"/>
            </a:endParaRPr>
          </a:p>
        </p:txBody>
      </p:sp>
      <p:sp>
        <p:nvSpPr>
          <p:cNvPr id="394255" name="TextBox 27"/>
          <p:cNvSpPr txBox="1">
            <a:spLocks noChangeArrowheads="1"/>
          </p:cNvSpPr>
          <p:nvPr/>
        </p:nvSpPr>
        <p:spPr bwMode="auto">
          <a:xfrm>
            <a:off x="7924800" y="71438"/>
            <a:ext cx="11557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rPr>
              <a:t>143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rPr>
              <a:t>38</a:t>
            </a:r>
            <a:br>
              <a:rPr kumimoji="0" lang="en-US" altLang="zh-CN" sz="20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rPr>
            </a:br>
            <a:r>
              <a:rPr kumimoji="0" lang="en-US" altLang="zh-CN" sz="20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rPr>
              <a:t>124</a:t>
            </a:r>
            <a:br>
              <a:rPr kumimoji="0" lang="en-US" altLang="zh-CN" sz="20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rPr>
            </a:br>
            <a:r>
              <a:rPr kumimoji="0" lang="en-US" altLang="zh-CN" sz="20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rPr>
              <a:t>39-41</a:t>
            </a:r>
          </a:p>
        </p:txBody>
      </p:sp>
      <p:sp>
        <p:nvSpPr>
          <p:cNvPr id="22" name="Text Box 6"/>
          <p:cNvSpPr txBox="1">
            <a:spLocks noChangeArrowheads="1"/>
          </p:cNvSpPr>
          <p:nvPr/>
        </p:nvSpPr>
        <p:spPr bwMode="auto">
          <a:xfrm>
            <a:off x="76200" y="1143000"/>
            <a:ext cx="6248400" cy="707886"/>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「直到世界最偏僻的地方」</a:t>
            </a:r>
            <a:r>
              <a:rPr kumimoji="0" lang="zh-CN"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 </a:t>
            </a:r>
            <a:r>
              <a:rPr kumimoji="0" lang="en-US" altLang="zh-CN"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a:t>
            </a:r>
            <a:r>
              <a:rPr kumimoji="0" lang="zh-TW"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徒</a:t>
            </a:r>
            <a:r>
              <a:rPr kumimoji="0" lang="zh-CN"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 </a:t>
            </a:r>
            <a:r>
              <a:rPr kumimoji="0" lang="en-US" altLang="zh-CN"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徒      </a:t>
            </a:r>
            <a:r>
              <a:rPr kumimoji="0" lang="en-US" altLang="zh-CN"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9  13       14  15  16        18          21     27   28</a:t>
            </a:r>
          </a:p>
        </p:txBody>
      </p:sp>
      <p:sp>
        <p:nvSpPr>
          <p:cNvPr id="394308" name="Text Box 9"/>
          <p:cNvSpPr txBox="1">
            <a:spLocks noChangeArrowheads="1"/>
          </p:cNvSpPr>
          <p:nvPr/>
        </p:nvSpPr>
        <p:spPr bwMode="auto">
          <a:xfrm>
            <a:off x="756137" y="4569260"/>
            <a:ext cx="2281732" cy="479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東方宣教</a:t>
            </a:r>
            <a:endParaRPr kumimoji="0" lang="zh-CN" altLang="en-US"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58"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夏</a:t>
            </a:r>
            <a:r>
              <a:rPr kumimoji="0" lang="zh-CN"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35-</a:t>
            </a:r>
            <a:b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br>
            <a: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大</a:t>
            </a:r>
            <a:r>
              <a:rPr kumimoji="0" lang="zh-CN"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马</a:t>
            </a:r>
            <a:r>
              <a:rPr kumimoji="0" lang="zh-TW"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士革</a:t>
            </a:r>
            <a:br>
              <a:rPr kumimoji="0" lang="zh-CN"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br>
            <a:r>
              <a:rPr kumimoji="0" lang="zh-TW"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安提阿</a:t>
            </a:r>
            <a:endParaRPr kumimoji="0" lang="zh-CN"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59" name="Line 19"/>
          <p:cNvSpPr>
            <a:spLocks noChangeShapeType="1"/>
          </p:cNvSpPr>
          <p:nvPr/>
        </p:nvSpPr>
        <p:spPr bwMode="auto">
          <a:xfrm>
            <a:off x="0" y="2590800"/>
            <a:ext cx="9067800" cy="0"/>
          </a:xfrm>
          <a:prstGeom prst="line">
            <a:avLst/>
          </a:prstGeom>
          <a:noFill/>
          <a:ln w="762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66"/>
              </a:solidFill>
              <a:effectLst/>
              <a:uLnTx/>
              <a:uFillTx/>
              <a:latin typeface="Microsoft YaHei UI" panose="020B0503020204020204" pitchFamily="34" charset="-122"/>
              <a:ea typeface="Microsoft YaHei UI" panose="020B0503020204020204" pitchFamily="34" charset="-122"/>
              <a:cs typeface="+mn-cs"/>
            </a:endParaRPr>
          </a:p>
        </p:txBody>
      </p:sp>
      <p:sp>
        <p:nvSpPr>
          <p:cNvPr id="394260" name="Text Box 7"/>
          <p:cNvSpPr txBox="1">
            <a:spLocks noChangeArrowheads="1"/>
          </p:cNvSpPr>
          <p:nvPr/>
        </p:nvSpPr>
        <p:spPr bwMode="auto">
          <a:xfrm>
            <a:off x="914400" y="2081149"/>
            <a:ext cx="990600" cy="125418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四月</a:t>
            </a:r>
            <a:r>
              <a:rPr kumimoji="0" lang="zh-CN"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48-</a:t>
            </a:r>
            <a:b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TW"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九月</a:t>
            </a:r>
            <a:r>
              <a:rPr kumimoji="0" lang="zh-CN"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1</a:t>
            </a:r>
            <a:br>
              <a:rPr kumimoji="0" lang="en-US" altLang="zh-CN"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TW"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加拉太</a:t>
            </a:r>
            <a:endParaRPr kumimoji="0" lang="zh-CN"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zh-CN" sz="9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394261" name="Text Box 16"/>
          <p:cNvSpPr txBox="1">
            <a:spLocks noChangeArrowheads="1"/>
          </p:cNvSpPr>
          <p:nvPr/>
        </p:nvSpPr>
        <p:spPr bwMode="auto">
          <a:xfrm>
            <a:off x="1828800" y="2338388"/>
            <a:ext cx="838200"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冬</a:t>
            </a:r>
            <a:r>
              <a:rPr kumimoji="0" lang="zh-CN" altLang="en-US"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6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公会</a:t>
            </a:r>
            <a:endParaRPr kumimoji="0" lang="zh-CN" altLang="en-US" sz="16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62" name="Text Box 7"/>
          <p:cNvSpPr txBox="1">
            <a:spLocks noChangeArrowheads="1"/>
          </p:cNvSpPr>
          <p:nvPr/>
        </p:nvSpPr>
        <p:spPr bwMode="auto">
          <a:xfrm>
            <a:off x="2667000" y="2028646"/>
            <a:ext cx="990600" cy="13160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四月</a:t>
            </a:r>
            <a:r>
              <a:rPr kumimoji="0" lang="zh-CN"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50-</a:t>
            </a:r>
            <a:b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TW"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九月</a:t>
            </a:r>
            <a:r>
              <a:rPr kumimoji="0" lang="zh-CN"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2</a:t>
            </a:r>
            <a:br>
              <a:rPr kumimoji="0" lang="en-US" altLang="zh-CN"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TW"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rPr>
              <a:t> </a:t>
            </a:r>
            <a:r>
              <a:rPr kumimoji="0" lang="zh-TW"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爱琴海</a:t>
            </a:r>
            <a:endParaRPr kumimoji="0" lang="zh-CN" altLang="en-US" sz="2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zh-CN" sz="9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394263" name="Text Box 9"/>
          <p:cNvSpPr txBox="1">
            <a:spLocks noChangeArrowheads="1"/>
          </p:cNvSpPr>
          <p:nvPr/>
        </p:nvSpPr>
        <p:spPr bwMode="auto">
          <a:xfrm>
            <a:off x="3743325" y="2028646"/>
            <a:ext cx="990600" cy="127727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春</a:t>
            </a:r>
            <a:r>
              <a:rPr kumimoji="0" lang="zh-CN"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53-</a:t>
            </a:r>
            <a:b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TW"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五月</a:t>
            </a:r>
            <a:r>
              <a:rPr kumimoji="0" lang="zh-CN"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3</a:t>
            </a:r>
            <a:br>
              <a:rPr kumimoji="0" lang="en-US" altLang="zh-CN"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亚细亚</a:t>
            </a:r>
            <a:endParaRPr kumimoji="0" lang="zh-CN" altLang="en-US"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zh-CN" sz="1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394264" name="Text Box 17"/>
          <p:cNvSpPr txBox="1">
            <a:spLocks noChangeArrowheads="1"/>
          </p:cNvSpPr>
          <p:nvPr/>
        </p:nvSpPr>
        <p:spPr bwMode="auto">
          <a:xfrm>
            <a:off x="4724400" y="2133600"/>
            <a:ext cx="685800"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五月</a:t>
            </a:r>
            <a:r>
              <a:rPr kumimoji="0" lang="zh-CN" altLang="en-US"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57-</a:t>
            </a:r>
            <a:br>
              <a:rPr kumimoji="0" lang="en-US" altLang="zh-CN"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br>
            <a:r>
              <a:rPr kumimoji="0" lang="zh-TW" altLang="en-US"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八月</a:t>
            </a:r>
            <a:r>
              <a:rPr kumimoji="0" lang="zh-CN" altLang="en-US"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试验</a:t>
            </a:r>
            <a:endParaRPr kumimoji="0" lang="zh-CN" altLang="en-US" sz="18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66" name="Text Box 10"/>
          <p:cNvSpPr txBox="1">
            <a:spLocks noChangeArrowheads="1"/>
          </p:cNvSpPr>
          <p:nvPr/>
        </p:nvSpPr>
        <p:spPr bwMode="auto">
          <a:xfrm>
            <a:off x="5364163" y="2019960"/>
            <a:ext cx="990600" cy="1246188"/>
          </a:xfrm>
          <a:prstGeom prst="rect">
            <a:avLst/>
          </a:prstGeom>
          <a:solidFill>
            <a:schemeClr val="bg2"/>
          </a:solidFill>
          <a:ln w="12700">
            <a:solidFill>
              <a:schemeClr val="tx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二月</a:t>
            </a:r>
            <a:r>
              <a:rPr kumimoji="0" lang="zh-CN"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60-</a:t>
            </a:r>
            <a:b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br>
            <a:r>
              <a:rPr kumimoji="0" lang="zh-TW"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三月</a:t>
            </a:r>
            <a:r>
              <a:rPr kumimoji="0" lang="zh-CN"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1</a:t>
            </a:r>
            <a:br>
              <a:rPr kumimoji="0" lang="en-US" altLang="zh-CN" sz="3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br>
            <a:r>
              <a:rPr kumimoji="0" lang="zh-CN" altLang="en-US" sz="23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罗马</a:t>
            </a:r>
            <a:endParaRPr kumimoji="0" lang="en-US" altLang="zh-CN" sz="23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67" name="Text Box 20"/>
          <p:cNvSpPr txBox="1">
            <a:spLocks noChangeArrowheads="1"/>
          </p:cNvSpPr>
          <p:nvPr/>
        </p:nvSpPr>
        <p:spPr bwMode="auto">
          <a:xfrm>
            <a:off x="8296275" y="2324100"/>
            <a:ext cx="8477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春</a:t>
            </a:r>
            <a:r>
              <a:rPr kumimoji="0" lang="zh-CN"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教会扩展</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zh-CN" sz="1600" b="1" i="0" u="none" strike="noStrike" kern="1200" cap="none" spc="0" normalizeH="0" baseline="0" noProof="0" dirty="0">
              <a:ln>
                <a:noFill/>
              </a:ln>
              <a:solidFill>
                <a:srgbClr val="FFCC66"/>
              </a:solidFill>
              <a:effectLst/>
              <a:uLnTx/>
              <a:uFillTx/>
              <a:latin typeface="Microsoft YaHei UI" panose="020B0503020204020204" pitchFamily="34" charset="-122"/>
              <a:ea typeface="Microsoft YaHei UI" panose="020B0503020204020204" pitchFamily="34" charset="-122"/>
            </a:endParaRPr>
          </a:p>
        </p:txBody>
      </p:sp>
      <p:sp>
        <p:nvSpPr>
          <p:cNvPr id="394268" name="Text Box 11"/>
          <p:cNvSpPr txBox="1">
            <a:spLocks noChangeArrowheads="1"/>
          </p:cNvSpPr>
          <p:nvPr/>
        </p:nvSpPr>
        <p:spPr bwMode="auto">
          <a:xfrm>
            <a:off x="7235825" y="2019960"/>
            <a:ext cx="990600" cy="1262062"/>
          </a:xfrm>
          <a:prstGeom prst="rect">
            <a:avLst/>
          </a:prstGeom>
          <a:solidFill>
            <a:schemeClr val="bg2"/>
          </a:solidFill>
          <a:ln w="12700">
            <a:solidFill>
              <a:srgbClr val="FFFFFF"/>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秋</a:t>
            </a:r>
            <a:r>
              <a:rPr kumimoji="0" lang="zh-CN"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67-</a:t>
            </a:r>
            <a:b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br>
            <a:r>
              <a:rPr kumimoji="0" lang="zh-TW" altLang="en-US"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春</a:t>
            </a:r>
            <a: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2</a:t>
            </a:r>
            <a:br>
              <a:rPr kumimoji="0" lang="en-US" altLang="zh-CN" sz="3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br>
            <a:r>
              <a:rPr kumimoji="0" lang="zh-CN" altLang="en-US" sz="24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罗马</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69" name="Text Box 9"/>
          <p:cNvSpPr txBox="1">
            <a:spLocks noChangeArrowheads="1"/>
          </p:cNvSpPr>
          <p:nvPr/>
        </p:nvSpPr>
        <p:spPr bwMode="auto">
          <a:xfrm>
            <a:off x="6324600" y="2028646"/>
            <a:ext cx="990600" cy="127727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春</a:t>
            </a:r>
            <a: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62-</a:t>
            </a:r>
            <a:b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TW"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冬</a:t>
            </a:r>
            <a:r>
              <a:rPr kumimoji="0" lang="zh-CN" altLang="en-US"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 </a:t>
            </a:r>
            <a:r>
              <a:rPr kumimoji="0" lang="en-US" altLang="zh-CN" sz="12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67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4</a:t>
            </a:r>
            <a:br>
              <a:rPr kumimoji="0" lang="en-US" altLang="zh-CN" sz="36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TW" altLang="en-US" sz="2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西班牙</a:t>
            </a:r>
            <a:endParaRPr kumimoji="0" lang="zh-CN" altLang="en-US"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zh-CN" sz="10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394270"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路加</a:t>
            </a:r>
            <a:endParaRPr kumimoji="0" lang="en-US" sz="1600" b="0"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71" name="Text Box 21"/>
          <p:cNvSpPr txBox="1">
            <a:spLocks noChangeArrowheads="1"/>
          </p:cNvSpPr>
          <p:nvPr/>
        </p:nvSpPr>
        <p:spPr bwMode="auto">
          <a:xfrm>
            <a:off x="0" y="3276600"/>
            <a:ext cx="9144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35        48          49          50          52  53          57       60             62          67           68    95</a:t>
            </a:r>
          </a:p>
        </p:txBody>
      </p:sp>
      <p:sp>
        <p:nvSpPr>
          <p:cNvPr id="394272" name="Text Box 19"/>
          <p:cNvSpPr txBox="1">
            <a:spLocks noChangeArrowheads="1"/>
          </p:cNvSpPr>
          <p:nvPr/>
        </p:nvSpPr>
        <p:spPr bwMode="auto">
          <a:xfrm>
            <a:off x="990600" y="3657600"/>
            <a:ext cx="792163"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马</a:t>
            </a:r>
            <a:r>
              <a:rPr kumimoji="0" lang="zh-TW"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太</a:t>
            </a:r>
            <a:endParaRPr kumimoji="0" 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73" name="Text Box 22"/>
          <p:cNvSpPr txBox="1">
            <a:spLocks noChangeArrowheads="1"/>
          </p:cNvSpPr>
          <p:nvPr/>
        </p:nvSpPr>
        <p:spPr bwMode="auto">
          <a:xfrm>
            <a:off x="5486400" y="3657600"/>
            <a:ext cx="885825"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使徒行传</a:t>
            </a:r>
            <a:endParaRPr kumimoji="0" lang="en-US" sz="1600" b="0"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74" name="Text Box 29"/>
          <p:cNvSpPr txBox="1">
            <a:spLocks noChangeArrowheads="1"/>
          </p:cNvSpPr>
          <p:nvPr/>
        </p:nvSpPr>
        <p:spPr bwMode="auto">
          <a:xfrm>
            <a:off x="6599238" y="3657600"/>
            <a:ext cx="792162"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马</a:t>
            </a:r>
            <a:r>
              <a:rPr kumimoji="0" lang="zh-TW" alt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可</a:t>
            </a:r>
            <a:endParaRPr kumimoji="0" lang="en-US"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75" name="Text Box 31"/>
          <p:cNvSpPr txBox="1">
            <a:spLocks noChangeArrowheads="1"/>
          </p:cNvSpPr>
          <p:nvPr/>
        </p:nvSpPr>
        <p:spPr bwMode="auto">
          <a:xfrm>
            <a:off x="7543800" y="3657600"/>
            <a:ext cx="792163" cy="36988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约翰</a:t>
            </a:r>
            <a:endParaRPr kumimoji="0" lang="en-US" sz="1600" b="0"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52" name="Text Box 19"/>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加</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53"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帖上</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54" name="Text Box 22"/>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林前</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55"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帖下</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56" name="Text Box 24"/>
          <p:cNvSpPr txBox="1">
            <a:spLocks noChangeArrowheads="1"/>
          </p:cNvSpPr>
          <p:nvPr/>
        </p:nvSpPr>
        <p:spPr bwMode="auto">
          <a:xfrm>
            <a:off x="3810000" y="5029200"/>
            <a:ext cx="792163" cy="33813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6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罗马</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57" name="Text Box 23"/>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林後</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394282" name="Rectangle 8"/>
          <p:cNvSpPr>
            <a:spLocks noChangeArrowheads="1"/>
          </p:cNvSpPr>
          <p:nvPr/>
        </p:nvSpPr>
        <p:spPr bwMode="auto">
          <a:xfrm>
            <a:off x="838200" y="4038600"/>
            <a:ext cx="3886200" cy="1452563"/>
          </a:xfrm>
          <a:prstGeom prst="rect">
            <a:avLst/>
          </a:prstGeom>
          <a:noFill/>
          <a:ln w="5715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600" b="0"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cs typeface="+mn-cs"/>
            </a:endParaRPr>
          </a:p>
        </p:txBody>
      </p:sp>
      <p:grpSp>
        <p:nvGrpSpPr>
          <p:cNvPr id="7" name="Group 10"/>
          <p:cNvGrpSpPr>
            <a:grpSpLocks/>
          </p:cNvGrpSpPr>
          <p:nvPr/>
        </p:nvGrpSpPr>
        <p:grpSpPr bwMode="auto">
          <a:xfrm>
            <a:off x="5181600" y="4038600"/>
            <a:ext cx="1371600" cy="2584450"/>
            <a:chOff x="3024" y="2736"/>
            <a:chExt cx="724" cy="1498"/>
          </a:xfrm>
        </p:grpSpPr>
        <p:sp>
          <p:nvSpPr>
            <p:cNvPr id="394303"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endParaRPr>
            </a:p>
          </p:txBody>
        </p:sp>
        <p:sp>
          <p:nvSpPr>
            <p:cNvPr id="394304" name="Text Box 12"/>
            <p:cNvSpPr txBox="1">
              <a:spLocks noChangeArrowheads="1"/>
            </p:cNvSpPr>
            <p:nvPr/>
          </p:nvSpPr>
          <p:spPr bwMode="auto">
            <a:xfrm>
              <a:off x="3024" y="3859"/>
              <a:ext cx="724" cy="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9900"/>
                </a:solidFill>
                <a:effectLst/>
                <a:uLnTx/>
                <a:uFillTx/>
                <a:latin typeface="Microsoft YaHei UI" panose="020B0503020204020204" pitchFamily="34" charset="-122"/>
                <a:ea typeface="Microsoft YaHei UI" panose="020B0503020204020204" pitchFamily="34" charset="-122"/>
              </a:endParaRPr>
            </a:p>
          </p:txBody>
        </p:sp>
      </p:grpSp>
      <p:sp>
        <p:nvSpPr>
          <p:cNvPr id="64" name="Text Box 25"/>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弗</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65" name="Text Box 26"/>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西</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67" name="Text Box 27"/>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門</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68" name="Text Box 28"/>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腓</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69" name="Text Box 29"/>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提前</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70" name="Text Box 30"/>
          <p:cNvSpPr txBox="1">
            <a:spLocks noChangeArrowheads="1"/>
          </p:cNvSpPr>
          <p:nvPr/>
        </p:nvSpPr>
        <p:spPr bwMode="auto">
          <a:xfrm>
            <a:off x="6599238" y="4572000"/>
            <a:ext cx="792162" cy="33813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6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多</a:t>
            </a:r>
            <a:endParaRPr kumimoji="0" lang="en-US" sz="16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71" name="Text Box 31"/>
          <p:cNvSpPr txBox="1">
            <a:spLocks noChangeArrowheads="1"/>
          </p:cNvSpPr>
          <p:nvPr/>
        </p:nvSpPr>
        <p:spPr bwMode="auto">
          <a:xfrm>
            <a:off x="75438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rPr>
              <a:t>提後</a:t>
            </a:r>
            <a:endParaRPr kumimoji="0" lang="en-US" sz="1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grpSp>
        <p:nvGrpSpPr>
          <p:cNvPr id="8" name="Group 13"/>
          <p:cNvGrpSpPr>
            <a:grpSpLocks/>
          </p:cNvGrpSpPr>
          <p:nvPr/>
        </p:nvGrpSpPr>
        <p:grpSpPr bwMode="auto">
          <a:xfrm>
            <a:off x="6588125" y="4076676"/>
            <a:ext cx="1981200" cy="1442166"/>
            <a:chOff x="3744" y="2736"/>
            <a:chExt cx="1248" cy="759"/>
          </a:xfrm>
        </p:grpSpPr>
        <p:sp>
          <p:nvSpPr>
            <p:cNvPr id="394301"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6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endParaRPr>
            </a:p>
          </p:txBody>
        </p:sp>
        <p:sp>
          <p:nvSpPr>
            <p:cNvPr id="394302" name="Text Box 15"/>
            <p:cNvSpPr txBox="1">
              <a:spLocks noChangeArrowheads="1"/>
            </p:cNvSpPr>
            <p:nvPr/>
          </p:nvSpPr>
          <p:spPr bwMode="auto">
            <a:xfrm>
              <a:off x="3888" y="3155"/>
              <a:ext cx="910" cy="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1200" cap="none" spc="0" normalizeH="0" baseline="0" noProof="0">
                <a:ln>
                  <a:noFill/>
                </a:ln>
                <a:solidFill>
                  <a:srgbClr val="FFFF00"/>
                </a:solidFill>
                <a:effectLst/>
                <a:uLnTx/>
                <a:uFillTx/>
                <a:latin typeface="Microsoft YaHei UI" panose="020B0503020204020204" pitchFamily="34" charset="-122"/>
                <a:ea typeface="Microsoft YaHei UI" panose="020B0503020204020204" pitchFamily="34" charset="-122"/>
              </a:endParaRPr>
            </a:p>
          </p:txBody>
        </p:sp>
      </p:grpSp>
      <p:sp>
        <p:nvSpPr>
          <p:cNvPr id="394292" name="Text Box 19"/>
          <p:cNvSpPr txBox="1">
            <a:spLocks noChangeArrowheads="1"/>
          </p:cNvSpPr>
          <p:nvPr/>
        </p:nvSpPr>
        <p:spPr bwMode="auto">
          <a:xfrm>
            <a:off x="152400" y="5861050"/>
            <a:ext cx="1800225"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16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rPr>
              <a:t>福音和使徒行</a:t>
            </a:r>
            <a:r>
              <a:rPr kumimoji="0" lang="zh-CN" altLang="en-US" sz="1600" b="1" i="0" u="none" strike="noStrike" kern="1200" cap="none" spc="0" normalizeH="0" baseline="0" noProof="0">
                <a:ln>
                  <a:noFill/>
                </a:ln>
                <a:solidFill>
                  <a:srgbClr val="FFCC66"/>
                </a:solidFill>
                <a:effectLst/>
                <a:uLnTx/>
                <a:uFillTx/>
                <a:latin typeface="Microsoft YaHei UI" panose="020B0503020204020204" pitchFamily="34" charset="-122"/>
                <a:ea typeface="Microsoft YaHei UI" panose="020B0503020204020204" pitchFamily="34" charset="-122"/>
              </a:rPr>
              <a:t>传</a:t>
            </a:r>
            <a:endParaRPr kumimoji="0" lang="en-US" sz="1600" b="1" i="0" u="none" strike="noStrike" kern="1200" cap="none" spc="0" normalizeH="0" baseline="0" noProof="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93" name="Text Box 12"/>
          <p:cNvSpPr txBox="1">
            <a:spLocks noChangeArrowheads="1"/>
          </p:cNvSpPr>
          <p:nvPr/>
        </p:nvSpPr>
        <p:spPr bwMode="auto">
          <a:xfrm>
            <a:off x="5181600" y="5976938"/>
            <a:ext cx="1371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FC000"/>
                </a:solidFill>
                <a:effectLst/>
                <a:uLnTx/>
                <a:uFillTx/>
                <a:latin typeface="Microsoft YaHei UI" panose="020B0503020204020204" pitchFamily="34" charset="-122"/>
                <a:ea typeface="Microsoft YaHei UI" panose="020B0503020204020204" pitchFamily="34" charset="-122"/>
              </a:rPr>
              <a:t>监狱</a:t>
            </a:r>
          </a:p>
        </p:txBody>
      </p:sp>
      <p:sp>
        <p:nvSpPr>
          <p:cNvPr id="78" name="Text Box 19"/>
          <p:cNvSpPr txBox="1">
            <a:spLocks noChangeArrowheads="1"/>
          </p:cNvSpPr>
          <p:nvPr/>
        </p:nvSpPr>
        <p:spPr bwMode="auto">
          <a:xfrm>
            <a:off x="152400" y="6324600"/>
            <a:ext cx="1800225" cy="338138"/>
          </a:xfrm>
          <a:prstGeom prst="rect">
            <a:avLst/>
          </a:prstGeom>
          <a:solidFill>
            <a:srgbClr val="CCFFFF"/>
          </a:solidFill>
          <a:ln w="12700">
            <a:solidFill>
              <a:schemeClr val="tx2"/>
            </a:solidFill>
            <a:miter lim="800000"/>
            <a:headEnd/>
            <a:tailEnd/>
          </a:ln>
          <a:effectLst>
            <a:outerShdw dist="38100" dir="2700000" rotWithShape="0">
              <a:srgbClr val="808080">
                <a:alpha val="42999"/>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保罗书</a:t>
            </a:r>
            <a:r>
              <a:rPr kumimoji="0" lang="zh-TW" altLang="en-US" sz="1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Microsoft YaHei UI" panose="020B0503020204020204" pitchFamily="34" charset="-122"/>
                <a:ea typeface="Microsoft YaHei UI" panose="020B0503020204020204" pitchFamily="34" charset="-122"/>
                <a:cs typeface="Times New Roman" charset="0"/>
              </a:rPr>
              <a:t>信</a:t>
            </a:r>
            <a:endParaRPr kumimoji="0" lang="en-US" sz="16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endParaRPr>
          </a:p>
        </p:txBody>
      </p:sp>
      <p:sp>
        <p:nvSpPr>
          <p:cNvPr id="394295" name="Text Box 9"/>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1234</a:t>
            </a:r>
          </a:p>
        </p:txBody>
      </p:sp>
      <p:sp>
        <p:nvSpPr>
          <p:cNvPr id="394296" name="Text Box 10"/>
          <p:cNvSpPr txBox="1">
            <a:spLocks noChangeArrowheads="1"/>
          </p:cNvSpPr>
          <p:nvPr/>
        </p:nvSpPr>
        <p:spPr bwMode="auto">
          <a:xfrm>
            <a:off x="2268538" y="6361113"/>
            <a:ext cx="1008062" cy="307975"/>
          </a:xfrm>
          <a:prstGeom prst="rect">
            <a:avLst/>
          </a:prstGeom>
          <a:solidFill>
            <a:schemeClr val="bg2"/>
          </a:solidFill>
          <a:ln w="12700">
            <a:solidFill>
              <a:srgbClr val="FFFFFF"/>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罗马</a:t>
            </a:r>
          </a:p>
        </p:txBody>
      </p:sp>
      <p:sp>
        <p:nvSpPr>
          <p:cNvPr id="394297" name="Text Box 20"/>
          <p:cNvSpPr txBox="1">
            <a:spLocks noChangeArrowheads="1"/>
          </p:cNvSpPr>
          <p:nvPr/>
        </p:nvSpPr>
        <p:spPr bwMode="auto">
          <a:xfrm>
            <a:off x="3352800" y="5907088"/>
            <a:ext cx="1600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旅程</a:t>
            </a:r>
            <a:endParaRPr kumimoji="0" lang="zh-CN" altLang="en-US" sz="3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394298" name="Text Box 20"/>
          <p:cNvSpPr txBox="1">
            <a:spLocks noChangeArrowheads="1"/>
          </p:cNvSpPr>
          <p:nvPr/>
        </p:nvSpPr>
        <p:spPr bwMode="auto">
          <a:xfrm>
            <a:off x="3352800" y="6370638"/>
            <a:ext cx="1600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TW" altLang="en-US" sz="18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收</a:t>
            </a:r>
            <a:r>
              <a:rPr kumimoji="0" lang="zh-CN" altLang="en-US" sz="20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监</a:t>
            </a:r>
          </a:p>
        </p:txBody>
      </p:sp>
      <p:sp>
        <p:nvSpPr>
          <p:cNvPr id="394299" name="Text Box 20"/>
          <p:cNvSpPr txBox="1">
            <a:spLocks noChangeArrowheads="1"/>
          </p:cNvSpPr>
          <p:nvPr/>
        </p:nvSpPr>
        <p:spPr bwMode="auto">
          <a:xfrm>
            <a:off x="6477000" y="6632710"/>
            <a:ext cx="24479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rPr>
              <a:t>Pauline</a:t>
            </a:r>
            <a:endParaRPr kumimoji="0" lang="en-US" altLang="zh-CN" sz="16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endParaRPr>
          </a:p>
        </p:txBody>
      </p:sp>
      <p:sp>
        <p:nvSpPr>
          <p:cNvPr id="73" name="Text Box 9">
            <a:extLst>
              <a:ext uri="{FF2B5EF4-FFF2-40B4-BE49-F238E27FC236}">
                <a16:creationId xmlns:a16="http://schemas.microsoft.com/office/drawing/2014/main" id="{209829C2-C5D0-704A-9D26-67D27DAD51B9}"/>
              </a:ext>
            </a:extLst>
          </p:cNvPr>
          <p:cNvSpPr txBox="1">
            <a:spLocks noChangeArrowheads="1"/>
          </p:cNvSpPr>
          <p:nvPr/>
        </p:nvSpPr>
        <p:spPr bwMode="auto">
          <a:xfrm>
            <a:off x="900119" y="4930353"/>
            <a:ext cx="2027231" cy="52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Apple LiGothic Medium" charset="0"/>
                <a:ea typeface="Apple LiGothic Medium" charset="0"/>
                <a:cs typeface="Apple LiGothic Medium" charset="0"/>
              </a:rPr>
              <a:t>宣教</a:t>
            </a:r>
          </a:p>
        </p:txBody>
      </p:sp>
      <p:sp>
        <p:nvSpPr>
          <p:cNvPr id="74" name="Text Box 15">
            <a:extLst>
              <a:ext uri="{FF2B5EF4-FFF2-40B4-BE49-F238E27FC236}">
                <a16:creationId xmlns:a16="http://schemas.microsoft.com/office/drawing/2014/main" id="{23DF9AD6-93EB-8F41-B985-4C16A9641329}"/>
              </a:ext>
            </a:extLst>
          </p:cNvPr>
          <p:cNvSpPr txBox="1">
            <a:spLocks noChangeArrowheads="1"/>
          </p:cNvSpPr>
          <p:nvPr/>
        </p:nvSpPr>
        <p:spPr bwMode="auto">
          <a:xfrm>
            <a:off x="6781800" y="4908913"/>
            <a:ext cx="1444625" cy="522662"/>
          </a:xfrm>
          <a:prstGeom prst="rect">
            <a:avLst/>
          </a:prstGeom>
          <a:noFill/>
          <a:ln w="9525">
            <a:noFill/>
            <a:miter lim="800000"/>
            <a:headEnd/>
            <a:tailEnd/>
          </a:ln>
        </p:spPr>
        <p:txBody>
          <a:bodyPr>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cs typeface="ＭＳ Ｐゴシック" charset="0"/>
              </a:defRPr>
            </a:lvl2pPr>
            <a:lvl3pPr marL="1143000" indent="-228600">
              <a:defRPr kumimoji="1" sz="2400">
                <a:solidFill>
                  <a:schemeClr val="tx1"/>
                </a:solidFill>
                <a:latin typeface="Times New Roman" charset="0"/>
                <a:ea typeface="ＭＳ Ｐゴシック" charset="0"/>
                <a:cs typeface="ＭＳ Ｐゴシック" charset="0"/>
              </a:defRPr>
            </a:lvl3pPr>
            <a:lvl4pPr marL="1600200" indent="-228600">
              <a:defRPr kumimoji="1" sz="2400">
                <a:solidFill>
                  <a:schemeClr val="tx1"/>
                </a:solidFill>
                <a:latin typeface="Times New Roman" charset="0"/>
                <a:ea typeface="ＭＳ Ｐゴシック" charset="0"/>
                <a:cs typeface="ＭＳ Ｐゴシック" charset="0"/>
              </a:defRPr>
            </a:lvl4pPr>
            <a:lvl5pPr marL="2057400" indent="-228600">
              <a:defRPr kumimoji="1" sz="2400">
                <a:solidFill>
                  <a:schemeClr val="tx1"/>
                </a:solidFill>
                <a:latin typeface="Times New Roman" charset="0"/>
                <a:ea typeface="ＭＳ Ｐゴシック" charset="0"/>
                <a:cs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cs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cs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cs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cs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FFFF00"/>
                </a:solidFill>
                <a:effectLst/>
                <a:uLnTx/>
                <a:uFillTx/>
                <a:latin typeface="Times New Roman" charset="0"/>
                <a:ea typeface="ＭＳ Ｐゴシック" charset="0"/>
              </a:rPr>
              <a:t>教</a:t>
            </a:r>
            <a:r>
              <a:rPr kumimoji="0" lang="en-US" sz="2800" b="0"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Apple LiGothic Medium" charset="0"/>
                <a:ea typeface="Apple LiGothic Medium" charset="0"/>
                <a:cs typeface="Apple LiGothic Medium" charset="0"/>
              </a:rPr>
              <a:t>牧</a:t>
            </a:r>
            <a:endParaRPr kumimoji="0" lang="zh-CN"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pple LiGothic Medium" charset="0"/>
              <a:ea typeface="Apple LiGothic Medium" charset="0"/>
              <a:cs typeface="Apple LiGothic Medium" charset="0"/>
            </a:endParaRPr>
          </a:p>
        </p:txBody>
      </p:sp>
    </p:spTree>
    <p:extLst>
      <p:ext uri="{BB962C8B-B14F-4D97-AF65-F5344CB8AC3E}">
        <p14:creationId xmlns:p14="http://schemas.microsoft.com/office/powerpoint/2010/main" val="8956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42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dissolve">
                                      <p:cBhvr>
                                        <p:cTn id="69" dur="500"/>
                                        <p:tgtEl>
                                          <p:spTgt spid="7"/>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39429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dissolve">
                                      <p:cBhvr>
                                        <p:cTn id="76" dur="500"/>
                                        <p:tgtEl>
                                          <p:spTgt spid="8"/>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394282" grpId="0" animBg="1"/>
      <p:bldP spid="64" grpId="0" animBg="1"/>
      <p:bldP spid="65" grpId="0" animBg="1"/>
      <p:bldP spid="67" grpId="0" animBg="1"/>
      <p:bldP spid="68" grpId="0" animBg="1"/>
      <p:bldP spid="69" grpId="0" animBg="1"/>
      <p:bldP spid="70" grpId="0" animBg="1"/>
      <p:bldP spid="71" grpId="0" animBg="1"/>
      <p:bldP spid="394293" grpId="0"/>
      <p:bldP spid="78" grpId="0" animBg="1"/>
      <p:bldP spid="73"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wixmp-ed30a86b8c4ca887773594c2.wixmp.com/f/e9c52b82-3632-47bb-8fa1-3ca352a0333a/dblg1ce-5c6f4407-ad1c-4d58-98a9-6a6713e4122a.png?token=eyJ0eXAiOiJKV1QiLCJhbGciOiJIUzI1NiJ9.eyJzdWIiOiJ1cm46YXBwOjdlMGQxODg5ODIyNjQzNzNhNWYwZDQxNWVhMGQyNmUwIiwiaXNzIjoidXJuOmFwcDo3ZTBkMTg4OTgyMjY0MzczYTVmMGQ0MTVlYTBkMjZlMCIsIm9iaiI6W1t7InBhdGgiOiJcL2ZcL2U5YzUyYjgyLTM2MzItNDdiYi04ZmExLTNjYTM1MmEwMzMzYVwvZGJsZzFjZS01YzZmNDQwNy1hZDFjLTRkNTgtOThhOS02YTY3MTNlNDEyMmEucG5nIn1dXSwiYXVkIjpbInVybjpzZXJ2aWNlOmZpbGUuZG93bmxvYWQiXX0.x340QwCljNO6aA8_BJOk8qTZ2qbidxeUDmgBBYKDmb8">
            <a:extLst>
              <a:ext uri="{FF2B5EF4-FFF2-40B4-BE49-F238E27FC236}">
                <a16:creationId xmlns:a16="http://schemas.microsoft.com/office/drawing/2014/main" id="{06C61C9D-CD95-CB4B-8276-BEB1558D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4" t="35250" r="33254" b="8408"/>
          <a:stretch/>
        </p:blipFill>
        <p:spPr bwMode="auto">
          <a:xfrm>
            <a:off x="0" y="23809"/>
            <a:ext cx="9144000" cy="683419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ChangeArrowheads="1"/>
          </p:cNvSpPr>
          <p:nvPr/>
        </p:nvSpPr>
        <p:spPr bwMode="auto">
          <a:xfrm>
            <a:off x="0" y="23809"/>
            <a:ext cx="9144000" cy="582211"/>
          </a:xfrm>
          <a:prstGeom prst="rect">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Black" charset="0"/>
                <a:ea typeface="ＭＳ Ｐゴシック" charset="0"/>
                <a:cs typeface="+mn-cs"/>
              </a:rPr>
              <a:t>保罗的使徒行传后的旅程</a:t>
            </a:r>
          </a:p>
        </p:txBody>
      </p:sp>
      <p:sp>
        <p:nvSpPr>
          <p:cNvPr id="47119" name="Rectangle 15"/>
          <p:cNvSpPr>
            <a:spLocks noChangeArrowheads="1"/>
          </p:cNvSpPr>
          <p:nvPr/>
        </p:nvSpPr>
        <p:spPr bwMode="auto">
          <a:xfrm>
            <a:off x="0" y="6575146"/>
            <a:ext cx="6181724" cy="25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charset="0"/>
                <a:ea typeface="ＭＳ Ｐゴシック" charset="0"/>
                <a:cs typeface="+mn-cs"/>
              </a:rPr>
              <a:t>©  https://</a:t>
            </a:r>
            <a:r>
              <a:rPr kumimoji="0" lang="en-US" sz="1100" b="0" i="0" u="none" strike="noStrike" kern="1200" cap="none" spc="0" normalizeH="0" baseline="0" noProof="0" dirty="0" err="1">
                <a:ln>
                  <a:noFill/>
                </a:ln>
                <a:solidFill>
                  <a:srgbClr val="000000"/>
                </a:solidFill>
                <a:effectLst/>
                <a:uLnTx/>
                <a:uFillTx/>
                <a:latin typeface="Arial Narrow" charset="0"/>
                <a:ea typeface="ＭＳ Ｐゴシック" charset="0"/>
                <a:cs typeface="+mn-cs"/>
              </a:rPr>
              <a:t>www.deviantart.com</a:t>
            </a:r>
            <a:r>
              <a:rPr kumimoji="0" lang="en-US" sz="1100" b="0" i="0" u="none" strike="noStrike" kern="1200" cap="none" spc="0" normalizeH="0" baseline="0" noProof="0" dirty="0">
                <a:ln>
                  <a:noFill/>
                </a:ln>
                <a:solidFill>
                  <a:srgbClr val="000000"/>
                </a:solidFill>
                <a:effectLst/>
                <a:uLnTx/>
                <a:uFillTx/>
                <a:latin typeface="Arial Narrow" charset="0"/>
                <a:ea typeface="ＭＳ Ｐゴシック" charset="0"/>
                <a:cs typeface="+mn-cs"/>
              </a:rPr>
              <a:t>/sharklord1/art/Alt-Roman-Empire-Provinces-701148110</a:t>
            </a:r>
          </a:p>
        </p:txBody>
      </p:sp>
      <p:sp>
        <p:nvSpPr>
          <p:cNvPr id="47121" name="Rectangle 17"/>
          <p:cNvSpPr>
            <a:spLocks noGrp="1" noChangeArrowheads="1"/>
          </p:cNvSpPr>
          <p:nvPr>
            <p:ph type="title" idx="4294967295"/>
          </p:nvPr>
        </p:nvSpPr>
        <p:spPr>
          <a:xfrm>
            <a:off x="7639050" y="609600"/>
            <a:ext cx="1257300" cy="400050"/>
          </a:xfrm>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r>
              <a:rPr lang="en-US" sz="100" b="0" u="none" dirty="0">
                <a:solidFill>
                  <a:srgbClr val="000066"/>
                </a:solidFill>
                <a:effectLst/>
                <a:latin typeface="Arial Narrow" charset="0"/>
              </a:rPr>
              <a:t>Bible Lands Blank Map</a:t>
            </a:r>
            <a:endParaRPr lang="en-US" sz="100" dirty="0">
              <a:solidFill>
                <a:srgbClr val="000066"/>
              </a:solidFill>
            </a:endParaRPr>
          </a:p>
        </p:txBody>
      </p:sp>
      <p:sp>
        <p:nvSpPr>
          <p:cNvPr id="6" name="Text Box 7">
            <a:extLst>
              <a:ext uri="{FF2B5EF4-FFF2-40B4-BE49-F238E27FC236}">
                <a16:creationId xmlns:a16="http://schemas.microsoft.com/office/drawing/2014/main" id="{1481E6B1-86C7-1841-8224-D9E66995A9A3}"/>
              </a:ext>
            </a:extLst>
          </p:cNvPr>
          <p:cNvSpPr txBox="1">
            <a:spLocks noChangeArrowheads="1"/>
          </p:cNvSpPr>
          <p:nvPr/>
        </p:nvSpPr>
        <p:spPr bwMode="auto">
          <a:xfrm>
            <a:off x="0" y="205782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3200" b="1" i="0" u="none" strike="noStrike" kern="1200" cap="none" spc="0" normalizeH="0" baseline="0" noProof="0">
                <a:ln>
                  <a:noFill/>
                </a:ln>
                <a:solidFill>
                  <a:srgbClr val="FFFF00"/>
                </a:solidFill>
                <a:effectLst>
                  <a:glow rad="101600">
                    <a:srgbClr val="000000">
                      <a:alpha val="75000"/>
                    </a:srgbClr>
                  </a:glow>
                </a:effectLst>
                <a:uLnTx/>
                <a:uFillTx/>
                <a:latin typeface="Arial" charset="0"/>
                <a:ea typeface="ＭＳ Ｐゴシック" charset="0"/>
              </a:rPr>
              <a:t>西班牙</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7" name="Text Box 7">
            <a:extLst>
              <a:ext uri="{FF2B5EF4-FFF2-40B4-BE49-F238E27FC236}">
                <a16:creationId xmlns:a16="http://schemas.microsoft.com/office/drawing/2014/main" id="{96F782E3-6D66-C541-A602-5F25C1A91794}"/>
              </a:ext>
            </a:extLst>
          </p:cNvPr>
          <p:cNvSpPr txBox="1">
            <a:spLocks noChangeArrowheads="1"/>
          </p:cNvSpPr>
          <p:nvPr/>
        </p:nvSpPr>
        <p:spPr bwMode="auto">
          <a:xfrm>
            <a:off x="2791326" y="1473157"/>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3200" b="1" i="0" u="none" strike="noStrike" kern="1200" cap="none" spc="0" normalizeH="0" baseline="0" noProof="0">
                <a:ln>
                  <a:noFill/>
                </a:ln>
                <a:solidFill>
                  <a:srgbClr val="FFFF00"/>
                </a:solidFill>
                <a:effectLst>
                  <a:glow rad="101600">
                    <a:srgbClr val="000000">
                      <a:alpha val="75000"/>
                    </a:srgbClr>
                  </a:glow>
                </a:effectLst>
                <a:uLnTx/>
                <a:uFillTx/>
                <a:latin typeface="Arial" charset="0"/>
                <a:ea typeface="ＭＳ Ｐゴシック" charset="0"/>
              </a:rPr>
              <a:t>罗马</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8" name="Text Box 7">
            <a:extLst>
              <a:ext uri="{FF2B5EF4-FFF2-40B4-BE49-F238E27FC236}">
                <a16:creationId xmlns:a16="http://schemas.microsoft.com/office/drawing/2014/main" id="{EA77D0FC-B01E-DA47-B4F3-90C4A34DB8CF}"/>
              </a:ext>
            </a:extLst>
          </p:cNvPr>
          <p:cNvSpPr txBox="1">
            <a:spLocks noChangeArrowheads="1"/>
          </p:cNvSpPr>
          <p:nvPr/>
        </p:nvSpPr>
        <p:spPr bwMode="auto">
          <a:xfrm>
            <a:off x="5598695" y="1376904"/>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3200" b="1" i="0" u="none" strike="noStrike" kern="1200" cap="none" spc="0" normalizeH="0" baseline="0" noProof="0">
                <a:ln>
                  <a:noFill/>
                </a:ln>
                <a:solidFill>
                  <a:srgbClr val="FFFF00"/>
                </a:solidFill>
                <a:effectLst>
                  <a:glow rad="101600">
                    <a:srgbClr val="000000">
                      <a:alpha val="75000"/>
                    </a:srgbClr>
                  </a:glow>
                </a:effectLst>
                <a:uLnTx/>
                <a:uFillTx/>
                <a:latin typeface="Arial" charset="0"/>
                <a:ea typeface="ＭＳ Ｐゴシック" charset="0"/>
              </a:rPr>
              <a:t>马其顿</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9" name="Text Box 7">
            <a:extLst>
              <a:ext uri="{FF2B5EF4-FFF2-40B4-BE49-F238E27FC236}">
                <a16:creationId xmlns:a16="http://schemas.microsoft.com/office/drawing/2014/main" id="{33C8AD35-5449-684F-97EB-3282C97CAF0D}"/>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3200" b="1" i="0" u="none" strike="noStrike" kern="1200" cap="none" spc="0" normalizeH="0" baseline="0" noProof="0">
                <a:ln>
                  <a:noFill/>
                </a:ln>
                <a:solidFill>
                  <a:srgbClr val="FFFF00"/>
                </a:solidFill>
                <a:effectLst>
                  <a:glow rad="101600">
                    <a:srgbClr val="000000">
                      <a:alpha val="75000"/>
                    </a:srgbClr>
                  </a:glow>
                </a:effectLst>
                <a:uLnTx/>
                <a:uFillTx/>
                <a:latin typeface="Arial" charset="0"/>
                <a:ea typeface="ＭＳ Ｐゴシック" charset="0"/>
              </a:rPr>
              <a:t>克里特</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0" name="Text Box 7">
            <a:extLst>
              <a:ext uri="{FF2B5EF4-FFF2-40B4-BE49-F238E27FC236}">
                <a16:creationId xmlns:a16="http://schemas.microsoft.com/office/drawing/2014/main" id="{D2BA9102-8E7A-E64D-AF71-875C094D9C70}"/>
              </a:ext>
            </a:extLst>
          </p:cNvPr>
          <p:cNvSpPr txBox="1">
            <a:spLocks noChangeArrowheads="1"/>
          </p:cNvSpPr>
          <p:nvPr/>
        </p:nvSpPr>
        <p:spPr bwMode="auto">
          <a:xfrm>
            <a:off x="6522823" y="25331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ja-JP" altLang="en-US" sz="3200" b="1" i="0" u="none" strike="noStrike" kern="1200" cap="none" spc="0" normalizeH="0" baseline="0" noProof="0">
                <a:ln>
                  <a:noFill/>
                </a:ln>
                <a:solidFill>
                  <a:srgbClr val="FFFF00"/>
                </a:solidFill>
                <a:effectLst>
                  <a:glow rad="101600">
                    <a:srgbClr val="000000">
                      <a:alpha val="75000"/>
                    </a:srgbClr>
                  </a:glow>
                </a:effectLst>
                <a:uLnTx/>
                <a:uFillTx/>
                <a:latin typeface="Arial" charset="0"/>
                <a:ea typeface="ＭＳ Ｐゴシック" charset="0"/>
              </a:rPr>
              <a:t>以弗所</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1" name="Line 40">
            <a:extLst>
              <a:ext uri="{FF2B5EF4-FFF2-40B4-BE49-F238E27FC236}">
                <a16:creationId xmlns:a16="http://schemas.microsoft.com/office/drawing/2014/main" id="{0FC86719-E536-7347-A848-DD9B3F2FB677}"/>
              </a:ext>
            </a:extLst>
          </p:cNvPr>
          <p:cNvSpPr>
            <a:spLocks noChangeShapeType="1"/>
          </p:cNvSpPr>
          <p:nvPr/>
        </p:nvSpPr>
        <p:spPr bwMode="auto">
          <a:xfrm rot="20390226">
            <a:off x="6947088" y="1766001"/>
            <a:ext cx="890871" cy="963293"/>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3" name="Line 40">
            <a:extLst>
              <a:ext uri="{FF2B5EF4-FFF2-40B4-BE49-F238E27FC236}">
                <a16:creationId xmlns:a16="http://schemas.microsoft.com/office/drawing/2014/main" id="{76BCC09D-AE2B-4145-B2D2-34B10D0E96F2}"/>
              </a:ext>
            </a:extLst>
          </p:cNvPr>
          <p:cNvSpPr>
            <a:spLocks noChangeShapeType="1"/>
          </p:cNvSpPr>
          <p:nvPr/>
        </p:nvSpPr>
        <p:spPr bwMode="auto">
          <a:xfrm rot="9590226">
            <a:off x="4356687" y="1871215"/>
            <a:ext cx="1093244" cy="2268590"/>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4" name="Line 40">
            <a:extLst>
              <a:ext uri="{FF2B5EF4-FFF2-40B4-BE49-F238E27FC236}">
                <a16:creationId xmlns:a16="http://schemas.microsoft.com/office/drawing/2014/main" id="{3724252A-39FE-AD4E-9DEF-25ABD2C6971A}"/>
              </a:ext>
            </a:extLst>
          </p:cNvPr>
          <p:cNvSpPr>
            <a:spLocks noChangeShapeType="1"/>
          </p:cNvSpPr>
          <p:nvPr/>
        </p:nvSpPr>
        <p:spPr bwMode="auto">
          <a:xfrm rot="20390226" flipH="1" flipV="1">
            <a:off x="6563534" y="1880065"/>
            <a:ext cx="677626" cy="832303"/>
          </a:xfrm>
          <a:prstGeom prst="line">
            <a:avLst/>
          </a:prstGeom>
          <a:noFill/>
          <a:ln w="57150" cmpd="sng">
            <a:solidFill>
              <a:srgbClr val="FFFF00"/>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15" name="Line 40">
            <a:extLst>
              <a:ext uri="{FF2B5EF4-FFF2-40B4-BE49-F238E27FC236}">
                <a16:creationId xmlns:a16="http://schemas.microsoft.com/office/drawing/2014/main" id="{ED70F950-73D1-7E4D-AE8C-ECC0E03E29C4}"/>
              </a:ext>
            </a:extLst>
          </p:cNvPr>
          <p:cNvSpPr>
            <a:spLocks noChangeShapeType="1"/>
          </p:cNvSpPr>
          <p:nvPr/>
        </p:nvSpPr>
        <p:spPr bwMode="auto">
          <a:xfrm rot="20390226" flipH="1">
            <a:off x="5975886" y="3445961"/>
            <a:ext cx="1926257" cy="124018"/>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6" name="Text Box 7">
            <a:extLst>
              <a:ext uri="{FF2B5EF4-FFF2-40B4-BE49-F238E27FC236}">
                <a16:creationId xmlns:a16="http://schemas.microsoft.com/office/drawing/2014/main" id="{DAF5FA00-6789-244C-961E-403EA9C8F5A7}"/>
              </a:ext>
            </a:extLst>
          </p:cNvPr>
          <p:cNvSpPr txBox="1">
            <a:spLocks noChangeArrowheads="1"/>
          </p:cNvSpPr>
          <p:nvPr/>
        </p:nvSpPr>
        <p:spPr bwMode="auto">
          <a:xfrm>
            <a:off x="7202137" y="3068115"/>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0" normalizeH="0" baseline="0" noProof="0">
                <a:ln>
                  <a:noFill/>
                </a:ln>
                <a:solidFill>
                  <a:srgbClr val="FFFFFF"/>
                </a:solidFill>
                <a:effectLst>
                  <a:glow rad="101600">
                    <a:srgbClr val="000000">
                      <a:alpha val="75000"/>
                    </a:srgbClr>
                  </a:glow>
                </a:effectLst>
                <a:uLnTx/>
                <a:uFillTx/>
                <a:latin typeface="Arial" charset="0"/>
                <a:ea typeface="ＭＳ Ｐゴシック" charset="0"/>
              </a:rPr>
              <a:t>提摩太前书</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17" name="Text Box 2">
            <a:extLst>
              <a:ext uri="{FF2B5EF4-FFF2-40B4-BE49-F238E27FC236}">
                <a16:creationId xmlns:a16="http://schemas.microsoft.com/office/drawing/2014/main" id="{37E7AD47-4E7E-5D4F-8EA5-61B2F35BFA29}"/>
              </a:ext>
            </a:extLst>
          </p:cNvPr>
          <p:cNvSpPr txBox="1">
            <a:spLocks noChangeArrowheads="1"/>
          </p:cNvSpPr>
          <p:nvPr/>
        </p:nvSpPr>
        <p:spPr bwMode="auto">
          <a:xfrm>
            <a:off x="8391161" y="89445"/>
            <a:ext cx="699230"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142</a:t>
            </a:r>
          </a:p>
        </p:txBody>
      </p:sp>
    </p:spTree>
    <p:extLst>
      <p:ext uri="{BB962C8B-B14F-4D97-AF65-F5344CB8AC3E}">
        <p14:creationId xmlns:p14="http://schemas.microsoft.com/office/powerpoint/2010/main" val="2329237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bg/>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uiExpan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6925" y="5517232"/>
            <a:ext cx="9143999" cy="1080120"/>
          </a:xfrm>
          <a:effectLst/>
        </p:spPr>
        <p:txBody>
          <a:bodyPr/>
          <a:lstStyle/>
          <a:p>
            <a:pPr>
              <a:defRPr/>
            </a:pPr>
            <a:r>
              <a:rPr lang="zh-CN" altLang="en-US" b="1" dirty="0">
                <a:solidFill>
                  <a:schemeClr val="tx2"/>
                </a:solidFill>
                <a:effectLst>
                  <a:glow rad="127000">
                    <a:schemeClr val="bg1"/>
                  </a:glow>
                </a:effectLst>
                <a:latin typeface="Arial" charset="0"/>
                <a:ea typeface="ＭＳ Ｐゴシック" charset="0"/>
                <a:cs typeface="ＭＳ Ｐゴシック" charset="0"/>
              </a:rPr>
              <a:t>你不能让一切都成为优先事项。</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pic>
        <p:nvPicPr>
          <p:cNvPr id="8194" name="Picture 2" descr="https://trustworks.files.wordpress.com/2016/12/overwhelmed-350x350.jpg">
            <a:extLst>
              <a:ext uri="{FF2B5EF4-FFF2-40B4-BE49-F238E27FC236}">
                <a16:creationId xmlns:a16="http://schemas.microsoft.com/office/drawing/2014/main" id="{C9A7A8AB-2C95-F045-BF54-EF926A18F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648" y="126380"/>
            <a:ext cx="5390852" cy="539085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7269D287-4D48-7043-A853-1BD61E2A69FE}"/>
              </a:ext>
            </a:extLst>
          </p:cNvPr>
          <p:cNvSpPr txBox="1"/>
          <p:nvPr/>
        </p:nvSpPr>
        <p:spPr>
          <a:xfrm rot="21129402">
            <a:off x="2693202" y="953033"/>
            <a:ext cx="3651979" cy="646331"/>
          </a:xfrm>
          <a:prstGeom prst="rect">
            <a:avLst/>
          </a:prstGeom>
          <a:solidFill>
            <a:srgbClr val="DEDAD9"/>
          </a:solidFill>
        </p:spPr>
        <p:txBody>
          <a:bodyPr wrap="square" rtlCol="0">
            <a:spAutoFit/>
          </a:bodyPr>
          <a:lstStyle/>
          <a:p>
            <a:pPr algn="ctr"/>
            <a:r>
              <a:rPr lang="zh-CN" altLang="en-US" sz="3600" b="1" dirty="0"/>
              <a:t>待办事项清单：</a:t>
            </a:r>
            <a:endParaRPr lang="zh-CN" altLang="en-US" sz="3600" dirty="0"/>
          </a:p>
        </p:txBody>
      </p:sp>
      <p:sp>
        <p:nvSpPr>
          <p:cNvPr id="3" name="文本框 2">
            <a:extLst>
              <a:ext uri="{FF2B5EF4-FFF2-40B4-BE49-F238E27FC236}">
                <a16:creationId xmlns:a16="http://schemas.microsoft.com/office/drawing/2014/main" id="{2D28850F-E8D9-C2EB-8914-4E520A2B6C44}"/>
              </a:ext>
            </a:extLst>
          </p:cNvPr>
          <p:cNvSpPr txBox="1"/>
          <p:nvPr/>
        </p:nvSpPr>
        <p:spPr>
          <a:xfrm>
            <a:off x="3059832" y="2708920"/>
            <a:ext cx="3168352" cy="923330"/>
          </a:xfrm>
          <a:prstGeom prst="rect">
            <a:avLst/>
          </a:prstGeom>
          <a:solidFill>
            <a:srgbClr val="DEDAD9"/>
          </a:solidFill>
        </p:spPr>
        <p:txBody>
          <a:bodyPr wrap="square" rtlCol="0">
            <a:spAutoFit/>
          </a:bodyPr>
          <a:lstStyle/>
          <a:p>
            <a:pPr algn="ctr"/>
            <a:r>
              <a:rPr lang="zh-CN" altLang="en-US" sz="5400" b="1" dirty="0">
                <a:solidFill>
                  <a:srgbClr val="FF0000"/>
                </a:solidFill>
              </a:rPr>
              <a:t>一切</a:t>
            </a:r>
          </a:p>
        </p:txBody>
      </p:sp>
    </p:spTree>
    <p:extLst>
      <p:ext uri="{BB962C8B-B14F-4D97-AF65-F5344CB8AC3E}">
        <p14:creationId xmlns:p14="http://schemas.microsoft.com/office/powerpoint/2010/main" val="9198322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afestart.com/wp-content/uploads/2015/12/blackboard-priorities-780x585.jpg">
            <a:extLst>
              <a:ext uri="{FF2B5EF4-FFF2-40B4-BE49-F238E27FC236}">
                <a16:creationId xmlns:a16="http://schemas.microsoft.com/office/drawing/2014/main" id="{0A8EAB01-9F67-5B49-9EA3-286C7609B1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83" b="11019"/>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347864" y="5229200"/>
            <a:ext cx="5255568" cy="769349"/>
          </a:xfrm>
          <a:effectLst>
            <a:outerShdw blurRad="63500" dist="35921" dir="2700000" algn="ctr" rotWithShape="0">
              <a:schemeClr val="tx2">
                <a:alpha val="74998"/>
              </a:schemeClr>
            </a:outerShdw>
          </a:effectLst>
        </p:spPr>
        <p:txBody>
          <a:bodyPr/>
          <a:lstStyle/>
          <a:p>
            <a:pPr algn="r">
              <a:defRPr/>
            </a:pPr>
            <a:r>
              <a:rPr lang="en-US" sz="5400" b="1" dirty="0">
                <a:effectLst>
                  <a:glow rad="127000">
                    <a:schemeClr val="tx1"/>
                  </a:glow>
                </a:effectLst>
                <a:latin typeface="Arial" charset="0"/>
                <a:ea typeface="ＭＳ Ｐゴシック" charset="0"/>
                <a:cs typeface="ＭＳ Ｐゴシック" charset="0"/>
              </a:rPr>
              <a:t>…</a:t>
            </a:r>
            <a:r>
              <a:rPr lang="en-US" sz="5400" b="1" dirty="0" err="1">
                <a:effectLst>
                  <a:glow rad="127000">
                    <a:schemeClr val="tx1"/>
                  </a:glow>
                </a:effectLst>
                <a:latin typeface="Arial" charset="0"/>
                <a:ea typeface="ＭＳ Ｐゴシック" charset="0"/>
                <a:cs typeface="ＭＳ Ｐゴシック" charset="0"/>
              </a:rPr>
              <a:t>秩序</a:t>
            </a:r>
            <a:endParaRPr lang="en-US" sz="5400" b="1" dirty="0">
              <a:effectLst>
                <a:glow rad="127000">
                  <a:schemeClr val="tx1"/>
                </a:glow>
              </a:effectLst>
              <a:latin typeface="Arial" charset="0"/>
              <a:ea typeface="ＭＳ Ｐゴシック" charset="0"/>
              <a:cs typeface="ＭＳ Ｐゴシック" charset="0"/>
            </a:endParaRPr>
          </a:p>
        </p:txBody>
      </p:sp>
      <p:sp>
        <p:nvSpPr>
          <p:cNvPr id="3" name="文本框 2">
            <a:extLst>
              <a:ext uri="{FF2B5EF4-FFF2-40B4-BE49-F238E27FC236}">
                <a16:creationId xmlns:a16="http://schemas.microsoft.com/office/drawing/2014/main" id="{CC4FFC95-4C19-955B-8572-6564E14D9A0C}"/>
              </a:ext>
            </a:extLst>
          </p:cNvPr>
          <p:cNvSpPr txBox="1"/>
          <p:nvPr/>
        </p:nvSpPr>
        <p:spPr>
          <a:xfrm>
            <a:off x="2286000" y="397786"/>
            <a:ext cx="4572000" cy="461665"/>
          </a:xfrm>
          <a:prstGeom prst="rect">
            <a:avLst/>
          </a:prstGeom>
          <a:noFill/>
        </p:spPr>
        <p:txBody>
          <a:bodyPr wrap="square">
            <a:spAutoFit/>
          </a:bodyPr>
          <a:lstStyle/>
          <a:p>
            <a:r>
              <a:rPr lang="zh-CN" altLang="en-US" b="1" dirty="0">
                <a:solidFill>
                  <a:schemeClr val="bg1"/>
                </a:solidFill>
              </a:rPr>
              <a:t>最重要的优先事项</a:t>
            </a:r>
            <a:endParaRPr lang="zh-CN" altLang="en-US" dirty="0">
              <a:solidFill>
                <a:schemeClr val="bg1"/>
              </a:solidFill>
            </a:endParaRPr>
          </a:p>
        </p:txBody>
      </p:sp>
    </p:spTree>
    <p:extLst>
      <p:ext uri="{BB962C8B-B14F-4D97-AF65-F5344CB8AC3E}">
        <p14:creationId xmlns:p14="http://schemas.microsoft.com/office/powerpoint/2010/main" val="405401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711148" y="49784"/>
            <a:ext cx="4432852" cy="5683472"/>
          </a:xfrm>
          <a:effectLst>
            <a:outerShdw blurRad="63500" dist="35921" dir="2700000" algn="ctr" rotWithShape="0">
              <a:schemeClr val="tx2">
                <a:alpha val="74998"/>
              </a:schemeClr>
            </a:outerShdw>
          </a:effectLst>
        </p:spPr>
        <p:txBody>
          <a:bodyPr anchor="t"/>
          <a:lstStyle/>
          <a:p>
            <a:pPr marL="542925" indent="-542925" algn="l">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I.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你的生命要在律法与</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恩典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中取得平衡</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b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b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第一章</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endPar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4" name="Rectangle 2">
            <a:extLst>
              <a:ext uri="{FF2B5EF4-FFF2-40B4-BE49-F238E27FC236}">
                <a16:creationId xmlns:a16="http://schemas.microsoft.com/office/drawing/2014/main" id="{03DC1931-488A-1549-83CB-F3969E0956A6}"/>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1581156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hangingPunct="1"/>
            <a:endParaRPr lang="en-US" b="1">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zh-CN" altLang="en-US" sz="8800" dirty="0">
                <a:solidFill>
                  <a:schemeClr val="bg1"/>
                </a:solidFill>
                <a:latin typeface="Arial" charset="0"/>
                <a:ea typeface="Osaka" charset="0"/>
                <a:cs typeface="Arial" charset="0"/>
              </a:rPr>
              <a:t>提摩太前</a:t>
            </a:r>
            <a:r>
              <a:rPr lang="en-US" sz="8800" dirty="0">
                <a:solidFill>
                  <a:schemeClr val="bg1"/>
                </a:solidFill>
                <a:latin typeface="Arial" charset="0"/>
                <a:ea typeface="Osaka" charset="0"/>
                <a:cs typeface="Arial" charset="0"/>
              </a:rPr>
              <a:t> 1</a:t>
            </a:r>
          </a:p>
        </p:txBody>
      </p:sp>
    </p:spTree>
    <p:extLst>
      <p:ext uri="{BB962C8B-B14F-4D97-AF65-F5344CB8AC3E}">
        <p14:creationId xmlns:p14="http://schemas.microsoft.com/office/powerpoint/2010/main" val="80552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zh-CN" altLang="en-US" sz="5400" b="1" dirty="0">
                <a:effectLst>
                  <a:glow rad="127000">
                    <a:schemeClr val="tx1"/>
                  </a:glow>
                </a:effectLst>
                <a:latin typeface="Arial" charset="0"/>
                <a:ea typeface="ＭＳ Ｐゴシック" charset="0"/>
                <a:cs typeface="ＭＳ Ｐゴシック" charset="0"/>
              </a:rPr>
              <a:t>假道</a:t>
            </a:r>
            <a:endParaRPr lang="en-US" sz="5400" b="1" dirty="0">
              <a:effectLst>
                <a:glow rad="127000">
                  <a:schemeClr val="tx1"/>
                </a:glow>
              </a:effectLst>
              <a:latin typeface="Arial" charset="0"/>
              <a:ea typeface="ＭＳ Ｐゴシック" charset="0"/>
              <a:cs typeface="ＭＳ Ｐゴシック" charset="0"/>
            </a:endParaRPr>
          </a:p>
        </p:txBody>
      </p:sp>
      <p:pic>
        <p:nvPicPr>
          <p:cNvPr id="13314" name="Picture 2" descr="https://churchwatchcentral.files.wordpress.com/2015/02/33cwcportrait_james-davis.jpg">
            <a:extLst>
              <a:ext uri="{FF2B5EF4-FFF2-40B4-BE49-F238E27FC236}">
                <a16:creationId xmlns:a16="http://schemas.microsoft.com/office/drawing/2014/main" id="{7C77BAF5-C52E-6D46-B179-E48CCDF0E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632848" cy="520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8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5016758"/>
          </a:xfrm>
          <a:prstGeom prst="rect">
            <a:avLst/>
          </a:prstGeom>
        </p:spPr>
        <p:txBody>
          <a:bodyPr wrap="square">
            <a:spAutoFit/>
          </a:bodyPr>
          <a:lstStyle/>
          <a:p>
            <a:pPr algn="ctr" defTabSz="457177" fontAlgn="auto" hangingPunct="1">
              <a:spcBef>
                <a:spcPts val="0"/>
              </a:spcBef>
              <a:spcAft>
                <a:spcPts val="0"/>
              </a:spcAft>
              <a:defRPr/>
            </a:pP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奉我们的救主　神，和我们的盼望基督耶稣的命令，作基督耶稣使徒的保罗，</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2</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写信给因信主而作我真儿子的提摩太。愿恩惠、怜悯、平安从父　神和我们的主基督耶稣临到你。</a:t>
            </a:r>
            <a:endPar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endParaRPr>
          </a:p>
          <a:p>
            <a:pPr algn="ctr" defTabSz="457177" fontAlgn="auto" hangingPunct="1">
              <a:spcBef>
                <a:spcPts val="0"/>
              </a:spcBef>
              <a:spcAft>
                <a:spcPts val="0"/>
              </a:spcAft>
              <a:defRPr/>
            </a:pPr>
            <a:endParaRPr kumimoji="0" lang="en-US" sz="4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endParaRPr>
          </a:p>
          <a:p>
            <a:pPr algn="ctr" defTabSz="457177" fontAlgn="auto" hangingPunct="1">
              <a:spcBef>
                <a:spcPts val="0"/>
              </a:spcBef>
              <a:spcAft>
                <a:spcPts val="0"/>
              </a:spcAft>
              <a:defRPr/>
            </a:pP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3</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我往马其顿去的时候，曾经劝你留在以弗所，为要嘱咐某些人，不可传别的教义，</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4</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也不可沉迷于无稽之谈和无穷的家谱；这些事只能引起争论，对于　神在信仰上所定的计划是毫无帮助的。</a:t>
            </a:r>
            <a:endParaRPr kumimoji="0" lang="en-US" sz="4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527982"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err="1">
                <a:ln>
                  <a:noFill/>
                </a:ln>
                <a:solidFill>
                  <a:prstClr val="white"/>
                </a:solidFill>
                <a:effectLst/>
                <a:uLnTx/>
                <a:uFillTx/>
                <a:latin typeface="Calibri"/>
                <a:ea typeface="ＭＳ Ｐゴシック" charset="0"/>
                <a:cs typeface="+mn-cs"/>
              </a:rPr>
              <a:t>提摩太前书</a:t>
            </a:r>
            <a:r>
              <a:rPr kumimoji="0" lang="en-SG" sz="1800" b="1" i="0" u="none" strike="noStrike" kern="1200" cap="none" spc="0" normalizeH="0" baseline="0" noProof="0" dirty="0">
                <a:ln>
                  <a:noFill/>
                </a:ln>
                <a:solidFill>
                  <a:prstClr val="white"/>
                </a:solidFill>
                <a:effectLst/>
                <a:uLnTx/>
                <a:uFillTx/>
                <a:latin typeface="Calibri"/>
                <a:ea typeface="ＭＳ Ｐゴシック" charset="0"/>
                <a:cs typeface="+mn-cs"/>
              </a:rPr>
              <a:t> 1</a:t>
            </a:r>
          </a:p>
        </p:txBody>
      </p:sp>
    </p:spTree>
    <p:extLst>
      <p:ext uri="{BB962C8B-B14F-4D97-AF65-F5344CB8AC3E}">
        <p14:creationId xmlns:p14="http://schemas.microsoft.com/office/powerpoint/2010/main" val="364218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251520" y="416257"/>
            <a:ext cx="8712968" cy="4031873"/>
          </a:xfrm>
          <a:prstGeom prst="rect">
            <a:avLst/>
          </a:prstGeom>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5</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这嘱咐的目的是出于爱；这爱是发自纯洁的心、无愧的良心和无伪的信心。</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6</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有些人偏离了这些，就转向无意义的辩论，</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7</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想要作律法教师，却不明白自己讲的是甚么，主张的又是甚么。</a:t>
            </a:r>
          </a:p>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8</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我们知道律法是好的，只要应用得恰当。</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9</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要知道律法本来不是为义人设立的，而是为那些无法无天和放荡不羁的、不敬虔和犯罪的、不圣洁和世俗的、弒父母和杀人的、</a:t>
            </a: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527982"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altLang="zh-CN" sz="1800" b="1" i="0" u="none" strike="noStrike" kern="1200" cap="none" spc="0" normalizeH="0" baseline="0" noProof="0" dirty="0" err="1">
                <a:ln>
                  <a:noFill/>
                </a:ln>
                <a:solidFill>
                  <a:prstClr val="white"/>
                </a:solidFill>
                <a:effectLst/>
                <a:uLnTx/>
                <a:uFillTx/>
                <a:latin typeface="Calibri"/>
                <a:ea typeface="ＭＳ Ｐゴシック" charset="0"/>
                <a:cs typeface="+mn-cs"/>
              </a:rPr>
              <a:t>提摩太前书</a:t>
            </a:r>
            <a:r>
              <a:rPr kumimoji="0" lang="en-SG" altLang="zh-CN" sz="1800" b="1" i="0" u="none" strike="noStrike" kern="1200" cap="none" spc="0" normalizeH="0" baseline="0" noProof="0" dirty="0">
                <a:ln>
                  <a:noFill/>
                </a:ln>
                <a:solidFill>
                  <a:prstClr val="white"/>
                </a:solidFill>
                <a:effectLst/>
                <a:uLnTx/>
                <a:uFillTx/>
                <a:latin typeface="Calibri"/>
                <a:ea typeface="ＭＳ Ｐゴシック" charset="0"/>
                <a:cs typeface="+mn-cs"/>
              </a:rPr>
              <a:t> 1</a:t>
            </a:r>
          </a:p>
        </p:txBody>
      </p:sp>
    </p:spTree>
    <p:extLst>
      <p:ext uri="{BB962C8B-B14F-4D97-AF65-F5344CB8AC3E}">
        <p14:creationId xmlns:p14="http://schemas.microsoft.com/office/powerpoint/2010/main" val="339638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 y="416257"/>
            <a:ext cx="9144001" cy="5016758"/>
          </a:xfrm>
          <a:prstGeom prst="rect">
            <a:avLst/>
          </a:prstGeom>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10</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淫乱的、亲男色的、拐带人口的、说谎话的、发假誓的，以及为其他抵挡纯正教训的人设立的。</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11</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这是照着可称颂之　神所交托我的荣耀福音说的。</a:t>
            </a:r>
          </a:p>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12</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我感谢那赐我能力的、我们的主基督耶稣，因为他认为我有忠心，派我服事他。</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13</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我从前是亵渎　神的、迫害人的、凌辱人的，然而我还蒙了怜悯，因为我是在不信的时候，由于无知而作的。</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14</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我们主的恩典，随着在基督耶稣里的信心和爱心，在我身上越发增加。</a:t>
            </a: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527982"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altLang="zh-CN" sz="1800" b="1" i="0" u="none" strike="noStrike" kern="1200" cap="none" spc="0" normalizeH="0" baseline="0" noProof="0" dirty="0" err="1">
                <a:ln>
                  <a:noFill/>
                </a:ln>
                <a:solidFill>
                  <a:prstClr val="white"/>
                </a:solidFill>
                <a:effectLst/>
                <a:uLnTx/>
                <a:uFillTx/>
                <a:latin typeface="Calibri"/>
                <a:ea typeface="ＭＳ Ｐゴシック" charset="0"/>
                <a:cs typeface="+mn-cs"/>
              </a:rPr>
              <a:t>提摩太前书</a:t>
            </a:r>
            <a:r>
              <a:rPr kumimoji="0" lang="en-SG" altLang="zh-CN" sz="1800" b="1" i="0" u="none" strike="noStrike" kern="1200" cap="none" spc="0" normalizeH="0" baseline="0" noProof="0" dirty="0">
                <a:ln>
                  <a:noFill/>
                </a:ln>
                <a:solidFill>
                  <a:prstClr val="white"/>
                </a:solidFill>
                <a:effectLst/>
                <a:uLnTx/>
                <a:uFillTx/>
                <a:latin typeface="Calibri"/>
                <a:ea typeface="ＭＳ Ｐゴシック" charset="0"/>
                <a:cs typeface="+mn-cs"/>
              </a:rPr>
              <a:t> 1</a:t>
            </a:r>
          </a:p>
        </p:txBody>
      </p:sp>
    </p:spTree>
    <p:extLst>
      <p:ext uri="{BB962C8B-B14F-4D97-AF65-F5344CB8AC3E}">
        <p14:creationId xmlns:p14="http://schemas.microsoft.com/office/powerpoint/2010/main" val="387083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251520" y="416257"/>
            <a:ext cx="8640960" cy="3785652"/>
          </a:xfrm>
          <a:prstGeom prst="rect">
            <a:avLst/>
          </a:prstGeom>
        </p:spPr>
        <p:txBody>
          <a:bodyPr wrap="square">
            <a:spAutoFit/>
          </a:bodyPr>
          <a:lstStyle/>
          <a:p>
            <a:pPr algn="ctr" defTabSz="457177" fontAlgn="auto" hangingPunct="1">
              <a:spcBef>
                <a:spcPts val="0"/>
              </a:spcBef>
              <a:spcAft>
                <a:spcPts val="0"/>
              </a:spcAft>
              <a:defRPr/>
            </a:pP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15“</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基督耶稣降世，为要拯救罪人。”这话是可信的，是值得完全接纳的。在罪人中我是个罪魁。</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16</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可是，我竟然蒙了怜悯，好让基督耶稣在我这个罪魁身上，显明他完全的忍耐，给后来信他得永生的人作榜样。</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17</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但愿尊贵荣耀归给万世的君王，就是那不朽坏、人不能见、独一的　神，直到永永远远。阿们。</a:t>
            </a:r>
            <a:endParaRPr kumimoji="0" lang="en-US" sz="4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527982"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altLang="zh-CN" sz="1800" b="1" i="0" u="none" strike="noStrike" kern="1200" cap="none" spc="0" normalizeH="0" baseline="0" noProof="0" dirty="0" err="1">
                <a:ln>
                  <a:noFill/>
                </a:ln>
                <a:solidFill>
                  <a:prstClr val="white"/>
                </a:solidFill>
                <a:effectLst/>
                <a:uLnTx/>
                <a:uFillTx/>
                <a:latin typeface="Calibri"/>
                <a:ea typeface="ＭＳ Ｐゴシック" charset="0"/>
                <a:cs typeface="+mn-cs"/>
              </a:rPr>
              <a:t>提摩太前书</a:t>
            </a:r>
            <a:r>
              <a:rPr kumimoji="0" lang="en-SG" altLang="zh-CN" sz="1800" b="1" i="0" u="none" strike="noStrike" kern="1200" cap="none" spc="0" normalizeH="0" baseline="0" noProof="0" dirty="0">
                <a:ln>
                  <a:noFill/>
                </a:ln>
                <a:solidFill>
                  <a:prstClr val="white"/>
                </a:solidFill>
                <a:effectLst/>
                <a:uLnTx/>
                <a:uFillTx/>
                <a:latin typeface="Calibri"/>
                <a:ea typeface="ＭＳ Ｐゴシック" charset="0"/>
                <a:cs typeface="+mn-cs"/>
              </a:rPr>
              <a:t> 1</a:t>
            </a:r>
          </a:p>
        </p:txBody>
      </p:sp>
    </p:spTree>
    <p:extLst>
      <p:ext uri="{BB962C8B-B14F-4D97-AF65-F5344CB8AC3E}">
        <p14:creationId xmlns:p14="http://schemas.microsoft.com/office/powerpoint/2010/main" val="2045247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51BEA-EA4F-4970-AE89-FD2EC79D6152}"/>
              </a:ext>
            </a:extLst>
          </p:cNvPr>
          <p:cNvSpPr/>
          <p:nvPr/>
        </p:nvSpPr>
        <p:spPr>
          <a:xfrm>
            <a:off x="107504" y="416257"/>
            <a:ext cx="8928992" cy="3293209"/>
          </a:xfrm>
          <a:prstGeom prst="rect">
            <a:avLst/>
          </a:prstGeom>
        </p:spPr>
        <p:txBody>
          <a:bodyPr wrap="square">
            <a:spAutoFit/>
          </a:bodyPr>
          <a:lstStyle/>
          <a:p>
            <a:pPr algn="ctr" defTabSz="457177" fontAlgn="auto" hangingPunct="1">
              <a:spcBef>
                <a:spcPts val="0"/>
              </a:spcBef>
              <a:spcAft>
                <a:spcPts val="0"/>
              </a:spcAft>
              <a:defRPr/>
            </a:pP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18</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我儿提摩太啊！我照着从前关于你的预言，把这命令交托你，为的是要叫你借着这些预言打那美好的仗。</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19</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常常存着信心和无愧的良心。有些人丢弃良心，就在信仰上失落了。</a:t>
            </a:r>
            <a:r>
              <a:rPr kumimoji="0" lang="en-US" altLang="zh-CN"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20</a:t>
            </a:r>
            <a:r>
              <a:rPr kumimoji="0" lang="zh-CN" altLang="en-US" sz="4800" b="1" i="0" u="none" strike="noStrike" kern="1200" cap="none" spc="0" normalizeH="0" baseline="3000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rPr>
              <a:t>他们当中有许米乃和亚历山大，我已经把他们交给撒但，使他们受管教不再亵渎。</a:t>
            </a:r>
            <a:endParaRPr kumimoji="0" lang="en-US" sz="4800" b="1" i="0" u="none" strike="noStrike" kern="1200" cap="none" spc="0" normalizeH="0" baseline="0" noProof="0" dirty="0">
              <a:ln>
                <a:noFill/>
              </a:ln>
              <a:solidFill>
                <a:prstClr val="white"/>
              </a:solidFill>
              <a:effectLst>
                <a:glow rad="127000">
                  <a:prstClr val="black"/>
                </a:glow>
                <a:outerShdw blurRad="50800" dist="38100" dir="5400000" algn="t" rotWithShape="0">
                  <a:prstClr val="black">
                    <a:alpha val="40000"/>
                  </a:prstClr>
                </a:outerShdw>
              </a:effectLst>
              <a:uLnTx/>
              <a:uFillTx/>
              <a:latin typeface="Arial" panose="020B0604020202020204" pitchFamily="34" charset="0"/>
              <a:ea typeface="ＭＳ Ｐゴシック" charset="0"/>
              <a:cs typeface="Arial" panose="020B0604020202020204" pitchFamily="34" charset="0"/>
            </a:endParaRPr>
          </a:p>
        </p:txBody>
      </p:sp>
      <p:sp>
        <p:nvSpPr>
          <p:cNvPr id="4" name="Rectangle 3">
            <a:extLst>
              <a:ext uri="{FF2B5EF4-FFF2-40B4-BE49-F238E27FC236}">
                <a16:creationId xmlns:a16="http://schemas.microsoft.com/office/drawing/2014/main" id="{F99B5845-77B0-4534-8783-6E5AC7A6C8FA}"/>
              </a:ext>
            </a:extLst>
          </p:cNvPr>
          <p:cNvSpPr/>
          <p:nvPr/>
        </p:nvSpPr>
        <p:spPr>
          <a:xfrm>
            <a:off x="3696600" y="6216134"/>
            <a:ext cx="1527982" cy="369332"/>
          </a:xfrm>
          <a:prstGeom prst="rect">
            <a:avLst/>
          </a:prstGeom>
          <a:effectLst>
            <a:glow rad="127000">
              <a:schemeClr val="tx1"/>
            </a:glow>
          </a:effectLst>
        </p:spPr>
        <p:txBody>
          <a:bodyPr wrap="none">
            <a:spAutoFit/>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kumimoji="0" lang="en-SG" altLang="zh-CN" sz="1800" b="1" i="0" u="none" strike="noStrike" kern="1200" cap="none" spc="0" normalizeH="0" baseline="0" noProof="0" dirty="0" err="1">
                <a:ln>
                  <a:noFill/>
                </a:ln>
                <a:solidFill>
                  <a:prstClr val="white"/>
                </a:solidFill>
                <a:effectLst/>
                <a:uLnTx/>
                <a:uFillTx/>
                <a:latin typeface="Calibri"/>
                <a:ea typeface="ＭＳ Ｐゴシック" charset="0"/>
                <a:cs typeface="+mn-cs"/>
              </a:rPr>
              <a:t>提摩太前书</a:t>
            </a:r>
            <a:r>
              <a:rPr kumimoji="0" lang="en-SG" altLang="zh-CN" sz="1800" b="1" i="0" u="none" strike="noStrike" kern="1200" cap="none" spc="0" normalizeH="0" baseline="0" noProof="0" dirty="0">
                <a:ln>
                  <a:noFill/>
                </a:ln>
                <a:solidFill>
                  <a:prstClr val="white"/>
                </a:solidFill>
                <a:effectLst/>
                <a:uLnTx/>
                <a:uFillTx/>
                <a:latin typeface="Calibri"/>
                <a:ea typeface="ＭＳ Ｐゴシック" charset="0"/>
                <a:cs typeface="+mn-cs"/>
              </a:rPr>
              <a:t> 1</a:t>
            </a:r>
          </a:p>
        </p:txBody>
      </p:sp>
    </p:spTree>
    <p:extLst>
      <p:ext uri="{BB962C8B-B14F-4D97-AF65-F5344CB8AC3E}">
        <p14:creationId xmlns:p14="http://schemas.microsoft.com/office/powerpoint/2010/main" val="3394352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677544" y="836711"/>
            <a:ext cx="4466456" cy="1141469"/>
          </a:xfrm>
          <a:effectLst>
            <a:outerShdw blurRad="63500" dist="35921" dir="2700000" algn="ctr" rotWithShape="0">
              <a:schemeClr val="tx2">
                <a:alpha val="74998"/>
              </a:schemeClr>
            </a:outerShdw>
          </a:effectLst>
        </p:spPr>
        <p:txBody>
          <a:bodyPr anchor="t"/>
          <a:lstStyle/>
          <a:p>
            <a:pPr>
              <a:defRPr/>
            </a:pPr>
            <a:r>
              <a:rPr lang="en-US" b="1" dirty="0" err="1">
                <a:effectLst>
                  <a:glow rad="127000">
                    <a:schemeClr val="tx1"/>
                  </a:glow>
                </a:effectLst>
                <a:latin typeface="Arial" charset="0"/>
                <a:ea typeface="ＭＳ Ｐゴシック" charset="0"/>
                <a:cs typeface="ＭＳ Ｐゴシック" charset="0"/>
              </a:rPr>
              <a:t>律法主义</a:t>
            </a:r>
            <a:endParaRPr lang="en-US" b="1" dirty="0">
              <a:effectLst>
                <a:glow rad="127000">
                  <a:schemeClr val="tx1"/>
                </a:glow>
              </a:effectLst>
              <a:latin typeface="Arial" charset="0"/>
              <a:ea typeface="ＭＳ Ｐゴシック" charset="0"/>
              <a:cs typeface="ＭＳ Ｐゴシック" charset="0"/>
            </a:endParaRPr>
          </a:p>
        </p:txBody>
      </p:sp>
      <p:pic>
        <p:nvPicPr>
          <p:cNvPr id="4" name="Picture 3"/>
          <p:cNvPicPr>
            <a:picLocks noChangeAspect="1"/>
          </p:cNvPicPr>
          <p:nvPr/>
        </p:nvPicPr>
        <p:blipFill>
          <a:blip r:embed="rId3"/>
          <a:stretch>
            <a:fillRect/>
          </a:stretch>
        </p:blipFill>
        <p:spPr>
          <a:xfrm>
            <a:off x="0" y="29469"/>
            <a:ext cx="4677544" cy="6828531"/>
          </a:xfrm>
          <a:prstGeom prst="rect">
            <a:avLst/>
          </a:prstGeom>
        </p:spPr>
      </p:pic>
    </p:spTree>
    <p:extLst>
      <p:ext uri="{BB962C8B-B14F-4D97-AF65-F5344CB8AC3E}">
        <p14:creationId xmlns:p14="http://schemas.microsoft.com/office/powerpoint/2010/main" val="14611110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7384"/>
            <a:ext cx="9144000" cy="1517910"/>
          </a:xfrm>
          <a:effectLst>
            <a:outerShdw blurRad="63500" dist="35921" dir="2700000" algn="ctr" rotWithShape="0">
              <a:schemeClr val="tx2">
                <a:alpha val="74998"/>
              </a:schemeClr>
            </a:outerShdw>
          </a:effectLst>
        </p:spPr>
        <p:txBody>
          <a:bodyPr anchor="t"/>
          <a:lstStyle/>
          <a:p>
            <a:pPr>
              <a:defRPr/>
            </a:pP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神对教会</a:t>
            </a:r>
            <a:r>
              <a:rPr lang="zh-CN" altLang="en-US" sz="54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次序</a:t>
            </a: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的优先重点</a:t>
            </a:r>
            <a:br>
              <a:rPr lang="en-US" altLang="zh-CN"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b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是什么？</a:t>
            </a:r>
            <a:endParaRPr 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pic>
        <p:nvPicPr>
          <p:cNvPr id="5122" name="Picture 2" descr="https://www.romania2019.eu/wp-content/uploads/2019/01/shutterstock_396290143-1024x780.jpg">
            <a:extLst>
              <a:ext uri="{FF2B5EF4-FFF2-40B4-BE49-F238E27FC236}">
                <a16:creationId xmlns:a16="http://schemas.microsoft.com/office/drawing/2014/main" id="{2797FEB3-BB0A-4442-A11A-B6693A3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749918"/>
            <a:ext cx="5511800" cy="4203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B8799AF-83EF-E443-9AB8-57544A309421}"/>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Tree>
    <p:extLst>
      <p:ext uri="{BB962C8B-B14F-4D97-AF65-F5344CB8AC3E}">
        <p14:creationId xmlns:p14="http://schemas.microsoft.com/office/powerpoint/2010/main" val="16590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711148" y="49784"/>
            <a:ext cx="4432852" cy="5683472"/>
          </a:xfrm>
          <a:effectLst>
            <a:outerShdw blurRad="63500" dist="35921" dir="2700000" algn="ctr" rotWithShape="0">
              <a:schemeClr val="tx2">
                <a:alpha val="74998"/>
              </a:schemeClr>
            </a:outerShdw>
          </a:effectLst>
        </p:spPr>
        <p:txBody>
          <a:bodyPr anchor="t"/>
          <a:lstStyle/>
          <a:p>
            <a:pPr marL="542925" indent="-542925" algn="l">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I.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你的生命要在律法与</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恩典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中取得平衡</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b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b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第一章</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endPar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4" name="Rectangle 2">
            <a:extLst>
              <a:ext uri="{FF2B5EF4-FFF2-40B4-BE49-F238E27FC236}">
                <a16:creationId xmlns:a16="http://schemas.microsoft.com/office/drawing/2014/main" id="{03DC1931-488A-1549-83CB-F3969E0956A6}"/>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1908434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2731144"/>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II.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需要在虔诚领袖的带领下有公共的</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敬拜</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生活</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第二至三章</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endPar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pic>
        <p:nvPicPr>
          <p:cNvPr id="20482" name="Picture 2" descr="https://www.renewingworshipnc.org/wp-content/uploads/2018/11/default-image-440x264.jpg">
            <a:extLst>
              <a:ext uri="{FF2B5EF4-FFF2-40B4-BE49-F238E27FC236}">
                <a16:creationId xmlns:a16="http://schemas.microsoft.com/office/drawing/2014/main" id="{57D20AB3-8F3E-1649-9007-79C04118F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50" y="2492896"/>
            <a:ext cx="6356300" cy="3807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4A53F84-F0FD-9F43-A0DD-7E65CDB9A5AD}"/>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53734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hangingPunct="1"/>
            <a:endParaRPr lang="en-US" b="1">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zh-CN" altLang="en-US" sz="8800" dirty="0">
                <a:solidFill>
                  <a:schemeClr val="bg1"/>
                </a:solidFill>
                <a:latin typeface="Arial" charset="0"/>
                <a:ea typeface="Osaka" charset="0"/>
                <a:cs typeface="Arial" charset="0"/>
              </a:rPr>
              <a:t>提摩太前</a:t>
            </a:r>
            <a:r>
              <a:rPr lang="en-US" sz="8800" dirty="0">
                <a:solidFill>
                  <a:schemeClr val="bg1"/>
                </a:solidFill>
                <a:latin typeface="Arial" charset="0"/>
                <a:ea typeface="Osaka" charset="0"/>
                <a:cs typeface="Arial" charset="0"/>
              </a:rPr>
              <a:t> 2</a:t>
            </a:r>
          </a:p>
        </p:txBody>
      </p:sp>
    </p:spTree>
    <p:extLst>
      <p:ext uri="{BB962C8B-B14F-4D97-AF65-F5344CB8AC3E}">
        <p14:creationId xmlns:p14="http://schemas.microsoft.com/office/powerpoint/2010/main" val="34779519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teemitimages.com/640x0/https:/s17.postimg.cc/tsufaw5pb/Prosperity-_Preachers-_You_TUbe.jpg">
            <a:extLst>
              <a:ext uri="{FF2B5EF4-FFF2-40B4-BE49-F238E27FC236}">
                <a16:creationId xmlns:a16="http://schemas.microsoft.com/office/drawing/2014/main" id="{B3644275-843F-AB4B-A178-8C3BAA366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7" y="0"/>
            <a:ext cx="9131962" cy="685949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8864" y="2852936"/>
            <a:ext cx="9144000" cy="769349"/>
          </a:xfrm>
          <a:effectLst>
            <a:outerShdw blurRad="63500" dist="35921" dir="2700000" algn="ctr" rotWithShape="0">
              <a:schemeClr val="tx2">
                <a:alpha val="74998"/>
              </a:schemeClr>
            </a:outerShdw>
          </a:effectLst>
        </p:spPr>
        <p:txBody>
          <a:bodyPr/>
          <a:lstStyle/>
          <a:p>
            <a:pPr>
              <a:defRPr/>
            </a:pPr>
            <a:r>
              <a:rPr lang="zh-CN" altLang="en-US" sz="8000" b="1" dirty="0">
                <a:effectLst>
                  <a:glow rad="127000">
                    <a:schemeClr val="tx1"/>
                  </a:glow>
                </a:effectLst>
                <a:latin typeface="Arial" charset="0"/>
                <a:ea typeface="ＭＳ Ｐゴシック" charset="0"/>
                <a:cs typeface="ＭＳ Ｐゴシック" charset="0"/>
              </a:rPr>
              <a:t>假道</a:t>
            </a:r>
            <a:endParaRPr lang="en-US" sz="8000"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57757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1828800" y="2133600"/>
            <a:ext cx="7315200" cy="1600200"/>
          </a:xfrm>
        </p:spPr>
        <p:txBody>
          <a:bodyPr lIns="0" tIns="0" rIns="0" bIns="0"/>
          <a:lstStyle/>
          <a:p>
            <a:pPr defTabSz="914400" eaLnBrk="1"/>
            <a:r>
              <a:rPr lang="ja-JP" altLang="en-US" sz="6000">
                <a:solidFill>
                  <a:srgbClr val="006600"/>
                </a:solidFill>
                <a:latin typeface="SimSun" pitchFamily="2" charset="-122"/>
                <a:ea typeface="SimSun" pitchFamily="2" charset="-122"/>
                <a:sym typeface="SimSun" pitchFamily="2" charset="-122"/>
              </a:rPr>
              <a:t>提摩太前书</a:t>
            </a:r>
            <a:endParaRPr lang="en-US" altLang="en-US"/>
          </a:p>
        </p:txBody>
      </p:sp>
      <p:sp>
        <p:nvSpPr>
          <p:cNvPr id="36866" name="Rectangle 2"/>
          <p:cNvSpPr>
            <a:spLocks noGrp="1" noChangeArrowheads="1"/>
          </p:cNvSpPr>
          <p:nvPr>
            <p:ph type="body" idx="1"/>
          </p:nvPr>
        </p:nvSpPr>
        <p:spPr>
          <a:xfrm>
            <a:off x="1447800" y="4114800"/>
            <a:ext cx="5105400" cy="1752600"/>
          </a:xfrm>
        </p:spPr>
        <p:txBody>
          <a:bodyPr lIns="0" tIns="0" rIns="0" bIns="0"/>
          <a:lstStyle/>
          <a:p>
            <a:pPr marL="0" indent="0" defTabSz="914400" eaLnBrk="1">
              <a:spcBef>
                <a:spcPts val="700"/>
              </a:spcBef>
            </a:pPr>
            <a:r>
              <a:rPr lang="ja-JP" altLang="en-US" sz="3200">
                <a:latin typeface="SimSun" pitchFamily="2" charset="-122"/>
                <a:ea typeface="SimSun" pitchFamily="2" charset="-122"/>
                <a:sym typeface="SimSun" pitchFamily="2" charset="-122"/>
              </a:rPr>
              <a:t>论战：</a:t>
            </a:r>
            <a:endParaRPr lang="en-US" altLang="ja-JP" sz="3200" b="1">
              <a:latin typeface="Engravers MT Bold" charset="0"/>
              <a:sym typeface="Engravers MT Bold" charset="0"/>
            </a:endParaRPr>
          </a:p>
          <a:p>
            <a:pPr marL="0" indent="0" defTabSz="914400" eaLnBrk="1">
              <a:spcBef>
                <a:spcPts val="700"/>
              </a:spcBef>
            </a:pPr>
            <a:r>
              <a:rPr lang="ja-JP" altLang="en-US" sz="3200">
                <a:latin typeface="SimSun" pitchFamily="2" charset="-122"/>
                <a:ea typeface="SimSun" pitchFamily="2" charset="-122"/>
                <a:sym typeface="SimSun" pitchFamily="2" charset="-122"/>
              </a:rPr>
              <a:t>女人在崇拜聚会的职份</a:t>
            </a:r>
            <a:endParaRPr lang="en-US" altLang="en-US"/>
          </a:p>
        </p:txBody>
      </p:sp>
      <p:pic>
        <p:nvPicPr>
          <p:cNvPr id="36867" name="Picture 3" descr="AG00163_.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038600"/>
            <a:ext cx="2286000" cy="210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1"/>
          <p:cNvSpPr>
            <a:spLocks/>
          </p:cNvSpPr>
          <p:nvPr/>
        </p:nvSpPr>
        <p:spPr bwMode="auto">
          <a:xfrm>
            <a:off x="2438400" y="533400"/>
            <a:ext cx="510540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defTabSz="647700" eaLnBrk="0">
              <a:defRPr sz="2400">
                <a:solidFill>
                  <a:srgbClr val="000000"/>
                </a:solidFill>
                <a:latin typeface="Arial" pitchFamily="34" charset="0"/>
                <a:ea typeface="MS PGothic" pitchFamily="34" charset="-128"/>
                <a:sym typeface="Arial" pitchFamily="34" charset="0"/>
              </a:defRPr>
            </a:lvl1pPr>
            <a:lvl2pPr marL="742950" indent="-285750" defTabSz="647700" eaLnBrk="0">
              <a:defRPr sz="2400">
                <a:solidFill>
                  <a:srgbClr val="000000"/>
                </a:solidFill>
                <a:latin typeface="Arial" pitchFamily="34" charset="0"/>
                <a:ea typeface="MS PGothic" pitchFamily="34" charset="-128"/>
                <a:sym typeface="Arial" pitchFamily="34" charset="0"/>
              </a:defRPr>
            </a:lvl2pPr>
            <a:lvl3pPr marL="1143000" indent="-228600" defTabSz="647700" eaLnBrk="0">
              <a:defRPr sz="2400">
                <a:solidFill>
                  <a:srgbClr val="000000"/>
                </a:solidFill>
                <a:latin typeface="Arial" pitchFamily="34" charset="0"/>
                <a:ea typeface="MS PGothic" pitchFamily="34" charset="-128"/>
                <a:sym typeface="Arial" pitchFamily="34" charset="0"/>
              </a:defRPr>
            </a:lvl3pPr>
            <a:lvl4pPr marL="1600200" indent="-228600" defTabSz="647700" eaLnBrk="0">
              <a:defRPr sz="2400">
                <a:solidFill>
                  <a:srgbClr val="000000"/>
                </a:solidFill>
                <a:latin typeface="Arial" pitchFamily="34" charset="0"/>
                <a:ea typeface="MS PGothic" pitchFamily="34" charset="-128"/>
                <a:sym typeface="Arial" pitchFamily="34" charset="0"/>
              </a:defRPr>
            </a:lvl4pPr>
            <a:lvl5pPr marL="2057400" indent="-228600" defTabSz="647700" eaLnBrk="0">
              <a:defRPr sz="2400">
                <a:solidFill>
                  <a:srgbClr val="000000"/>
                </a:solidFill>
                <a:latin typeface="Arial" pitchFamily="34" charset="0"/>
                <a:ea typeface="MS PGothic" pitchFamily="34" charset="-128"/>
                <a:sym typeface="Arial" pitchFamily="34" charset="0"/>
              </a:defRPr>
            </a:lvl5pPr>
            <a:lvl6pPr marL="2514600" indent="-228600" defTabSz="6477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6477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6477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6477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ja-JP" altLang="en-US" sz="5100">
                <a:solidFill>
                  <a:srgbClr val="428E42"/>
                </a:solidFill>
                <a:latin typeface="Times New Roman" pitchFamily="18" charset="0"/>
                <a:cs typeface="Times New Roman" pitchFamily="18" charset="0"/>
                <a:sym typeface="Times New Roman" pitchFamily="18" charset="0"/>
              </a:rPr>
              <a:t>避免极端</a:t>
            </a:r>
            <a:endParaRPr lang="en-US" altLang="en-US"/>
          </a:p>
        </p:txBody>
      </p:sp>
      <p:sp>
        <p:nvSpPr>
          <p:cNvPr id="37890" name="Rectangle 2"/>
          <p:cNvSpPr>
            <a:spLocks noGrp="1" noChangeArrowheads="1"/>
          </p:cNvSpPr>
          <p:nvPr>
            <p:ph type="body" idx="1"/>
          </p:nvPr>
        </p:nvSpPr>
        <p:spPr>
          <a:xfrm>
            <a:off x="685800" y="1600200"/>
            <a:ext cx="4191000" cy="5257800"/>
          </a:xfrm>
        </p:spPr>
        <p:txBody>
          <a:bodyPr lIns="0" tIns="0" rIns="0" bIns="0"/>
          <a:lstStyle/>
          <a:p>
            <a:pPr marL="0" indent="0" algn="ctr" defTabSz="914400" eaLnBrk="1">
              <a:spcBef>
                <a:spcPts val="1000"/>
              </a:spcBef>
            </a:pPr>
            <a:r>
              <a:rPr lang="ja-JP" altLang="en-US" sz="3200" u="sng">
                <a:effectLst>
                  <a:outerShdw blurRad="38100" dist="38100" dir="2700000" algn="tl">
                    <a:srgbClr val="C0C0C0"/>
                  </a:outerShdw>
                </a:effectLst>
                <a:latin typeface="SimSun" pitchFamily="2" charset="-122"/>
                <a:ea typeface="SimSun" pitchFamily="2" charset="-122"/>
                <a:sym typeface="SimSun" pitchFamily="2" charset="-122"/>
              </a:rPr>
              <a:t>逐字翻译</a:t>
            </a:r>
            <a:r>
              <a:rPr lang="en-US" altLang="ja-JP" sz="3200" u="sng">
                <a:effectLst>
                  <a:outerShdw blurRad="38100" dist="38100" dir="2700000" algn="tl">
                    <a:srgbClr val="C0C0C0"/>
                  </a:outerShdw>
                </a:effectLst>
                <a:latin typeface="Arial Bold" pitchFamily="2" charset="0"/>
                <a:sym typeface="Arial Bold" pitchFamily="2" charset="0"/>
              </a:rPr>
              <a:t>Li</a:t>
            </a:r>
            <a:r>
              <a:rPr lang="en-US" altLang="ja-JP" sz="4400" u="sng">
                <a:solidFill>
                  <a:srgbClr val="FFCC00"/>
                </a:solidFill>
                <a:effectLst>
                  <a:outerShdw blurRad="38100" dist="38100" dir="2700000" algn="tl">
                    <a:srgbClr val="C0C0C0"/>
                  </a:outerShdw>
                </a:effectLst>
                <a:latin typeface="Arial Bold" pitchFamily="2" charset="0"/>
                <a:sym typeface="Arial Bold" pitchFamily="2" charset="0"/>
              </a:rPr>
              <a:t>t</a:t>
            </a:r>
            <a:r>
              <a:rPr lang="en-US" altLang="ja-JP" sz="3200" u="sng">
                <a:effectLst>
                  <a:outerShdw blurRad="38100" dist="38100" dir="2700000" algn="tl">
                    <a:srgbClr val="C0C0C0"/>
                  </a:outerShdw>
                </a:effectLst>
                <a:latin typeface="Arial Bold" pitchFamily="2" charset="0"/>
                <a:sym typeface="Arial Bold" pitchFamily="2" charset="0"/>
              </a:rPr>
              <a:t>eralism</a:t>
            </a:r>
            <a:r>
              <a:rPr lang="en-US" altLang="ja-JP" sz="3200">
                <a:latin typeface="Arial Bold" pitchFamily="2" charset="0"/>
                <a:sym typeface="Arial Bold" pitchFamily="2" charset="0"/>
              </a:rPr>
              <a:t> </a:t>
            </a:r>
            <a:endParaRPr lang="en-US" altLang="ja-JP" sz="2800">
              <a:latin typeface="Arial Bold" pitchFamily="2" charset="0"/>
              <a:sym typeface="Arial Bold" pitchFamily="2" charset="0"/>
            </a:endParaRPr>
          </a:p>
          <a:p>
            <a:pPr marL="0" indent="0" defTabSz="914400" eaLnBrk="1">
              <a:spcBef>
                <a:spcPts val="500"/>
              </a:spcBef>
            </a:pPr>
            <a:r>
              <a:rPr lang="ja-JP" altLang="en-US" sz="2400">
                <a:solidFill>
                  <a:srgbClr val="FF3300"/>
                </a:solidFill>
                <a:latin typeface="SimSun" pitchFamily="2" charset="-122"/>
                <a:ea typeface="SimSun" pitchFamily="2" charset="-122"/>
                <a:sym typeface="SimSun" pitchFamily="2" charset="-122"/>
              </a:rPr>
              <a:t>高举</a:t>
            </a:r>
            <a:r>
              <a:rPr lang="en-US" altLang="ja-JP" sz="2400">
                <a:latin typeface="Arial Bold" pitchFamily="2" charset="0"/>
                <a:sym typeface="Arial Bold" pitchFamily="2" charset="0"/>
              </a:rPr>
              <a:t> </a:t>
            </a:r>
            <a:r>
              <a:rPr lang="ja-JP" altLang="en-US" sz="2400">
                <a:latin typeface="SimSun" pitchFamily="2" charset="-122"/>
                <a:ea typeface="SimSun" pitchFamily="2" charset="-122"/>
                <a:sym typeface="SimSun" pitchFamily="2" charset="-122"/>
              </a:rPr>
              <a:t>真理</a:t>
            </a:r>
            <a:r>
              <a:rPr lang="en-US" altLang="ja-JP" sz="2400">
                <a:latin typeface="Arial Bold" pitchFamily="2" charset="0"/>
                <a:sym typeface="Arial Bold" pitchFamily="2" charset="0"/>
              </a:rPr>
              <a:t>+</a:t>
            </a:r>
            <a:r>
              <a:rPr lang="ja-JP" altLang="en-US" sz="2400">
                <a:latin typeface="SimSun" pitchFamily="2" charset="-122"/>
                <a:ea typeface="SimSun" pitchFamily="2" charset="-122"/>
                <a:sym typeface="SimSun" pitchFamily="2" charset="-122"/>
              </a:rPr>
              <a:t>文化</a:t>
            </a:r>
            <a:endParaRPr lang="en-US" altLang="ja-JP" sz="2400">
              <a:latin typeface="Arial Bold" pitchFamily="2" charset="0"/>
              <a:sym typeface="Arial Bold" pitchFamily="2" charset="0"/>
            </a:endParaRPr>
          </a:p>
          <a:p>
            <a:pPr marL="0" indent="0" defTabSz="914400" eaLnBrk="1">
              <a:spcBef>
                <a:spcPts val="700"/>
              </a:spcBef>
            </a:pPr>
            <a:r>
              <a:rPr lang="en-US" altLang="en-US" sz="3000">
                <a:latin typeface="Arial" pitchFamily="34" charset="0"/>
                <a:cs typeface="Arial" pitchFamily="34" charset="0"/>
                <a:sym typeface="Arial" pitchFamily="34" charset="0"/>
              </a:rPr>
              <a:t>2:8 </a:t>
            </a:r>
            <a:r>
              <a:rPr lang="ja-JP" altLang="en-US" sz="3000">
                <a:latin typeface="SimSun" pitchFamily="2" charset="-122"/>
                <a:ea typeface="SimSun" pitchFamily="2" charset="-122"/>
                <a:sym typeface="SimSun" pitchFamily="2" charset="-122"/>
              </a:rPr>
              <a:t>男人必须举起圣洁的手随处祷告。</a:t>
            </a:r>
            <a:endParaRPr lang="en-US" altLang="ja-JP" sz="3000">
              <a:latin typeface="Arial" pitchFamily="34" charset="0"/>
              <a:cs typeface="Arial" pitchFamily="34" charset="0"/>
              <a:sym typeface="Arial" pitchFamily="34" charset="0"/>
            </a:endParaRPr>
          </a:p>
          <a:p>
            <a:pPr marL="0" indent="0" defTabSz="914400" eaLnBrk="1">
              <a:spcBef>
                <a:spcPts val="700"/>
              </a:spcBef>
            </a:pPr>
            <a:r>
              <a:rPr lang="en-US" altLang="en-US" sz="3000">
                <a:latin typeface="Arial" pitchFamily="34" charset="0"/>
                <a:cs typeface="Arial" pitchFamily="34" charset="0"/>
                <a:sym typeface="Arial" pitchFamily="34" charset="0"/>
              </a:rPr>
              <a:t>2:9-10 </a:t>
            </a:r>
            <a:r>
              <a:rPr lang="ja-JP" altLang="en-US" sz="3000">
                <a:latin typeface="SimSun" pitchFamily="2" charset="-122"/>
                <a:ea typeface="SimSun" pitchFamily="2" charset="-122"/>
                <a:sym typeface="SimSun" pitchFamily="2" charset="-122"/>
              </a:rPr>
              <a:t>女人</a:t>
            </a:r>
            <a:r>
              <a:rPr lang="ja-JP" altLang="en-US" sz="3000">
                <a:solidFill>
                  <a:srgbClr val="FF3300"/>
                </a:solidFill>
                <a:latin typeface="SimSun" pitchFamily="2" charset="-122"/>
                <a:ea typeface="SimSun" pitchFamily="2" charset="-122"/>
                <a:sym typeface="SimSun" pitchFamily="2" charset="-122"/>
              </a:rPr>
              <a:t>不可以</a:t>
            </a:r>
            <a:r>
              <a:rPr lang="ja-JP" altLang="en-US" sz="3000">
                <a:latin typeface="SimSun" pitchFamily="2" charset="-122"/>
                <a:ea typeface="SimSun" pitchFamily="2" charset="-122"/>
                <a:sym typeface="SimSun" pitchFamily="2" charset="-122"/>
              </a:rPr>
              <a:t>辫</a:t>
            </a:r>
            <a:r>
              <a:rPr lang="en-US" altLang="ja-JP" sz="3000">
                <a:latin typeface="SimSun" pitchFamily="2" charset="-122"/>
                <a:ea typeface="SimSun" pitchFamily="2" charset="-122"/>
                <a:sym typeface="SimSun" pitchFamily="2" charset="-122"/>
              </a:rPr>
              <a:t> </a:t>
            </a:r>
            <a:r>
              <a:rPr lang="ja-JP" altLang="en-US" sz="3000">
                <a:latin typeface="SimSun" pitchFamily="2" charset="-122"/>
                <a:ea typeface="SimSun" pitchFamily="2" charset="-122"/>
                <a:sym typeface="SimSun" pitchFamily="2" charset="-122"/>
              </a:rPr>
              <a:t>发或带金饰珠宝。</a:t>
            </a:r>
            <a:endParaRPr lang="en-US" altLang="ja-JP" sz="3000">
              <a:latin typeface="Arial" pitchFamily="34" charset="0"/>
              <a:cs typeface="Arial" pitchFamily="34" charset="0"/>
              <a:sym typeface="Arial" pitchFamily="34" charset="0"/>
            </a:endParaRPr>
          </a:p>
          <a:p>
            <a:pPr marL="0" indent="0" defTabSz="914400" eaLnBrk="1">
              <a:spcBef>
                <a:spcPts val="700"/>
              </a:spcBef>
            </a:pPr>
            <a:r>
              <a:rPr lang="en-US" altLang="en-US" sz="3000">
                <a:latin typeface="Arial" pitchFamily="34" charset="0"/>
                <a:cs typeface="Arial" pitchFamily="34" charset="0"/>
                <a:sym typeface="Arial" pitchFamily="34" charset="0"/>
              </a:rPr>
              <a:t>2:11-12 </a:t>
            </a:r>
            <a:r>
              <a:rPr lang="ja-JP" altLang="en-US" sz="3000">
                <a:solidFill>
                  <a:srgbClr val="FF3300"/>
                </a:solidFill>
                <a:latin typeface="SimSun" pitchFamily="2" charset="-122"/>
                <a:ea typeface="SimSun" pitchFamily="2" charset="-122"/>
                <a:sym typeface="SimSun" pitchFamily="2" charset="-122"/>
              </a:rPr>
              <a:t>在任何情况下</a:t>
            </a:r>
            <a:r>
              <a:rPr lang="ja-JP" altLang="en-US" sz="3000">
                <a:latin typeface="SimSun" pitchFamily="2" charset="-122"/>
                <a:ea typeface="SimSun" pitchFamily="2" charset="-122"/>
                <a:sym typeface="SimSun" pitchFamily="2" charset="-122"/>
              </a:rPr>
              <a:t>，女人都不可以教导男人。</a:t>
            </a:r>
            <a:endParaRPr lang="en-US" altLang="en-US"/>
          </a:p>
        </p:txBody>
      </p:sp>
      <p:sp>
        <p:nvSpPr>
          <p:cNvPr id="37891" name="AutoShape 3"/>
          <p:cNvSpPr>
            <a:spLocks/>
          </p:cNvSpPr>
          <p:nvPr/>
        </p:nvSpPr>
        <p:spPr bwMode="auto">
          <a:xfrm>
            <a:off x="4876800" y="1600200"/>
            <a:ext cx="3962400" cy="259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spcBef>
                <a:spcPts val="1000"/>
              </a:spcBef>
            </a:pPr>
            <a:r>
              <a:rPr lang="ja-JP" altLang="en-US" sz="3200" u="sng">
                <a:effectLst>
                  <a:outerShdw blurRad="38100" dist="38100" dir="2700000" algn="tl">
                    <a:srgbClr val="C0C0C0"/>
                  </a:outerShdw>
                </a:effectLst>
                <a:latin typeface="SimSun" pitchFamily="2" charset="-122"/>
                <a:ea typeface="SimSun" pitchFamily="2" charset="-122"/>
                <a:sym typeface="SimSun" pitchFamily="2" charset="-122"/>
              </a:rPr>
              <a:t>自由主义</a:t>
            </a:r>
            <a:r>
              <a:rPr lang="en-US" altLang="ja-JP" sz="3200" u="sng">
                <a:effectLst>
                  <a:outerShdw blurRad="38100" dist="38100" dir="2700000" algn="tl">
                    <a:srgbClr val="C0C0C0"/>
                  </a:outerShdw>
                </a:effectLst>
                <a:latin typeface="Arial Bold" pitchFamily="2" charset="0"/>
                <a:sym typeface="Arial Bold" pitchFamily="2" charset="0"/>
              </a:rPr>
              <a:t>Li</a:t>
            </a:r>
            <a:r>
              <a:rPr lang="en-US" altLang="ja-JP" sz="4400" u="sng">
                <a:solidFill>
                  <a:srgbClr val="0066CC"/>
                </a:solidFill>
                <a:effectLst>
                  <a:outerShdw blurRad="38100" dist="38100" dir="2700000" algn="tl">
                    <a:srgbClr val="C0C0C0"/>
                  </a:outerShdw>
                </a:effectLst>
                <a:latin typeface="Arial Bold" pitchFamily="2" charset="0"/>
                <a:sym typeface="Arial Bold" pitchFamily="2" charset="0"/>
              </a:rPr>
              <a:t>b</a:t>
            </a:r>
            <a:r>
              <a:rPr lang="en-US" altLang="ja-JP" sz="3200" u="sng">
                <a:effectLst>
                  <a:outerShdw blurRad="38100" dist="38100" dir="2700000" algn="tl">
                    <a:srgbClr val="C0C0C0"/>
                  </a:outerShdw>
                </a:effectLst>
                <a:latin typeface="Arial Bold" pitchFamily="2" charset="0"/>
                <a:sym typeface="Arial Bold" pitchFamily="2" charset="0"/>
              </a:rPr>
              <a:t>eralism</a:t>
            </a:r>
            <a:r>
              <a:rPr lang="en-US" altLang="ja-JP" sz="3200"/>
              <a:t> </a:t>
            </a:r>
          </a:p>
          <a:p>
            <a:pPr eaLnBrk="1">
              <a:spcBef>
                <a:spcPts val="500"/>
              </a:spcBef>
            </a:pPr>
            <a:r>
              <a:rPr lang="ja-JP" altLang="en-US">
                <a:solidFill>
                  <a:srgbClr val="0066FF"/>
                </a:solidFill>
                <a:latin typeface="SimSun" pitchFamily="2" charset="-122"/>
                <a:ea typeface="SimSun" pitchFamily="2" charset="-122"/>
                <a:sym typeface="SimSun" pitchFamily="2" charset="-122"/>
              </a:rPr>
              <a:t>消除</a:t>
            </a:r>
            <a:r>
              <a:rPr lang="ja-JP" altLang="en-US">
                <a:latin typeface="SimSun" pitchFamily="2" charset="-122"/>
                <a:ea typeface="SimSun" pitchFamily="2" charset="-122"/>
                <a:sym typeface="SimSun" pitchFamily="2" charset="-122"/>
              </a:rPr>
              <a:t>真理</a:t>
            </a:r>
            <a:r>
              <a:rPr lang="en-US" altLang="ja-JP">
                <a:latin typeface="Arial Bold" pitchFamily="2" charset="0"/>
                <a:sym typeface="Arial Bold" pitchFamily="2" charset="0"/>
              </a:rPr>
              <a:t>+</a:t>
            </a:r>
            <a:r>
              <a:rPr lang="ja-JP" altLang="en-US">
                <a:latin typeface="SimSun" pitchFamily="2" charset="-122"/>
                <a:ea typeface="SimSun" pitchFamily="2" charset="-122"/>
                <a:sym typeface="SimSun" pitchFamily="2" charset="-122"/>
              </a:rPr>
              <a:t>文化</a:t>
            </a:r>
            <a:endParaRPr lang="en-US" altLang="ja-JP" sz="2000">
              <a:latin typeface="Arial Bold" pitchFamily="2" charset="0"/>
              <a:sym typeface="Arial Bold" pitchFamily="2" charset="0"/>
            </a:endParaRPr>
          </a:p>
          <a:p>
            <a:pPr eaLnBrk="1">
              <a:spcBef>
                <a:spcPts val="700"/>
              </a:spcBef>
            </a:pPr>
            <a:r>
              <a:rPr lang="ja-JP" altLang="en-US" sz="2800">
                <a:latin typeface="SimSun" pitchFamily="2" charset="-122"/>
                <a:ea typeface="SimSun" pitchFamily="2" charset="-122"/>
                <a:sym typeface="SimSun" pitchFamily="2" charset="-122"/>
              </a:rPr>
              <a:t>所有的教导都过时和不相干的，只是</a:t>
            </a:r>
            <a:r>
              <a:rPr lang="ja-JP" altLang="en-US" sz="2800">
                <a:solidFill>
                  <a:srgbClr val="0066FF"/>
                </a:solidFill>
                <a:latin typeface="SimSun" pitchFamily="2" charset="-122"/>
                <a:ea typeface="SimSun" pitchFamily="2" charset="-122"/>
                <a:sym typeface="SimSun" pitchFamily="2" charset="-122"/>
              </a:rPr>
              <a:t>暂时的规则</a:t>
            </a:r>
            <a:r>
              <a:rPr lang="ja-JP" altLang="en-US" sz="2800">
                <a:latin typeface="SimSun" pitchFamily="2" charset="-122"/>
                <a:ea typeface="SimSun" pitchFamily="2" charset="-122"/>
                <a:sym typeface="SimSun" pitchFamily="2" charset="-122"/>
              </a:rPr>
              <a:t>来面对当时的情况。</a:t>
            </a:r>
            <a:r>
              <a:rPr lang="en-US" altLang="ja-JP" sz="3200"/>
              <a:t> </a:t>
            </a:r>
            <a:endParaRPr lang="en-US" altLang="en-US"/>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1"/>
          <p:cNvSpPr>
            <a:spLocks noGrp="1" noChangeArrowheads="1"/>
          </p:cNvSpPr>
          <p:nvPr>
            <p:ph type="body" idx="1"/>
          </p:nvPr>
        </p:nvSpPr>
        <p:spPr>
          <a:xfrm>
            <a:off x="609600" y="1752600"/>
            <a:ext cx="4114800" cy="5105400"/>
          </a:xfrm>
        </p:spPr>
        <p:txBody>
          <a:bodyPr lIns="0" tIns="0" rIns="0" bIns="0"/>
          <a:lstStyle/>
          <a:p>
            <a:pPr marL="273050" indent="-273050" algn="ctr" defTabSz="914400" eaLnBrk="1">
              <a:spcBef>
                <a:spcPts val="600"/>
              </a:spcBef>
            </a:pPr>
            <a:r>
              <a:rPr lang="ja-JP" altLang="en-US" sz="2800" u="sng">
                <a:solidFill>
                  <a:srgbClr val="FF9900"/>
                </a:solidFill>
                <a:latin typeface="SimSun" pitchFamily="2" charset="-122"/>
                <a:ea typeface="SimSun" pitchFamily="2" charset="-122"/>
                <a:sym typeface="SimSun" pitchFamily="2" charset="-122"/>
              </a:rPr>
              <a:t>文化</a:t>
            </a:r>
            <a:endParaRPr lang="en-US" altLang="ja-JP" sz="2800" u="sng">
              <a:solidFill>
                <a:srgbClr val="FF9900"/>
              </a:solidFill>
              <a:latin typeface="Arial Bold" pitchFamily="2" charset="0"/>
              <a:sym typeface="Arial Bold" pitchFamily="2" charset="0"/>
            </a:endParaRPr>
          </a:p>
          <a:p>
            <a:pPr marL="273050" indent="-273050" defTabSz="914400" eaLnBrk="1">
              <a:spcBef>
                <a:spcPts val="600"/>
              </a:spcBef>
              <a:buFontTx/>
              <a:buBlip>
                <a:blip r:embed="rId2"/>
              </a:buBlip>
            </a:pPr>
            <a:r>
              <a:rPr lang="ja-JP" altLang="en-US" sz="2800">
                <a:latin typeface="SimSun" pitchFamily="2" charset="-122"/>
                <a:ea typeface="SimSun" pitchFamily="2" charset="-122"/>
                <a:sym typeface="SimSun" pitchFamily="2" charset="-122"/>
              </a:rPr>
              <a:t>会变的</a:t>
            </a:r>
            <a:endParaRPr lang="en-US" altLang="ja-JP" sz="2800">
              <a:latin typeface="Arial" pitchFamily="34" charset="0"/>
              <a:cs typeface="Arial" pitchFamily="34" charset="0"/>
              <a:sym typeface="Arial" pitchFamily="34" charset="0"/>
            </a:endParaRPr>
          </a:p>
          <a:p>
            <a:pPr marL="273050" indent="-273050" defTabSz="914400" eaLnBrk="1">
              <a:spcBef>
                <a:spcPts val="600"/>
              </a:spcBef>
              <a:buFontTx/>
              <a:buBlip>
                <a:blip r:embed="rId2"/>
              </a:buBlip>
            </a:pPr>
            <a:r>
              <a:rPr lang="ja-JP" altLang="en-US" sz="2800">
                <a:latin typeface="SimSun" pitchFamily="2" charset="-122"/>
                <a:ea typeface="SimSun" pitchFamily="2" charset="-122"/>
                <a:sym typeface="SimSun" pitchFamily="2" charset="-122"/>
              </a:rPr>
              <a:t>圣经的作者和读者是在时间的范围里</a:t>
            </a:r>
            <a:endParaRPr lang="en-US" altLang="ja-JP" sz="2800">
              <a:latin typeface="Arial" pitchFamily="34" charset="0"/>
              <a:cs typeface="Arial" pitchFamily="34" charset="0"/>
              <a:sym typeface="Arial" pitchFamily="34" charset="0"/>
            </a:endParaRPr>
          </a:p>
          <a:p>
            <a:pPr marL="273050" indent="-273050" defTabSz="914400" eaLnBrk="1">
              <a:spcBef>
                <a:spcPts val="600"/>
              </a:spcBef>
              <a:buFontTx/>
              <a:buBlip>
                <a:blip r:embed="rId2"/>
              </a:buBlip>
            </a:pPr>
            <a:r>
              <a:rPr lang="ja-JP" altLang="en-US" sz="2800">
                <a:latin typeface="SimSun" pitchFamily="2" charset="-122"/>
                <a:ea typeface="SimSun" pitchFamily="2" charset="-122"/>
                <a:sym typeface="SimSun" pitchFamily="2" charset="-122"/>
              </a:rPr>
              <a:t>提供分析资料</a:t>
            </a:r>
            <a:endParaRPr lang="en-US" altLang="ja-JP" sz="2800">
              <a:latin typeface="Arial" pitchFamily="34" charset="0"/>
              <a:cs typeface="Arial" pitchFamily="34" charset="0"/>
              <a:sym typeface="Arial" pitchFamily="34" charset="0"/>
            </a:endParaRPr>
          </a:p>
          <a:p>
            <a:pPr marL="273050" indent="-273050" defTabSz="914400" eaLnBrk="1">
              <a:spcBef>
                <a:spcPts val="600"/>
              </a:spcBef>
              <a:buFontTx/>
              <a:buBlip>
                <a:blip r:embed="rId2"/>
              </a:buBlip>
            </a:pPr>
            <a:r>
              <a:rPr lang="ja-JP" altLang="en-US" sz="2800">
                <a:latin typeface="SimSun" pitchFamily="2" charset="-122"/>
                <a:ea typeface="SimSun" pitchFamily="2" charset="-122"/>
                <a:sym typeface="SimSun" pitchFamily="2" charset="-122"/>
              </a:rPr>
              <a:t>具体和明确</a:t>
            </a:r>
            <a:endParaRPr lang="en-US" altLang="en-US"/>
          </a:p>
        </p:txBody>
      </p:sp>
      <p:sp>
        <p:nvSpPr>
          <p:cNvPr id="38914" name="AutoShape 2"/>
          <p:cNvSpPr>
            <a:spLocks/>
          </p:cNvSpPr>
          <p:nvPr/>
        </p:nvSpPr>
        <p:spPr bwMode="auto">
          <a:xfrm>
            <a:off x="4876800" y="1751013"/>
            <a:ext cx="4495800" cy="2416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273050" indent="-273050"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spcBef>
                <a:spcPts val="600"/>
              </a:spcBef>
            </a:pPr>
            <a:r>
              <a:rPr lang="ja-JP" altLang="en-US" sz="2800" u="sng">
                <a:solidFill>
                  <a:srgbClr val="0066FF"/>
                </a:solidFill>
                <a:latin typeface="SimSun" pitchFamily="2" charset="-122"/>
                <a:ea typeface="SimSun" pitchFamily="2" charset="-122"/>
                <a:sym typeface="SimSun" pitchFamily="2" charset="-122"/>
              </a:rPr>
              <a:t>真理</a:t>
            </a:r>
            <a:endParaRPr lang="en-US" altLang="ja-JP" sz="2800" u="sng">
              <a:solidFill>
                <a:srgbClr val="0066FF"/>
              </a:solidFill>
              <a:latin typeface="Arial Bold" pitchFamily="2" charset="0"/>
              <a:sym typeface="Arial Bold" pitchFamily="2" charset="0"/>
            </a:endParaRPr>
          </a:p>
          <a:p>
            <a:pPr eaLnBrk="1">
              <a:spcBef>
                <a:spcPts val="600"/>
              </a:spcBef>
              <a:buSzPct val="100000"/>
              <a:buFontTx/>
              <a:buBlip>
                <a:blip r:embed="rId2"/>
              </a:buBlip>
            </a:pPr>
            <a:r>
              <a:rPr lang="ja-JP" altLang="en-US" sz="2800">
                <a:latin typeface="SimSun" pitchFamily="2" charset="-122"/>
                <a:ea typeface="SimSun" pitchFamily="2" charset="-122"/>
                <a:sym typeface="SimSun" pitchFamily="2" charset="-122"/>
              </a:rPr>
              <a:t>不变的</a:t>
            </a:r>
            <a:endParaRPr lang="en-US" altLang="ja-JP" sz="2800"/>
          </a:p>
          <a:p>
            <a:pPr eaLnBrk="1">
              <a:spcBef>
                <a:spcPts val="600"/>
              </a:spcBef>
              <a:buSzPct val="100000"/>
              <a:buFontTx/>
              <a:buBlip>
                <a:blip r:embed="rId2"/>
              </a:buBlip>
            </a:pPr>
            <a:r>
              <a:rPr lang="ja-JP" altLang="en-US" sz="2800">
                <a:latin typeface="SimSun" pitchFamily="2" charset="-122"/>
                <a:ea typeface="SimSun" pitchFamily="2" charset="-122"/>
                <a:sym typeface="SimSun" pitchFamily="2" charset="-122"/>
              </a:rPr>
              <a:t>超越时间</a:t>
            </a:r>
            <a:endParaRPr lang="en-US" altLang="ja-JP" sz="4400"/>
          </a:p>
          <a:p>
            <a:pPr eaLnBrk="1">
              <a:spcBef>
                <a:spcPts val="600"/>
              </a:spcBef>
              <a:buSzPct val="100000"/>
              <a:buFontTx/>
              <a:buBlip>
                <a:blip r:embed="rId2"/>
              </a:buBlip>
            </a:pPr>
            <a:r>
              <a:rPr lang="ja-JP" altLang="en-US" sz="2800">
                <a:latin typeface="SimSun" pitchFamily="2" charset="-122"/>
                <a:ea typeface="SimSun" pitchFamily="2" charset="-122"/>
                <a:sym typeface="SimSun" pitchFamily="2" charset="-122"/>
              </a:rPr>
              <a:t>提供构成整体的真理</a:t>
            </a:r>
            <a:endParaRPr lang="en-US" altLang="ja-JP" sz="2800"/>
          </a:p>
          <a:p>
            <a:pPr eaLnBrk="1">
              <a:spcBef>
                <a:spcPts val="600"/>
              </a:spcBef>
              <a:buSzPct val="100000"/>
              <a:buFontTx/>
              <a:buBlip>
                <a:blip r:embed="rId2"/>
              </a:buBlip>
            </a:pPr>
            <a:r>
              <a:rPr lang="ja-JP" altLang="en-US" sz="2800">
                <a:latin typeface="SimSun" pitchFamily="2" charset="-122"/>
                <a:ea typeface="SimSun" pitchFamily="2" charset="-122"/>
                <a:sym typeface="SimSun" pitchFamily="2" charset="-122"/>
              </a:rPr>
              <a:t>普遍的</a:t>
            </a:r>
            <a:endParaRPr lang="en-US" altLang="en-US"/>
          </a:p>
        </p:txBody>
      </p:sp>
      <p:sp>
        <p:nvSpPr>
          <p:cNvPr id="38915" name="AutoShape 3"/>
          <p:cNvSpPr>
            <a:spLocks/>
          </p:cNvSpPr>
          <p:nvPr/>
        </p:nvSpPr>
        <p:spPr bwMode="auto">
          <a:xfrm>
            <a:off x="914400" y="609600"/>
            <a:ext cx="7391400" cy="952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ja-JP" altLang="en-US" sz="3700">
                <a:effectLst>
                  <a:outerShdw blurRad="38100" dist="38100" dir="2700000" algn="tl">
                    <a:srgbClr val="C0C0C0"/>
                  </a:outerShdw>
                </a:effectLst>
                <a:latin typeface="Haettenschweiler" pitchFamily="34" charset="0"/>
                <a:sym typeface="Haettenschweiler" pitchFamily="34" charset="0"/>
              </a:rPr>
              <a:t>文化与真理的不同</a:t>
            </a:r>
            <a:endParaRPr lang="en-US" altLang="en-US" sz="3600">
              <a:effectLst>
                <a:outerShdw blurRad="38100" dist="38100" dir="2700000" algn="tl">
                  <a:srgbClr val="C0C0C0"/>
                </a:outerShdw>
              </a:effectLst>
              <a:latin typeface="Haettenschweiler" pitchFamily="34" charset="0"/>
              <a:sym typeface="Haettenschweiler"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 calcmode="lin" valueType="num">
                                      <p:cBhvr additive="base">
                                        <p:cTn id="7" dur="500" fill="hold"/>
                                        <p:tgtEl>
                                          <p:spTgt spid="38913"/>
                                        </p:tgtEl>
                                        <p:attrNameLst>
                                          <p:attrName>ppt_x</p:attrName>
                                        </p:attrNameLst>
                                      </p:cBhvr>
                                      <p:tavLst>
                                        <p:tav tm="0">
                                          <p:val>
                                            <p:strVal val="0-#ppt_w/2"/>
                                          </p:val>
                                        </p:tav>
                                        <p:tav tm="100000">
                                          <p:val>
                                            <p:strVal val="#ppt_x"/>
                                          </p:val>
                                        </p:tav>
                                      </p:tavLst>
                                    </p:anim>
                                    <p:anim calcmode="lin" valueType="num">
                                      <p:cBhvr additive="base">
                                        <p:cTn id="8" dur="500" fill="hold"/>
                                        <p:tgtEl>
                                          <p:spTgt spid="389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914"/>
                                        </p:tgtEl>
                                        <p:attrNameLst>
                                          <p:attrName>style.visibility</p:attrName>
                                        </p:attrNameLst>
                                      </p:cBhvr>
                                      <p:to>
                                        <p:strVal val="visible"/>
                                      </p:to>
                                    </p:set>
                                    <p:anim calcmode="lin" valueType="num">
                                      <p:cBhvr additive="base">
                                        <p:cTn id="13" dur="500" fill="hold"/>
                                        <p:tgtEl>
                                          <p:spTgt spid="38914"/>
                                        </p:tgtEl>
                                        <p:attrNameLst>
                                          <p:attrName>ppt_x</p:attrName>
                                        </p:attrNameLst>
                                      </p:cBhvr>
                                      <p:tavLst>
                                        <p:tav tm="0">
                                          <p:val>
                                            <p:strVal val="1+#ppt_w/2"/>
                                          </p:val>
                                        </p:tav>
                                        <p:tav tm="100000">
                                          <p:val>
                                            <p:strVal val="#ppt_x"/>
                                          </p:val>
                                        </p:tav>
                                      </p:tavLst>
                                    </p:anim>
                                    <p:anim calcmode="lin" valueType="num">
                                      <p:cBhvr additive="base">
                                        <p:cTn id="14"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utoUpdateAnimBg="0"/>
      <p:bldP spid="3891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762000" y="609600"/>
            <a:ext cx="9829800" cy="990600"/>
          </a:xfrm>
        </p:spPr>
        <p:txBody>
          <a:bodyPr lIns="0" tIns="0" rIns="0" bIns="0"/>
          <a:lstStyle/>
          <a:p>
            <a:pPr algn="r" defTabSz="685800" eaLnBrk="1"/>
            <a:r>
              <a:rPr lang="ja-JP" altLang="en-US" sz="3000">
                <a:solidFill>
                  <a:srgbClr val="006600"/>
                </a:solidFill>
                <a:effectLst>
                  <a:outerShdw blurRad="38100" dist="38100" dir="2700000" algn="tl">
                    <a:srgbClr val="C0C0C0"/>
                  </a:outerShdw>
                </a:effectLst>
                <a:latin typeface="SimSun" pitchFamily="2" charset="-122"/>
                <a:ea typeface="SimSun" pitchFamily="2" charset="-122"/>
                <a:sym typeface="SimSun" pitchFamily="2" charset="-122"/>
              </a:rPr>
              <a:t>男人的祷告</a:t>
            </a:r>
            <a:r>
              <a:rPr lang="en-US" altLang="ja-JP" sz="3000">
                <a:solidFill>
                  <a:srgbClr val="006600"/>
                </a:solidFill>
                <a:effectLst>
                  <a:outerShdw blurRad="38100" dist="38100" dir="2700000" algn="tl">
                    <a:srgbClr val="C0C0C0"/>
                  </a:outerShdw>
                </a:effectLst>
                <a:latin typeface="SimSun" pitchFamily="2" charset="-122"/>
                <a:ea typeface="SimSun" pitchFamily="2" charset="-122"/>
                <a:sym typeface="SimSun" pitchFamily="2" charset="-122"/>
              </a:rPr>
              <a:t>  </a:t>
            </a:r>
            <a:r>
              <a:rPr lang="en-US" altLang="ja-JP" sz="3000" b="1">
                <a:solidFill>
                  <a:srgbClr val="006600"/>
                </a:solidFill>
                <a:effectLst>
                  <a:outerShdw blurRad="38100" dist="38100" dir="2700000" algn="tl">
                    <a:srgbClr val="C0C0C0"/>
                  </a:outerShdw>
                </a:effectLst>
                <a:latin typeface="Engravers MT Bold" charset="0"/>
                <a:sym typeface="Engravers MT Bold" charset="0"/>
              </a:rPr>
              <a:t>2:8</a:t>
            </a:r>
            <a:r>
              <a:rPr lang="en-US" altLang="ja-JP" sz="6000" b="1">
                <a:solidFill>
                  <a:srgbClr val="006600"/>
                </a:solidFill>
                <a:effectLst>
                  <a:outerShdw blurRad="38100" dist="38100" dir="2700000" algn="tl">
                    <a:srgbClr val="C0C0C0"/>
                  </a:outerShdw>
                </a:effectLst>
                <a:latin typeface="Engravers MT Bold" charset="0"/>
                <a:sym typeface="Engravers MT Bold" charset="0"/>
              </a:rPr>
              <a:t> </a:t>
            </a:r>
            <a:endParaRPr lang="en-US" altLang="en-US"/>
          </a:p>
        </p:txBody>
      </p:sp>
      <p:sp>
        <p:nvSpPr>
          <p:cNvPr id="39938" name="Rectangle 2"/>
          <p:cNvSpPr>
            <a:spLocks noGrp="1" noChangeArrowheads="1"/>
          </p:cNvSpPr>
          <p:nvPr>
            <p:ph type="body" idx="1"/>
          </p:nvPr>
        </p:nvSpPr>
        <p:spPr>
          <a:xfrm>
            <a:off x="4648200" y="1981200"/>
            <a:ext cx="3810000" cy="4114800"/>
          </a:xfrm>
        </p:spPr>
        <p:txBody>
          <a:bodyPr lIns="0" tIns="0" rIns="0" bIns="0"/>
          <a:lstStyle/>
          <a:p>
            <a:pPr marL="0" indent="0" defTabSz="914400" eaLnBrk="1">
              <a:spcBef>
                <a:spcPts val="900"/>
              </a:spcBef>
            </a:pPr>
            <a:r>
              <a:rPr lang="ja-JP" altLang="en-US" sz="4000">
                <a:effectLst>
                  <a:outerShdw blurRad="38100" dist="38100" dir="2700000" algn="tl">
                    <a:srgbClr val="C0C0C0"/>
                  </a:outerShdw>
                </a:effectLst>
                <a:latin typeface="SimSun" pitchFamily="2" charset="-122"/>
                <a:ea typeface="SimSun" pitchFamily="2" charset="-122"/>
                <a:sym typeface="SimSun" pitchFamily="2" charset="-122"/>
              </a:rPr>
              <a:t>男人祷告的责任</a:t>
            </a:r>
            <a:endParaRPr lang="en-US" altLang="en-US"/>
          </a:p>
        </p:txBody>
      </p:sp>
      <p:pic>
        <p:nvPicPr>
          <p:cNvPr id="39939" name="Picture 3" descr="j01778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274955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33683528" presetClass="entr" presetSubtype="0" fill="hold" grpId="0" nodeType="clickEffect">
                                  <p:stCondLst>
                                    <p:cond delay="0"/>
                                  </p:stCondLst>
                                  <p:childTnLst>
                                    <p:set>
                                      <p:cBhvr>
                                        <p:cTn id="6" dur="1" fill="hold">
                                          <p:stCondLst>
                                            <p:cond delay="499"/>
                                          </p:stCondLst>
                                        </p:cTn>
                                        <p:tgtEl>
                                          <p:spTgt spid="399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so01862_.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62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986" name="Rectangle 2"/>
          <p:cNvSpPr>
            <a:spLocks noGrp="1" noChangeArrowheads="1"/>
          </p:cNvSpPr>
          <p:nvPr>
            <p:ph type="body" idx="1"/>
          </p:nvPr>
        </p:nvSpPr>
        <p:spPr>
          <a:xfrm>
            <a:off x="2438400" y="3200400"/>
            <a:ext cx="3810000" cy="2971800"/>
          </a:xfrm>
        </p:spPr>
        <p:txBody>
          <a:bodyPr lIns="0" tIns="0" rIns="0" bIns="0"/>
          <a:lstStyle/>
          <a:p>
            <a:pPr marL="488950" indent="-488950" algn="ctr" defTabSz="914400" eaLnBrk="1">
              <a:spcBef>
                <a:spcPts val="900"/>
              </a:spcBef>
              <a:buFontTx/>
              <a:buBlip>
                <a:blip r:embed="rId3"/>
              </a:buBlip>
            </a:pPr>
            <a:r>
              <a:rPr lang="ja-JP" altLang="en-US" sz="4000">
                <a:latin typeface="SimSun" pitchFamily="2" charset="-122"/>
                <a:ea typeface="SimSun" pitchFamily="2" charset="-122"/>
                <a:sym typeface="SimSun" pitchFamily="2" charset="-122"/>
              </a:rPr>
              <a:t>衣裳</a:t>
            </a:r>
            <a:endParaRPr lang="en-US" altLang="ja-JP" sz="4000" i="1">
              <a:latin typeface="Arial" pitchFamily="34" charset="0"/>
              <a:cs typeface="Arial" pitchFamily="34" charset="0"/>
              <a:sym typeface="Arial" pitchFamily="34" charset="0"/>
            </a:endParaRPr>
          </a:p>
          <a:p>
            <a:pPr marL="488950" indent="-488950" algn="ctr" defTabSz="914400" eaLnBrk="1">
              <a:spcBef>
                <a:spcPts val="900"/>
              </a:spcBef>
              <a:buFontTx/>
              <a:buBlip>
                <a:blip r:embed="rId3"/>
              </a:buBlip>
            </a:pPr>
            <a:r>
              <a:rPr lang="ja-JP" altLang="en-US" sz="4000">
                <a:latin typeface="SimSun" pitchFamily="2" charset="-122"/>
                <a:ea typeface="SimSun" pitchFamily="2" charset="-122"/>
                <a:sym typeface="SimSun" pitchFamily="2" charset="-122"/>
              </a:rPr>
              <a:t>头发</a:t>
            </a:r>
            <a:endParaRPr lang="en-US" altLang="ja-JP" sz="4000" i="1">
              <a:latin typeface="Arial" pitchFamily="34" charset="0"/>
              <a:cs typeface="Arial" pitchFamily="34" charset="0"/>
              <a:sym typeface="Arial" pitchFamily="34" charset="0"/>
            </a:endParaRPr>
          </a:p>
          <a:p>
            <a:pPr marL="488950" indent="-488950" algn="ctr" defTabSz="914400" eaLnBrk="1">
              <a:spcBef>
                <a:spcPts val="900"/>
              </a:spcBef>
              <a:buFontTx/>
              <a:buBlip>
                <a:blip r:embed="rId3"/>
              </a:buBlip>
            </a:pPr>
            <a:r>
              <a:rPr lang="ja-JP" altLang="en-US" sz="4000">
                <a:latin typeface="SimSun" pitchFamily="2" charset="-122"/>
                <a:ea typeface="SimSun" pitchFamily="2" charset="-122"/>
                <a:sym typeface="SimSun" pitchFamily="2" charset="-122"/>
              </a:rPr>
              <a:t>金饰珠宝</a:t>
            </a:r>
            <a:endParaRPr lang="en-US" altLang="en-US"/>
          </a:p>
        </p:txBody>
      </p:sp>
      <p:sp>
        <p:nvSpPr>
          <p:cNvPr id="41987" name="Rectangle 3"/>
          <p:cNvSpPr>
            <a:spLocks noGrp="1" noChangeArrowheads="1"/>
          </p:cNvSpPr>
          <p:nvPr>
            <p:ph type="title"/>
          </p:nvPr>
        </p:nvSpPr>
        <p:spPr>
          <a:xfrm>
            <a:off x="1219200" y="914400"/>
            <a:ext cx="6313488" cy="2513013"/>
          </a:xfrm>
        </p:spPr>
        <p:txBody>
          <a:bodyPr lIns="0" tIns="0" rIns="0" bIns="0"/>
          <a:lstStyle/>
          <a:p>
            <a:pPr algn="ctr" defTabSz="914400" eaLnBrk="1"/>
            <a:r>
              <a:rPr lang="ja-JP" altLang="en-US" sz="4000">
                <a:solidFill>
                  <a:srgbClr val="006600"/>
                </a:solidFill>
                <a:latin typeface="SimSun" pitchFamily="2" charset="-122"/>
                <a:ea typeface="SimSun" pitchFamily="2" charset="-122"/>
                <a:sym typeface="SimSun" pitchFamily="2" charset="-122"/>
              </a:rPr>
              <a:t>女人的装饰</a:t>
            </a:r>
            <a:r>
              <a:rPr lang="en-US" altLang="ja-JP" sz="4000">
                <a:solidFill>
                  <a:srgbClr val="006600"/>
                </a:solidFill>
                <a:latin typeface="SimSun" pitchFamily="2" charset="-122"/>
                <a:ea typeface="SimSun" pitchFamily="2" charset="-122"/>
                <a:sym typeface="SimSun" pitchFamily="2" charset="-122"/>
              </a:rPr>
              <a:t> </a:t>
            </a:r>
            <a:r>
              <a:rPr lang="ja-JP" altLang="en-US" sz="4000">
                <a:solidFill>
                  <a:srgbClr val="006600"/>
                </a:solidFill>
                <a:latin typeface="SimSun" pitchFamily="2" charset="-122"/>
                <a:ea typeface="SimSun" pitchFamily="2" charset="-122"/>
                <a:sym typeface="SimSun" pitchFamily="2" charset="-122"/>
              </a:rPr>
              <a:t>（</a:t>
            </a:r>
            <a:r>
              <a:rPr lang="en-US" altLang="ja-JP" sz="4000">
                <a:solidFill>
                  <a:srgbClr val="006600"/>
                </a:solidFill>
                <a:latin typeface="Engravers MT" pitchFamily="18" charset="0"/>
                <a:sym typeface="Engravers MT" pitchFamily="18" charset="0"/>
              </a:rPr>
              <a:t>2</a:t>
            </a:r>
            <a:r>
              <a:rPr lang="ja-JP" altLang="en-US" sz="4000">
                <a:solidFill>
                  <a:srgbClr val="006600"/>
                </a:solidFill>
                <a:latin typeface="SimSun" pitchFamily="2" charset="-122"/>
                <a:ea typeface="SimSun" pitchFamily="2" charset="-122"/>
                <a:sym typeface="SimSun" pitchFamily="2" charset="-122"/>
              </a:rPr>
              <a:t>：</a:t>
            </a:r>
            <a:r>
              <a:rPr lang="en-US" altLang="ja-JP" sz="4000">
                <a:solidFill>
                  <a:srgbClr val="006600"/>
                </a:solidFill>
                <a:latin typeface="Engravers MT" pitchFamily="18" charset="0"/>
                <a:sym typeface="Engravers MT" pitchFamily="18" charset="0"/>
              </a:rPr>
              <a:t>9-10</a:t>
            </a:r>
            <a:r>
              <a:rPr lang="ja-JP" altLang="en-US" sz="4000">
                <a:solidFill>
                  <a:srgbClr val="006600"/>
                </a:solidFill>
                <a:latin typeface="SimSun" pitchFamily="2" charset="-122"/>
                <a:ea typeface="SimSun" pitchFamily="2" charset="-122"/>
                <a:sym typeface="SimSun" pitchFamily="2" charset="-122"/>
              </a:rPr>
              <a:t>）</a:t>
            </a:r>
            <a:endParaRPr lang="en-US" altLang="en-US"/>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762000" y="609600"/>
            <a:ext cx="8305800" cy="838200"/>
          </a:xfrm>
        </p:spPr>
        <p:txBody>
          <a:bodyPr lIns="0" tIns="0" rIns="0" bIns="0"/>
          <a:lstStyle/>
          <a:p>
            <a:pPr algn="r" defTabSz="914400" eaLnBrk="1"/>
            <a:r>
              <a:rPr lang="ja-JP" altLang="en-US" sz="4000">
                <a:solidFill>
                  <a:srgbClr val="006600"/>
                </a:solidFill>
                <a:latin typeface="SimSun" pitchFamily="2" charset="-122"/>
                <a:ea typeface="SimSun" pitchFamily="2" charset="-122"/>
                <a:sym typeface="SimSun" pitchFamily="2" charset="-122"/>
              </a:rPr>
              <a:t>女人的装饰</a:t>
            </a:r>
            <a:r>
              <a:rPr lang="en-US" altLang="ja-JP" sz="4000">
                <a:solidFill>
                  <a:srgbClr val="006600"/>
                </a:solidFill>
                <a:latin typeface="SimSun" pitchFamily="2" charset="-122"/>
                <a:ea typeface="SimSun" pitchFamily="2" charset="-122"/>
                <a:sym typeface="SimSun" pitchFamily="2" charset="-122"/>
              </a:rPr>
              <a:t> </a:t>
            </a:r>
            <a:r>
              <a:rPr lang="ja-JP" altLang="en-US" sz="4000">
                <a:solidFill>
                  <a:srgbClr val="006600"/>
                </a:solidFill>
                <a:latin typeface="SimSun" pitchFamily="2" charset="-122"/>
                <a:ea typeface="SimSun" pitchFamily="2" charset="-122"/>
                <a:sym typeface="SimSun" pitchFamily="2" charset="-122"/>
              </a:rPr>
              <a:t>（</a:t>
            </a:r>
            <a:r>
              <a:rPr lang="en-US" altLang="ja-JP" sz="4000">
                <a:solidFill>
                  <a:srgbClr val="006600"/>
                </a:solidFill>
                <a:latin typeface="Engravers MT" pitchFamily="18" charset="0"/>
                <a:sym typeface="Engravers MT" pitchFamily="18" charset="0"/>
              </a:rPr>
              <a:t>2</a:t>
            </a:r>
            <a:r>
              <a:rPr lang="ja-JP" altLang="en-US" sz="4000">
                <a:solidFill>
                  <a:srgbClr val="006600"/>
                </a:solidFill>
                <a:latin typeface="SimSun" pitchFamily="2" charset="-122"/>
                <a:ea typeface="SimSun" pitchFamily="2" charset="-122"/>
                <a:sym typeface="SimSun" pitchFamily="2" charset="-122"/>
              </a:rPr>
              <a:t>：</a:t>
            </a:r>
            <a:r>
              <a:rPr lang="en-US" altLang="ja-JP" sz="4000">
                <a:solidFill>
                  <a:srgbClr val="006600"/>
                </a:solidFill>
                <a:latin typeface="Engravers MT" pitchFamily="18" charset="0"/>
                <a:sym typeface="Engravers MT" pitchFamily="18" charset="0"/>
              </a:rPr>
              <a:t>9-10</a:t>
            </a:r>
            <a:r>
              <a:rPr lang="ja-JP" altLang="en-US" sz="4000">
                <a:solidFill>
                  <a:srgbClr val="006600"/>
                </a:solidFill>
                <a:latin typeface="SimSun" pitchFamily="2" charset="-122"/>
                <a:ea typeface="SimSun" pitchFamily="2" charset="-122"/>
                <a:sym typeface="SimSun" pitchFamily="2" charset="-122"/>
              </a:rPr>
              <a:t>）</a:t>
            </a:r>
            <a:r>
              <a:rPr lang="en-US" altLang="ja-JP" sz="3600" b="1">
                <a:solidFill>
                  <a:srgbClr val="006600"/>
                </a:solidFill>
                <a:effectLst>
                  <a:outerShdw blurRad="38100" dist="38100" dir="2700000" algn="tl">
                    <a:srgbClr val="C0C0C0"/>
                  </a:outerShdw>
                </a:effectLst>
                <a:latin typeface="Engravers MT Bold" charset="0"/>
                <a:sym typeface="Engravers MT Bold" charset="0"/>
              </a:rPr>
              <a:t> </a:t>
            </a:r>
            <a:r>
              <a:rPr lang="en-US" altLang="ja-JP" sz="3600">
                <a:solidFill>
                  <a:srgbClr val="006600"/>
                </a:solidFill>
                <a:latin typeface="Engravers MT" pitchFamily="18" charset="0"/>
                <a:sym typeface="Engravers MT" pitchFamily="18" charset="0"/>
              </a:rPr>
              <a:t> </a:t>
            </a:r>
            <a:endParaRPr lang="en-US" altLang="en-US"/>
          </a:p>
        </p:txBody>
      </p:sp>
      <p:sp>
        <p:nvSpPr>
          <p:cNvPr id="43010" name="Rectangle 2"/>
          <p:cNvSpPr>
            <a:spLocks noGrp="1" noChangeArrowheads="1"/>
          </p:cNvSpPr>
          <p:nvPr>
            <p:ph type="body" idx="1"/>
          </p:nvPr>
        </p:nvSpPr>
        <p:spPr>
          <a:xfrm>
            <a:off x="685800" y="1981200"/>
            <a:ext cx="3810000" cy="4114800"/>
          </a:xfrm>
        </p:spPr>
        <p:txBody>
          <a:bodyPr lIns="0" tIns="0" rIns="0" bIns="0"/>
          <a:lstStyle/>
          <a:p>
            <a:pPr marL="0" indent="0" algn="ctr" defTabSz="914400" eaLnBrk="1">
              <a:spcBef>
                <a:spcPts val="800"/>
              </a:spcBef>
            </a:pPr>
            <a:r>
              <a:rPr lang="ja-JP" altLang="en-US" sz="3600" u="sng">
                <a:solidFill>
                  <a:srgbClr val="FF9900"/>
                </a:solidFill>
                <a:latin typeface="SimSun" pitchFamily="2" charset="-122"/>
                <a:ea typeface="SimSun" pitchFamily="2" charset="-122"/>
                <a:sym typeface="SimSun" pitchFamily="2" charset="-122"/>
              </a:rPr>
              <a:t>文化</a:t>
            </a:r>
            <a:endParaRPr lang="en-US" altLang="ja-JP" sz="3600" b="1" i="1" u="sng">
              <a:solidFill>
                <a:srgbClr val="FF9900"/>
              </a:solidFill>
              <a:latin typeface="Arial" pitchFamily="34" charset="0"/>
              <a:cs typeface="Arial" pitchFamily="34" charset="0"/>
              <a:sym typeface="Arial" pitchFamily="34" charset="0"/>
            </a:endParaRPr>
          </a:p>
          <a:p>
            <a:pPr marL="0" indent="0" algn="ctr" defTabSz="914400" eaLnBrk="1">
              <a:spcBef>
                <a:spcPts val="600"/>
              </a:spcBef>
            </a:pPr>
            <a:r>
              <a:rPr lang="ja-JP" altLang="en-US" sz="2800">
                <a:latin typeface="SimSun" pitchFamily="2" charset="-122"/>
                <a:ea typeface="SimSun" pitchFamily="2" charset="-122"/>
                <a:sym typeface="SimSun" pitchFamily="2" charset="-122"/>
              </a:rPr>
              <a:t>女人的</a:t>
            </a:r>
            <a:r>
              <a:rPr lang="ja-JP" altLang="en-US" sz="2800">
                <a:solidFill>
                  <a:srgbClr val="FF3300"/>
                </a:solidFill>
                <a:latin typeface="SimSun" pitchFamily="2" charset="-122"/>
                <a:ea typeface="SimSun" pitchFamily="2" charset="-122"/>
                <a:sym typeface="SimSun" pitchFamily="2" charset="-122"/>
              </a:rPr>
              <a:t>衣裳，头发和金饰珠宝</a:t>
            </a:r>
            <a:r>
              <a:rPr lang="ja-JP" altLang="en-US" sz="2800">
                <a:latin typeface="SimSun" pitchFamily="2" charset="-122"/>
                <a:ea typeface="SimSun" pitchFamily="2" charset="-122"/>
                <a:sym typeface="SimSun" pitchFamily="2" charset="-122"/>
              </a:rPr>
              <a:t>可随文化而变化。</a:t>
            </a:r>
            <a:endParaRPr lang="en-US" altLang="en-US"/>
          </a:p>
        </p:txBody>
      </p:sp>
      <p:sp>
        <p:nvSpPr>
          <p:cNvPr id="43011" name="AutoShape 3"/>
          <p:cNvSpPr>
            <a:spLocks/>
          </p:cNvSpPr>
          <p:nvPr/>
        </p:nvSpPr>
        <p:spPr bwMode="auto">
          <a:xfrm>
            <a:off x="4495800" y="1981200"/>
            <a:ext cx="4343400" cy="1420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spcBef>
                <a:spcPts val="700"/>
              </a:spcBef>
            </a:pPr>
            <a:r>
              <a:rPr lang="ja-JP" altLang="en-US" sz="3200" u="sng">
                <a:solidFill>
                  <a:srgbClr val="0066FF"/>
                </a:solidFill>
                <a:latin typeface="SimSun" pitchFamily="2" charset="-122"/>
                <a:ea typeface="SimSun" pitchFamily="2" charset="-122"/>
                <a:sym typeface="SimSun" pitchFamily="2" charset="-122"/>
              </a:rPr>
              <a:t>真理</a:t>
            </a:r>
            <a:endParaRPr lang="en-US" altLang="ja-JP" sz="3200" u="sng">
              <a:solidFill>
                <a:srgbClr val="0066FF"/>
              </a:solidFill>
              <a:latin typeface="Arial Bold" pitchFamily="2" charset="0"/>
              <a:sym typeface="Arial Bold" pitchFamily="2" charset="0"/>
            </a:endParaRPr>
          </a:p>
          <a:p>
            <a:pPr algn="ctr" eaLnBrk="1">
              <a:spcBef>
                <a:spcPts val="600"/>
              </a:spcBef>
            </a:pPr>
            <a:r>
              <a:rPr lang="ja-JP" altLang="en-US" sz="2800">
                <a:latin typeface="SimSun" pitchFamily="2" charset="-122"/>
                <a:ea typeface="SimSun" pitchFamily="2" charset="-122"/>
                <a:sym typeface="SimSun" pitchFamily="2" charset="-122"/>
              </a:rPr>
              <a:t>女人要以</a:t>
            </a:r>
            <a:r>
              <a:rPr lang="ja-JP" altLang="en-US" sz="2800">
                <a:solidFill>
                  <a:srgbClr val="0000CC"/>
                </a:solidFill>
                <a:latin typeface="SimSun" pitchFamily="2" charset="-122"/>
                <a:ea typeface="SimSun" pitchFamily="2" charset="-122"/>
                <a:sym typeface="SimSun" pitchFamily="2" charset="-122"/>
              </a:rPr>
              <a:t>端正，娴淑，自律和善行</a:t>
            </a:r>
            <a:r>
              <a:rPr lang="ja-JP" altLang="en-US" sz="2800">
                <a:latin typeface="SimSun" pitchFamily="2" charset="-122"/>
                <a:ea typeface="SimSun" pitchFamily="2" charset="-122"/>
                <a:sym typeface="SimSun" pitchFamily="2" charset="-122"/>
              </a:rPr>
              <a:t>为装饰。</a:t>
            </a:r>
            <a:endParaRPr lang="en-US" altLang="en-US"/>
          </a:p>
        </p:txBody>
      </p:sp>
      <p:sp>
        <p:nvSpPr>
          <p:cNvPr id="43012" name="AutoShape 4"/>
          <p:cNvSpPr>
            <a:spLocks/>
          </p:cNvSpPr>
          <p:nvPr/>
        </p:nvSpPr>
        <p:spPr bwMode="auto">
          <a:xfrm>
            <a:off x="0" y="1293813"/>
            <a:ext cx="2628900" cy="573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defTabSz="749300" eaLnBrk="0">
              <a:defRPr sz="2400">
                <a:solidFill>
                  <a:srgbClr val="000000"/>
                </a:solidFill>
                <a:latin typeface="Arial" pitchFamily="34" charset="0"/>
                <a:ea typeface="MS PGothic" pitchFamily="34" charset="-128"/>
                <a:sym typeface="Arial" pitchFamily="34" charset="0"/>
              </a:defRPr>
            </a:lvl1pPr>
            <a:lvl2pPr marL="742950" indent="-285750" defTabSz="749300" eaLnBrk="0">
              <a:defRPr sz="2400">
                <a:solidFill>
                  <a:srgbClr val="000000"/>
                </a:solidFill>
                <a:latin typeface="Arial" pitchFamily="34" charset="0"/>
                <a:ea typeface="MS PGothic" pitchFamily="34" charset="-128"/>
                <a:sym typeface="Arial" pitchFamily="34" charset="0"/>
              </a:defRPr>
            </a:lvl2pPr>
            <a:lvl3pPr marL="1143000" indent="-228600" defTabSz="749300" eaLnBrk="0">
              <a:defRPr sz="2400">
                <a:solidFill>
                  <a:srgbClr val="000000"/>
                </a:solidFill>
                <a:latin typeface="Arial" pitchFamily="34" charset="0"/>
                <a:ea typeface="MS PGothic" pitchFamily="34" charset="-128"/>
                <a:sym typeface="Arial" pitchFamily="34" charset="0"/>
              </a:defRPr>
            </a:lvl3pPr>
            <a:lvl4pPr marL="1600200" indent="-228600" defTabSz="749300" eaLnBrk="0">
              <a:defRPr sz="2400">
                <a:solidFill>
                  <a:srgbClr val="000000"/>
                </a:solidFill>
                <a:latin typeface="Arial" pitchFamily="34" charset="0"/>
                <a:ea typeface="MS PGothic" pitchFamily="34" charset="-128"/>
                <a:sym typeface="Arial" pitchFamily="34" charset="0"/>
              </a:defRPr>
            </a:lvl4pPr>
            <a:lvl5pPr marL="2057400" indent="-228600" defTabSz="749300" eaLnBrk="0">
              <a:defRPr sz="2400">
                <a:solidFill>
                  <a:srgbClr val="000000"/>
                </a:solidFill>
                <a:latin typeface="Arial" pitchFamily="34" charset="0"/>
                <a:ea typeface="MS PGothic" pitchFamily="34" charset="-128"/>
                <a:sym typeface="Arial" pitchFamily="34" charset="0"/>
              </a:defRPr>
            </a:lvl5pPr>
            <a:lvl6pPr marL="2514600" indent="-228600" defTabSz="7493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7493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7493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7493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ja-JP" altLang="en-US" sz="3600" b="1">
                <a:solidFill>
                  <a:srgbClr val="FFFF00"/>
                </a:solidFill>
                <a:effectLst>
                  <a:outerShdw blurRad="38100" dist="38100" dir="2700000" algn="tl">
                    <a:srgbClr val="C0C0C0"/>
                  </a:outerShdw>
                </a:effectLst>
                <a:latin typeface="Impact" pitchFamily="34" charset="0"/>
                <a:sym typeface="Impact" pitchFamily="34" charset="0"/>
              </a:rPr>
              <a:t>应用</a:t>
            </a:r>
            <a:r>
              <a:rPr lang="en-US" altLang="ja-JP" sz="3600" b="1">
                <a:solidFill>
                  <a:srgbClr val="FFFF00"/>
                </a:solidFill>
                <a:effectLst>
                  <a:outerShdw blurRad="38100" dist="38100" dir="2700000" algn="tl">
                    <a:srgbClr val="C0C0C0"/>
                  </a:outerShdw>
                </a:effectLst>
                <a:latin typeface="Impact" pitchFamily="34" charset="0"/>
                <a:sym typeface="Impact" pitchFamily="34" charset="0"/>
              </a:rPr>
              <a:t> 2: </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33866968" presetClass="entr" presetSubtype="0" fill="hold" grpId="0" nodeType="clickEffect">
                                  <p:stCondLst>
                                    <p:cond delay="0"/>
                                  </p:stCondLst>
                                  <p:childTnLst>
                                    <p:set>
                                      <p:cBhvr>
                                        <p:cTn id="6" dur="1" fill="hold">
                                          <p:stCondLst>
                                            <p:cond delay="499"/>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33866968" presetClass="entr" presetSubtype="0" fill="hold" grpId="0" nodeType="clickEffect">
                                  <p:stCondLst>
                                    <p:cond delay="0"/>
                                  </p:stCondLst>
                                  <p:childTnLst>
                                    <p:set>
                                      <p:cBhvr>
                                        <p:cTn id="10" dur="1" fill="hold">
                                          <p:stCondLst>
                                            <p:cond delay="499"/>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59088E43-7D6A-4869-BFC2-D7ADFB56D560}" type="slidenum">
              <a:rPr lang="en-US" altLang="en-US" sz="1400"/>
              <a:pPr algn="r" eaLnBrk="1"/>
              <a:t>36</a:t>
            </a:fld>
            <a:endParaRPr lang="en-US" altLang="en-US"/>
          </a:p>
        </p:txBody>
      </p:sp>
      <p:sp>
        <p:nvSpPr>
          <p:cNvPr id="50178" name="AutoShape 2"/>
          <p:cNvSpPr>
            <a:spLocks/>
          </p:cNvSpPr>
          <p:nvPr/>
        </p:nvSpPr>
        <p:spPr bwMode="auto">
          <a:xfrm>
            <a:off x="328613" y="1308100"/>
            <a:ext cx="8637587" cy="461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5600">
                <a:solidFill>
                  <a:srgbClr val="FFFFFF"/>
                </a:solidFill>
                <a:latin typeface="SimSun" pitchFamily="2" charset="-122"/>
                <a:ea typeface="SimSun" pitchFamily="2" charset="-122"/>
                <a:sym typeface="SimSun" pitchFamily="2" charset="-122"/>
              </a:rPr>
              <a:t>「女人要沉静学道，一味的顺服，我不许女人讲道，也不许她辖管男人，只要沉静。」</a:t>
            </a:r>
            <a:r>
              <a:rPr lang="en-US" altLang="ja-JP" sz="5600">
                <a:solidFill>
                  <a:srgbClr val="FFFFFF"/>
                </a:solidFill>
                <a:latin typeface="SimSun" pitchFamily="2" charset="-122"/>
                <a:ea typeface="SimSun" pitchFamily="2" charset="-122"/>
                <a:sym typeface="SimSun" pitchFamily="2" charset="-122"/>
              </a:rPr>
              <a:t>—</a:t>
            </a:r>
            <a:r>
              <a:rPr lang="ja-JP" altLang="en-US" sz="5600">
                <a:solidFill>
                  <a:srgbClr val="FFFFFF"/>
                </a:solidFill>
                <a:latin typeface="SimSun" pitchFamily="2" charset="-122"/>
                <a:ea typeface="SimSun" pitchFamily="2" charset="-122"/>
                <a:sym typeface="SimSun" pitchFamily="2" charset="-122"/>
              </a:rPr>
              <a:t>提前</a:t>
            </a:r>
            <a:r>
              <a:rPr lang="en-US" altLang="ja-JP" sz="5600">
                <a:solidFill>
                  <a:srgbClr val="FFFFFF"/>
                </a:solidFill>
                <a:latin typeface="SimSun" pitchFamily="2" charset="-122"/>
                <a:ea typeface="SimSun" pitchFamily="2" charset="-122"/>
                <a:sym typeface="SimSun" pitchFamily="2" charset="-122"/>
              </a:rPr>
              <a:t>2:11-12</a:t>
            </a:r>
            <a:endParaRPr lang="en-US" altLang="en-US" sz="5600">
              <a:solidFill>
                <a:srgbClr val="FFFFFF"/>
              </a:solidFill>
              <a:latin typeface="SimSun" pitchFamily="2" charset="-122"/>
              <a:ea typeface="SimSun" pitchFamily="2" charset="-122"/>
              <a:sym typeface="SimSun" pitchFamily="2" charset="-122"/>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89" name="Title 3"/>
          <p:cNvSpPr>
            <a:spLocks noGrp="1"/>
          </p:cNvSpPr>
          <p:nvPr>
            <p:ph type="ctrTitle"/>
          </p:nvPr>
        </p:nvSpPr>
        <p:spPr>
          <a:xfrm>
            <a:off x="0" y="0"/>
            <a:ext cx="8675688" cy="504825"/>
          </a:xfrm>
          <a:solidFill>
            <a:srgbClr val="000000"/>
          </a:solidFill>
        </p:spPr>
        <p:txBody>
          <a:bodyPr/>
          <a:lstStyle/>
          <a:p>
            <a:pPr eaLnBrk="1" hangingPunct="1">
              <a:defRPr/>
            </a:pPr>
            <a:r>
              <a:rPr lang="zh-CN" altLang="en-US" sz="3600" b="1" dirty="0">
                <a:solidFill>
                  <a:schemeClr val="bg1"/>
                </a:solidFill>
                <a:latin typeface="Calibri" charset="0"/>
                <a:ea typeface="+mj-ea"/>
                <a:sym typeface="Helvetica" charset="0"/>
              </a:rPr>
              <a:t>谁愿意来处理这个问题？</a:t>
            </a:r>
            <a:endParaRPr lang="en-US" sz="3600" b="1" dirty="0">
              <a:solidFill>
                <a:schemeClr val="bg1"/>
              </a:solidFill>
              <a:latin typeface="Calibri" charset="0"/>
              <a:ea typeface="+mj-ea"/>
              <a:sym typeface="Helvetica" charset="0"/>
            </a:endParaRPr>
          </a:p>
        </p:txBody>
      </p:sp>
      <p:sp>
        <p:nvSpPr>
          <p:cNvPr id="179203" name="Title 3"/>
          <p:cNvSpPr txBox="1">
            <a:spLocks/>
          </p:cNvSpPr>
          <p:nvPr/>
        </p:nvSpPr>
        <p:spPr bwMode="auto">
          <a:xfrm>
            <a:off x="-28575" y="5084763"/>
            <a:ext cx="8848725" cy="1747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Calibri" pitchFamily="34" charset="0"/>
                <a:ea typeface="MS PGothic" pitchFamily="34" charset="-128"/>
                <a:sym typeface="Arial" pitchFamily="34" charset="0"/>
              </a:rPr>
              <a:t>“我来负责感恩节、圣诞节、新年和复活节的讲道。‘教会中女性的角色’、‘今日方言’、‘圣经无误性’以及我们特别的‘筹款主日’，就交给你了。”</a:t>
            </a:r>
          </a:p>
        </p:txBody>
      </p:sp>
      <p:sp>
        <p:nvSpPr>
          <p:cNvPr id="2" name="文本框 1">
            <a:extLst>
              <a:ext uri="{FF2B5EF4-FFF2-40B4-BE49-F238E27FC236}">
                <a16:creationId xmlns:a16="http://schemas.microsoft.com/office/drawing/2014/main" id="{0FE21A49-FB35-110D-1371-2EDA7D11E747}"/>
              </a:ext>
            </a:extLst>
          </p:cNvPr>
          <p:cNvSpPr txBox="1"/>
          <p:nvPr/>
        </p:nvSpPr>
        <p:spPr>
          <a:xfrm>
            <a:off x="375078" y="4221088"/>
            <a:ext cx="72327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dirty="0">
                <a:ln>
                  <a:noFill/>
                </a:ln>
                <a:solidFill>
                  <a:srgbClr val="000000"/>
                </a:solidFill>
                <a:effectLst/>
                <a:uLnTx/>
                <a:uFillTx/>
                <a:latin typeface="Arial" charset="0"/>
                <a:ea typeface="ＭＳ Ｐゴシック" charset="0"/>
              </a:rPr>
              <a:t>约翰逊</a:t>
            </a:r>
          </a:p>
        </p:txBody>
      </p:sp>
      <p:sp>
        <p:nvSpPr>
          <p:cNvPr id="3" name="文本框 2">
            <a:extLst>
              <a:ext uri="{FF2B5EF4-FFF2-40B4-BE49-F238E27FC236}">
                <a16:creationId xmlns:a16="http://schemas.microsoft.com/office/drawing/2014/main" id="{59895177-5990-0FDD-EAA9-3B34D446AE34}"/>
              </a:ext>
            </a:extLst>
          </p:cNvPr>
          <p:cNvSpPr txBox="1"/>
          <p:nvPr/>
        </p:nvSpPr>
        <p:spPr>
          <a:xfrm>
            <a:off x="3411247" y="2226034"/>
            <a:ext cx="5437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1400" b="0" i="0" u="none" strike="noStrike" kern="1200" cap="none" spc="0" normalizeH="0" baseline="0" noProof="0" dirty="0">
                <a:ln>
                  <a:noFill/>
                </a:ln>
                <a:solidFill>
                  <a:srgbClr val="000000"/>
                </a:solidFill>
                <a:effectLst/>
                <a:uLnTx/>
                <a:uFillTx/>
                <a:latin typeface="Arial" charset="0"/>
                <a:ea typeface="ＭＳ Ｐゴシック" charset="0"/>
              </a:rPr>
              <a:t>日历</a:t>
            </a:r>
          </a:p>
        </p:txBody>
      </p:sp>
    </p:spTree>
    <p:extLst>
      <p:ext uri="{BB962C8B-B14F-4D97-AF65-F5344CB8AC3E}">
        <p14:creationId xmlns:p14="http://schemas.microsoft.com/office/powerpoint/2010/main" val="56233284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1"/>
          <p:cNvSpPr>
            <a:spLocks/>
          </p:cNvSpPr>
          <p:nvPr/>
        </p:nvSpPr>
        <p:spPr bwMode="auto">
          <a:xfrm>
            <a:off x="6553200" y="6248400"/>
            <a:ext cx="2133600"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5D76D3AE-6EC6-4799-A882-73068250129D}" type="slidenum">
              <a:rPr lang="en-US" altLang="en-US" sz="1000">
                <a:solidFill>
                  <a:srgbClr val="FFFFFF"/>
                </a:solidFill>
                <a:effectLst>
                  <a:outerShdw blurRad="38100" dist="38100" dir="2700000" algn="tl">
                    <a:srgbClr val="000000"/>
                  </a:outerShdw>
                </a:effectLst>
              </a:rPr>
              <a:pPr algn="r" eaLnBrk="1"/>
              <a:t>38</a:t>
            </a:fld>
            <a:endParaRPr lang="en-US" altLang="en-US"/>
          </a:p>
        </p:txBody>
      </p:sp>
      <p:sp>
        <p:nvSpPr>
          <p:cNvPr id="47106" name="Rectangle 2"/>
          <p:cNvSpPr>
            <a:spLocks noGrp="1" noChangeArrowheads="1"/>
          </p:cNvSpPr>
          <p:nvPr>
            <p:ph type="title"/>
          </p:nvPr>
        </p:nvSpPr>
        <p:spPr>
          <a:xfrm>
            <a:off x="457200" y="95250"/>
            <a:ext cx="8229600" cy="1503363"/>
          </a:xfrm>
        </p:spPr>
        <p:txBody>
          <a:bodyPr/>
          <a:lstStyle/>
          <a:p>
            <a:pPr algn="ctr" defTabSz="914400" eaLnBrk="1"/>
            <a:endParaRPr lang="en-US" altLang="en-US" sz="4400">
              <a:solidFill>
                <a:srgbClr val="CCECFF"/>
              </a:solidFill>
              <a:effectLst>
                <a:outerShdw blurRad="38100" dist="38100" dir="2700000" algn="tl">
                  <a:srgbClr val="000000"/>
                </a:outerShdw>
              </a:effectLst>
              <a:latin typeface="Arial Bold" pitchFamily="2" charset="0"/>
              <a:sym typeface="Arial Bold" pitchFamily="2" charset="0"/>
            </a:endParaRPr>
          </a:p>
        </p:txBody>
      </p:sp>
      <p:sp>
        <p:nvSpPr>
          <p:cNvPr id="47107" name="Rectangle 3"/>
          <p:cNvSpPr>
            <a:spLocks noGrp="1" noChangeArrowheads="1"/>
          </p:cNvSpPr>
          <p:nvPr>
            <p:ph type="body" idx="1"/>
          </p:nvPr>
        </p:nvSpPr>
        <p:spPr>
          <a:xfrm>
            <a:off x="457200" y="1600200"/>
            <a:ext cx="8229600" cy="5256213"/>
          </a:xfrm>
        </p:spPr>
        <p:txBody>
          <a:bodyPr/>
          <a:lstStyle/>
          <a:p>
            <a:pPr defTabSz="914400" eaLnBrk="1">
              <a:spcBef>
                <a:spcPts val="700"/>
              </a:spcBef>
              <a:buClr>
                <a:srgbClr val="99FF99"/>
              </a:buClr>
              <a:buSzPct val="80000"/>
              <a:buFont typeface="Wingdings" pitchFamily="2" charset="2"/>
              <a:buChar char="➢"/>
            </a:pPr>
            <a:endParaRPr lang="en-US" altLang="en-US" sz="3200">
              <a:solidFill>
                <a:srgbClr val="FFFFFF"/>
              </a:solidFill>
              <a:effectLst>
                <a:outerShdw blurRad="38100" dist="38100" dir="2700000" algn="tl">
                  <a:srgbClr val="000000"/>
                </a:outerShdw>
              </a:effectLst>
              <a:latin typeface="Arial" pitchFamily="34" charset="0"/>
              <a:cs typeface="Arial" pitchFamily="34" charset="0"/>
              <a:sym typeface="Arial" pitchFamily="34" charset="0"/>
            </a:endParaRPr>
          </a:p>
        </p:txBody>
      </p:sp>
      <p:pic>
        <p:nvPicPr>
          <p:cNvPr id="47108" name="Picture 4" descr="C:\Users\Adventure\Documents\gra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7109" name="AutoShape 5"/>
          <p:cNvSpPr>
            <a:spLocks/>
          </p:cNvSpPr>
          <p:nvPr/>
        </p:nvSpPr>
        <p:spPr bwMode="auto">
          <a:xfrm>
            <a:off x="323850" y="1341438"/>
            <a:ext cx="4038600" cy="4032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alpha val="50195"/>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90000"/>
              </a:lnSpc>
              <a:spcBef>
                <a:spcPts val="600"/>
              </a:spcBef>
            </a:pPr>
            <a:r>
              <a:rPr lang="en-US" altLang="en-US" sz="2600">
                <a:latin typeface="Arial Bold" pitchFamily="2" charset="0"/>
                <a:sym typeface="Arial Bold" pitchFamily="2" charset="0"/>
              </a:rPr>
              <a:t>NT Wright </a:t>
            </a:r>
          </a:p>
          <a:p>
            <a:pPr algn="ctr" eaLnBrk="1">
              <a:lnSpc>
                <a:spcPct val="90000"/>
              </a:lnSpc>
              <a:spcBef>
                <a:spcPts val="600"/>
              </a:spcBef>
            </a:pPr>
            <a:r>
              <a:rPr lang="en-US" altLang="en-US" sz="2600">
                <a:latin typeface="Arial Bold" pitchFamily="2" charset="0"/>
                <a:sym typeface="Arial Bold" pitchFamily="2" charset="0"/>
              </a:rPr>
              <a:t>Ben Witherington III</a:t>
            </a:r>
          </a:p>
          <a:p>
            <a:pPr algn="ctr" eaLnBrk="1">
              <a:lnSpc>
                <a:spcPct val="90000"/>
              </a:lnSpc>
              <a:spcBef>
                <a:spcPts val="600"/>
              </a:spcBef>
            </a:pPr>
            <a:r>
              <a:rPr lang="en-US" altLang="en-US" sz="2600">
                <a:latin typeface="Arial Bold" pitchFamily="2" charset="0"/>
                <a:sym typeface="Arial Bold" pitchFamily="2" charset="0"/>
              </a:rPr>
              <a:t>Gordon Fee</a:t>
            </a:r>
          </a:p>
          <a:p>
            <a:pPr algn="ctr" eaLnBrk="1">
              <a:lnSpc>
                <a:spcPct val="90000"/>
              </a:lnSpc>
              <a:spcBef>
                <a:spcPts val="600"/>
              </a:spcBef>
            </a:pPr>
            <a:r>
              <a:rPr lang="en-US" altLang="en-US" sz="2600">
                <a:latin typeface="Arial Bold" pitchFamily="2" charset="0"/>
                <a:sym typeface="Arial Bold" pitchFamily="2" charset="0"/>
              </a:rPr>
              <a:t>Scot McKnight</a:t>
            </a:r>
          </a:p>
          <a:p>
            <a:pPr algn="ctr" eaLnBrk="1">
              <a:lnSpc>
                <a:spcPct val="90000"/>
              </a:lnSpc>
              <a:spcBef>
                <a:spcPts val="600"/>
              </a:spcBef>
            </a:pPr>
            <a:r>
              <a:rPr lang="en-US" altLang="en-US" sz="2600">
                <a:latin typeface="Arial Bold" pitchFamily="2" charset="0"/>
                <a:sym typeface="Arial Bold" pitchFamily="2" charset="0"/>
              </a:rPr>
              <a:t>Ruth A. Tucker</a:t>
            </a:r>
          </a:p>
          <a:p>
            <a:pPr algn="ctr" eaLnBrk="1">
              <a:lnSpc>
                <a:spcPct val="90000"/>
              </a:lnSpc>
              <a:spcBef>
                <a:spcPts val="600"/>
              </a:spcBef>
            </a:pPr>
            <a:r>
              <a:rPr lang="en-US" altLang="en-US" sz="2600">
                <a:latin typeface="Arial Bold" pitchFamily="2" charset="0"/>
                <a:sym typeface="Arial Bold" pitchFamily="2" charset="0"/>
              </a:rPr>
              <a:t>Walter C. Kaiser</a:t>
            </a:r>
          </a:p>
          <a:p>
            <a:pPr algn="ctr" eaLnBrk="1">
              <a:lnSpc>
                <a:spcPct val="90000"/>
              </a:lnSpc>
              <a:spcBef>
                <a:spcPts val="600"/>
              </a:spcBef>
            </a:pPr>
            <a:r>
              <a:rPr lang="en-US" altLang="en-US" sz="2600">
                <a:latin typeface="Arial Bold" pitchFamily="2" charset="0"/>
                <a:sym typeface="Arial Bold" pitchFamily="2" charset="0"/>
              </a:rPr>
              <a:t>Jim Wallis</a:t>
            </a:r>
          </a:p>
          <a:p>
            <a:pPr algn="ctr" eaLnBrk="1">
              <a:lnSpc>
                <a:spcPct val="90000"/>
              </a:lnSpc>
              <a:spcBef>
                <a:spcPts val="600"/>
              </a:spcBef>
            </a:pPr>
            <a:r>
              <a:rPr lang="en-US" altLang="en-US" sz="2600">
                <a:latin typeface="Arial Bold" pitchFamily="2" charset="0"/>
                <a:sym typeface="Arial Bold" pitchFamily="2" charset="0"/>
              </a:rPr>
              <a:t>Rachel Held Evans</a:t>
            </a:r>
          </a:p>
          <a:p>
            <a:pPr algn="ctr" eaLnBrk="1">
              <a:lnSpc>
                <a:spcPct val="90000"/>
              </a:lnSpc>
              <a:spcBef>
                <a:spcPts val="600"/>
              </a:spcBef>
            </a:pPr>
            <a:r>
              <a:rPr lang="en-US" altLang="en-US" sz="2600">
                <a:latin typeface="Arial Bold" pitchFamily="2" charset="0"/>
                <a:sym typeface="Arial Bold" pitchFamily="2" charset="0"/>
              </a:rPr>
              <a:t>Gilbert Bilezikian</a:t>
            </a:r>
            <a:endParaRPr lang="en-US" altLang="en-US"/>
          </a:p>
        </p:txBody>
      </p:sp>
      <p:grpSp>
        <p:nvGrpSpPr>
          <p:cNvPr id="180230" name="Group 6"/>
          <p:cNvGrpSpPr>
            <a:grpSpLocks/>
          </p:cNvGrpSpPr>
          <p:nvPr/>
        </p:nvGrpSpPr>
        <p:grpSpPr bwMode="auto">
          <a:xfrm>
            <a:off x="4648200" y="1341438"/>
            <a:ext cx="4038600" cy="4032250"/>
            <a:chOff x="0" y="0"/>
            <a:chExt cx="4038600" cy="4032250"/>
          </a:xfrm>
        </p:grpSpPr>
        <p:sp>
          <p:nvSpPr>
            <p:cNvPr id="47111" name="AutoShape 7"/>
            <p:cNvSpPr>
              <a:spLocks/>
            </p:cNvSpPr>
            <p:nvPr/>
          </p:nvSpPr>
          <p:spPr bwMode="auto">
            <a:xfrm>
              <a:off x="0" y="0"/>
              <a:ext cx="4038600" cy="4032250"/>
            </a:xfrm>
            <a:custGeom>
              <a:avLst/>
              <a:gdLst>
                <a:gd name="T0" fmla="*/ 2019300 w 21600"/>
                <a:gd name="T1" fmla="*/ 2016125 h 21600"/>
                <a:gd name="T2" fmla="*/ 2019300 w 21600"/>
                <a:gd name="T3" fmla="*/ 2016125 h 21600"/>
                <a:gd name="T4" fmla="*/ 2019300 w 21600"/>
                <a:gd name="T5" fmla="*/ 2016125 h 21600"/>
                <a:gd name="T6" fmla="*/ 2019300 w 21600"/>
                <a:gd name="T7" fmla="*/ 2016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FFFFFF">
                <a:alpha val="50195"/>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sp>
          <p:nvSpPr>
            <p:cNvPr id="47112" name="AutoShape 8"/>
            <p:cNvSpPr>
              <a:spLocks/>
            </p:cNvSpPr>
            <p:nvPr/>
          </p:nvSpPr>
          <p:spPr bwMode="auto">
            <a:xfrm>
              <a:off x="0" y="0"/>
              <a:ext cx="4038600" cy="3951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90000"/>
                </a:lnSpc>
                <a:spcBef>
                  <a:spcPts val="600"/>
                </a:spcBef>
              </a:pPr>
              <a:r>
                <a:rPr lang="en-US" altLang="en-US" sz="2600">
                  <a:latin typeface="Arial Bold" pitchFamily="2" charset="0"/>
                  <a:sym typeface="Arial Bold" pitchFamily="2" charset="0"/>
                </a:rPr>
                <a:t>J.I. Packer </a:t>
              </a:r>
              <a:endParaRPr lang="en-US" altLang="en-US" sz="2600">
                <a:latin typeface="Calibri" pitchFamily="34" charset="0"/>
                <a:cs typeface="Calibri" pitchFamily="34" charset="0"/>
                <a:sym typeface="Calibri" pitchFamily="34" charset="0"/>
              </a:endParaRPr>
            </a:p>
            <a:p>
              <a:pPr algn="ctr" eaLnBrk="1">
                <a:lnSpc>
                  <a:spcPct val="90000"/>
                </a:lnSpc>
                <a:spcBef>
                  <a:spcPts val="600"/>
                </a:spcBef>
              </a:pPr>
              <a:r>
                <a:rPr lang="en-US" altLang="en-US" sz="2600">
                  <a:latin typeface="Arial Bold" pitchFamily="2" charset="0"/>
                  <a:sym typeface="Arial Bold" pitchFamily="2" charset="0"/>
                </a:rPr>
                <a:t>Tim Keller </a:t>
              </a:r>
              <a:endParaRPr lang="en-US" altLang="en-US" sz="2600">
                <a:latin typeface="Calibri" pitchFamily="34" charset="0"/>
                <a:cs typeface="Calibri" pitchFamily="34" charset="0"/>
                <a:sym typeface="Calibri" pitchFamily="34" charset="0"/>
              </a:endParaRPr>
            </a:p>
            <a:p>
              <a:pPr algn="ctr" eaLnBrk="1">
                <a:lnSpc>
                  <a:spcPct val="90000"/>
                </a:lnSpc>
                <a:spcBef>
                  <a:spcPts val="600"/>
                </a:spcBef>
              </a:pPr>
              <a:r>
                <a:rPr lang="en-US" altLang="en-US" sz="2600">
                  <a:latin typeface="Arial Bold" pitchFamily="2" charset="0"/>
                  <a:sym typeface="Arial Bold" pitchFamily="2" charset="0"/>
                </a:rPr>
                <a:t>John F. MacArthur </a:t>
              </a:r>
              <a:endParaRPr lang="en-US" altLang="en-US" sz="2600">
                <a:latin typeface="Calibri" pitchFamily="34" charset="0"/>
                <a:cs typeface="Calibri" pitchFamily="34" charset="0"/>
                <a:sym typeface="Calibri" pitchFamily="34" charset="0"/>
              </a:endParaRPr>
            </a:p>
            <a:p>
              <a:pPr algn="ctr" eaLnBrk="1">
                <a:lnSpc>
                  <a:spcPct val="90000"/>
                </a:lnSpc>
                <a:spcBef>
                  <a:spcPts val="600"/>
                </a:spcBef>
              </a:pPr>
              <a:r>
                <a:rPr lang="en-US" altLang="en-US" sz="2600">
                  <a:latin typeface="Arial Bold" pitchFamily="2" charset="0"/>
                  <a:sym typeface="Arial Bold" pitchFamily="2" charset="0"/>
                </a:rPr>
                <a:t>C.S. Lewis </a:t>
              </a:r>
              <a:endParaRPr lang="en-US" altLang="en-US" sz="2600">
                <a:latin typeface="Calibri" pitchFamily="34" charset="0"/>
                <a:cs typeface="Calibri" pitchFamily="34" charset="0"/>
                <a:sym typeface="Calibri" pitchFamily="34" charset="0"/>
              </a:endParaRPr>
            </a:p>
            <a:p>
              <a:pPr algn="ctr" eaLnBrk="1">
                <a:lnSpc>
                  <a:spcPct val="90000"/>
                </a:lnSpc>
                <a:spcBef>
                  <a:spcPts val="600"/>
                </a:spcBef>
              </a:pPr>
              <a:r>
                <a:rPr lang="en-US" altLang="en-US" sz="2600">
                  <a:latin typeface="Arial Bold" pitchFamily="2" charset="0"/>
                  <a:sym typeface="Arial Bold" pitchFamily="2" charset="0"/>
                </a:rPr>
                <a:t>John Piper </a:t>
              </a:r>
              <a:endParaRPr lang="en-US" altLang="en-US" sz="2600">
                <a:latin typeface="Calibri" pitchFamily="34" charset="0"/>
                <a:cs typeface="Calibri" pitchFamily="34" charset="0"/>
                <a:sym typeface="Calibri" pitchFamily="34" charset="0"/>
              </a:endParaRPr>
            </a:p>
            <a:p>
              <a:pPr algn="ctr" eaLnBrk="1">
                <a:lnSpc>
                  <a:spcPct val="90000"/>
                </a:lnSpc>
                <a:spcBef>
                  <a:spcPts val="600"/>
                </a:spcBef>
              </a:pPr>
              <a:r>
                <a:rPr lang="en-US" altLang="en-US" sz="2600">
                  <a:latin typeface="Arial Bold" pitchFamily="2" charset="0"/>
                  <a:sym typeface="Arial Bold" pitchFamily="2" charset="0"/>
                </a:rPr>
                <a:t>John Wimber </a:t>
              </a:r>
              <a:endParaRPr lang="en-US" altLang="en-US" sz="2600">
                <a:latin typeface="Calibri" pitchFamily="34" charset="0"/>
                <a:cs typeface="Calibri" pitchFamily="34" charset="0"/>
                <a:sym typeface="Calibri" pitchFamily="34" charset="0"/>
              </a:endParaRPr>
            </a:p>
            <a:p>
              <a:pPr algn="ctr" eaLnBrk="1">
                <a:lnSpc>
                  <a:spcPct val="90000"/>
                </a:lnSpc>
                <a:spcBef>
                  <a:spcPts val="600"/>
                </a:spcBef>
              </a:pPr>
              <a:r>
                <a:rPr lang="en-US" altLang="en-US" sz="2600">
                  <a:latin typeface="Arial Bold" pitchFamily="2" charset="0"/>
                  <a:sym typeface="Arial Bold" pitchFamily="2" charset="0"/>
                </a:rPr>
                <a:t>Mark Driscoll </a:t>
              </a:r>
              <a:endParaRPr lang="en-US" altLang="en-US" sz="2600">
                <a:latin typeface="Calibri" pitchFamily="34" charset="0"/>
                <a:cs typeface="Calibri" pitchFamily="34" charset="0"/>
                <a:sym typeface="Calibri" pitchFamily="34" charset="0"/>
              </a:endParaRPr>
            </a:p>
            <a:p>
              <a:pPr algn="ctr" eaLnBrk="1">
                <a:lnSpc>
                  <a:spcPct val="90000"/>
                </a:lnSpc>
                <a:spcBef>
                  <a:spcPts val="600"/>
                </a:spcBef>
              </a:pPr>
              <a:r>
                <a:rPr lang="en-US" altLang="en-US" sz="2600">
                  <a:latin typeface="Arial Bold" pitchFamily="2" charset="0"/>
                  <a:sym typeface="Arial Bold" pitchFamily="2" charset="0"/>
                </a:rPr>
                <a:t>Elisabeth Elliot</a:t>
              </a:r>
              <a:endParaRPr lang="en-US" altLang="en-US" sz="2600">
                <a:latin typeface="Calibri" pitchFamily="34" charset="0"/>
                <a:cs typeface="Calibri" pitchFamily="34" charset="0"/>
                <a:sym typeface="Calibri" pitchFamily="34" charset="0"/>
              </a:endParaRPr>
            </a:p>
            <a:p>
              <a:pPr algn="ctr" eaLnBrk="1">
                <a:lnSpc>
                  <a:spcPct val="90000"/>
                </a:lnSpc>
                <a:spcBef>
                  <a:spcPts val="600"/>
                </a:spcBef>
              </a:pPr>
              <a:r>
                <a:rPr lang="en-US" altLang="en-US" sz="2600">
                  <a:latin typeface="Arial Bold" pitchFamily="2" charset="0"/>
                  <a:sym typeface="Arial Bold" pitchFamily="2" charset="0"/>
                </a:rPr>
                <a:t>Douglas Wilson</a:t>
              </a:r>
              <a:r>
                <a:rPr lang="en-US" altLang="en-US" sz="2600" baseline="30000">
                  <a:latin typeface="Arial Bold" pitchFamily="2" charset="0"/>
                  <a:sym typeface="Arial Bold" pitchFamily="2" charset="0"/>
                </a:rPr>
                <a:t> </a:t>
              </a:r>
              <a:endParaRPr lang="en-US" altLang="en-US"/>
            </a:p>
          </p:txBody>
        </p:sp>
      </p:grpSp>
      <p:sp>
        <p:nvSpPr>
          <p:cNvPr id="47113" name="AutoShape 9"/>
          <p:cNvSpPr>
            <a:spLocks/>
          </p:cNvSpPr>
          <p:nvPr/>
        </p:nvSpPr>
        <p:spPr bwMode="auto">
          <a:xfrm>
            <a:off x="3851275" y="2660650"/>
            <a:ext cx="1368425" cy="1101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7200">
                <a:effectLst>
                  <a:outerShdw blurRad="38100" dist="38100" dir="2700000" algn="tl">
                    <a:srgbClr val="FFFFFF"/>
                  </a:outerShdw>
                </a:effectLst>
              </a:rPr>
              <a:t>vs</a:t>
            </a:r>
            <a:endParaRPr lang="en-US" altLang="en-US"/>
          </a:p>
        </p:txBody>
      </p:sp>
      <p:sp>
        <p:nvSpPr>
          <p:cNvPr id="47114" name="AutoShape 10"/>
          <p:cNvSpPr>
            <a:spLocks/>
          </p:cNvSpPr>
          <p:nvPr/>
        </p:nvSpPr>
        <p:spPr bwMode="auto">
          <a:xfrm>
            <a:off x="785813" y="384175"/>
            <a:ext cx="3303587" cy="704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800">
                <a:solidFill>
                  <a:srgbClr val="FFFFFF"/>
                </a:solidFill>
                <a:latin typeface="SimSun" pitchFamily="2" charset="-122"/>
                <a:ea typeface="SimSun" pitchFamily="2" charset="-122"/>
                <a:sym typeface="SimSun" pitchFamily="2" charset="-122"/>
              </a:rPr>
              <a:t>彼此平等论</a:t>
            </a:r>
            <a:r>
              <a:rPr lang="en-US" altLang="ja-JP" sz="4800">
                <a:solidFill>
                  <a:srgbClr val="FFFFFF"/>
                </a:solidFill>
                <a:latin typeface="SimSun" pitchFamily="2" charset="-122"/>
                <a:ea typeface="SimSun" pitchFamily="2" charset="-122"/>
                <a:sym typeface="SimSun" pitchFamily="2" charset="-122"/>
              </a:rPr>
              <a:t>	</a:t>
            </a:r>
            <a:endParaRPr lang="en-US" altLang="en-US"/>
          </a:p>
        </p:txBody>
      </p:sp>
      <p:sp>
        <p:nvSpPr>
          <p:cNvPr id="47115" name="AutoShape 11"/>
          <p:cNvSpPr>
            <a:spLocks/>
          </p:cNvSpPr>
          <p:nvPr/>
        </p:nvSpPr>
        <p:spPr bwMode="auto">
          <a:xfrm>
            <a:off x="5027613" y="430213"/>
            <a:ext cx="2973387" cy="1093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400">
                <a:solidFill>
                  <a:srgbClr val="FFFFFF"/>
                </a:solidFill>
                <a:latin typeface="SimSun" pitchFamily="2" charset="-122"/>
                <a:ea typeface="SimSun" pitchFamily="2" charset="-122"/>
                <a:sym typeface="SimSun" pitchFamily="2" charset="-122"/>
              </a:rPr>
              <a:t>互相补足论</a:t>
            </a:r>
            <a:endParaRPr lang="en-US" altLang="en-US" sz="1200">
              <a:solidFill>
                <a:srgbClr val="FFFFFF"/>
              </a:solidFill>
              <a:latin typeface="SimSun" pitchFamily="2" charset="-122"/>
              <a:ea typeface="SimSun" pitchFamily="2" charset="-122"/>
              <a:sym typeface="SimSun" pitchFamily="2" charset="-122"/>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1"/>
          <p:cNvSpPr>
            <a:spLocks/>
          </p:cNvSpPr>
          <p:nvPr/>
        </p:nvSpPr>
        <p:spPr bwMode="auto">
          <a:xfrm>
            <a:off x="6553200" y="6248400"/>
            <a:ext cx="2133600" cy="22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15428417-1244-4E8C-9D7F-66351610AC00}" type="slidenum">
              <a:rPr lang="en-US" altLang="en-US" sz="1000">
                <a:solidFill>
                  <a:srgbClr val="FFFFFF"/>
                </a:solidFill>
                <a:effectLst>
                  <a:outerShdw blurRad="38100" dist="38100" dir="2700000" algn="tl">
                    <a:srgbClr val="000000"/>
                  </a:outerShdw>
                </a:effectLst>
              </a:rPr>
              <a:pPr algn="r" eaLnBrk="1"/>
              <a:t>39</a:t>
            </a:fld>
            <a:endParaRPr lang="en-US" altLang="en-US"/>
          </a:p>
        </p:txBody>
      </p:sp>
      <p:sp>
        <p:nvSpPr>
          <p:cNvPr id="48130" name="Rectangle 2"/>
          <p:cNvSpPr>
            <a:spLocks noGrp="1" noChangeArrowheads="1"/>
          </p:cNvSpPr>
          <p:nvPr>
            <p:ph type="title"/>
          </p:nvPr>
        </p:nvSpPr>
        <p:spPr>
          <a:xfrm>
            <a:off x="457200" y="95250"/>
            <a:ext cx="8229600" cy="1503363"/>
          </a:xfrm>
        </p:spPr>
        <p:txBody>
          <a:bodyPr/>
          <a:lstStyle/>
          <a:p>
            <a:pPr algn="ctr" defTabSz="914400" eaLnBrk="1"/>
            <a:endParaRPr lang="en-US" altLang="en-US" sz="4400">
              <a:solidFill>
                <a:srgbClr val="CCECFF"/>
              </a:solidFill>
              <a:effectLst>
                <a:outerShdw blurRad="38100" dist="38100" dir="2700000" algn="tl">
                  <a:srgbClr val="000000"/>
                </a:outerShdw>
              </a:effectLst>
              <a:latin typeface="Arial Bold" pitchFamily="2" charset="0"/>
              <a:sym typeface="Arial Bold" pitchFamily="2" charset="0"/>
            </a:endParaRPr>
          </a:p>
        </p:txBody>
      </p:sp>
      <p:sp>
        <p:nvSpPr>
          <p:cNvPr id="48131" name="Rectangle 3"/>
          <p:cNvSpPr>
            <a:spLocks noGrp="1" noChangeArrowheads="1"/>
          </p:cNvSpPr>
          <p:nvPr>
            <p:ph type="body" idx="1"/>
          </p:nvPr>
        </p:nvSpPr>
        <p:spPr>
          <a:xfrm>
            <a:off x="457200" y="1600200"/>
            <a:ext cx="8229600" cy="5256213"/>
          </a:xfrm>
        </p:spPr>
        <p:txBody>
          <a:bodyPr/>
          <a:lstStyle/>
          <a:p>
            <a:pPr defTabSz="914400" eaLnBrk="1">
              <a:spcBef>
                <a:spcPts val="700"/>
              </a:spcBef>
              <a:buClr>
                <a:srgbClr val="99FF99"/>
              </a:buClr>
              <a:buSzPct val="80000"/>
              <a:buFont typeface="Wingdings" pitchFamily="2" charset="2"/>
              <a:buChar char="➢"/>
            </a:pPr>
            <a:endParaRPr lang="en-US" altLang="en-US" sz="3200">
              <a:solidFill>
                <a:srgbClr val="FFFFFF"/>
              </a:solidFill>
              <a:effectLst>
                <a:outerShdw blurRad="38100" dist="38100" dir="2700000" algn="tl">
                  <a:srgbClr val="000000"/>
                </a:outerShdw>
              </a:effectLst>
              <a:latin typeface="Arial" pitchFamily="34" charset="0"/>
              <a:cs typeface="Arial" pitchFamily="34" charset="0"/>
              <a:sym typeface="Arial" pitchFamily="34" charset="0"/>
            </a:endParaRPr>
          </a:p>
        </p:txBody>
      </p:sp>
      <p:pic>
        <p:nvPicPr>
          <p:cNvPr id="48132" name="Picture 4" descr="C:\Users\Adventure\Documents\soil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133" name="AutoShape 5"/>
          <p:cNvSpPr>
            <a:spLocks/>
          </p:cNvSpPr>
          <p:nvPr/>
        </p:nvSpPr>
        <p:spPr bwMode="auto">
          <a:xfrm>
            <a:off x="3074988" y="328613"/>
            <a:ext cx="3348037" cy="1466850"/>
          </a:xfrm>
          <a:custGeom>
            <a:avLst/>
            <a:gdLst>
              <a:gd name="T0" fmla="*/ 1674019 w 21600"/>
              <a:gd name="T1" fmla="*/ 733425 h 21600"/>
              <a:gd name="T2" fmla="*/ 1674019 w 21600"/>
              <a:gd name="T3" fmla="*/ 733425 h 21600"/>
              <a:gd name="T4" fmla="*/ 1674019 w 21600"/>
              <a:gd name="T5" fmla="*/ 733425 h 21600"/>
              <a:gd name="T6" fmla="*/ 1674019 w 21600"/>
              <a:gd name="T7" fmla="*/ 7334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FFFFFF">
              <a:alpha val="35294"/>
            </a:srgbClr>
          </a:solidFill>
          <a:ln w="38100" cap="flat" cmpd="sng">
            <a:solidFill>
              <a:srgbClr val="73FA79">
                <a:alpha val="35294"/>
              </a:srgbClr>
            </a:solidFill>
            <a:prstDash val="solid"/>
            <a:miter lim="0"/>
            <a:headEnd/>
            <a:tailEnd/>
          </a:ln>
          <a:effectLst>
            <a:outerShdw blurRad="38100" dist="20000" dir="5400000" algn="ctr" rotWithShape="0">
              <a:srgbClr val="000000">
                <a:alpha val="37999"/>
              </a:srgbClr>
            </a:outerShdw>
          </a:effectLst>
        </p:spPr>
        <p:txBody>
          <a:bodyPr lIns="0" tIns="0" rIns="0" bIns="0" anchor="ctr"/>
          <a:lstStyle/>
          <a:p>
            <a:endParaRPr lang="en-GB"/>
          </a:p>
        </p:txBody>
      </p:sp>
      <p:sp>
        <p:nvSpPr>
          <p:cNvPr id="48134" name="AutoShape 6"/>
          <p:cNvSpPr>
            <a:spLocks/>
          </p:cNvSpPr>
          <p:nvPr/>
        </p:nvSpPr>
        <p:spPr bwMode="auto">
          <a:xfrm>
            <a:off x="3478213" y="711200"/>
            <a:ext cx="2541587" cy="703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800">
                <a:latin typeface="SimSun" pitchFamily="2" charset="-122"/>
                <a:ea typeface="SimSun" pitchFamily="2" charset="-122"/>
                <a:sym typeface="SimSun" pitchFamily="2" charset="-122"/>
              </a:rPr>
              <a:t>共同基础</a:t>
            </a:r>
            <a:endParaRPr lang="en-US" altLang="en-US"/>
          </a:p>
        </p:txBody>
      </p:sp>
      <p:sp>
        <p:nvSpPr>
          <p:cNvPr id="48135" name="AutoShape 7"/>
          <p:cNvSpPr>
            <a:spLocks/>
          </p:cNvSpPr>
          <p:nvPr/>
        </p:nvSpPr>
        <p:spPr bwMode="auto">
          <a:xfrm>
            <a:off x="231775" y="2274888"/>
            <a:ext cx="8678863" cy="3524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marL="438150" indent="-209550"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buSzPct val="100000"/>
              <a:buFont typeface="Symbol" pitchFamily="18" charset="2"/>
              <a:buChar char="•"/>
            </a:pPr>
            <a:r>
              <a:rPr lang="ja-JP" altLang="en-US" sz="3900">
                <a:solidFill>
                  <a:srgbClr val="FFFFFF"/>
                </a:solidFill>
                <a:latin typeface="SimSun" pitchFamily="2" charset="-122"/>
                <a:ea typeface="SimSun" pitchFamily="2" charset="-122"/>
                <a:sym typeface="SimSun" pitchFamily="2" charset="-122"/>
              </a:rPr>
              <a:t>它不像童女怀孕，基督的神性，靠恩典得救般重要</a:t>
            </a:r>
            <a:endParaRPr lang="en-US" altLang="ja-JP" sz="3900">
              <a:solidFill>
                <a:srgbClr val="FFFFFF"/>
              </a:solidFill>
              <a:latin typeface="SimSun" pitchFamily="2" charset="-122"/>
              <a:ea typeface="SimSun" pitchFamily="2" charset="-122"/>
              <a:sym typeface="SimSun" pitchFamily="2" charset="-122"/>
            </a:endParaRPr>
          </a:p>
          <a:p>
            <a:pPr eaLnBrk="1">
              <a:lnSpc>
                <a:spcPct val="115000"/>
              </a:lnSpc>
              <a:spcBef>
                <a:spcPts val="1000"/>
              </a:spcBef>
              <a:buSzPct val="100000"/>
              <a:buFont typeface="Symbol" pitchFamily="18" charset="2"/>
              <a:buChar char="•"/>
            </a:pPr>
            <a:r>
              <a:rPr lang="ja-JP" altLang="en-US" sz="3900">
                <a:solidFill>
                  <a:srgbClr val="FFFFFF"/>
                </a:solidFill>
                <a:latin typeface="SimSun" pitchFamily="2" charset="-122"/>
                <a:ea typeface="SimSun" pitchFamily="2" charset="-122"/>
                <a:sym typeface="SimSun" pitchFamily="2" charset="-122"/>
              </a:rPr>
              <a:t>我们能够在爱里异中求同</a:t>
            </a:r>
            <a:endParaRPr lang="en-US" altLang="ja-JP" sz="3900">
              <a:solidFill>
                <a:srgbClr val="FFFFFF"/>
              </a:solidFill>
              <a:latin typeface="SimSun" pitchFamily="2" charset="-122"/>
              <a:ea typeface="SimSun" pitchFamily="2" charset="-122"/>
              <a:sym typeface="SimSun" pitchFamily="2" charset="-122"/>
            </a:endParaRPr>
          </a:p>
          <a:p>
            <a:pPr eaLnBrk="1">
              <a:lnSpc>
                <a:spcPct val="115000"/>
              </a:lnSpc>
              <a:spcBef>
                <a:spcPts val="1000"/>
              </a:spcBef>
              <a:buSzPct val="100000"/>
              <a:buFont typeface="Symbol" pitchFamily="18" charset="2"/>
              <a:buChar char="•"/>
            </a:pPr>
            <a:r>
              <a:rPr lang="ja-JP" altLang="en-US" sz="3900">
                <a:solidFill>
                  <a:srgbClr val="FFFFFF"/>
                </a:solidFill>
                <a:latin typeface="SimSun" pitchFamily="2" charset="-122"/>
                <a:ea typeface="SimSun" pitchFamily="2" charset="-122"/>
                <a:sym typeface="SimSun" pitchFamily="2" charset="-122"/>
              </a:rPr>
              <a:t>我们能在公众场合向别人学习神的话</a:t>
            </a:r>
            <a:endParaRPr lang="en-US" altLang="en-US" sz="3900">
              <a:solidFill>
                <a:srgbClr val="FFFFFF"/>
              </a:solidFill>
              <a:latin typeface="SimSun" pitchFamily="2" charset="-122"/>
              <a:ea typeface="SimSun" pitchFamily="2" charset="-122"/>
              <a:sym typeface="SimSun" pitchFamily="2" charset="-12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originals/5e/ab/4d/5eab4d565f6a160336705b6b96804332.jpg">
            <a:extLst>
              <a:ext uri="{FF2B5EF4-FFF2-40B4-BE49-F238E27FC236}">
                <a16:creationId xmlns:a16="http://schemas.microsoft.com/office/drawing/2014/main" id="{6EEA1BF6-5193-A149-9726-289029E51B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12" b="54210"/>
          <a:stretch/>
        </p:blipFill>
        <p:spPr bwMode="auto">
          <a:xfrm>
            <a:off x="4499992" y="1114192"/>
            <a:ext cx="4644008" cy="418701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zh-CN" altLang="en-US" sz="4800" b="1" dirty="0">
                <a:effectLst>
                  <a:glow rad="127000">
                    <a:schemeClr val="tx1"/>
                  </a:glow>
                </a:effectLst>
                <a:latin typeface="Arial" charset="0"/>
                <a:ea typeface="ＭＳ Ｐゴシック" charset="0"/>
                <a:cs typeface="ＭＳ Ｐゴシック" charset="0"/>
              </a:rPr>
              <a:t>但我们能击败异端吗？</a:t>
            </a:r>
            <a:endParaRPr lang="en-US" sz="4800" b="1" dirty="0">
              <a:effectLst>
                <a:glow rad="127000">
                  <a:schemeClr val="tx1"/>
                </a:glow>
              </a:effectLst>
              <a:latin typeface="Arial" charset="0"/>
              <a:ea typeface="ＭＳ Ｐゴシック" charset="0"/>
              <a:cs typeface="ＭＳ Ｐゴシック" charset="0"/>
            </a:endParaRPr>
          </a:p>
        </p:txBody>
      </p:sp>
      <p:pic>
        <p:nvPicPr>
          <p:cNvPr id="4" name="Picture 2" descr="https://i.pinimg.com/originals/5e/ab/4d/5eab4d565f6a160336705b6b96804332.jpg">
            <a:extLst>
              <a:ext uri="{FF2B5EF4-FFF2-40B4-BE49-F238E27FC236}">
                <a16:creationId xmlns:a16="http://schemas.microsoft.com/office/drawing/2014/main" id="{025363BE-6274-C24F-B8E4-8101A691C8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599"/>
          <a:stretch/>
        </p:blipFill>
        <p:spPr bwMode="auto">
          <a:xfrm>
            <a:off x="0" y="7173416"/>
            <a:ext cx="9144000" cy="4425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39735836-EEBD-CA41-A770-C75BB8BDB31F}"/>
              </a:ext>
            </a:extLst>
          </p:cNvPr>
          <p:cNvSpPr txBox="1">
            <a:spLocks noChangeArrowheads="1"/>
          </p:cNvSpPr>
          <p:nvPr/>
        </p:nvSpPr>
        <p:spPr bwMode="auto">
          <a:xfrm>
            <a:off x="86061" y="1237521"/>
            <a:ext cx="4485939" cy="471175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effectLst>
                  <a:glow rad="127000">
                    <a:schemeClr val="tx1"/>
                  </a:glow>
                </a:effectLst>
                <a:latin typeface="Arial" charset="0"/>
                <a:ea typeface="ＭＳ Ｐゴシック" charset="0"/>
                <a:cs typeface="ＭＳ Ｐゴシック" charset="0"/>
              </a:rPr>
              <a:t>“</a:t>
            </a:r>
            <a:r>
              <a:rPr lang="zh-CN" altLang="en-US" sz="2800" b="1" kern="0" dirty="0">
                <a:effectLst>
                  <a:glow rad="127000">
                    <a:schemeClr val="tx1"/>
                  </a:glow>
                </a:effectLst>
                <a:latin typeface="Arial" charset="0"/>
                <a:ea typeface="ＭＳ Ｐゴシック" charset="0"/>
                <a:cs typeface="ＭＳ Ｐゴシック" charset="0"/>
              </a:rPr>
              <a:t>当我们服从上帝时，我们不是为了上帝而做。我们是为了自己做的</a:t>
            </a:r>
            <a:r>
              <a:rPr lang="en-US" altLang="zh-CN" sz="2800" b="1" kern="0" dirty="0">
                <a:effectLst>
                  <a:glow rad="127000">
                    <a:schemeClr val="tx1"/>
                  </a:glow>
                </a:effectLst>
                <a:latin typeface="Arial" charset="0"/>
                <a:ea typeface="ＭＳ Ｐゴシック" charset="0"/>
                <a:cs typeface="ＭＳ Ｐゴシック" charset="0"/>
              </a:rPr>
              <a:t>……</a:t>
            </a:r>
          </a:p>
          <a:p>
            <a:pPr>
              <a:defRPr/>
            </a:pPr>
            <a:r>
              <a:rPr lang="zh-CN" altLang="en-US" sz="2800" b="1" kern="0" dirty="0">
                <a:effectLst>
                  <a:glow rad="127000">
                    <a:schemeClr val="tx1"/>
                  </a:glow>
                </a:effectLst>
                <a:latin typeface="Arial" charset="0"/>
                <a:ea typeface="ＭＳ Ｐゴシック" charset="0"/>
                <a:cs typeface="ＭＳ Ｐゴシック" charset="0"/>
              </a:rPr>
              <a:t>只为自己做好事。做好事，因为上帝希望你快乐。</a:t>
            </a:r>
          </a:p>
          <a:p>
            <a:pPr>
              <a:defRPr/>
            </a:pPr>
            <a:r>
              <a:rPr lang="en-US" sz="2800" b="1" kern="0" dirty="0">
                <a:effectLst>
                  <a:glow rad="127000">
                    <a:schemeClr val="tx1"/>
                  </a:glow>
                </a:effectLst>
                <a:latin typeface="Arial" charset="0"/>
                <a:ea typeface="ＭＳ Ｐゴシック" charset="0"/>
                <a:cs typeface="ＭＳ Ｐゴシック" charset="0"/>
              </a:rPr>
              <a:t>”</a:t>
            </a:r>
          </a:p>
          <a:p>
            <a:pPr>
              <a:defRPr/>
            </a:pPr>
            <a:endParaRPr lang="en-US" sz="2800" b="1" kern="0" dirty="0">
              <a:effectLst>
                <a:glow rad="127000">
                  <a:schemeClr val="tx1"/>
                </a:glow>
              </a:effectLst>
              <a:latin typeface="Arial" charset="0"/>
              <a:ea typeface="ＭＳ Ｐゴシック" charset="0"/>
              <a:cs typeface="ＭＳ Ｐゴシック" charset="0"/>
            </a:endParaRPr>
          </a:p>
          <a:p>
            <a:pPr>
              <a:defRPr/>
            </a:pPr>
            <a:r>
              <a:rPr lang="en-US" sz="2800" b="1" i="1" kern="0" dirty="0">
                <a:effectLst>
                  <a:glow rad="127000">
                    <a:schemeClr val="tx1"/>
                  </a:glow>
                </a:effectLst>
                <a:latin typeface="Arial" charset="0"/>
                <a:ea typeface="ＭＳ Ｐゴシック" charset="0"/>
                <a:cs typeface="ＭＳ Ｐゴシック" charset="0"/>
              </a:rPr>
              <a:t>—Victoria Osteen—</a:t>
            </a:r>
          </a:p>
          <a:p>
            <a:pPr>
              <a:defRPr/>
            </a:pPr>
            <a:r>
              <a:rPr lang="zh-CN" altLang="en-US" sz="2800" b="1" i="1" kern="0" dirty="0">
                <a:effectLst>
                  <a:glow rad="127000">
                    <a:schemeClr val="tx1"/>
                  </a:glow>
                </a:effectLst>
                <a:latin typeface="Arial" charset="0"/>
                <a:ea typeface="ＭＳ Ｐゴシック" charset="0"/>
                <a:cs typeface="ＭＳ Ｐゴシック" charset="0"/>
              </a:rPr>
              <a:t>维多利亚</a:t>
            </a:r>
            <a:r>
              <a:rPr lang="en-US" altLang="zh-CN" sz="2800" b="1" i="1" kern="0" dirty="0">
                <a:effectLst>
                  <a:glow rad="127000">
                    <a:schemeClr val="tx1"/>
                  </a:glow>
                </a:effectLst>
                <a:latin typeface="Arial" charset="0"/>
                <a:ea typeface="ＭＳ Ｐゴシック" charset="0"/>
                <a:cs typeface="ＭＳ Ｐゴシック" charset="0"/>
              </a:rPr>
              <a:t>·</a:t>
            </a:r>
            <a:r>
              <a:rPr lang="zh-CN" altLang="en-US" sz="2800" b="1" i="1" kern="0" dirty="0">
                <a:effectLst>
                  <a:glow rad="127000">
                    <a:schemeClr val="tx1"/>
                  </a:glow>
                </a:effectLst>
                <a:latin typeface="Arial" charset="0"/>
                <a:ea typeface="ＭＳ Ｐゴシック" charset="0"/>
                <a:cs typeface="ＭＳ Ｐゴシック" charset="0"/>
              </a:rPr>
              <a:t>奥斯汀</a:t>
            </a:r>
          </a:p>
          <a:p>
            <a:pPr>
              <a:defRPr/>
            </a:pPr>
            <a:endParaRPr lang="en-US" sz="2800" b="1" i="1" kern="0" dirty="0">
              <a:effectLst>
                <a:glow rad="127000">
                  <a:schemeClr val="tx1"/>
                </a:glow>
              </a:effectLst>
              <a:latin typeface="Arial" charset="0"/>
              <a:ea typeface="ＭＳ Ｐゴシック" charset="0"/>
              <a:cs typeface="ＭＳ Ｐゴシック" charset="0"/>
            </a:endParaRPr>
          </a:p>
        </p:txBody>
      </p:sp>
      <p:sp>
        <p:nvSpPr>
          <p:cNvPr id="2" name="文本框 1">
            <a:extLst>
              <a:ext uri="{FF2B5EF4-FFF2-40B4-BE49-F238E27FC236}">
                <a16:creationId xmlns:a16="http://schemas.microsoft.com/office/drawing/2014/main" id="{B5A9FC1D-F2A5-C375-CA09-B780FB767E33}"/>
              </a:ext>
            </a:extLst>
          </p:cNvPr>
          <p:cNvSpPr txBox="1"/>
          <p:nvPr/>
        </p:nvSpPr>
        <p:spPr>
          <a:xfrm>
            <a:off x="4211960" y="7317432"/>
            <a:ext cx="4824536" cy="1631216"/>
          </a:xfrm>
          <a:prstGeom prst="rect">
            <a:avLst/>
          </a:prstGeom>
          <a:solidFill>
            <a:schemeClr val="tx1"/>
          </a:solidFill>
        </p:spPr>
        <p:txBody>
          <a:bodyPr wrap="square" rtlCol="0">
            <a:spAutoFit/>
          </a:bodyPr>
          <a:lstStyle/>
          <a:p>
            <a:r>
              <a:rPr lang="zh-CN" altLang="en-US" sz="2800" dirty="0">
                <a:solidFill>
                  <a:schemeClr val="bg1"/>
                </a:solidFill>
              </a:rPr>
              <a:t>“所以，你们或吃或喝，无论做什么，都要为荣耀神而行。”</a:t>
            </a:r>
            <a:endParaRPr lang="en-US" altLang="zh-CN" sz="2800" dirty="0">
              <a:solidFill>
                <a:schemeClr val="bg1"/>
              </a:solidFill>
            </a:endParaRPr>
          </a:p>
          <a:p>
            <a:pPr algn="ctr"/>
            <a:endParaRPr lang="en-US" altLang="zh-CN" dirty="0">
              <a:solidFill>
                <a:schemeClr val="bg1"/>
              </a:solidFill>
            </a:endParaRPr>
          </a:p>
          <a:p>
            <a:pPr algn="ctr"/>
            <a:r>
              <a:rPr lang="zh-CN" altLang="en-US" sz="2000" dirty="0">
                <a:solidFill>
                  <a:schemeClr val="bg1"/>
                </a:solidFill>
              </a:rPr>
              <a:t>哥林多前书</a:t>
            </a:r>
            <a:r>
              <a:rPr lang="en-US" altLang="zh-CN" sz="2000" dirty="0">
                <a:solidFill>
                  <a:schemeClr val="bg1"/>
                </a:solidFill>
              </a:rPr>
              <a:t>10:31</a:t>
            </a:r>
            <a:endParaRPr lang="zh-CN" altLang="en-US" sz="2000" dirty="0">
              <a:solidFill>
                <a:schemeClr val="bg1"/>
              </a:solidFill>
            </a:endParaRPr>
          </a:p>
        </p:txBody>
      </p:sp>
      <p:sp>
        <p:nvSpPr>
          <p:cNvPr id="3" name="文本框 2">
            <a:extLst>
              <a:ext uri="{FF2B5EF4-FFF2-40B4-BE49-F238E27FC236}">
                <a16:creationId xmlns:a16="http://schemas.microsoft.com/office/drawing/2014/main" id="{1C041DE5-563E-44F0-93C4-04068D9A9AA2}"/>
              </a:ext>
            </a:extLst>
          </p:cNvPr>
          <p:cNvSpPr txBox="1"/>
          <p:nvPr/>
        </p:nvSpPr>
        <p:spPr>
          <a:xfrm>
            <a:off x="4211960" y="9837712"/>
            <a:ext cx="4824536" cy="1477328"/>
          </a:xfrm>
          <a:prstGeom prst="rect">
            <a:avLst/>
          </a:prstGeom>
          <a:solidFill>
            <a:schemeClr val="tx1"/>
          </a:solidFill>
        </p:spPr>
        <p:txBody>
          <a:bodyPr wrap="square" rtlCol="0">
            <a:spAutoFit/>
          </a:bodyPr>
          <a:lstStyle/>
          <a:p>
            <a:r>
              <a:rPr lang="zh-CN" altLang="en-US" dirty="0">
                <a:solidFill>
                  <a:schemeClr val="bg1"/>
                </a:solidFill>
              </a:rPr>
              <a:t>耶和华啊，荣耀不要归于我们，不要归于我们，要因你的慈爱和诚实归在你的名下！</a:t>
            </a:r>
            <a:endParaRPr lang="en-US" altLang="zh-CN" dirty="0">
              <a:solidFill>
                <a:schemeClr val="bg1"/>
              </a:solidFill>
            </a:endParaRPr>
          </a:p>
          <a:p>
            <a:pPr algn="ctr"/>
            <a:r>
              <a:rPr lang="zh-CN" altLang="en-US" sz="1800" dirty="0">
                <a:solidFill>
                  <a:schemeClr val="bg1"/>
                </a:solidFill>
              </a:rPr>
              <a:t>诗篇</a:t>
            </a:r>
            <a:r>
              <a:rPr lang="en-US" altLang="zh-CN" sz="1800" dirty="0">
                <a:solidFill>
                  <a:schemeClr val="bg1"/>
                </a:solidFill>
              </a:rPr>
              <a:t>115:1</a:t>
            </a:r>
            <a:endParaRPr lang="zh-CN" altLang="en-US" sz="1800" dirty="0">
              <a:solidFill>
                <a:schemeClr val="bg1"/>
              </a:solidFill>
            </a:endParaRPr>
          </a:p>
        </p:txBody>
      </p:sp>
    </p:spTree>
    <p:extLst>
      <p:ext uri="{BB962C8B-B14F-4D97-AF65-F5344CB8AC3E}">
        <p14:creationId xmlns:p14="http://schemas.microsoft.com/office/powerpoint/2010/main" val="2542868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AB2668AF-9B1A-409B-B2A2-98918CEA9DF1}" type="slidenum">
              <a:rPr lang="en-US" altLang="en-US" sz="1400"/>
              <a:pPr algn="r" eaLnBrk="1"/>
              <a:t>40</a:t>
            </a:fld>
            <a:endParaRPr lang="en-US" altLang="en-US"/>
          </a:p>
        </p:txBody>
      </p:sp>
      <p:sp>
        <p:nvSpPr>
          <p:cNvPr id="50178" name="AutoShape 2"/>
          <p:cNvSpPr>
            <a:spLocks/>
          </p:cNvSpPr>
          <p:nvPr/>
        </p:nvSpPr>
        <p:spPr bwMode="auto">
          <a:xfrm>
            <a:off x="328613" y="1308100"/>
            <a:ext cx="8637587" cy="461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5600">
                <a:solidFill>
                  <a:srgbClr val="FFFFFF"/>
                </a:solidFill>
                <a:latin typeface="SimSun" pitchFamily="2" charset="-122"/>
                <a:ea typeface="SimSun" pitchFamily="2" charset="-122"/>
                <a:sym typeface="SimSun" pitchFamily="2" charset="-122"/>
              </a:rPr>
              <a:t>「女人要沉静学道，一味的顺服，我不许女人讲道，也不许她辖管男人，只要沉静。」</a:t>
            </a:r>
            <a:r>
              <a:rPr lang="en-US" altLang="ja-JP" sz="5600">
                <a:solidFill>
                  <a:srgbClr val="FFFFFF"/>
                </a:solidFill>
                <a:latin typeface="SimSun" pitchFamily="2" charset="-122"/>
                <a:ea typeface="SimSun" pitchFamily="2" charset="-122"/>
                <a:sym typeface="SimSun" pitchFamily="2" charset="-122"/>
              </a:rPr>
              <a:t>—</a:t>
            </a:r>
            <a:r>
              <a:rPr lang="ja-JP" altLang="en-US" sz="5600">
                <a:solidFill>
                  <a:srgbClr val="FFFFFF"/>
                </a:solidFill>
                <a:latin typeface="SimSun" pitchFamily="2" charset="-122"/>
                <a:ea typeface="SimSun" pitchFamily="2" charset="-122"/>
                <a:sym typeface="SimSun" pitchFamily="2" charset="-122"/>
              </a:rPr>
              <a:t>提前</a:t>
            </a:r>
            <a:r>
              <a:rPr lang="en-US" altLang="ja-JP" sz="5600">
                <a:solidFill>
                  <a:srgbClr val="FFFFFF"/>
                </a:solidFill>
                <a:latin typeface="SimSun" pitchFamily="2" charset="-122"/>
                <a:ea typeface="SimSun" pitchFamily="2" charset="-122"/>
                <a:sym typeface="SimSun" pitchFamily="2" charset="-122"/>
              </a:rPr>
              <a:t>2:11-12</a:t>
            </a:r>
            <a:endParaRPr lang="en-US" altLang="en-US" sz="5600">
              <a:solidFill>
                <a:srgbClr val="FFFFFF"/>
              </a:solidFill>
              <a:latin typeface="SimSun" pitchFamily="2" charset="-122"/>
              <a:ea typeface="SimSun" pitchFamily="2" charset="-122"/>
              <a:sym typeface="SimSun" pitchFamily="2" charset="-122"/>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81FDF9D4-0FFA-4A31-BD7A-C8BF69A7F7F7}" type="slidenum">
              <a:rPr lang="en-US" altLang="en-US" sz="1400"/>
              <a:pPr algn="r" eaLnBrk="1"/>
              <a:t>41</a:t>
            </a:fld>
            <a:endParaRPr lang="en-US" altLang="en-US"/>
          </a:p>
        </p:txBody>
      </p:sp>
      <p:pic>
        <p:nvPicPr>
          <p:cNvPr id="54274" name="Picture 2" descr="C:\Users\Adventure\Documents\sower.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58888" y="1341438"/>
            <a:ext cx="6867525" cy="532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4275" name="AutoShape 3"/>
          <p:cNvSpPr>
            <a:spLocks/>
          </p:cNvSpPr>
          <p:nvPr/>
        </p:nvSpPr>
        <p:spPr bwMode="auto">
          <a:xfrm>
            <a:off x="1919288" y="290513"/>
            <a:ext cx="5703887" cy="144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200">
                <a:solidFill>
                  <a:srgbClr val="FFFFFF"/>
                </a:solidFill>
                <a:latin typeface="SimSun" pitchFamily="2" charset="-122"/>
                <a:ea typeface="SimSun" pitchFamily="2" charset="-122"/>
                <a:sym typeface="SimSun" pitchFamily="2" charset="-122"/>
              </a:rPr>
              <a:t>以平静及敬重的心学习</a:t>
            </a:r>
            <a:endParaRPr lang="en-US" altLang="en-US" sz="4200">
              <a:solidFill>
                <a:srgbClr val="FFFFFF"/>
              </a:solidFill>
              <a:latin typeface="SimSun" pitchFamily="2" charset="-122"/>
              <a:ea typeface="SimSun" pitchFamily="2" charset="-122"/>
              <a:sym typeface="SimSun" pitchFamily="2" charset="-122"/>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3"/>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1003300"/>
            <a:ext cx="91440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
            <a:ext cx="9144000" cy="2204864"/>
          </a:xfrm>
        </p:spPr>
        <p:txBody>
          <a:bodyPr/>
          <a:lstStyle/>
          <a:p>
            <a:pPr>
              <a:defRPr/>
            </a:pPr>
            <a:r>
              <a:rPr lang="en-US" dirty="0">
                <a:solidFill>
                  <a:schemeClr val="tx1"/>
                </a:solidFill>
                <a:effectLst>
                  <a:glow rad="165100">
                    <a:schemeClr val="bg2"/>
                  </a:glow>
                </a:effectLst>
                <a:ea typeface="ＭＳ Ｐゴシック" charset="-128"/>
              </a:rPr>
              <a:t>Q:</a:t>
            </a:r>
            <a:r>
              <a:rPr lang="zh-CN" altLang="en-US" dirty="0">
                <a:solidFill>
                  <a:schemeClr val="tx1"/>
                </a:solidFill>
                <a:effectLst>
                  <a:glow rad="165100">
                    <a:schemeClr val="bg2"/>
                  </a:glow>
                </a:effectLst>
                <a:ea typeface="ＭＳ Ｐゴシック" charset="-128"/>
              </a:rPr>
              <a:t>但</a:t>
            </a:r>
            <a:r>
              <a:rPr lang="zh-CN" altLang="en-US" sz="7200" dirty="0">
                <a:solidFill>
                  <a:schemeClr val="tx1"/>
                </a:solidFill>
                <a:effectLst>
                  <a:glow rad="165100">
                    <a:schemeClr val="bg2"/>
                  </a:glow>
                </a:effectLst>
                <a:ea typeface="ＭＳ Ｐゴシック" charset="-128"/>
              </a:rPr>
              <a:t>为什么</a:t>
            </a:r>
            <a:r>
              <a:rPr lang="zh-CN" altLang="en-US" dirty="0">
                <a:solidFill>
                  <a:schemeClr val="tx1"/>
                </a:solidFill>
                <a:effectLst>
                  <a:glow rad="165100">
                    <a:schemeClr val="bg2"/>
                  </a:glow>
                </a:effectLst>
                <a:ea typeface="ＭＳ Ｐゴシック" charset="-128"/>
              </a:rPr>
              <a:t>保罗禁止女性在公开崇拜中教导男性？</a:t>
            </a:r>
            <a:endParaRPr lang="en-US" dirty="0">
              <a:solidFill>
                <a:schemeClr val="tx1"/>
              </a:solidFill>
              <a:effectLst>
                <a:glow rad="165100">
                  <a:schemeClr val="bg2"/>
                </a:glow>
              </a:effectLst>
              <a:ea typeface="ＭＳ Ｐゴシック" charset="-128"/>
            </a:endParaRPr>
          </a:p>
        </p:txBody>
      </p:sp>
      <p:sp>
        <p:nvSpPr>
          <p:cNvPr id="3" name="Title 1"/>
          <p:cNvSpPr txBox="1">
            <a:spLocks/>
          </p:cNvSpPr>
          <p:nvPr/>
        </p:nvSpPr>
        <p:spPr bwMode="black">
          <a:xfrm>
            <a:off x="467544" y="3429000"/>
            <a:ext cx="8229600" cy="2431107"/>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65100">
                    <a:srgbClr val="000203"/>
                  </a:glow>
                </a:effectLst>
                <a:uLnTx/>
                <a:uFillTx/>
                <a:latin typeface="Arial"/>
                <a:ea typeface="ＭＳ Ｐゴシック" charset="-128"/>
                <a:sym typeface="Arial" charset="0"/>
              </a:rPr>
              <a:t>A:</a:t>
            </a:r>
            <a:r>
              <a:rPr kumimoji="0" lang="zh-CN" altLang="en-US" sz="4400" b="1" i="0" u="none" strike="noStrike" kern="1200" cap="none" spc="0" normalizeH="0" baseline="0" noProof="0" dirty="0">
                <a:ln>
                  <a:noFill/>
                </a:ln>
                <a:solidFill>
                  <a:srgbClr val="FFFFFF"/>
                </a:solidFill>
                <a:effectLst>
                  <a:glow rad="165100">
                    <a:srgbClr val="000203"/>
                  </a:glow>
                </a:effectLst>
                <a:uLnTx/>
                <a:uFillTx/>
                <a:latin typeface="Arial"/>
                <a:ea typeface="ＭＳ Ｐゴシック" charset="-128"/>
                <a:sym typeface="Arial" charset="0"/>
              </a:rPr>
              <a:t>因为她们受教育程度较低吗？</a:t>
            </a:r>
          </a:p>
        </p:txBody>
      </p:sp>
    </p:spTree>
    <p:extLst>
      <p:ext uri="{BB962C8B-B14F-4D97-AF65-F5344CB8AC3E}">
        <p14:creationId xmlns:p14="http://schemas.microsoft.com/office/powerpoint/2010/main" val="7842464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457200" y="277813"/>
            <a:ext cx="7772400" cy="1138237"/>
          </a:xfrm>
          <a:solidFill>
            <a:srgbClr val="000203"/>
          </a:solidFill>
          <a:effectLst>
            <a:outerShdw blurRad="63500" dist="35921" dir="2700000" algn="ctr" rotWithShape="0">
              <a:srgbClr val="000902"/>
            </a:outerShdw>
          </a:effectLst>
        </p:spPr>
        <p:txBody>
          <a:bodyPr lIns="0" tIns="0" rIns="0" bIns="0"/>
          <a:lstStyle/>
          <a:p>
            <a:pPr algn="ctr" defTabSz="914400" eaLnBrk="1"/>
            <a:r>
              <a:rPr lang="ja-JP" altLang="en-US" sz="4000">
                <a:solidFill>
                  <a:srgbClr val="FFFFFF"/>
                </a:solidFill>
                <a:effectLst>
                  <a:outerShdw blurRad="38100" dist="38100" dir="2700000" algn="tl">
                    <a:srgbClr val="535353"/>
                  </a:outerShdw>
                </a:effectLst>
                <a:latin typeface="SimSun" pitchFamily="2" charset="-122"/>
                <a:ea typeface="SimSun" pitchFamily="2" charset="-122"/>
                <a:sym typeface="SimSun" pitchFamily="2" charset="-122"/>
              </a:rPr>
              <a:t>提摩太前书</a:t>
            </a:r>
            <a:r>
              <a:rPr lang="en-US" altLang="ja-JP" sz="4000">
                <a:solidFill>
                  <a:srgbClr val="FFFFFF"/>
                </a:solidFill>
                <a:effectLst>
                  <a:outerShdw blurRad="38100" dist="38100" dir="2700000" algn="tl">
                    <a:srgbClr val="535353"/>
                  </a:outerShdw>
                </a:effectLst>
                <a:latin typeface="SimSun" pitchFamily="2" charset="-122"/>
                <a:ea typeface="SimSun" pitchFamily="2" charset="-122"/>
                <a:sym typeface="SimSun" pitchFamily="2" charset="-122"/>
              </a:rPr>
              <a:t> </a:t>
            </a:r>
            <a:r>
              <a:rPr lang="en-US" altLang="ja-JP" sz="4000">
                <a:solidFill>
                  <a:srgbClr val="FFFFFF"/>
                </a:solidFill>
                <a:effectLst>
                  <a:outerShdw blurRad="38100" dist="38100" dir="2700000" algn="tl">
                    <a:srgbClr val="535353"/>
                  </a:outerShdw>
                </a:effectLst>
                <a:latin typeface="Geneva" pitchFamily="2" charset="0"/>
                <a:sym typeface="Geneva" pitchFamily="2" charset="0"/>
              </a:rPr>
              <a:t>2:11-15</a:t>
            </a:r>
            <a:endParaRPr lang="en-US" altLang="en-US"/>
          </a:p>
        </p:txBody>
      </p:sp>
      <p:pic>
        <p:nvPicPr>
          <p:cNvPr id="46083" name="Picture 3" descr="image.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618288" y="3276600"/>
            <a:ext cx="2525712"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4" name="AutoShape 4"/>
          <p:cNvSpPr>
            <a:spLocks/>
          </p:cNvSpPr>
          <p:nvPr/>
        </p:nvSpPr>
        <p:spPr bwMode="auto">
          <a:xfrm>
            <a:off x="179388" y="3492500"/>
            <a:ext cx="6305550" cy="3365500"/>
          </a:xfrm>
          <a:custGeom>
            <a:avLst/>
            <a:gdLst>
              <a:gd name="T0" fmla="*/ 3152936 w 21600"/>
              <a:gd name="T1" fmla="*/ 1682353 h 21600"/>
              <a:gd name="T2" fmla="*/ 3152936 w 21600"/>
              <a:gd name="T3" fmla="*/ 1682353 h 21600"/>
              <a:gd name="T4" fmla="*/ 3152936 w 21600"/>
              <a:gd name="T5" fmla="*/ 1682353 h 21600"/>
              <a:gd name="T6" fmla="*/ 3152936 w 21600"/>
              <a:gd name="T7" fmla="*/ 168235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outerShdw dist="35921" dir="2700000" algn="ctr" rotWithShape="0">
              <a:srgbClr val="00090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marL="341313"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spcBef>
                <a:spcPts val="600"/>
              </a:spcBef>
              <a:buClr>
                <a:srgbClr val="99FF99"/>
              </a:buClr>
              <a:buFont typeface="Wingdings" pitchFamily="2" charset="2"/>
              <a:buNone/>
            </a:pPr>
            <a:r>
              <a:rPr lang="en-US" altLang="en-US" sz="3600" baseline="30000">
                <a:solidFill>
                  <a:srgbClr val="FFFFFF"/>
                </a:solidFill>
                <a:effectLst>
                  <a:outerShdw blurRad="38100" dist="38100" dir="2700000" algn="tl">
                    <a:srgbClr val="000000"/>
                  </a:outerShdw>
                </a:effectLst>
                <a:latin typeface="Geneva" pitchFamily="2" charset="0"/>
                <a:sym typeface="Geneva" pitchFamily="2" charset="0"/>
              </a:rPr>
              <a:t>13</a:t>
            </a:r>
            <a:r>
              <a:rPr lang="ja-JP" altLang="en-US" sz="3600">
                <a:solidFill>
                  <a:srgbClr val="FFFFFF"/>
                </a:solidFill>
                <a:effectLst>
                  <a:outerShdw blurRad="38100" dist="38100" dir="2700000" algn="tl">
                    <a:srgbClr val="000000"/>
                  </a:outerShdw>
                </a:effectLst>
                <a:latin typeface="Geneva" pitchFamily="2" charset="0"/>
                <a:sym typeface="SimSun" pitchFamily="2" charset="-122"/>
              </a:rPr>
              <a:t>因为先造的是亚当，后造的夏娃。</a:t>
            </a:r>
            <a:r>
              <a:rPr lang="en-US" altLang="ja-JP" sz="3600">
                <a:solidFill>
                  <a:srgbClr val="FFFFFF"/>
                </a:solidFill>
                <a:effectLst>
                  <a:outerShdw blurRad="38100" dist="38100" dir="2700000" algn="tl">
                    <a:srgbClr val="000000"/>
                  </a:outerShdw>
                </a:effectLst>
                <a:latin typeface="Geneva" pitchFamily="2" charset="0"/>
                <a:sym typeface="SimSun" pitchFamily="2" charset="-122"/>
              </a:rPr>
              <a:t>  </a:t>
            </a:r>
            <a:r>
              <a:rPr lang="en-US" altLang="ja-JP" sz="3600" baseline="30000">
                <a:solidFill>
                  <a:srgbClr val="FFFFFF"/>
                </a:solidFill>
                <a:effectLst>
                  <a:outerShdw blurRad="38100" dist="38100" dir="2700000" algn="tl">
                    <a:srgbClr val="000000"/>
                  </a:outerShdw>
                </a:effectLst>
                <a:latin typeface="Geneva" pitchFamily="2" charset="0"/>
                <a:sym typeface="Geneva" pitchFamily="2" charset="0"/>
              </a:rPr>
              <a:t>14</a:t>
            </a:r>
            <a:r>
              <a:rPr lang="ja-JP" altLang="en-US" sz="3600">
                <a:solidFill>
                  <a:srgbClr val="FFFFFF"/>
                </a:solidFill>
                <a:effectLst>
                  <a:outerShdw blurRad="38100" dist="38100" dir="2700000" algn="tl">
                    <a:srgbClr val="000000"/>
                  </a:outerShdw>
                </a:effectLst>
                <a:latin typeface="Geneva" pitchFamily="2" charset="0"/>
                <a:sym typeface="SimSun" pitchFamily="2" charset="-122"/>
              </a:rPr>
              <a:t>不是亚当受了引诱，而是女人受了引诱，陷在过犯里面。</a:t>
            </a:r>
            <a:r>
              <a:rPr lang="en-US" altLang="ja-JP" sz="3600" baseline="30000">
                <a:solidFill>
                  <a:srgbClr val="FFFFFF"/>
                </a:solidFill>
                <a:effectLst>
                  <a:outerShdw blurRad="38100" dist="38100" dir="2700000" algn="tl">
                    <a:srgbClr val="000000"/>
                  </a:outerShdw>
                </a:effectLst>
                <a:latin typeface="Geneva" pitchFamily="2" charset="0"/>
                <a:sym typeface="Geneva" pitchFamily="2" charset="0"/>
              </a:rPr>
              <a:t>15</a:t>
            </a:r>
            <a:r>
              <a:rPr lang="ja-JP" altLang="en-US" sz="3600">
                <a:solidFill>
                  <a:srgbClr val="FFFFFF"/>
                </a:solidFill>
                <a:effectLst>
                  <a:outerShdw blurRad="38100" dist="38100" dir="2700000" algn="tl">
                    <a:srgbClr val="000000"/>
                  </a:outerShdw>
                </a:effectLst>
                <a:latin typeface="Geneva" pitchFamily="2" charset="0"/>
                <a:sym typeface="SimSun" pitchFamily="2" charset="-122"/>
              </a:rPr>
              <a:t>然而女人要是常常存着信心，爱心，圣洁自律，在她生育的事上必定得救。</a:t>
            </a:r>
            <a:endParaRPr lang="en-US" altLang="en-US" sz="3600">
              <a:solidFill>
                <a:srgbClr val="FFFFFF"/>
              </a:solidFill>
              <a:effectLst>
                <a:outerShdw blurRad="38100" dist="38100" dir="2700000" algn="tl">
                  <a:srgbClr val="000000"/>
                </a:outerShdw>
              </a:effectLst>
              <a:latin typeface="Geneva" pitchFamily="2" charset="0"/>
              <a:sym typeface="Helvetica" pitchFamily="2" charset="0"/>
            </a:endParaRPr>
          </a:p>
        </p:txBody>
      </p:sp>
      <p:sp>
        <p:nvSpPr>
          <p:cNvPr id="46085" name="Rectangle 5"/>
          <p:cNvSpPr>
            <a:spLocks noGrp="1" noChangeArrowheads="1"/>
          </p:cNvSpPr>
          <p:nvPr>
            <p:ph type="body" idx="1"/>
          </p:nvPr>
        </p:nvSpPr>
        <p:spPr>
          <a:xfrm>
            <a:off x="323850" y="1565275"/>
            <a:ext cx="8351838" cy="1939925"/>
          </a:xfrm>
          <a:effectLst>
            <a:outerShdw blurRad="63500" dist="35921" dir="2700000" algn="ctr" rotWithShape="0">
              <a:srgbClr val="000902"/>
            </a:outerShdw>
          </a:effectLst>
        </p:spPr>
        <p:txBody>
          <a:bodyPr lIns="0" tIns="0" rIns="0" bIns="0"/>
          <a:lstStyle/>
          <a:p>
            <a:pPr marL="341313" indent="0" defTabSz="914400" eaLnBrk="1">
              <a:spcBef>
                <a:spcPts val="600"/>
              </a:spcBef>
              <a:buClr>
                <a:srgbClr val="99FF99"/>
              </a:buClr>
              <a:buFont typeface="Wingdings" pitchFamily="2" charset="2"/>
              <a:buNone/>
            </a:pPr>
            <a:r>
              <a:rPr lang="en-US" altLang="en-US" sz="3600" baseline="30000">
                <a:solidFill>
                  <a:srgbClr val="FFFFFF"/>
                </a:solidFill>
                <a:effectLst>
                  <a:outerShdw blurRad="38100" dist="38100" dir="2700000" algn="tl">
                    <a:srgbClr val="000000"/>
                  </a:outerShdw>
                </a:effectLst>
                <a:latin typeface="Geneva" pitchFamily="2" charset="0"/>
                <a:sym typeface="Geneva" pitchFamily="2" charset="0"/>
              </a:rPr>
              <a:t>11</a:t>
            </a:r>
            <a:r>
              <a:rPr lang="ja-JP" altLang="en-US"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女人应该安静而完全顺服地学习。</a:t>
            </a:r>
            <a:r>
              <a:rPr lang="en-US" altLang="ja-JP" sz="3600">
                <a:solidFill>
                  <a:srgbClr val="FFFFFF"/>
                </a:solidFill>
                <a:effectLst>
                  <a:outerShdw blurRad="38100" dist="38100" dir="2700000" algn="tl">
                    <a:srgbClr val="000000"/>
                  </a:outerShdw>
                </a:effectLst>
                <a:latin typeface="Geneva" pitchFamily="2" charset="0"/>
                <a:sym typeface="Geneva" pitchFamily="2" charset="0"/>
              </a:rPr>
              <a:t>  </a:t>
            </a:r>
            <a:br>
              <a:rPr lang="en-US" altLang="ja-JP" sz="3600">
                <a:solidFill>
                  <a:srgbClr val="FFFFFF"/>
                </a:solidFill>
                <a:effectLst>
                  <a:outerShdw blurRad="38100" dist="38100" dir="2700000" algn="tl">
                    <a:srgbClr val="000000"/>
                  </a:outerShdw>
                </a:effectLst>
                <a:latin typeface="Geneva" pitchFamily="2" charset="0"/>
                <a:sym typeface="Geneva" pitchFamily="2" charset="0"/>
              </a:rPr>
            </a:br>
            <a:r>
              <a:rPr lang="en-US" altLang="ja-JP" sz="3600" baseline="30000">
                <a:solidFill>
                  <a:srgbClr val="FFFFFF"/>
                </a:solidFill>
                <a:effectLst>
                  <a:outerShdw blurRad="38100" dist="38100" dir="2700000" algn="tl">
                    <a:srgbClr val="000000"/>
                  </a:outerShdw>
                </a:effectLst>
                <a:latin typeface="Geneva" pitchFamily="2" charset="0"/>
                <a:sym typeface="Geneva" pitchFamily="2" charset="0"/>
              </a:rPr>
              <a:t>12</a:t>
            </a:r>
            <a:r>
              <a:rPr lang="ja-JP" altLang="en-US"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我不准</a:t>
            </a:r>
            <a:r>
              <a:rPr lang="en-US" altLang="ja-JP"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 </a:t>
            </a:r>
            <a:r>
              <a:rPr lang="ja-JP" altLang="en-US"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女人教训男人，辖制男人；</a:t>
            </a:r>
            <a:br>
              <a:rPr lang="en-US" altLang="ja-JP"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br>
            <a:r>
              <a:rPr lang="ja-JP" altLang="en-US" sz="3600">
                <a:solidFill>
                  <a:srgbClr val="FFFFFF"/>
                </a:solidFill>
                <a:effectLst>
                  <a:outerShdw blurRad="38100" dist="38100" dir="2700000" algn="tl">
                    <a:srgbClr val="000000"/>
                  </a:outerShdw>
                </a:effectLst>
                <a:latin typeface="SimSun" pitchFamily="2" charset="-122"/>
                <a:ea typeface="SimSun" pitchFamily="2" charset="-122"/>
                <a:sym typeface="SimSun" pitchFamily="2" charset="-122"/>
              </a:rPr>
              <a:t>女人总要安静。</a:t>
            </a:r>
            <a:r>
              <a:rPr lang="en-US" altLang="ja-JP" sz="3600">
                <a:solidFill>
                  <a:srgbClr val="FFFFFF"/>
                </a:solidFill>
                <a:effectLst>
                  <a:outerShdw blurRad="38100" dist="38100" dir="2700000" algn="tl">
                    <a:srgbClr val="000000"/>
                  </a:outerShdw>
                </a:effectLst>
                <a:latin typeface="Geneva" pitchFamily="2" charset="0"/>
                <a:sym typeface="Geneva" pitchFamily="2" charset="0"/>
              </a:rPr>
              <a:t>  </a:t>
            </a:r>
            <a:endParaRPr lang="en-US" altLang="en-US" sz="1600"/>
          </a:p>
        </p:txBody>
      </p:sp>
      <p:pic>
        <p:nvPicPr>
          <p:cNvPr id="1894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1295400" y="455613"/>
            <a:ext cx="8088313" cy="1144587"/>
          </a:xfrm>
        </p:spPr>
        <p:txBody>
          <a:bodyPr lIns="0" tIns="0" rIns="0" bIns="0"/>
          <a:lstStyle/>
          <a:p>
            <a:pPr algn="ctr" defTabSz="914400" eaLnBrk="1"/>
            <a:r>
              <a:rPr lang="ja-JP" altLang="en-US" sz="3600">
                <a:solidFill>
                  <a:srgbClr val="006600"/>
                </a:solidFill>
                <a:effectLst>
                  <a:outerShdw blurRad="38100" dist="38100" dir="2700000" algn="tl">
                    <a:srgbClr val="C0C0C0"/>
                  </a:outerShdw>
                </a:effectLst>
                <a:latin typeface="SimSun" pitchFamily="2" charset="-122"/>
                <a:ea typeface="SimSun" pitchFamily="2" charset="-122"/>
                <a:sym typeface="SimSun" pitchFamily="2" charset="-122"/>
              </a:rPr>
              <a:t>真理：权柄</a:t>
            </a:r>
            <a:r>
              <a:rPr lang="en-US" altLang="ja-JP" sz="3600" b="1">
                <a:solidFill>
                  <a:srgbClr val="006600"/>
                </a:solidFill>
                <a:effectLst>
                  <a:outerShdw blurRad="38100" dist="38100" dir="2700000" algn="tl">
                    <a:srgbClr val="C0C0C0"/>
                  </a:outerShdw>
                </a:effectLst>
                <a:latin typeface="Engravers MT Bold" charset="0"/>
                <a:sym typeface="Engravers MT Bold" charset="0"/>
              </a:rPr>
              <a:t>-</a:t>
            </a:r>
            <a:r>
              <a:rPr lang="ja-JP" altLang="en-US" sz="3600">
                <a:solidFill>
                  <a:srgbClr val="006600"/>
                </a:solidFill>
                <a:effectLst>
                  <a:outerShdw blurRad="38100" dist="38100" dir="2700000" algn="tl">
                    <a:srgbClr val="C0C0C0"/>
                  </a:outerShdw>
                </a:effectLst>
                <a:latin typeface="SimSun" pitchFamily="2" charset="-122"/>
                <a:ea typeface="SimSun" pitchFamily="2" charset="-122"/>
                <a:sym typeface="SimSun" pitchFamily="2" charset="-122"/>
              </a:rPr>
              <a:t>顺服</a:t>
            </a:r>
            <a:endParaRPr lang="en-US" altLang="en-US"/>
          </a:p>
        </p:txBody>
      </p:sp>
      <p:sp>
        <p:nvSpPr>
          <p:cNvPr id="57346" name="Rectangle 2"/>
          <p:cNvSpPr>
            <a:spLocks noGrp="1" noChangeArrowheads="1"/>
          </p:cNvSpPr>
          <p:nvPr>
            <p:ph type="body" idx="1"/>
          </p:nvPr>
        </p:nvSpPr>
        <p:spPr>
          <a:xfrm>
            <a:off x="304800" y="1752600"/>
            <a:ext cx="8839200" cy="5105400"/>
          </a:xfrm>
        </p:spPr>
        <p:txBody>
          <a:bodyPr lIns="0" tIns="0" rIns="0" bIns="0"/>
          <a:lstStyle/>
          <a:p>
            <a:pPr marL="347663" indent="-347663" defTabSz="914400" eaLnBrk="1">
              <a:spcBef>
                <a:spcPts val="700"/>
              </a:spcBef>
              <a:buFontTx/>
              <a:buBlip>
                <a:blip r:embed="rId2"/>
              </a:buBlip>
            </a:pPr>
            <a:r>
              <a:rPr lang="ja-JP" altLang="en-US" sz="3200">
                <a:solidFill>
                  <a:srgbClr val="FF6600"/>
                </a:solidFill>
                <a:latin typeface="SimSun" pitchFamily="2" charset="-122"/>
                <a:ea typeface="SimSun" pitchFamily="2" charset="-122"/>
                <a:sym typeface="SimSun" pitchFamily="2" charset="-122"/>
              </a:rPr>
              <a:t>女人顺服的基本原则</a:t>
            </a:r>
            <a:r>
              <a:rPr lang="en-US" altLang="ja-JP" sz="3200">
                <a:solidFill>
                  <a:srgbClr val="FF6600"/>
                </a:solidFill>
                <a:latin typeface="Arial Bold" pitchFamily="2" charset="0"/>
                <a:sym typeface="Arial Bold" pitchFamily="2" charset="0"/>
              </a:rPr>
              <a:t>: </a:t>
            </a:r>
            <a:r>
              <a:rPr lang="ja-JP" altLang="en-US" sz="3200">
                <a:latin typeface="SimSun" pitchFamily="2" charset="-122"/>
                <a:ea typeface="SimSun" pitchFamily="2" charset="-122"/>
                <a:sym typeface="SimSun" pitchFamily="2" charset="-122"/>
              </a:rPr>
              <a:t>堕落</a:t>
            </a:r>
            <a:r>
              <a:rPr lang="en-US" altLang="ja-JP" sz="3200">
                <a:latin typeface="Arial Bold" pitchFamily="2" charset="0"/>
                <a:sym typeface="Arial Bold" pitchFamily="2" charset="0"/>
              </a:rPr>
              <a:t>2:14</a:t>
            </a:r>
            <a:endParaRPr lang="en-US" altLang="ja-JP" sz="3200">
              <a:solidFill>
                <a:srgbClr val="FF6600"/>
              </a:solidFill>
              <a:latin typeface="Arial Bold" pitchFamily="2" charset="0"/>
              <a:sym typeface="Arial Bold" pitchFamily="2" charset="0"/>
            </a:endParaRPr>
          </a:p>
          <a:p>
            <a:pPr marL="347663" indent="-347663" defTabSz="914400" eaLnBrk="1">
              <a:spcBef>
                <a:spcPts val="700"/>
              </a:spcBef>
              <a:buFontTx/>
              <a:buBlip>
                <a:blip r:embed="rId2"/>
              </a:buBlip>
            </a:pPr>
            <a:r>
              <a:rPr lang="ja-JP" altLang="en-US" sz="3200">
                <a:solidFill>
                  <a:srgbClr val="FF6600"/>
                </a:solidFill>
                <a:latin typeface="SimSun" pitchFamily="2" charset="-122"/>
                <a:ea typeface="SimSun" pitchFamily="2" charset="-122"/>
                <a:sym typeface="SimSun" pitchFamily="2" charset="-122"/>
              </a:rPr>
              <a:t>误解</a:t>
            </a:r>
            <a:r>
              <a:rPr lang="en-US" altLang="ja-JP" sz="3200">
                <a:latin typeface="Arial" pitchFamily="34" charset="0"/>
                <a:cs typeface="Arial" pitchFamily="34" charset="0"/>
                <a:sym typeface="Arial" pitchFamily="34" charset="0"/>
              </a:rPr>
              <a:t>: </a:t>
            </a:r>
            <a:r>
              <a:rPr lang="ja-JP" altLang="en-US" sz="3200">
                <a:latin typeface="SimSun" pitchFamily="2" charset="-122"/>
                <a:ea typeface="SimSun" pitchFamily="2" charset="-122"/>
                <a:sym typeface="SimSun" pitchFamily="2" charset="-122"/>
              </a:rPr>
              <a:t>女人在堕落时就显示她们容易受骗，所以她们不应该教导男人。</a:t>
            </a:r>
            <a:endParaRPr lang="en-US" altLang="ja-JP" sz="3200">
              <a:latin typeface="SimSun" pitchFamily="2" charset="-122"/>
              <a:ea typeface="SimSun" pitchFamily="2" charset="-122"/>
              <a:sym typeface="SimSun" pitchFamily="2" charset="-122"/>
            </a:endParaRPr>
          </a:p>
          <a:p>
            <a:pPr marL="347663" indent="-347663" defTabSz="914400" eaLnBrk="1">
              <a:spcBef>
                <a:spcPts val="700"/>
              </a:spcBef>
              <a:buFontTx/>
              <a:buBlip>
                <a:blip r:embed="rId2"/>
              </a:buBlip>
            </a:pPr>
            <a:r>
              <a:rPr lang="ja-JP" altLang="en-US" sz="3200">
                <a:solidFill>
                  <a:srgbClr val="FF6600"/>
                </a:solidFill>
                <a:latin typeface="SimSun" pitchFamily="2" charset="-122"/>
                <a:ea typeface="SimSun" pitchFamily="2" charset="-122"/>
                <a:sym typeface="SimSun" pitchFamily="2" charset="-122"/>
              </a:rPr>
              <a:t>反对</a:t>
            </a:r>
            <a:r>
              <a:rPr lang="en-US" altLang="ja-JP" sz="3200">
                <a:latin typeface="Arial" pitchFamily="34" charset="0"/>
                <a:cs typeface="Arial" pitchFamily="34" charset="0"/>
                <a:sym typeface="Arial" pitchFamily="34" charset="0"/>
              </a:rPr>
              <a:t>: </a:t>
            </a:r>
            <a:r>
              <a:rPr lang="ja-JP" altLang="en-US" sz="3200">
                <a:latin typeface="SimSun" pitchFamily="2" charset="-122"/>
                <a:ea typeface="SimSun" pitchFamily="2" charset="-122"/>
                <a:sym typeface="SimSun" pitchFamily="2" charset="-122"/>
              </a:rPr>
              <a:t>如果女人容易受骗，她们就不应该教导任何人，不只是男人。保罗指的是女人在教导儿女和年轻的夫人所扮演的特别的角色（提多书</a:t>
            </a:r>
            <a:r>
              <a:rPr lang="en-US" altLang="ja-JP" sz="3200">
                <a:latin typeface="Arial" pitchFamily="34" charset="0"/>
                <a:cs typeface="Arial" pitchFamily="34" charset="0"/>
                <a:sym typeface="Arial" pitchFamily="34" charset="0"/>
              </a:rPr>
              <a:t>2</a:t>
            </a:r>
            <a:r>
              <a:rPr lang="ja-JP" altLang="en-US" sz="3200">
                <a:latin typeface="SimSun" pitchFamily="2" charset="-122"/>
                <a:ea typeface="SimSun" pitchFamily="2" charset="-122"/>
                <a:sym typeface="SimSun" pitchFamily="2" charset="-122"/>
              </a:rPr>
              <a:t>：</a:t>
            </a:r>
            <a:r>
              <a:rPr lang="en-US" altLang="ja-JP" sz="3200">
                <a:latin typeface="Arial" pitchFamily="34" charset="0"/>
                <a:cs typeface="Arial" pitchFamily="34" charset="0"/>
                <a:sym typeface="Arial" pitchFamily="34" charset="0"/>
              </a:rPr>
              <a:t>4</a:t>
            </a:r>
            <a:r>
              <a:rPr lang="ja-JP" altLang="en-US" sz="3200">
                <a:latin typeface="SimSun" pitchFamily="2" charset="-122"/>
                <a:ea typeface="SimSun" pitchFamily="2" charset="-122"/>
                <a:sym typeface="SimSun" pitchFamily="2" charset="-122"/>
              </a:rPr>
              <a:t>）。</a:t>
            </a:r>
            <a:r>
              <a:rPr lang="en-US" altLang="ja-JP" sz="3200">
                <a:latin typeface="Arial" pitchFamily="34" charset="0"/>
                <a:cs typeface="Arial" pitchFamily="34" charset="0"/>
                <a:sym typeface="Arial" pitchFamily="34" charset="0"/>
              </a:rPr>
              <a:t> </a:t>
            </a:r>
          </a:p>
          <a:p>
            <a:pPr marL="347663" indent="-347663" defTabSz="914400" eaLnBrk="1">
              <a:spcBef>
                <a:spcPts val="700"/>
              </a:spcBef>
              <a:buFontTx/>
              <a:buBlip>
                <a:blip r:embed="rId2"/>
              </a:buBlip>
            </a:pPr>
            <a:r>
              <a:rPr lang="ja-JP" altLang="en-US" sz="3200">
                <a:solidFill>
                  <a:srgbClr val="FF6600"/>
                </a:solidFill>
                <a:latin typeface="SimSun" pitchFamily="2" charset="-122"/>
                <a:ea typeface="SimSun" pitchFamily="2" charset="-122"/>
                <a:sym typeface="SimSun" pitchFamily="2" charset="-122"/>
              </a:rPr>
              <a:t>真理</a:t>
            </a:r>
            <a:r>
              <a:rPr lang="en-US" altLang="ja-JP" sz="3200">
                <a:latin typeface="Arial" pitchFamily="34" charset="0"/>
                <a:cs typeface="Arial" pitchFamily="34" charset="0"/>
                <a:sym typeface="Arial" pitchFamily="34" charset="0"/>
              </a:rPr>
              <a:t>: </a:t>
            </a:r>
            <a:r>
              <a:rPr lang="ja-JP" altLang="en-US" sz="3200">
                <a:latin typeface="SimSun" pitchFamily="2" charset="-122"/>
                <a:ea typeface="SimSun" pitchFamily="2" charset="-122"/>
                <a:sym typeface="SimSun" pitchFamily="2" charset="-122"/>
              </a:rPr>
              <a:t>夏娃在堕落的罪不只是受骗，而是她</a:t>
            </a:r>
            <a:r>
              <a:rPr lang="ja-JP" altLang="en-US" sz="3200">
                <a:solidFill>
                  <a:srgbClr val="0000CC"/>
                </a:solidFill>
                <a:latin typeface="SimSun" pitchFamily="2" charset="-122"/>
                <a:ea typeface="SimSun" pitchFamily="2" charset="-122"/>
                <a:sym typeface="SimSun" pitchFamily="2" charset="-122"/>
              </a:rPr>
              <a:t>篡夺了亚当的权柄</a:t>
            </a:r>
            <a:r>
              <a:rPr lang="ja-JP" altLang="en-US" sz="3200">
                <a:latin typeface="SimSun" pitchFamily="2" charset="-122"/>
                <a:ea typeface="SimSun" pitchFamily="2" charset="-122"/>
                <a:sym typeface="SimSun" pitchFamily="2" charset="-122"/>
              </a:rPr>
              <a:t>，交换了彼此的角色。</a:t>
            </a:r>
            <a:endParaRPr lang="en-US" altLang="en-US"/>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1295400" y="684213"/>
            <a:ext cx="7772400" cy="1144587"/>
          </a:xfrm>
        </p:spPr>
        <p:txBody>
          <a:bodyPr lIns="0" tIns="0" rIns="0" bIns="0"/>
          <a:lstStyle/>
          <a:p>
            <a:pPr algn="ctr" defTabSz="914400" eaLnBrk="1"/>
            <a:r>
              <a:rPr lang="ja-JP" altLang="en-US" sz="3600">
                <a:solidFill>
                  <a:srgbClr val="006600"/>
                </a:solidFill>
                <a:effectLst>
                  <a:outerShdw blurRad="38100" dist="38100" dir="2700000" algn="tl">
                    <a:srgbClr val="C0C0C0"/>
                  </a:outerShdw>
                </a:effectLst>
                <a:latin typeface="SimSun" pitchFamily="2" charset="-122"/>
                <a:ea typeface="SimSun" pitchFamily="2" charset="-122"/>
                <a:sym typeface="SimSun" pitchFamily="2" charset="-122"/>
              </a:rPr>
              <a:t>提摩太前书</a:t>
            </a:r>
            <a:r>
              <a:rPr lang="en-US" altLang="ja-JP" sz="3600">
                <a:solidFill>
                  <a:srgbClr val="006600"/>
                </a:solidFill>
                <a:effectLst>
                  <a:outerShdw blurRad="38100" dist="38100" dir="2700000" algn="tl">
                    <a:srgbClr val="C0C0C0"/>
                  </a:outerShdw>
                </a:effectLst>
                <a:latin typeface="SimSun" pitchFamily="2" charset="-122"/>
                <a:ea typeface="SimSun" pitchFamily="2" charset="-122"/>
                <a:sym typeface="SimSun" pitchFamily="2" charset="-122"/>
              </a:rPr>
              <a:t> </a:t>
            </a:r>
            <a:r>
              <a:rPr lang="en-US" altLang="ja-JP" sz="3600" b="1">
                <a:solidFill>
                  <a:srgbClr val="006600"/>
                </a:solidFill>
                <a:effectLst>
                  <a:outerShdw blurRad="38100" dist="38100" dir="2700000" algn="tl">
                    <a:srgbClr val="C0C0C0"/>
                  </a:outerShdw>
                </a:effectLst>
                <a:latin typeface="Engravers MT Bold" charset="0"/>
                <a:sym typeface="Engravers MT Bold" charset="0"/>
              </a:rPr>
              <a:t>2:11-14</a:t>
            </a:r>
            <a:endParaRPr lang="en-US" altLang="en-US"/>
          </a:p>
        </p:txBody>
      </p:sp>
      <p:sp>
        <p:nvSpPr>
          <p:cNvPr id="58370" name="Rectangle 2"/>
          <p:cNvSpPr>
            <a:spLocks noGrp="1" noChangeArrowheads="1"/>
          </p:cNvSpPr>
          <p:nvPr>
            <p:ph type="body" idx="1"/>
          </p:nvPr>
        </p:nvSpPr>
        <p:spPr>
          <a:xfrm>
            <a:off x="457200" y="4570413"/>
            <a:ext cx="8686800" cy="1144587"/>
          </a:xfrm>
        </p:spPr>
        <p:txBody>
          <a:bodyPr lIns="0" tIns="0" rIns="0" bIns="0"/>
          <a:lstStyle/>
          <a:p>
            <a:pPr marL="0" indent="0" algn="ctr" defTabSz="914400" eaLnBrk="1">
              <a:spcBef>
                <a:spcPts val="1000"/>
              </a:spcBef>
            </a:pPr>
            <a:r>
              <a:rPr lang="ja-JP" altLang="en-US" sz="4400">
                <a:solidFill>
                  <a:srgbClr val="FF3300"/>
                </a:solidFill>
                <a:latin typeface="SimSun" pitchFamily="2" charset="-122"/>
                <a:ea typeface="SimSun" pitchFamily="2" charset="-122"/>
                <a:sym typeface="SimSun" pitchFamily="2" charset="-122"/>
              </a:rPr>
              <a:t>不可以，除非她没有戴权柄</a:t>
            </a:r>
            <a:endParaRPr lang="en-US" altLang="en-US"/>
          </a:p>
        </p:txBody>
      </p:sp>
      <p:sp>
        <p:nvSpPr>
          <p:cNvPr id="58371" name="AutoShape 3"/>
          <p:cNvSpPr>
            <a:spLocks/>
          </p:cNvSpPr>
          <p:nvPr/>
        </p:nvSpPr>
        <p:spPr bwMode="auto">
          <a:xfrm>
            <a:off x="762000" y="228600"/>
            <a:ext cx="2209800" cy="76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defTabSz="876300" eaLnBrk="0">
              <a:defRPr sz="2400">
                <a:solidFill>
                  <a:srgbClr val="000000"/>
                </a:solidFill>
                <a:latin typeface="Arial" pitchFamily="34" charset="0"/>
                <a:ea typeface="MS PGothic" pitchFamily="34" charset="-128"/>
                <a:sym typeface="Arial" pitchFamily="34" charset="0"/>
              </a:defRPr>
            </a:lvl1pPr>
            <a:lvl2pPr marL="742950" indent="-285750" defTabSz="876300" eaLnBrk="0">
              <a:defRPr sz="2400">
                <a:solidFill>
                  <a:srgbClr val="000000"/>
                </a:solidFill>
                <a:latin typeface="Arial" pitchFamily="34" charset="0"/>
                <a:ea typeface="MS PGothic" pitchFamily="34" charset="-128"/>
                <a:sym typeface="Arial" pitchFamily="34" charset="0"/>
              </a:defRPr>
            </a:lvl2pPr>
            <a:lvl3pPr marL="1143000" indent="-228600" defTabSz="876300" eaLnBrk="0">
              <a:defRPr sz="2400">
                <a:solidFill>
                  <a:srgbClr val="000000"/>
                </a:solidFill>
                <a:latin typeface="Arial" pitchFamily="34" charset="0"/>
                <a:ea typeface="MS PGothic" pitchFamily="34" charset="-128"/>
                <a:sym typeface="Arial" pitchFamily="34" charset="0"/>
              </a:defRPr>
            </a:lvl3pPr>
            <a:lvl4pPr marL="1600200" indent="-228600" defTabSz="876300" eaLnBrk="0">
              <a:defRPr sz="2400">
                <a:solidFill>
                  <a:srgbClr val="000000"/>
                </a:solidFill>
                <a:latin typeface="Arial" pitchFamily="34" charset="0"/>
                <a:ea typeface="MS PGothic" pitchFamily="34" charset="-128"/>
                <a:sym typeface="Arial" pitchFamily="34" charset="0"/>
              </a:defRPr>
            </a:lvl4pPr>
            <a:lvl5pPr marL="2057400" indent="-228600" defTabSz="876300" eaLnBrk="0">
              <a:defRPr sz="2400">
                <a:solidFill>
                  <a:srgbClr val="000000"/>
                </a:solidFill>
                <a:latin typeface="Arial" pitchFamily="34" charset="0"/>
                <a:ea typeface="MS PGothic" pitchFamily="34" charset="-128"/>
                <a:sym typeface="Arial" pitchFamily="34" charset="0"/>
              </a:defRPr>
            </a:lvl5pPr>
            <a:lvl6pPr marL="2514600" indent="-228600" defTabSz="8763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8763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8763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8763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ja-JP" altLang="en-US" sz="5700" b="1">
                <a:solidFill>
                  <a:srgbClr val="FFFF00"/>
                </a:solidFill>
                <a:effectLst>
                  <a:outerShdw blurRad="38100" dist="38100" dir="2700000" algn="tl">
                    <a:srgbClr val="C0C0C0"/>
                  </a:outerShdw>
                </a:effectLst>
                <a:latin typeface="Impact" pitchFamily="34" charset="0"/>
                <a:sym typeface="Impact" pitchFamily="34" charset="0"/>
              </a:rPr>
              <a:t>结论：</a:t>
            </a:r>
            <a:endParaRPr lang="en-US" altLang="en-US"/>
          </a:p>
        </p:txBody>
      </p:sp>
      <p:sp>
        <p:nvSpPr>
          <p:cNvPr id="58372" name="AutoShape 4"/>
          <p:cNvSpPr>
            <a:spLocks/>
          </p:cNvSpPr>
          <p:nvPr/>
        </p:nvSpPr>
        <p:spPr bwMode="auto">
          <a:xfrm>
            <a:off x="838200" y="2438400"/>
            <a:ext cx="77724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defTabSz="428625" eaLnBrk="0">
              <a:defRPr sz="2400">
                <a:solidFill>
                  <a:srgbClr val="000000"/>
                </a:solidFill>
                <a:latin typeface="Arial" pitchFamily="34" charset="0"/>
                <a:ea typeface="MS PGothic" pitchFamily="34" charset="-128"/>
                <a:sym typeface="Arial" pitchFamily="34" charset="0"/>
              </a:defRPr>
            </a:lvl1pPr>
            <a:lvl2pPr marL="742950" indent="-285750" defTabSz="428625" eaLnBrk="0">
              <a:defRPr sz="2400">
                <a:solidFill>
                  <a:srgbClr val="000000"/>
                </a:solidFill>
                <a:latin typeface="Arial" pitchFamily="34" charset="0"/>
                <a:ea typeface="MS PGothic" pitchFamily="34" charset="-128"/>
                <a:sym typeface="Arial" pitchFamily="34" charset="0"/>
              </a:defRPr>
            </a:lvl2pPr>
            <a:lvl3pPr marL="1143000" indent="-228600" defTabSz="428625" eaLnBrk="0">
              <a:defRPr sz="2400">
                <a:solidFill>
                  <a:srgbClr val="000000"/>
                </a:solidFill>
                <a:latin typeface="Arial" pitchFamily="34" charset="0"/>
                <a:ea typeface="MS PGothic" pitchFamily="34" charset="-128"/>
                <a:sym typeface="Arial" pitchFamily="34" charset="0"/>
              </a:defRPr>
            </a:lvl3pPr>
            <a:lvl4pPr marL="1600200" indent="-228600" defTabSz="428625" eaLnBrk="0">
              <a:defRPr sz="2400">
                <a:solidFill>
                  <a:srgbClr val="000000"/>
                </a:solidFill>
                <a:latin typeface="Arial" pitchFamily="34" charset="0"/>
                <a:ea typeface="MS PGothic" pitchFamily="34" charset="-128"/>
                <a:sym typeface="Arial" pitchFamily="34" charset="0"/>
              </a:defRPr>
            </a:lvl4pPr>
            <a:lvl5pPr marL="2057400" indent="-228600" defTabSz="428625" eaLnBrk="0">
              <a:defRPr sz="2400">
                <a:solidFill>
                  <a:srgbClr val="000000"/>
                </a:solidFill>
                <a:latin typeface="Arial" pitchFamily="34" charset="0"/>
                <a:ea typeface="MS PGothic" pitchFamily="34" charset="-128"/>
                <a:sym typeface="Arial" pitchFamily="34" charset="0"/>
              </a:defRPr>
            </a:lvl5pPr>
            <a:lvl6pPr marL="2514600" indent="-228600" defTabSz="428625"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28625"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28625"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28625"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ja-JP" altLang="en-US" sz="6700" b="1">
                <a:solidFill>
                  <a:srgbClr val="A603AB"/>
                </a:solidFill>
                <a:effectLst>
                  <a:outerShdw blurRad="38100" dist="38100" dir="2700000" algn="tl">
                    <a:srgbClr val="C0C0C0"/>
                  </a:outerShdw>
                </a:effectLst>
                <a:latin typeface="Arial Black" pitchFamily="34" charset="0"/>
                <a:sym typeface="Arial Black" pitchFamily="34" charset="0"/>
              </a:rPr>
              <a:t>姐妹可以站讲台吗？</a:t>
            </a:r>
            <a:r>
              <a:rPr lang="en-US" altLang="ja-JP" sz="6700" b="1">
                <a:solidFill>
                  <a:srgbClr val="A603AB"/>
                </a:solidFill>
                <a:effectLst>
                  <a:outerShdw blurRad="38100" dist="38100" dir="2700000" algn="tl">
                    <a:srgbClr val="C0C0C0"/>
                  </a:outerShdw>
                </a:effectLst>
                <a:latin typeface="Arial Black" pitchFamily="34" charset="0"/>
                <a:sym typeface="Arial Black" pitchFamily="34" charset="0"/>
              </a:rPr>
              <a:t> </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p:cTn id="7" dur="500" fill="hold"/>
                                        <p:tgtEl>
                                          <p:spTgt spid="58372"/>
                                        </p:tgtEl>
                                        <p:attrNameLst>
                                          <p:attrName>ppt_x</p:attrName>
                                        </p:attrNameLst>
                                      </p:cBhvr>
                                      <p:tavLst>
                                        <p:tav tm="0">
                                          <p:val>
                                            <p:strVal val="#ppt_x+#ppt_w/2"/>
                                          </p:val>
                                        </p:tav>
                                        <p:tav tm="100000">
                                          <p:val>
                                            <p:strVal val="#ppt_x"/>
                                          </p:val>
                                        </p:tav>
                                      </p:tavLst>
                                    </p:anim>
                                    <p:anim calcmode="lin" valueType="num">
                                      <p:cBhvr>
                                        <p:cTn id="8" dur="500" fill="hold"/>
                                        <p:tgtEl>
                                          <p:spTgt spid="58372"/>
                                        </p:tgtEl>
                                        <p:attrNameLst>
                                          <p:attrName>ppt_y</p:attrName>
                                        </p:attrNameLst>
                                      </p:cBhvr>
                                      <p:tavLst>
                                        <p:tav tm="0">
                                          <p:val>
                                            <p:strVal val="#ppt_y"/>
                                          </p:val>
                                        </p:tav>
                                        <p:tav tm="100000">
                                          <p:val>
                                            <p:strVal val="#ppt_y"/>
                                          </p:val>
                                        </p:tav>
                                      </p:tavLst>
                                    </p:anim>
                                    <p:anim calcmode="lin" valueType="num">
                                      <p:cBhvr>
                                        <p:cTn id="9" dur="500" fill="hold"/>
                                        <p:tgtEl>
                                          <p:spTgt spid="58372"/>
                                        </p:tgtEl>
                                        <p:attrNameLst>
                                          <p:attrName>ppt_w</p:attrName>
                                        </p:attrNameLst>
                                      </p:cBhvr>
                                      <p:tavLst>
                                        <p:tav tm="0">
                                          <p:val>
                                            <p:fltVal val="0"/>
                                          </p:val>
                                        </p:tav>
                                        <p:tav tm="100000">
                                          <p:val>
                                            <p:strVal val="#ppt_w"/>
                                          </p:val>
                                        </p:tav>
                                      </p:tavLst>
                                    </p:anim>
                                    <p:anim calcmode="lin" valueType="num">
                                      <p:cBhvr>
                                        <p:cTn id="10" dur="500" fill="hold"/>
                                        <p:tgtEl>
                                          <p:spTgt spid="5837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8370">
                                            <p:txEl>
                                              <p:pRg st="0" end="0"/>
                                            </p:txEl>
                                          </p:spTgt>
                                        </p:tgtEl>
                                        <p:attrNameLst>
                                          <p:attrName>style.visibility</p:attrName>
                                        </p:attrNameLst>
                                      </p:cBhvr>
                                      <p:to>
                                        <p:strVal val="visible"/>
                                      </p:to>
                                    </p:set>
                                    <p:anim calcmode="lin" valueType="num">
                                      <p:cBhvr>
                                        <p:cTn id="15" dur="1000" fill="hold"/>
                                        <p:tgtEl>
                                          <p:spTgt spid="58370">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8370">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837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837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autoUpdateAnimBg="0"/>
      <p:bldP spid="5837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hangingPunct="1"/>
            <a:endParaRPr lang="en-US" b="1">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zh-CN" altLang="en-US" sz="8800" dirty="0">
                <a:solidFill>
                  <a:schemeClr val="bg1"/>
                </a:solidFill>
                <a:latin typeface="Arial" charset="0"/>
                <a:ea typeface="Osaka" charset="0"/>
                <a:cs typeface="Arial" charset="0"/>
              </a:rPr>
              <a:t>提摩太前</a:t>
            </a:r>
            <a:r>
              <a:rPr lang="en-US" sz="8800" dirty="0">
                <a:solidFill>
                  <a:schemeClr val="bg1"/>
                </a:solidFill>
                <a:latin typeface="Arial" charset="0"/>
                <a:ea typeface="Osaka" charset="0"/>
                <a:cs typeface="Arial" charset="0"/>
              </a:rPr>
              <a:t> 3</a:t>
            </a:r>
          </a:p>
        </p:txBody>
      </p:sp>
    </p:spTree>
    <p:extLst>
      <p:ext uri="{BB962C8B-B14F-4D97-AF65-F5344CB8AC3E}">
        <p14:creationId xmlns:p14="http://schemas.microsoft.com/office/powerpoint/2010/main" val="1210295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p:txBody>
          <a:bodyPr/>
          <a:lstStyle/>
          <a:p>
            <a:pPr defTabSz="914400" eaLnBrk="1"/>
            <a:endParaRPr lang="en-US" altLang="en-US" sz="4400">
              <a:solidFill>
                <a:srgbClr val="006600"/>
              </a:solidFill>
              <a:latin typeface="Engravers MT" pitchFamily="18" charset="0"/>
              <a:sym typeface="Engravers MT" pitchFamily="18" charset="0"/>
            </a:endParaRPr>
          </a:p>
        </p:txBody>
      </p:sp>
      <p:sp>
        <p:nvSpPr>
          <p:cNvPr id="60418" name="Rectangle 2"/>
          <p:cNvSpPr>
            <a:spLocks noGrp="1" noChangeArrowheads="1"/>
          </p:cNvSpPr>
          <p:nvPr>
            <p:ph type="body" idx="1"/>
          </p:nvPr>
        </p:nvSpPr>
        <p:spPr>
          <a:xfrm>
            <a:off x="1371600" y="4267200"/>
            <a:ext cx="6399213" cy="2589213"/>
          </a:xfrm>
        </p:spPr>
        <p:txBody>
          <a:bodyPr/>
          <a:lstStyle/>
          <a:p>
            <a:pPr marL="0" indent="0" defTabSz="914400" eaLnBrk="1">
              <a:spcBef>
                <a:spcPts val="700"/>
              </a:spcBef>
            </a:pPr>
            <a:endParaRPr lang="en-US" altLang="en-US" sz="3200">
              <a:latin typeface="Arial" pitchFamily="34" charset="0"/>
              <a:cs typeface="Arial" pitchFamily="34" charset="0"/>
              <a:sym typeface="Arial" pitchFamily="34" charset="0"/>
            </a:endParaRPr>
          </a:p>
        </p:txBody>
      </p:sp>
      <p:sp>
        <p:nvSpPr>
          <p:cNvPr id="60419" name="AutoShape 3"/>
          <p:cNvSpPr>
            <a:spLocks/>
          </p:cNvSpPr>
          <p:nvPr/>
        </p:nvSpPr>
        <p:spPr bwMode="auto">
          <a:xfrm>
            <a:off x="7086600" y="6248400"/>
            <a:ext cx="19050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9015EA0F-8B9D-4508-9ED1-55AA8B7CA926}" type="slidenum">
              <a:rPr lang="en-US" altLang="en-US" sz="1400">
                <a:latin typeface="Arial Narrow" pitchFamily="34" charset="0"/>
                <a:sym typeface="Arial Narrow" pitchFamily="34" charset="0"/>
              </a:rPr>
              <a:pPr algn="r" eaLnBrk="1"/>
              <a:t>47</a:t>
            </a:fld>
            <a:endParaRPr lang="en-US" altLang="en-US"/>
          </a:p>
        </p:txBody>
      </p:sp>
      <p:pic>
        <p:nvPicPr>
          <p:cNvPr id="60420" name="Picture 4" descr="TheWordMt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7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0421" name="AutoShape 5"/>
          <p:cNvSpPr>
            <a:spLocks/>
          </p:cNvSpPr>
          <p:nvPr/>
        </p:nvSpPr>
        <p:spPr bwMode="auto">
          <a:xfrm>
            <a:off x="1031875" y="258763"/>
            <a:ext cx="6746875" cy="1150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700">
                <a:solidFill>
                  <a:srgbClr val="FFFFFF"/>
                </a:solidFill>
                <a:effectLst>
                  <a:outerShdw blurRad="38100" dist="38100" dir="2700000" algn="tl">
                    <a:srgbClr val="C0C0C0"/>
                  </a:outerShdw>
                </a:effectLst>
                <a:latin typeface="SimSun" pitchFamily="2" charset="-122"/>
                <a:ea typeface="SimSun" pitchFamily="2" charset="-122"/>
                <a:sym typeface="SimSun" pitchFamily="2" charset="-122"/>
              </a:rPr>
              <a:t>如何在教会里挑选领袖？</a:t>
            </a:r>
            <a:endParaRPr lang="en-US" altLang="en-US" sz="1200">
              <a:solidFill>
                <a:srgbClr val="FFFFFF"/>
              </a:solidFill>
              <a:effectLst>
                <a:outerShdw blurRad="38100" dist="38100" dir="2700000" algn="tl">
                  <a:srgbClr val="C0C0C0"/>
                </a:outerShdw>
              </a:effectLst>
              <a:latin typeface="SimSun" pitchFamily="2" charset="-122"/>
              <a:ea typeface="SimSun" pitchFamily="2" charset="-122"/>
              <a:sym typeface="SimSun" pitchFamily="2" charset="-122"/>
            </a:endParaRPr>
          </a:p>
        </p:txBody>
      </p:sp>
      <p:pic>
        <p:nvPicPr>
          <p:cNvPr id="60422" name="Picture 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420688"/>
            <a:ext cx="3717925" cy="485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0423" name="Picture 7"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2513" y="1968500"/>
            <a:ext cx="6364287" cy="415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0424" name="AutoShape 8"/>
          <p:cNvSpPr>
            <a:spLocks/>
          </p:cNvSpPr>
          <p:nvPr/>
        </p:nvSpPr>
        <p:spPr bwMode="auto">
          <a:xfrm>
            <a:off x="5808663" y="1797417"/>
            <a:ext cx="1962150" cy="4627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marL="433388" indent="-207963"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50000"/>
              </a:lnSpc>
              <a:spcBef>
                <a:spcPts val="1000"/>
              </a:spcBef>
              <a:buSzPct val="100000"/>
              <a:buFont typeface="Symbol" pitchFamily="18" charset="2"/>
              <a:buChar char="•"/>
            </a:pPr>
            <a:r>
              <a:rPr lang="ja-JP" altLang="en-US" sz="3200">
                <a:solidFill>
                  <a:srgbClr val="FFFFFF"/>
                </a:solidFill>
                <a:latin typeface="SimSun" pitchFamily="2" charset="-122"/>
                <a:ea typeface="SimSun" pitchFamily="2" charset="-122"/>
                <a:sym typeface="SimSun" pitchFamily="2" charset="-122"/>
              </a:rPr>
              <a:t>好名声</a:t>
            </a:r>
            <a:endParaRPr lang="en-US" altLang="ja-JP" sz="3200" dirty="0">
              <a:solidFill>
                <a:srgbClr val="FFFFFF"/>
              </a:solidFill>
              <a:latin typeface="SimSun" pitchFamily="2" charset="-122"/>
              <a:ea typeface="SimSun" pitchFamily="2" charset="-122"/>
              <a:sym typeface="SimSun" pitchFamily="2" charset="-122"/>
            </a:endParaRPr>
          </a:p>
          <a:p>
            <a:pPr eaLnBrk="1">
              <a:lnSpc>
                <a:spcPct val="150000"/>
              </a:lnSpc>
              <a:spcBef>
                <a:spcPts val="1000"/>
              </a:spcBef>
              <a:buSzPct val="100000"/>
              <a:buFont typeface="Symbol" pitchFamily="18" charset="2"/>
              <a:buChar char="•"/>
            </a:pPr>
            <a:r>
              <a:rPr lang="ja-JP" altLang="en-US" sz="3200">
                <a:solidFill>
                  <a:srgbClr val="FFFFFF"/>
                </a:solidFill>
                <a:latin typeface="SimSun" pitchFamily="2" charset="-122"/>
                <a:ea typeface="SimSun" pitchFamily="2" charset="-122"/>
                <a:sym typeface="SimSun" pitchFamily="2" charset="-122"/>
              </a:rPr>
              <a:t>背景</a:t>
            </a:r>
            <a:endParaRPr lang="en-US" altLang="ja-JP" sz="3200" dirty="0">
              <a:solidFill>
                <a:srgbClr val="FFFFFF"/>
              </a:solidFill>
              <a:latin typeface="SimSun" pitchFamily="2" charset="-122"/>
              <a:ea typeface="SimSun" pitchFamily="2" charset="-122"/>
              <a:sym typeface="SimSun" pitchFamily="2" charset="-122"/>
            </a:endParaRPr>
          </a:p>
          <a:p>
            <a:pPr eaLnBrk="1">
              <a:lnSpc>
                <a:spcPct val="150000"/>
              </a:lnSpc>
              <a:spcBef>
                <a:spcPts val="1000"/>
              </a:spcBef>
              <a:buSzPct val="100000"/>
              <a:buFont typeface="Symbol" pitchFamily="18" charset="2"/>
              <a:buChar char="•"/>
            </a:pPr>
            <a:r>
              <a:rPr lang="ja-JP" altLang="en-US" sz="3200">
                <a:solidFill>
                  <a:srgbClr val="FFFFFF"/>
                </a:solidFill>
                <a:latin typeface="SimSun" pitchFamily="2" charset="-122"/>
                <a:ea typeface="SimSun" pitchFamily="2" charset="-122"/>
                <a:sym typeface="SimSun" pitchFamily="2" charset="-122"/>
              </a:rPr>
              <a:t>精明</a:t>
            </a:r>
            <a:endParaRPr lang="en-US" altLang="ja-JP" sz="3200" dirty="0">
              <a:solidFill>
                <a:srgbClr val="FFFFFF"/>
              </a:solidFill>
              <a:latin typeface="SimSun" pitchFamily="2" charset="-122"/>
              <a:ea typeface="SimSun" pitchFamily="2" charset="-122"/>
              <a:sym typeface="SimSun" pitchFamily="2" charset="-122"/>
            </a:endParaRPr>
          </a:p>
          <a:p>
            <a:pPr eaLnBrk="1">
              <a:lnSpc>
                <a:spcPct val="150000"/>
              </a:lnSpc>
              <a:spcBef>
                <a:spcPts val="1000"/>
              </a:spcBef>
              <a:buSzPct val="100000"/>
              <a:buFont typeface="Symbol" pitchFamily="18" charset="2"/>
              <a:buChar char="•"/>
            </a:pPr>
            <a:r>
              <a:rPr lang="ja-JP" altLang="en-US" sz="3200">
                <a:solidFill>
                  <a:srgbClr val="FFFFFF"/>
                </a:solidFill>
                <a:latin typeface="SimSun" pitchFamily="2" charset="-122"/>
                <a:ea typeface="SimSun" pitchFamily="2" charset="-122"/>
                <a:sym typeface="SimSun" pitchFamily="2" charset="-122"/>
              </a:rPr>
              <a:t>皮夹子</a:t>
            </a:r>
            <a:endParaRPr lang="en-US" altLang="ja-JP" sz="3200" dirty="0">
              <a:solidFill>
                <a:srgbClr val="FFFFFF"/>
              </a:solidFill>
              <a:latin typeface="SimSun" pitchFamily="2" charset="-122"/>
              <a:ea typeface="SimSun" pitchFamily="2" charset="-122"/>
              <a:sym typeface="SimSun" pitchFamily="2" charset="-122"/>
            </a:endParaRPr>
          </a:p>
          <a:p>
            <a:pPr eaLnBrk="1">
              <a:lnSpc>
                <a:spcPct val="150000"/>
              </a:lnSpc>
              <a:spcBef>
                <a:spcPts val="1000"/>
              </a:spcBef>
              <a:buSzPct val="100000"/>
              <a:buFont typeface="Symbol" pitchFamily="18" charset="2"/>
              <a:buChar char="•"/>
            </a:pPr>
            <a:r>
              <a:rPr lang="ja-JP" altLang="en-US" sz="3200">
                <a:solidFill>
                  <a:srgbClr val="FFFFFF"/>
                </a:solidFill>
                <a:latin typeface="SimSun" pitchFamily="2" charset="-122"/>
                <a:ea typeface="SimSun" pitchFamily="2" charset="-122"/>
                <a:sym typeface="SimSun" pitchFamily="2" charset="-122"/>
              </a:rPr>
              <a:t>专业</a:t>
            </a:r>
            <a:endParaRPr lang="en-US" altLang="en-US" sz="3200" dirty="0">
              <a:solidFill>
                <a:srgbClr val="FFFFFF"/>
              </a:solidFill>
              <a:latin typeface="SimSun" pitchFamily="2" charset="-122"/>
              <a:ea typeface="SimSun" pitchFamily="2" charset="-122"/>
              <a:sym typeface="SimSun"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41" name="AutoShape 1"/>
          <p:cNvSpPr>
            <a:spLocks/>
          </p:cNvSpPr>
          <p:nvPr/>
        </p:nvSpPr>
        <p:spPr bwMode="auto">
          <a:xfrm>
            <a:off x="1433513" y="314325"/>
            <a:ext cx="6237287" cy="1173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800" b="1" i="1">
                <a:latin typeface="Silom" pitchFamily="2" charset="0"/>
                <a:sym typeface="Silom" pitchFamily="2" charset="0"/>
              </a:rPr>
              <a:t>教会当</a:t>
            </a:r>
            <a:r>
              <a:rPr lang="ja-JP" altLang="en-US" sz="4800" b="1" i="1">
                <a:solidFill>
                  <a:srgbClr val="531B93"/>
                </a:solidFill>
                <a:latin typeface="Silom" pitchFamily="2" charset="0"/>
                <a:sym typeface="Silom" pitchFamily="2" charset="0"/>
              </a:rPr>
              <a:t>如何</a:t>
            </a:r>
            <a:r>
              <a:rPr lang="ja-JP" altLang="en-US" sz="4800" b="1" i="1">
                <a:latin typeface="Silom" pitchFamily="2" charset="0"/>
                <a:sym typeface="Silom" pitchFamily="2" charset="0"/>
              </a:rPr>
              <a:t>挑选领袖？</a:t>
            </a:r>
            <a:endParaRPr lang="en-US" altLang="en-US" sz="1200" b="1" i="1">
              <a:latin typeface="Silom" pitchFamily="2" charset="0"/>
              <a:sym typeface="Silom" pitchFamily="2" charset="0"/>
            </a:endParaRPr>
          </a:p>
        </p:txBody>
      </p:sp>
      <p:sp>
        <p:nvSpPr>
          <p:cNvPr id="61442" name="AutoShape 2"/>
          <p:cNvSpPr>
            <a:spLocks/>
          </p:cNvSpPr>
          <p:nvPr/>
        </p:nvSpPr>
        <p:spPr bwMode="auto">
          <a:xfrm>
            <a:off x="-158750" y="1065213"/>
            <a:ext cx="9461500" cy="1458912"/>
          </a:xfrm>
          <a:custGeom>
            <a:avLst/>
            <a:gdLst>
              <a:gd name="T0" fmla="*/ 4730750 w 21600"/>
              <a:gd name="T1" fmla="*/ 729456 h 21600"/>
              <a:gd name="T2" fmla="*/ 4730750 w 21600"/>
              <a:gd name="T3" fmla="*/ 729456 h 21600"/>
              <a:gd name="T4" fmla="*/ 4730750 w 21600"/>
              <a:gd name="T5" fmla="*/ 729456 h 21600"/>
              <a:gd name="T6" fmla="*/ 4730750 w 21600"/>
              <a:gd name="T7" fmla="*/ 729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gradFill rotWithShape="0">
            <a:gsLst>
              <a:gs pos="0">
                <a:srgbClr val="FCF5D7"/>
              </a:gs>
              <a:gs pos="100000">
                <a:srgbClr val="FFFBEA"/>
              </a:gs>
            </a:gsLst>
            <a:lin ang="5400000"/>
          </a:gradFill>
          <a:ln w="9525">
            <a:solidFill>
              <a:srgbClr val="F3EDD5"/>
            </a:solidFill>
            <a:round/>
            <a:headEnd/>
            <a:tailEnd/>
          </a:ln>
          <a:effectLst>
            <a:outerShdw blurRad="38100" dist="23000" dir="5400000" algn="ctr" rotWithShape="0">
              <a:srgbClr val="808080">
                <a:alpha val="34998"/>
              </a:srgbClr>
            </a:outerShdw>
          </a:effectLst>
        </p:spPr>
        <p:txBody>
          <a:bodyPr lIns="0" tIns="0" rIns="0" bIns="0" anchor="ctr"/>
          <a:lstStyle>
            <a:lvl1pPr marL="447675" indent="-104775"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buSzPct val="100000"/>
              <a:buFontTx/>
              <a:buAutoNum type="arabicPeriod"/>
            </a:pPr>
            <a:r>
              <a:rPr lang="ja-JP" altLang="en-US" sz="3600">
                <a:latin typeface="SimSun" pitchFamily="2" charset="-122"/>
                <a:ea typeface="SimSun" pitchFamily="2" charset="-122"/>
                <a:sym typeface="SimSun" pitchFamily="2" charset="-122"/>
              </a:rPr>
              <a:t>圣经例子：</a:t>
            </a:r>
            <a:endParaRPr lang="en-US" altLang="ja-JP" sz="3600">
              <a:latin typeface="SimSun" pitchFamily="2" charset="-122"/>
              <a:ea typeface="SimSun" pitchFamily="2" charset="-122"/>
              <a:sym typeface="SimSun" pitchFamily="2" charset="-122"/>
            </a:endParaRPr>
          </a:p>
          <a:p>
            <a:pPr eaLnBrk="1">
              <a:lnSpc>
                <a:spcPct val="115000"/>
              </a:lnSpc>
              <a:spcBef>
                <a:spcPts val="1000"/>
              </a:spcBef>
            </a:pPr>
            <a:r>
              <a:rPr lang="en-US" altLang="en-US" sz="3400">
                <a:latin typeface="Calibri" pitchFamily="34" charset="0"/>
                <a:cs typeface="Calibri" pitchFamily="34" charset="0"/>
                <a:sym typeface="Calibri" pitchFamily="34" charset="0"/>
              </a:rPr>
              <a:t>                    </a:t>
            </a:r>
            <a:r>
              <a:rPr lang="en-US" altLang="en-US" sz="3400">
                <a:latin typeface="Stencil" pitchFamily="82" charset="0"/>
                <a:sym typeface="Stencil" pitchFamily="82" charset="0"/>
              </a:rPr>
              <a:t> </a:t>
            </a:r>
            <a:r>
              <a:rPr lang="ja-JP" altLang="en-US" sz="3400">
                <a:latin typeface="Stencil" pitchFamily="82" charset="0"/>
                <a:sym typeface="Stencil" pitchFamily="82" charset="0"/>
              </a:rPr>
              <a:t>会众决定</a:t>
            </a:r>
            <a:r>
              <a:rPr lang="en-US" altLang="ja-JP" sz="3400">
                <a:latin typeface="Stencil" pitchFamily="82" charset="0"/>
                <a:sym typeface="Stencil" pitchFamily="82" charset="0"/>
              </a:rPr>
              <a:t>/</a:t>
            </a:r>
            <a:r>
              <a:rPr lang="ja-JP" altLang="en-US" sz="3400">
                <a:latin typeface="Stencil" pitchFamily="82" charset="0"/>
                <a:sym typeface="Stencil" pitchFamily="82" charset="0"/>
              </a:rPr>
              <a:t>推举</a:t>
            </a:r>
            <a:endParaRPr lang="en-US" altLang="en-US" sz="3400">
              <a:latin typeface="Stencil" pitchFamily="82" charset="0"/>
              <a:sym typeface="Stencil" pitchFamily="82" charset="0"/>
            </a:endParaRPr>
          </a:p>
        </p:txBody>
      </p:sp>
      <p:sp>
        <p:nvSpPr>
          <p:cNvPr id="61443" name="AutoShape 3"/>
          <p:cNvSpPr>
            <a:spLocks/>
          </p:cNvSpPr>
          <p:nvPr/>
        </p:nvSpPr>
        <p:spPr bwMode="auto">
          <a:xfrm>
            <a:off x="381000" y="3152775"/>
            <a:ext cx="7673975" cy="3211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marL="457200"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en-US" altLang="en-US" sz="3200">
                <a:latin typeface="SimSun" pitchFamily="2" charset="-122"/>
                <a:ea typeface="SimSun" pitchFamily="2" charset="-122"/>
                <a:sym typeface="SimSun" pitchFamily="2" charset="-122"/>
              </a:rPr>
              <a:t>a. </a:t>
            </a:r>
            <a:r>
              <a:rPr lang="ja-JP" altLang="en-US" sz="3200">
                <a:latin typeface="SimSun" pitchFamily="2" charset="-122"/>
                <a:ea typeface="SimSun" pitchFamily="2" charset="-122"/>
                <a:sym typeface="SimSun" pitchFamily="2" charset="-122"/>
              </a:rPr>
              <a:t>使徒</a:t>
            </a:r>
            <a:endParaRPr lang="en-US" altLang="ja-JP" sz="3200">
              <a:latin typeface="SimSun" pitchFamily="2" charset="-122"/>
              <a:ea typeface="SimSun" pitchFamily="2" charset="-122"/>
              <a:sym typeface="SimSun" pitchFamily="2" charset="-122"/>
            </a:endParaRPr>
          </a:p>
          <a:p>
            <a:pPr eaLnBrk="1">
              <a:lnSpc>
                <a:spcPct val="115000"/>
              </a:lnSpc>
              <a:spcBef>
                <a:spcPts val="1000"/>
              </a:spcBef>
            </a:pPr>
            <a:r>
              <a:rPr lang="en-US" altLang="en-US" sz="3200">
                <a:latin typeface="SimSun" pitchFamily="2" charset="-122"/>
                <a:ea typeface="SimSun" pitchFamily="2" charset="-122"/>
                <a:sym typeface="SimSun" pitchFamily="2" charset="-122"/>
              </a:rPr>
              <a:t>   </a:t>
            </a:r>
            <a:r>
              <a:rPr lang="ja-JP" altLang="en-US" sz="3200">
                <a:latin typeface="SimSun" pitchFamily="2" charset="-122"/>
                <a:ea typeface="SimSun" pitchFamily="2" charset="-122"/>
                <a:sym typeface="SimSun" pitchFamily="2" charset="-122"/>
              </a:rPr>
              <a:t>徒</a:t>
            </a:r>
            <a:r>
              <a:rPr lang="en-US" altLang="ja-JP" sz="3200">
                <a:latin typeface="SimSun" pitchFamily="2" charset="-122"/>
                <a:ea typeface="SimSun" pitchFamily="2" charset="-122"/>
                <a:sym typeface="SimSun" pitchFamily="2" charset="-122"/>
              </a:rPr>
              <a:t>1:12-26——</a:t>
            </a:r>
            <a:r>
              <a:rPr lang="ja-JP" altLang="en-US" sz="3200">
                <a:latin typeface="SimSun" pitchFamily="2" charset="-122"/>
                <a:ea typeface="SimSun" pitchFamily="2" charset="-122"/>
                <a:sym typeface="SimSun" pitchFamily="2" charset="-122"/>
              </a:rPr>
              <a:t>会众选出，使徒指派</a:t>
            </a:r>
            <a:endParaRPr lang="en-US" altLang="ja-JP" sz="3200">
              <a:latin typeface="SimSun" pitchFamily="2" charset="-122"/>
              <a:ea typeface="SimSun" pitchFamily="2" charset="-122"/>
              <a:sym typeface="SimSun" pitchFamily="2" charset="-122"/>
            </a:endParaRPr>
          </a:p>
          <a:p>
            <a:pPr eaLnBrk="1">
              <a:lnSpc>
                <a:spcPct val="115000"/>
              </a:lnSpc>
              <a:spcBef>
                <a:spcPts val="1000"/>
              </a:spcBef>
            </a:pPr>
            <a:r>
              <a:rPr lang="en-US" altLang="en-US" sz="3200">
                <a:latin typeface="SimSun" pitchFamily="2" charset="-122"/>
                <a:ea typeface="SimSun" pitchFamily="2" charset="-122"/>
                <a:sym typeface="SimSun" pitchFamily="2" charset="-122"/>
              </a:rPr>
              <a:t>b. </a:t>
            </a:r>
            <a:r>
              <a:rPr lang="ja-JP" altLang="en-US" sz="3200">
                <a:latin typeface="SimSun" pitchFamily="2" charset="-122"/>
                <a:ea typeface="SimSun" pitchFamily="2" charset="-122"/>
                <a:sym typeface="SimSun" pitchFamily="2" charset="-122"/>
              </a:rPr>
              <a:t>执事</a:t>
            </a:r>
            <a:endParaRPr lang="en-US" altLang="ja-JP" sz="3200">
              <a:latin typeface="SimSun" pitchFamily="2" charset="-122"/>
              <a:ea typeface="SimSun" pitchFamily="2" charset="-122"/>
              <a:sym typeface="SimSun" pitchFamily="2" charset="-122"/>
            </a:endParaRPr>
          </a:p>
          <a:p>
            <a:pPr eaLnBrk="1">
              <a:lnSpc>
                <a:spcPct val="115000"/>
              </a:lnSpc>
              <a:spcBef>
                <a:spcPts val="1000"/>
              </a:spcBef>
            </a:pPr>
            <a:r>
              <a:rPr lang="en-US" altLang="en-US" sz="3200">
                <a:latin typeface="SimSun" pitchFamily="2" charset="-122"/>
                <a:ea typeface="SimSun" pitchFamily="2" charset="-122"/>
                <a:sym typeface="SimSun" pitchFamily="2" charset="-122"/>
              </a:rPr>
              <a:t>   </a:t>
            </a:r>
            <a:r>
              <a:rPr lang="ja-JP" altLang="en-US" sz="3200">
                <a:latin typeface="SimSun" pitchFamily="2" charset="-122"/>
                <a:ea typeface="SimSun" pitchFamily="2" charset="-122"/>
                <a:sym typeface="SimSun" pitchFamily="2" charset="-122"/>
              </a:rPr>
              <a:t>徒</a:t>
            </a:r>
            <a:r>
              <a:rPr lang="en-US" altLang="ja-JP" sz="3200">
                <a:latin typeface="SimSun" pitchFamily="2" charset="-122"/>
                <a:ea typeface="SimSun" pitchFamily="2" charset="-122"/>
                <a:sym typeface="SimSun" pitchFamily="2" charset="-122"/>
              </a:rPr>
              <a:t>6:3——</a:t>
            </a:r>
            <a:r>
              <a:rPr lang="ja-JP" altLang="en-US" sz="3200">
                <a:latin typeface="SimSun" pitchFamily="2" charset="-122"/>
                <a:ea typeface="SimSun" pitchFamily="2" charset="-122"/>
                <a:sym typeface="SimSun" pitchFamily="2" charset="-122"/>
              </a:rPr>
              <a:t>会众选出，使徒指派</a:t>
            </a:r>
            <a:endParaRPr lang="en-US" altLang="en-US" sz="3200">
              <a:latin typeface="SimSun" pitchFamily="2" charset="-122"/>
              <a:ea typeface="SimSun" pitchFamily="2" charset="-122"/>
              <a:sym typeface="SimSun" pitchFamily="2" charset="-122"/>
            </a:endParaRPr>
          </a:p>
        </p:txBody>
      </p:sp>
      <p:sp>
        <p:nvSpPr>
          <p:cNvPr id="61444" name="AutoShape 4"/>
          <p:cNvSpPr>
            <a:spLocks/>
          </p:cNvSpPr>
          <p:nvPr/>
        </p:nvSpPr>
        <p:spPr bwMode="auto">
          <a:xfrm rot="16200000">
            <a:off x="-11112" y="3005138"/>
            <a:ext cx="890587" cy="846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CC9900"/>
          </a:solidFill>
          <a:ln w="25400" cap="flat" cmpd="sng">
            <a:solidFill>
              <a:srgbClr val="292929"/>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700">
                <a:latin typeface="SimSun" pitchFamily="2" charset="-122"/>
                <a:ea typeface="SimSun" pitchFamily="2" charset="-122"/>
                <a:sym typeface="SimSun" pitchFamily="2" charset="-122"/>
              </a:rPr>
              <a:t>身体</a:t>
            </a:r>
            <a:endParaRPr lang="en-US" altLang="en-US" sz="1200">
              <a:latin typeface="SimSun" pitchFamily="2" charset="-122"/>
              <a:ea typeface="SimSun" pitchFamily="2" charset="-122"/>
              <a:sym typeface="SimSun" pitchFamily="2" charset="-122"/>
            </a:endParaRPr>
          </a:p>
        </p:txBody>
      </p:sp>
      <p:sp>
        <p:nvSpPr>
          <p:cNvPr id="61445" name="AutoShape 5"/>
          <p:cNvSpPr>
            <a:spLocks/>
          </p:cNvSpPr>
          <p:nvPr/>
        </p:nvSpPr>
        <p:spPr bwMode="auto">
          <a:xfrm rot="16200000">
            <a:off x="-1172369" y="1229519"/>
            <a:ext cx="2855913" cy="51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CC9900"/>
          </a:solidFill>
          <a:ln w="25400" cap="flat" cmpd="sng">
            <a:solidFill>
              <a:srgbClr val="292929"/>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0000"/>
              </a:lnSpc>
              <a:spcBef>
                <a:spcPts val="600"/>
              </a:spcBef>
            </a:pPr>
            <a:r>
              <a:rPr lang="en-US" altLang="en-US" sz="2800" i="1">
                <a:solidFill>
                  <a:srgbClr val="CC9900"/>
                </a:solidFill>
              </a:rPr>
              <a:t>INTRODUCTION</a:t>
            </a:r>
            <a:endParaRPr lang="en-US" altLang="en-US"/>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2465"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D3C95BD1-995C-4312-A271-7A80E8782CAE}" type="slidenum">
              <a:rPr lang="en-US" altLang="en-US" sz="1400"/>
              <a:pPr algn="r" eaLnBrk="1"/>
              <a:t>49</a:t>
            </a:fld>
            <a:endParaRPr lang="en-US" altLang="en-US"/>
          </a:p>
        </p:txBody>
      </p:sp>
      <p:sp>
        <p:nvSpPr>
          <p:cNvPr id="62466" name="AutoShape 2"/>
          <p:cNvSpPr>
            <a:spLocks/>
          </p:cNvSpPr>
          <p:nvPr/>
        </p:nvSpPr>
        <p:spPr bwMode="auto">
          <a:xfrm>
            <a:off x="857250" y="449263"/>
            <a:ext cx="4772025" cy="715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900">
                <a:latin typeface="SimSun" pitchFamily="2" charset="-122"/>
                <a:ea typeface="SimSun" pitchFamily="2" charset="-122"/>
                <a:sym typeface="SimSun" pitchFamily="2" charset="-122"/>
              </a:rPr>
              <a:t>教会同工的指派</a:t>
            </a:r>
            <a:r>
              <a:rPr lang="en-US" altLang="ja-JP" sz="4900">
                <a:latin typeface="SimSun" pitchFamily="2" charset="-122"/>
                <a:ea typeface="SimSun" pitchFamily="2" charset="-122"/>
                <a:sym typeface="SimSun" pitchFamily="2" charset="-122"/>
              </a:rPr>
              <a:t> </a:t>
            </a:r>
            <a:endParaRPr lang="en-US" altLang="en-US"/>
          </a:p>
        </p:txBody>
      </p:sp>
      <p:pic>
        <p:nvPicPr>
          <p:cNvPr id="62467" name="Picture 3" descr="church of HolyCro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0738" y="2286000"/>
            <a:ext cx="3243262"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2468" name="AutoShape 4"/>
          <p:cNvSpPr>
            <a:spLocks/>
          </p:cNvSpPr>
          <p:nvPr/>
        </p:nvSpPr>
        <p:spPr bwMode="auto">
          <a:xfrm>
            <a:off x="769938" y="1739900"/>
            <a:ext cx="6675437" cy="2155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marL="450850" indent="-69850"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buSzPct val="100000"/>
              <a:buFontTx/>
              <a:buAutoNum type="arabicPeriod" startAt="2"/>
            </a:pPr>
            <a:r>
              <a:rPr lang="ja-JP" altLang="en-US" sz="2700">
                <a:latin typeface="SimSun" pitchFamily="2" charset="-122"/>
                <a:ea typeface="SimSun" pitchFamily="2" charset="-122"/>
                <a:sym typeface="SimSun" pitchFamily="2" charset="-122"/>
              </a:rPr>
              <a:t>使徒（例：保罗）或他的助手按立长老</a:t>
            </a:r>
            <a:endParaRPr lang="en-US" altLang="ja-JP" sz="2700">
              <a:latin typeface="SimSun" pitchFamily="2" charset="-122"/>
              <a:ea typeface="SimSun" pitchFamily="2" charset="-122"/>
              <a:sym typeface="SimSun" pitchFamily="2" charset="-122"/>
            </a:endParaRPr>
          </a:p>
          <a:p>
            <a:pPr eaLnBrk="1">
              <a:lnSpc>
                <a:spcPct val="115000"/>
              </a:lnSpc>
              <a:spcBef>
                <a:spcPts val="1000"/>
              </a:spcBef>
            </a:pPr>
            <a:r>
              <a:rPr lang="en-US" altLang="en-US" sz="2700">
                <a:latin typeface="SimSun" pitchFamily="2" charset="-122"/>
                <a:ea typeface="SimSun" pitchFamily="2" charset="-122"/>
                <a:sym typeface="SimSun" pitchFamily="2" charset="-122"/>
              </a:rPr>
              <a:t>a. </a:t>
            </a:r>
            <a:r>
              <a:rPr lang="ja-JP" altLang="en-US" sz="2700">
                <a:latin typeface="SimSun" pitchFamily="2" charset="-122"/>
                <a:ea typeface="SimSun" pitchFamily="2" charset="-122"/>
                <a:sym typeface="SimSun" pitchFamily="2" charset="-122"/>
              </a:rPr>
              <a:t>徒</a:t>
            </a:r>
            <a:r>
              <a:rPr lang="en-US" altLang="ja-JP" sz="2700">
                <a:latin typeface="SimSun" pitchFamily="2" charset="-122"/>
                <a:ea typeface="SimSun" pitchFamily="2" charset="-122"/>
                <a:sym typeface="SimSun" pitchFamily="2" charset="-122"/>
              </a:rPr>
              <a:t>14:23</a:t>
            </a:r>
          </a:p>
          <a:p>
            <a:pPr eaLnBrk="1">
              <a:lnSpc>
                <a:spcPct val="115000"/>
              </a:lnSpc>
              <a:spcBef>
                <a:spcPts val="1000"/>
              </a:spcBef>
            </a:pPr>
            <a:r>
              <a:rPr lang="en-US" altLang="en-US" sz="2700">
                <a:latin typeface="SimSun" pitchFamily="2" charset="-122"/>
                <a:ea typeface="SimSun" pitchFamily="2" charset="-122"/>
                <a:sym typeface="SimSun" pitchFamily="2" charset="-122"/>
              </a:rPr>
              <a:t>b. </a:t>
            </a:r>
            <a:r>
              <a:rPr lang="ja-JP" altLang="en-US" sz="2700">
                <a:latin typeface="SimSun" pitchFamily="2" charset="-122"/>
                <a:ea typeface="SimSun" pitchFamily="2" charset="-122"/>
                <a:sym typeface="SimSun" pitchFamily="2" charset="-122"/>
              </a:rPr>
              <a:t>多</a:t>
            </a:r>
            <a:r>
              <a:rPr lang="en-US" altLang="ja-JP" sz="2700">
                <a:latin typeface="SimSun" pitchFamily="2" charset="-122"/>
                <a:ea typeface="SimSun" pitchFamily="2" charset="-122"/>
                <a:sym typeface="SimSun" pitchFamily="2" charset="-122"/>
              </a:rPr>
              <a:t>1:5</a:t>
            </a:r>
            <a:endParaRPr lang="en-US" altLang="en-US" sz="2700">
              <a:latin typeface="SimSun" pitchFamily="2" charset="-122"/>
              <a:ea typeface="SimSun" pitchFamily="2" charset="-122"/>
              <a:sym typeface="SimSun" pitchFamily="2" charset="-122"/>
            </a:endParaRPr>
          </a:p>
        </p:txBody>
      </p:sp>
      <p:sp>
        <p:nvSpPr>
          <p:cNvPr id="62469" name="AutoShape 5"/>
          <p:cNvSpPr>
            <a:spLocks/>
          </p:cNvSpPr>
          <p:nvPr/>
        </p:nvSpPr>
        <p:spPr bwMode="auto">
          <a:xfrm rot="16200000">
            <a:off x="-1172368" y="1231106"/>
            <a:ext cx="2855912" cy="51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BBE0E3"/>
          </a:solid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0000"/>
              </a:lnSpc>
              <a:spcBef>
                <a:spcPts val="600"/>
              </a:spcBef>
            </a:pPr>
            <a:r>
              <a:rPr lang="en-US" altLang="en-US" sz="2800" i="1">
                <a:solidFill>
                  <a:srgbClr val="BBE0E3"/>
                </a:solidFill>
              </a:rPr>
              <a:t>INTRODUCTION</a:t>
            </a:r>
            <a:endParaRPr lang="en-US" altLang="en-US"/>
          </a:p>
        </p:txBody>
      </p:sp>
      <p:sp>
        <p:nvSpPr>
          <p:cNvPr id="62470" name="AutoShape 6"/>
          <p:cNvSpPr>
            <a:spLocks/>
          </p:cNvSpPr>
          <p:nvPr/>
        </p:nvSpPr>
        <p:spPr bwMode="auto">
          <a:xfrm rot="16200000">
            <a:off x="-161131" y="3191669"/>
            <a:ext cx="833437" cy="473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BBE0E3"/>
          </a:solid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800">
                <a:latin typeface="SimSun" pitchFamily="2" charset="-122"/>
                <a:ea typeface="SimSun" pitchFamily="2" charset="-122"/>
                <a:sym typeface="SimSun" pitchFamily="2" charset="-122"/>
              </a:rPr>
              <a:t>身体</a:t>
            </a:r>
            <a:endParaRPr lang="en-US" altLang="en-U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Order</a:t>
            </a:r>
          </a:p>
        </p:txBody>
      </p:sp>
      <p:pic>
        <p:nvPicPr>
          <p:cNvPr id="14338" name="Picture 2" descr="https://www.memesmonkey.com/images/memesmonkey/41/41388219b6c0dd2671180140a594eae0.jpeg">
            <a:extLst>
              <a:ext uri="{FF2B5EF4-FFF2-40B4-BE49-F238E27FC236}">
                <a16:creationId xmlns:a16="http://schemas.microsoft.com/office/drawing/2014/main" id="{3C49FF65-B5E1-F844-B412-45E237765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609" y="16518"/>
            <a:ext cx="6951960" cy="6839832"/>
          </a:xfrm>
          <a:prstGeom prst="rect">
            <a:avLst/>
          </a:prstGeom>
          <a:noFill/>
          <a:extLst>
            <a:ext uri="{909E8E84-426E-40DD-AFC4-6F175D3DCCD1}">
              <a14:hiddenFill xmlns:a14="http://schemas.microsoft.com/office/drawing/2010/main">
                <a:solidFill>
                  <a:srgbClr val="FFFFFF"/>
                </a:solidFill>
              </a14:hiddenFill>
            </a:ext>
          </a:extLst>
        </p:spPr>
      </p:pic>
      <p:sp>
        <p:nvSpPr>
          <p:cNvPr id="4" name="任意形状 3">
            <a:extLst>
              <a:ext uri="{FF2B5EF4-FFF2-40B4-BE49-F238E27FC236}">
                <a16:creationId xmlns:a16="http://schemas.microsoft.com/office/drawing/2014/main" id="{8F654DAD-4876-DAFC-F318-6CA5AFDB0040}"/>
              </a:ext>
            </a:extLst>
          </p:cNvPr>
          <p:cNvSpPr/>
          <p:nvPr/>
        </p:nvSpPr>
        <p:spPr bwMode="auto">
          <a:xfrm>
            <a:off x="4853354" y="30145"/>
            <a:ext cx="3205424" cy="3617407"/>
          </a:xfrm>
          <a:custGeom>
            <a:avLst/>
            <a:gdLst>
              <a:gd name="connsiteX0" fmla="*/ 411982 w 3205424"/>
              <a:gd name="connsiteY0" fmla="*/ 10048 h 3617407"/>
              <a:gd name="connsiteX1" fmla="*/ 3205424 w 3205424"/>
              <a:gd name="connsiteY1" fmla="*/ 0 h 3617407"/>
              <a:gd name="connsiteX2" fmla="*/ 3175279 w 3205424"/>
              <a:gd name="connsiteY2" fmla="*/ 3617407 h 3617407"/>
              <a:gd name="connsiteX3" fmla="*/ 974690 w 3205424"/>
              <a:gd name="connsiteY3" fmla="*/ 3567165 h 3617407"/>
              <a:gd name="connsiteX4" fmla="*/ 1014883 w 3205424"/>
              <a:gd name="connsiteY4" fmla="*/ 3396343 h 3617407"/>
              <a:gd name="connsiteX5" fmla="*/ 1024932 w 3205424"/>
              <a:gd name="connsiteY5" fmla="*/ 3225521 h 3617407"/>
              <a:gd name="connsiteX6" fmla="*/ 1004835 w 3205424"/>
              <a:gd name="connsiteY6" fmla="*/ 3014506 h 3617407"/>
              <a:gd name="connsiteX7" fmla="*/ 964642 w 3205424"/>
              <a:gd name="connsiteY7" fmla="*/ 2873829 h 3617407"/>
              <a:gd name="connsiteX8" fmla="*/ 622998 w 3205424"/>
              <a:gd name="connsiteY8" fmla="*/ 2703007 h 3617407"/>
              <a:gd name="connsiteX9" fmla="*/ 170822 w 3205424"/>
              <a:gd name="connsiteY9" fmla="*/ 2532185 h 3617407"/>
              <a:gd name="connsiteX10" fmla="*/ 0 w 3205424"/>
              <a:gd name="connsiteY10" fmla="*/ 2371411 h 3617407"/>
              <a:gd name="connsiteX11" fmla="*/ 170822 w 3205424"/>
              <a:gd name="connsiteY11" fmla="*/ 1436914 h 3617407"/>
              <a:gd name="connsiteX12" fmla="*/ 341644 w 3205424"/>
              <a:gd name="connsiteY12" fmla="*/ 1286189 h 3617407"/>
              <a:gd name="connsiteX13" fmla="*/ 361741 w 3205424"/>
              <a:gd name="connsiteY13" fmla="*/ 703385 h 3617407"/>
              <a:gd name="connsiteX14" fmla="*/ 281354 w 3205424"/>
              <a:gd name="connsiteY14" fmla="*/ 130629 h 3617407"/>
              <a:gd name="connsiteX15" fmla="*/ 411982 w 3205424"/>
              <a:gd name="connsiteY15" fmla="*/ 10048 h 361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05424" h="3617407">
                <a:moveTo>
                  <a:pt x="411982" y="10048"/>
                </a:moveTo>
                <a:lnTo>
                  <a:pt x="3205424" y="0"/>
                </a:lnTo>
                <a:lnTo>
                  <a:pt x="3175279" y="3617407"/>
                </a:lnTo>
                <a:lnTo>
                  <a:pt x="974690" y="3567165"/>
                </a:lnTo>
                <a:lnTo>
                  <a:pt x="1014883" y="3396343"/>
                </a:lnTo>
                <a:lnTo>
                  <a:pt x="1024932" y="3225521"/>
                </a:lnTo>
                <a:lnTo>
                  <a:pt x="1004835" y="3014506"/>
                </a:lnTo>
                <a:lnTo>
                  <a:pt x="964642" y="2873829"/>
                </a:lnTo>
                <a:lnTo>
                  <a:pt x="622998" y="2703007"/>
                </a:lnTo>
                <a:lnTo>
                  <a:pt x="170822" y="2532185"/>
                </a:lnTo>
                <a:lnTo>
                  <a:pt x="0" y="2371411"/>
                </a:lnTo>
                <a:lnTo>
                  <a:pt x="170822" y="1436914"/>
                </a:lnTo>
                <a:lnTo>
                  <a:pt x="341644" y="1286189"/>
                </a:lnTo>
                <a:lnTo>
                  <a:pt x="361741" y="703385"/>
                </a:lnTo>
                <a:lnTo>
                  <a:pt x="281354" y="130629"/>
                </a:lnTo>
                <a:lnTo>
                  <a:pt x="411982" y="10048"/>
                </a:lnTo>
                <a:close/>
              </a:path>
            </a:pathLst>
          </a:custGeom>
          <a:solidFill>
            <a:srgbClr val="C49E7A"/>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Comic Sans MS" pitchFamily="-112" charset="0"/>
            </a:endParaRPr>
          </a:p>
        </p:txBody>
      </p:sp>
      <p:sp>
        <p:nvSpPr>
          <p:cNvPr id="2" name="文本框 1">
            <a:extLst>
              <a:ext uri="{FF2B5EF4-FFF2-40B4-BE49-F238E27FC236}">
                <a16:creationId xmlns:a16="http://schemas.microsoft.com/office/drawing/2014/main" id="{723645FA-0BB2-05A7-0EE6-F030E699001B}"/>
              </a:ext>
            </a:extLst>
          </p:cNvPr>
          <p:cNvSpPr txBox="1"/>
          <p:nvPr/>
        </p:nvSpPr>
        <p:spPr>
          <a:xfrm>
            <a:off x="5402582" y="482098"/>
            <a:ext cx="2659412" cy="2123658"/>
          </a:xfrm>
          <a:prstGeom prst="rect">
            <a:avLst/>
          </a:prstGeom>
          <a:noFill/>
        </p:spPr>
        <p:txBody>
          <a:bodyPr wrap="square" rtlCol="0">
            <a:spAutoFit/>
          </a:bodyPr>
          <a:lstStyle/>
          <a:p>
            <a:r>
              <a:rPr lang="zh-CN" altLang="en-US" sz="4400" b="1" dirty="0">
                <a:solidFill>
                  <a:schemeClr val="bg1"/>
                </a:solidFill>
              </a:rPr>
              <a:t>如何通过对基督徒撒谎致富</a:t>
            </a:r>
            <a:endParaRPr lang="zh-CN" altLang="en-US" sz="4400" dirty="0">
              <a:solidFill>
                <a:schemeClr val="bg1"/>
              </a:solidFill>
            </a:endParaRPr>
          </a:p>
        </p:txBody>
      </p:sp>
      <p:sp>
        <p:nvSpPr>
          <p:cNvPr id="5" name="任意形状 4">
            <a:extLst>
              <a:ext uri="{FF2B5EF4-FFF2-40B4-BE49-F238E27FC236}">
                <a16:creationId xmlns:a16="http://schemas.microsoft.com/office/drawing/2014/main" id="{20946E9D-7926-AE3D-1512-BF44AA44530C}"/>
              </a:ext>
            </a:extLst>
          </p:cNvPr>
          <p:cNvSpPr/>
          <p:nvPr/>
        </p:nvSpPr>
        <p:spPr bwMode="auto">
          <a:xfrm>
            <a:off x="4682532" y="2803490"/>
            <a:ext cx="1195754" cy="803868"/>
          </a:xfrm>
          <a:custGeom>
            <a:avLst/>
            <a:gdLst>
              <a:gd name="connsiteX0" fmla="*/ 1095270 w 1195754"/>
              <a:gd name="connsiteY0" fmla="*/ 773723 h 803868"/>
              <a:gd name="connsiteX1" fmla="*/ 1155560 w 1195754"/>
              <a:gd name="connsiteY1" fmla="*/ 653143 h 803868"/>
              <a:gd name="connsiteX2" fmla="*/ 1175657 w 1195754"/>
              <a:gd name="connsiteY2" fmla="*/ 512466 h 803868"/>
              <a:gd name="connsiteX3" fmla="*/ 1195754 w 1195754"/>
              <a:gd name="connsiteY3" fmla="*/ 351692 h 803868"/>
              <a:gd name="connsiteX4" fmla="*/ 1175657 w 1195754"/>
              <a:gd name="connsiteY4" fmla="*/ 221064 h 803868"/>
              <a:gd name="connsiteX5" fmla="*/ 1115367 w 1195754"/>
              <a:gd name="connsiteY5" fmla="*/ 120580 h 803868"/>
              <a:gd name="connsiteX6" fmla="*/ 602901 w 1195754"/>
              <a:gd name="connsiteY6" fmla="*/ 0 h 803868"/>
              <a:gd name="connsiteX7" fmla="*/ 291402 w 1195754"/>
              <a:gd name="connsiteY7" fmla="*/ 10048 h 803868"/>
              <a:gd name="connsiteX8" fmla="*/ 0 w 1195754"/>
              <a:gd name="connsiteY8" fmla="*/ 170822 h 803868"/>
              <a:gd name="connsiteX9" fmla="*/ 10048 w 1195754"/>
              <a:gd name="connsiteY9" fmla="*/ 462224 h 803868"/>
              <a:gd name="connsiteX10" fmla="*/ 50242 w 1195754"/>
              <a:gd name="connsiteY10" fmla="*/ 663191 h 803868"/>
              <a:gd name="connsiteX11" fmla="*/ 301450 w 1195754"/>
              <a:gd name="connsiteY11" fmla="*/ 803868 h 803868"/>
              <a:gd name="connsiteX12" fmla="*/ 894303 w 1195754"/>
              <a:gd name="connsiteY12" fmla="*/ 793820 h 803868"/>
              <a:gd name="connsiteX13" fmla="*/ 1095270 w 1195754"/>
              <a:gd name="connsiteY13" fmla="*/ 773723 h 80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4" h="803868">
                <a:moveTo>
                  <a:pt x="1095270" y="773723"/>
                </a:moveTo>
                <a:lnTo>
                  <a:pt x="1155560" y="653143"/>
                </a:lnTo>
                <a:lnTo>
                  <a:pt x="1175657" y="512466"/>
                </a:lnTo>
                <a:lnTo>
                  <a:pt x="1195754" y="351692"/>
                </a:lnTo>
                <a:lnTo>
                  <a:pt x="1175657" y="221064"/>
                </a:lnTo>
                <a:lnTo>
                  <a:pt x="1115367" y="120580"/>
                </a:lnTo>
                <a:lnTo>
                  <a:pt x="602901" y="0"/>
                </a:lnTo>
                <a:lnTo>
                  <a:pt x="291402" y="10048"/>
                </a:lnTo>
                <a:lnTo>
                  <a:pt x="0" y="170822"/>
                </a:lnTo>
                <a:lnTo>
                  <a:pt x="10048" y="462224"/>
                </a:lnTo>
                <a:lnTo>
                  <a:pt x="50242" y="663191"/>
                </a:lnTo>
                <a:lnTo>
                  <a:pt x="301450" y="803868"/>
                </a:lnTo>
                <a:lnTo>
                  <a:pt x="894303" y="793820"/>
                </a:lnTo>
                <a:lnTo>
                  <a:pt x="1095270" y="773723"/>
                </a:lnTo>
                <a:close/>
              </a:path>
            </a:pathLst>
          </a:custGeom>
          <a:solidFill>
            <a:srgbClr val="191B37"/>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Comic Sans MS" pitchFamily="-112" charset="0"/>
            </a:endParaRPr>
          </a:p>
        </p:txBody>
      </p:sp>
      <p:sp>
        <p:nvSpPr>
          <p:cNvPr id="6" name="任意形状 5">
            <a:extLst>
              <a:ext uri="{FF2B5EF4-FFF2-40B4-BE49-F238E27FC236}">
                <a16:creationId xmlns:a16="http://schemas.microsoft.com/office/drawing/2014/main" id="{7E660206-2373-5FAC-7697-AE144982A735}"/>
              </a:ext>
            </a:extLst>
          </p:cNvPr>
          <p:cNvSpPr/>
          <p:nvPr/>
        </p:nvSpPr>
        <p:spPr bwMode="auto">
          <a:xfrm>
            <a:off x="5848141" y="3727938"/>
            <a:ext cx="2210637" cy="2210638"/>
          </a:xfrm>
          <a:custGeom>
            <a:avLst/>
            <a:gdLst>
              <a:gd name="connsiteX0" fmla="*/ 0 w 2210637"/>
              <a:gd name="connsiteY0" fmla="*/ 0 h 2210638"/>
              <a:gd name="connsiteX1" fmla="*/ 2210637 w 2210637"/>
              <a:gd name="connsiteY1" fmla="*/ 0 h 2210638"/>
              <a:gd name="connsiteX2" fmla="*/ 2200589 w 2210637"/>
              <a:gd name="connsiteY2" fmla="*/ 2150348 h 2210638"/>
              <a:gd name="connsiteX3" fmla="*/ 1125415 w 2210637"/>
              <a:gd name="connsiteY3" fmla="*/ 2210638 h 2210638"/>
              <a:gd name="connsiteX4" fmla="*/ 1095270 w 2210637"/>
              <a:gd name="connsiteY4" fmla="*/ 1879042 h 2210638"/>
              <a:gd name="connsiteX5" fmla="*/ 984738 w 2210637"/>
              <a:gd name="connsiteY5" fmla="*/ 1728317 h 2210638"/>
              <a:gd name="connsiteX6" fmla="*/ 693336 w 2210637"/>
              <a:gd name="connsiteY6" fmla="*/ 1788607 h 2210638"/>
              <a:gd name="connsiteX7" fmla="*/ 472272 w 2210637"/>
              <a:gd name="connsiteY7" fmla="*/ 1537398 h 2210638"/>
              <a:gd name="connsiteX8" fmla="*/ 401934 w 2210637"/>
              <a:gd name="connsiteY8" fmla="*/ 1366576 h 2210638"/>
              <a:gd name="connsiteX9" fmla="*/ 160773 w 2210637"/>
              <a:gd name="connsiteY9" fmla="*/ 602902 h 2210638"/>
              <a:gd name="connsiteX10" fmla="*/ 60290 w 2210637"/>
              <a:gd name="connsiteY10" fmla="*/ 422031 h 2210638"/>
              <a:gd name="connsiteX11" fmla="*/ 0 w 2210637"/>
              <a:gd name="connsiteY11" fmla="*/ 0 h 221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0637" h="2210638">
                <a:moveTo>
                  <a:pt x="0" y="0"/>
                </a:moveTo>
                <a:lnTo>
                  <a:pt x="2210637" y="0"/>
                </a:lnTo>
                <a:cubicBezTo>
                  <a:pt x="2207288" y="716783"/>
                  <a:pt x="2203938" y="1433565"/>
                  <a:pt x="2200589" y="2150348"/>
                </a:cubicBezTo>
                <a:lnTo>
                  <a:pt x="1125415" y="2210638"/>
                </a:lnTo>
                <a:lnTo>
                  <a:pt x="1095270" y="1879042"/>
                </a:lnTo>
                <a:lnTo>
                  <a:pt x="984738" y="1728317"/>
                </a:lnTo>
                <a:lnTo>
                  <a:pt x="693336" y="1788607"/>
                </a:lnTo>
                <a:lnTo>
                  <a:pt x="472272" y="1537398"/>
                </a:lnTo>
                <a:lnTo>
                  <a:pt x="401934" y="1366576"/>
                </a:lnTo>
                <a:lnTo>
                  <a:pt x="160773" y="602902"/>
                </a:lnTo>
                <a:lnTo>
                  <a:pt x="60290" y="422031"/>
                </a:lnTo>
                <a:lnTo>
                  <a:pt x="0" y="0"/>
                </a:lnTo>
                <a:close/>
              </a:path>
            </a:pathLst>
          </a:custGeom>
          <a:solidFill>
            <a:srgbClr val="2A619A"/>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Comic Sans MS" pitchFamily="-112" charset="0"/>
            </a:endParaRPr>
          </a:p>
        </p:txBody>
      </p:sp>
      <p:sp>
        <p:nvSpPr>
          <p:cNvPr id="7" name="文本框 6">
            <a:extLst>
              <a:ext uri="{FF2B5EF4-FFF2-40B4-BE49-F238E27FC236}">
                <a16:creationId xmlns:a16="http://schemas.microsoft.com/office/drawing/2014/main" id="{68121C3B-B7C6-A457-5B84-794A72280931}"/>
              </a:ext>
            </a:extLst>
          </p:cNvPr>
          <p:cNvSpPr txBox="1"/>
          <p:nvPr/>
        </p:nvSpPr>
        <p:spPr>
          <a:xfrm>
            <a:off x="6228184" y="3817529"/>
            <a:ext cx="1841178" cy="1631216"/>
          </a:xfrm>
          <a:prstGeom prst="rect">
            <a:avLst/>
          </a:prstGeom>
          <a:noFill/>
        </p:spPr>
        <p:txBody>
          <a:bodyPr wrap="square" rtlCol="0">
            <a:spAutoFit/>
          </a:bodyPr>
          <a:lstStyle/>
          <a:p>
            <a:r>
              <a:rPr lang="zh-CN" altLang="en-US" sz="2000" b="1" dirty="0">
                <a:solidFill>
                  <a:schemeClr val="bg1"/>
                </a:solidFill>
              </a:rPr>
              <a:t>“通过讲述虚假的福音欺骗基督徒的</a:t>
            </a:r>
            <a:r>
              <a:rPr lang="en-US" altLang="zh-CN" sz="2000" b="1" dirty="0">
                <a:solidFill>
                  <a:schemeClr val="bg1"/>
                </a:solidFill>
              </a:rPr>
              <a:t>7</a:t>
            </a:r>
            <a:r>
              <a:rPr lang="zh-CN" altLang="en-US" sz="2000" b="1" dirty="0">
                <a:solidFill>
                  <a:schemeClr val="bg1"/>
                </a:solidFill>
              </a:rPr>
              <a:t>个步骤”</a:t>
            </a:r>
            <a:endParaRPr lang="zh-CN" altLang="en-US" sz="2000" dirty="0">
              <a:solidFill>
                <a:schemeClr val="bg1"/>
              </a:solidFill>
            </a:endParaRPr>
          </a:p>
          <a:p>
            <a:endParaRPr kumimoji="1" lang="zh-CN" altLang="en-US" sz="2000" dirty="0">
              <a:solidFill>
                <a:schemeClr val="bg1"/>
              </a:solidFill>
            </a:endParaRPr>
          </a:p>
        </p:txBody>
      </p:sp>
      <p:sp>
        <p:nvSpPr>
          <p:cNvPr id="8" name="文本框 7">
            <a:extLst>
              <a:ext uri="{FF2B5EF4-FFF2-40B4-BE49-F238E27FC236}">
                <a16:creationId xmlns:a16="http://schemas.microsoft.com/office/drawing/2014/main" id="{F6B24BEF-4C0B-7FC5-81F3-AA60185DD0D7}"/>
              </a:ext>
            </a:extLst>
          </p:cNvPr>
          <p:cNvSpPr txBox="1"/>
          <p:nvPr/>
        </p:nvSpPr>
        <p:spPr>
          <a:xfrm>
            <a:off x="3435032" y="5955958"/>
            <a:ext cx="4623746" cy="923330"/>
          </a:xfrm>
          <a:prstGeom prst="rect">
            <a:avLst/>
          </a:prstGeom>
          <a:solidFill>
            <a:srgbClr val="C49E7A"/>
          </a:solidFill>
        </p:spPr>
        <p:txBody>
          <a:bodyPr wrap="square" rtlCol="0">
            <a:spAutoFit/>
          </a:bodyPr>
          <a:lstStyle/>
          <a:p>
            <a:pPr algn="ctr"/>
            <a:r>
              <a:rPr lang="zh-CN" altLang="en-US" sz="5400" b="1" dirty="0"/>
              <a:t>乔尔</a:t>
            </a:r>
            <a:r>
              <a:rPr lang="en-US" altLang="zh-CN" sz="5400" b="1" dirty="0"/>
              <a:t>·</a:t>
            </a:r>
            <a:r>
              <a:rPr lang="zh-CN" altLang="en-US" sz="5400" b="1" dirty="0"/>
              <a:t>奥斯汀</a:t>
            </a:r>
            <a:endParaRPr lang="zh-CN" altLang="en-US" sz="5400" dirty="0"/>
          </a:p>
        </p:txBody>
      </p:sp>
    </p:spTree>
    <p:extLst>
      <p:ext uri="{BB962C8B-B14F-4D97-AF65-F5344CB8AC3E}">
        <p14:creationId xmlns:p14="http://schemas.microsoft.com/office/powerpoint/2010/main" val="3165845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bwMode="auto">
      <p:bgPr>
        <a:solidFill>
          <a:srgbClr val="182EA6"/>
        </a:solidFill>
        <a:effectLst/>
      </p:bgPr>
    </p:bg>
    <p:spTree>
      <p:nvGrpSpPr>
        <p:cNvPr id="1" name=""/>
        <p:cNvGrpSpPr/>
        <p:nvPr/>
      </p:nvGrpSpPr>
      <p:grpSpPr>
        <a:xfrm>
          <a:off x="0" y="0"/>
          <a:ext cx="0" cy="0"/>
          <a:chOff x="0" y="0"/>
          <a:chExt cx="0" cy="0"/>
        </a:xfrm>
      </p:grpSpPr>
      <p:sp>
        <p:nvSpPr>
          <p:cNvPr id="63489"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B03A6AE0-8757-4716-8938-1827EF1887D1}" type="slidenum">
              <a:rPr lang="en-US" altLang="en-US" sz="1400"/>
              <a:pPr algn="r" eaLnBrk="1"/>
              <a:t>50</a:t>
            </a:fld>
            <a:endParaRPr lang="en-US" altLang="en-US"/>
          </a:p>
        </p:txBody>
      </p:sp>
      <p:grpSp>
        <p:nvGrpSpPr>
          <p:cNvPr id="198659" name="Group 2"/>
          <p:cNvGrpSpPr>
            <a:grpSpLocks/>
          </p:cNvGrpSpPr>
          <p:nvPr/>
        </p:nvGrpSpPr>
        <p:grpSpPr bwMode="auto">
          <a:xfrm>
            <a:off x="0" y="0"/>
            <a:ext cx="9140825" cy="6850063"/>
            <a:chOff x="0" y="0"/>
            <a:chExt cx="9140825" cy="6850063"/>
          </a:xfrm>
        </p:grpSpPr>
        <p:grpSp>
          <p:nvGrpSpPr>
            <p:cNvPr id="198662" name="Group 3"/>
            <p:cNvGrpSpPr>
              <a:grpSpLocks/>
            </p:cNvGrpSpPr>
            <p:nvPr/>
          </p:nvGrpSpPr>
          <p:grpSpPr bwMode="auto">
            <a:xfrm>
              <a:off x="2743200" y="3540125"/>
              <a:ext cx="6392863" cy="3309938"/>
              <a:chOff x="0" y="0"/>
              <a:chExt cx="6392863" cy="3309938"/>
            </a:xfrm>
          </p:grpSpPr>
          <p:sp>
            <p:nvSpPr>
              <p:cNvPr id="63492" name="AutoShape 4"/>
              <p:cNvSpPr>
                <a:spLocks/>
              </p:cNvSpPr>
              <p:nvPr/>
            </p:nvSpPr>
            <p:spPr bwMode="auto">
              <a:xfrm>
                <a:off x="0" y="657225"/>
                <a:ext cx="4575175" cy="2652713"/>
              </a:xfrm>
              <a:custGeom>
                <a:avLst/>
                <a:gdLst>
                  <a:gd name="T0" fmla="*/ 2287588 w 21600"/>
                  <a:gd name="T1" fmla="*/ 1326357 h 21600"/>
                  <a:gd name="T2" fmla="*/ 2287588 w 21600"/>
                  <a:gd name="T3" fmla="*/ 1326357 h 21600"/>
                  <a:gd name="T4" fmla="*/ 2287588 w 21600"/>
                  <a:gd name="T5" fmla="*/ 1326357 h 21600"/>
                  <a:gd name="T6" fmla="*/ 2287588 w 21600"/>
                  <a:gd name="T7" fmla="*/ 1326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83" y="7031"/>
                    </a:moveTo>
                    <a:lnTo>
                      <a:pt x="20535" y="6825"/>
                    </a:lnTo>
                    <a:lnTo>
                      <a:pt x="20175" y="6540"/>
                    </a:lnTo>
                    <a:lnTo>
                      <a:pt x="19726" y="6256"/>
                    </a:lnTo>
                    <a:lnTo>
                      <a:pt x="19194" y="5907"/>
                    </a:lnTo>
                    <a:lnTo>
                      <a:pt x="18587" y="5480"/>
                    </a:lnTo>
                    <a:lnTo>
                      <a:pt x="17897" y="5131"/>
                    </a:lnTo>
                    <a:lnTo>
                      <a:pt x="16511" y="4433"/>
                    </a:lnTo>
                    <a:lnTo>
                      <a:pt x="15574" y="4007"/>
                    </a:lnTo>
                    <a:lnTo>
                      <a:pt x="14764" y="3580"/>
                    </a:lnTo>
                    <a:lnTo>
                      <a:pt x="14075" y="3166"/>
                    </a:lnTo>
                    <a:lnTo>
                      <a:pt x="13543" y="2740"/>
                    </a:lnTo>
                    <a:lnTo>
                      <a:pt x="13055" y="2313"/>
                    </a:lnTo>
                    <a:lnTo>
                      <a:pt x="12688" y="1964"/>
                    </a:lnTo>
                    <a:lnTo>
                      <a:pt x="12403" y="1615"/>
                    </a:lnTo>
                    <a:lnTo>
                      <a:pt x="12201" y="1331"/>
                    </a:lnTo>
                    <a:lnTo>
                      <a:pt x="12036" y="1047"/>
                    </a:lnTo>
                    <a:lnTo>
                      <a:pt x="11916" y="775"/>
                    </a:lnTo>
                    <a:lnTo>
                      <a:pt x="11879" y="555"/>
                    </a:lnTo>
                    <a:lnTo>
                      <a:pt x="11834" y="349"/>
                    </a:lnTo>
                    <a:lnTo>
                      <a:pt x="11879" y="64"/>
                    </a:lnTo>
                    <a:lnTo>
                      <a:pt x="11879" y="0"/>
                    </a:lnTo>
                    <a:lnTo>
                      <a:pt x="11751" y="349"/>
                    </a:lnTo>
                    <a:lnTo>
                      <a:pt x="11669" y="633"/>
                    </a:lnTo>
                    <a:lnTo>
                      <a:pt x="11669" y="982"/>
                    </a:lnTo>
                    <a:lnTo>
                      <a:pt x="11751" y="1266"/>
                    </a:lnTo>
                    <a:lnTo>
                      <a:pt x="11916" y="1551"/>
                    </a:lnTo>
                    <a:lnTo>
                      <a:pt x="12119" y="1822"/>
                    </a:lnTo>
                    <a:lnTo>
                      <a:pt x="12366" y="2107"/>
                    </a:lnTo>
                    <a:lnTo>
                      <a:pt x="12651" y="2391"/>
                    </a:lnTo>
                    <a:lnTo>
                      <a:pt x="13018" y="2675"/>
                    </a:lnTo>
                    <a:lnTo>
                      <a:pt x="13423" y="2947"/>
                    </a:lnTo>
                    <a:lnTo>
                      <a:pt x="14277" y="3451"/>
                    </a:lnTo>
                    <a:lnTo>
                      <a:pt x="15289" y="4007"/>
                    </a:lnTo>
                    <a:lnTo>
                      <a:pt x="16353" y="4498"/>
                    </a:lnTo>
                    <a:lnTo>
                      <a:pt x="17125" y="4924"/>
                    </a:lnTo>
                    <a:lnTo>
                      <a:pt x="17852" y="5273"/>
                    </a:lnTo>
                    <a:lnTo>
                      <a:pt x="18467" y="5622"/>
                    </a:lnTo>
                    <a:lnTo>
                      <a:pt x="19036" y="5971"/>
                    </a:lnTo>
                    <a:lnTo>
                      <a:pt x="19523" y="6256"/>
                    </a:lnTo>
                    <a:lnTo>
                      <a:pt x="19928" y="6540"/>
                    </a:lnTo>
                    <a:lnTo>
                      <a:pt x="20295" y="6825"/>
                    </a:lnTo>
                    <a:lnTo>
                      <a:pt x="20535" y="7031"/>
                    </a:lnTo>
                    <a:lnTo>
                      <a:pt x="20745" y="7238"/>
                    </a:lnTo>
                    <a:lnTo>
                      <a:pt x="20865" y="7458"/>
                    </a:lnTo>
                    <a:lnTo>
                      <a:pt x="20947" y="7665"/>
                    </a:lnTo>
                    <a:lnTo>
                      <a:pt x="20985" y="7949"/>
                    </a:lnTo>
                    <a:lnTo>
                      <a:pt x="20947" y="8298"/>
                    </a:lnTo>
                    <a:lnTo>
                      <a:pt x="20865" y="8583"/>
                    </a:lnTo>
                    <a:lnTo>
                      <a:pt x="20700" y="8932"/>
                    </a:lnTo>
                    <a:lnTo>
                      <a:pt x="20460" y="9216"/>
                    </a:lnTo>
                    <a:lnTo>
                      <a:pt x="20175" y="9500"/>
                    </a:lnTo>
                    <a:lnTo>
                      <a:pt x="19808" y="9772"/>
                    </a:lnTo>
                    <a:lnTo>
                      <a:pt x="19404" y="10056"/>
                    </a:lnTo>
                    <a:lnTo>
                      <a:pt x="18954" y="10341"/>
                    </a:lnTo>
                    <a:lnTo>
                      <a:pt x="18422" y="10625"/>
                    </a:lnTo>
                    <a:lnTo>
                      <a:pt x="17852" y="10896"/>
                    </a:lnTo>
                    <a:lnTo>
                      <a:pt x="17245" y="11181"/>
                    </a:lnTo>
                    <a:lnTo>
                      <a:pt x="16593" y="11465"/>
                    </a:lnTo>
                    <a:lnTo>
                      <a:pt x="15214" y="12021"/>
                    </a:lnTo>
                    <a:lnTo>
                      <a:pt x="13663" y="12654"/>
                    </a:lnTo>
                    <a:lnTo>
                      <a:pt x="12036" y="13365"/>
                    </a:lnTo>
                    <a:lnTo>
                      <a:pt x="10327" y="14141"/>
                    </a:lnTo>
                    <a:lnTo>
                      <a:pt x="8581" y="15046"/>
                    </a:lnTo>
                    <a:lnTo>
                      <a:pt x="6835" y="16041"/>
                    </a:lnTo>
                    <a:lnTo>
                      <a:pt x="5043" y="17166"/>
                    </a:lnTo>
                    <a:lnTo>
                      <a:pt x="3297" y="18497"/>
                    </a:lnTo>
                    <a:lnTo>
                      <a:pt x="1626" y="19971"/>
                    </a:lnTo>
                    <a:lnTo>
                      <a:pt x="0" y="21600"/>
                    </a:lnTo>
                    <a:lnTo>
                      <a:pt x="2645" y="21600"/>
                    </a:lnTo>
                    <a:lnTo>
                      <a:pt x="4152" y="20255"/>
                    </a:lnTo>
                    <a:lnTo>
                      <a:pt x="5651" y="18988"/>
                    </a:lnTo>
                    <a:lnTo>
                      <a:pt x="7157" y="17941"/>
                    </a:lnTo>
                    <a:lnTo>
                      <a:pt x="8581" y="16946"/>
                    </a:lnTo>
                    <a:lnTo>
                      <a:pt x="10005" y="16041"/>
                    </a:lnTo>
                    <a:lnTo>
                      <a:pt x="11384" y="15330"/>
                    </a:lnTo>
                    <a:lnTo>
                      <a:pt x="12688" y="14632"/>
                    </a:lnTo>
                    <a:lnTo>
                      <a:pt x="13947" y="13999"/>
                    </a:lnTo>
                    <a:lnTo>
                      <a:pt x="15131" y="13508"/>
                    </a:lnTo>
                    <a:lnTo>
                      <a:pt x="16226" y="13016"/>
                    </a:lnTo>
                    <a:lnTo>
                      <a:pt x="17245" y="12590"/>
                    </a:lnTo>
                    <a:lnTo>
                      <a:pt x="18182" y="12241"/>
                    </a:lnTo>
                    <a:lnTo>
                      <a:pt x="18991" y="11814"/>
                    </a:lnTo>
                    <a:lnTo>
                      <a:pt x="19681" y="11530"/>
                    </a:lnTo>
                    <a:lnTo>
                      <a:pt x="20250" y="11181"/>
                    </a:lnTo>
                    <a:lnTo>
                      <a:pt x="20700" y="10832"/>
                    </a:lnTo>
                    <a:lnTo>
                      <a:pt x="20985" y="10547"/>
                    </a:lnTo>
                    <a:lnTo>
                      <a:pt x="21187" y="10263"/>
                    </a:lnTo>
                    <a:lnTo>
                      <a:pt x="21352" y="9914"/>
                    </a:lnTo>
                    <a:lnTo>
                      <a:pt x="21472" y="9630"/>
                    </a:lnTo>
                    <a:lnTo>
                      <a:pt x="21555" y="9358"/>
                    </a:lnTo>
                    <a:lnTo>
                      <a:pt x="21600" y="9074"/>
                    </a:lnTo>
                    <a:lnTo>
                      <a:pt x="21555" y="8505"/>
                    </a:lnTo>
                    <a:lnTo>
                      <a:pt x="21390" y="8014"/>
                    </a:lnTo>
                    <a:lnTo>
                      <a:pt x="21232" y="7600"/>
                    </a:lnTo>
                    <a:lnTo>
                      <a:pt x="20985" y="7238"/>
                    </a:lnTo>
                    <a:lnTo>
                      <a:pt x="20783" y="7031"/>
                    </a:lnTo>
                    <a:close/>
                  </a:path>
                </a:pathLst>
              </a:custGeom>
              <a:gradFill rotWithShape="0">
                <a:gsLst>
                  <a:gs pos="0">
                    <a:srgbClr val="003399"/>
                  </a:gs>
                  <a:gs pos="100000">
                    <a:srgbClr val="002E8B"/>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sp>
            <p:nvSpPr>
              <p:cNvPr id="63493" name="AutoShape 5"/>
              <p:cNvSpPr>
                <a:spLocks/>
              </p:cNvSpPr>
              <p:nvPr/>
            </p:nvSpPr>
            <p:spPr bwMode="auto">
              <a:xfrm>
                <a:off x="3876675" y="700087"/>
                <a:ext cx="1998663" cy="1287463"/>
              </a:xfrm>
              <a:custGeom>
                <a:avLst/>
                <a:gdLst>
                  <a:gd name="T0" fmla="*/ 999332 w 21600"/>
                  <a:gd name="T1" fmla="*/ 643732 h 21600"/>
                  <a:gd name="T2" fmla="*/ 999332 w 21600"/>
                  <a:gd name="T3" fmla="*/ 643732 h 21600"/>
                  <a:gd name="T4" fmla="*/ 999332 w 21600"/>
                  <a:gd name="T5" fmla="*/ 643732 h 21600"/>
                  <a:gd name="T6" fmla="*/ 999332 w 21600"/>
                  <a:gd name="T7" fmla="*/ 6437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6379"/>
                    </a:moveTo>
                    <a:lnTo>
                      <a:pt x="21411" y="15660"/>
                    </a:lnTo>
                    <a:lnTo>
                      <a:pt x="21222" y="15074"/>
                    </a:lnTo>
                    <a:lnTo>
                      <a:pt x="20862" y="14355"/>
                    </a:lnTo>
                    <a:lnTo>
                      <a:pt x="20381" y="13769"/>
                    </a:lnTo>
                    <a:lnTo>
                      <a:pt x="19266" y="12757"/>
                    </a:lnTo>
                    <a:lnTo>
                      <a:pt x="17877" y="11745"/>
                    </a:lnTo>
                    <a:lnTo>
                      <a:pt x="16195" y="10866"/>
                    </a:lnTo>
                    <a:lnTo>
                      <a:pt x="14428" y="10147"/>
                    </a:lnTo>
                    <a:lnTo>
                      <a:pt x="12472" y="9268"/>
                    </a:lnTo>
                    <a:lnTo>
                      <a:pt x="8561" y="7830"/>
                    </a:lnTo>
                    <a:lnTo>
                      <a:pt x="6708" y="6951"/>
                    </a:lnTo>
                    <a:lnTo>
                      <a:pt x="4941" y="6099"/>
                    </a:lnTo>
                    <a:lnTo>
                      <a:pt x="3345" y="5220"/>
                    </a:lnTo>
                    <a:lnTo>
                      <a:pt x="2041" y="4048"/>
                    </a:lnTo>
                    <a:lnTo>
                      <a:pt x="926" y="2903"/>
                    </a:lnTo>
                    <a:lnTo>
                      <a:pt x="566" y="2317"/>
                    </a:lnTo>
                    <a:lnTo>
                      <a:pt x="274" y="1598"/>
                    </a:lnTo>
                    <a:lnTo>
                      <a:pt x="85" y="878"/>
                    </a:lnTo>
                    <a:lnTo>
                      <a:pt x="0" y="0"/>
                    </a:lnTo>
                    <a:lnTo>
                      <a:pt x="0" y="1012"/>
                    </a:lnTo>
                    <a:lnTo>
                      <a:pt x="85" y="1598"/>
                    </a:lnTo>
                    <a:lnTo>
                      <a:pt x="274" y="2317"/>
                    </a:lnTo>
                    <a:lnTo>
                      <a:pt x="566" y="3036"/>
                    </a:lnTo>
                    <a:lnTo>
                      <a:pt x="926" y="3781"/>
                    </a:lnTo>
                    <a:lnTo>
                      <a:pt x="1492" y="4634"/>
                    </a:lnTo>
                    <a:lnTo>
                      <a:pt x="2144" y="5513"/>
                    </a:lnTo>
                    <a:lnTo>
                      <a:pt x="3071" y="6392"/>
                    </a:lnTo>
                    <a:lnTo>
                      <a:pt x="4186" y="7404"/>
                    </a:lnTo>
                    <a:lnTo>
                      <a:pt x="5593" y="8256"/>
                    </a:lnTo>
                    <a:lnTo>
                      <a:pt x="7171" y="9268"/>
                    </a:lnTo>
                    <a:lnTo>
                      <a:pt x="9024" y="10147"/>
                    </a:lnTo>
                    <a:lnTo>
                      <a:pt x="11271" y="11026"/>
                    </a:lnTo>
                    <a:lnTo>
                      <a:pt x="12850" y="11585"/>
                    </a:lnTo>
                    <a:lnTo>
                      <a:pt x="14239" y="12331"/>
                    </a:lnTo>
                    <a:lnTo>
                      <a:pt x="15457" y="13050"/>
                    </a:lnTo>
                    <a:lnTo>
                      <a:pt x="16573" y="13636"/>
                    </a:lnTo>
                    <a:lnTo>
                      <a:pt x="17413" y="14355"/>
                    </a:lnTo>
                    <a:lnTo>
                      <a:pt x="18065" y="15074"/>
                    </a:lnTo>
                    <a:lnTo>
                      <a:pt x="18528" y="15793"/>
                    </a:lnTo>
                    <a:lnTo>
                      <a:pt x="18906" y="16512"/>
                    </a:lnTo>
                    <a:lnTo>
                      <a:pt x="19077" y="17258"/>
                    </a:lnTo>
                    <a:lnTo>
                      <a:pt x="19180" y="17977"/>
                    </a:lnTo>
                    <a:lnTo>
                      <a:pt x="19077" y="18563"/>
                    </a:lnTo>
                    <a:lnTo>
                      <a:pt x="18803" y="19282"/>
                    </a:lnTo>
                    <a:lnTo>
                      <a:pt x="18528" y="19868"/>
                    </a:lnTo>
                    <a:lnTo>
                      <a:pt x="18065" y="20428"/>
                    </a:lnTo>
                    <a:lnTo>
                      <a:pt x="16761" y="21599"/>
                    </a:lnTo>
                    <a:lnTo>
                      <a:pt x="17962" y="21014"/>
                    </a:lnTo>
                    <a:lnTo>
                      <a:pt x="18992" y="20428"/>
                    </a:lnTo>
                    <a:lnTo>
                      <a:pt x="19832" y="19868"/>
                    </a:lnTo>
                    <a:lnTo>
                      <a:pt x="20570" y="19282"/>
                    </a:lnTo>
                    <a:lnTo>
                      <a:pt x="21033" y="18696"/>
                    </a:lnTo>
                    <a:lnTo>
                      <a:pt x="21411" y="17977"/>
                    </a:lnTo>
                    <a:lnTo>
                      <a:pt x="21599" y="17258"/>
                    </a:lnTo>
                    <a:lnTo>
                      <a:pt x="21599" y="16379"/>
                    </a:lnTo>
                    <a:close/>
                  </a:path>
                </a:pathLst>
              </a:custGeom>
              <a:gradFill rotWithShape="0">
                <a:gsLst>
                  <a:gs pos="0">
                    <a:srgbClr val="003399"/>
                  </a:gs>
                  <a:gs pos="100000">
                    <a:srgbClr val="002E8B"/>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sp>
            <p:nvSpPr>
              <p:cNvPr id="63494" name="AutoShape 6"/>
              <p:cNvSpPr>
                <a:spLocks/>
              </p:cNvSpPr>
              <p:nvPr/>
            </p:nvSpPr>
            <p:spPr bwMode="auto">
              <a:xfrm>
                <a:off x="1860550" y="1771650"/>
                <a:ext cx="4522788" cy="1538288"/>
              </a:xfrm>
              <a:custGeom>
                <a:avLst/>
                <a:gdLst>
                  <a:gd name="T0" fmla="*/ 2261394 w 21600"/>
                  <a:gd name="T1" fmla="*/ 769144 h 21600"/>
                  <a:gd name="T2" fmla="*/ 2261394 w 21600"/>
                  <a:gd name="T3" fmla="*/ 769144 h 21600"/>
                  <a:gd name="T4" fmla="*/ 2261394 w 21600"/>
                  <a:gd name="T5" fmla="*/ 769144 h 21600"/>
                  <a:gd name="T6" fmla="*/ 2261394 w 21600"/>
                  <a:gd name="T7" fmla="*/ 769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97" y="21354"/>
                    </a:moveTo>
                    <a:lnTo>
                      <a:pt x="0" y="21599"/>
                    </a:lnTo>
                    <a:lnTo>
                      <a:pt x="2964" y="21599"/>
                    </a:lnTo>
                    <a:lnTo>
                      <a:pt x="3290" y="21109"/>
                    </a:lnTo>
                    <a:lnTo>
                      <a:pt x="3661" y="20373"/>
                    </a:lnTo>
                    <a:lnTo>
                      <a:pt x="4200" y="19526"/>
                    </a:lnTo>
                    <a:lnTo>
                      <a:pt x="4814" y="18679"/>
                    </a:lnTo>
                    <a:lnTo>
                      <a:pt x="5511" y="17699"/>
                    </a:lnTo>
                    <a:lnTo>
                      <a:pt x="6338" y="16606"/>
                    </a:lnTo>
                    <a:lnTo>
                      <a:pt x="7285" y="15514"/>
                    </a:lnTo>
                    <a:lnTo>
                      <a:pt x="8354" y="14310"/>
                    </a:lnTo>
                    <a:lnTo>
                      <a:pt x="9545" y="12973"/>
                    </a:lnTo>
                    <a:lnTo>
                      <a:pt x="10864" y="11635"/>
                    </a:lnTo>
                    <a:lnTo>
                      <a:pt x="12304" y="10298"/>
                    </a:lnTo>
                    <a:lnTo>
                      <a:pt x="13866" y="8983"/>
                    </a:lnTo>
                    <a:lnTo>
                      <a:pt x="15595" y="7645"/>
                    </a:lnTo>
                    <a:lnTo>
                      <a:pt x="17445" y="6308"/>
                    </a:lnTo>
                    <a:lnTo>
                      <a:pt x="19461" y="4970"/>
                    </a:lnTo>
                    <a:lnTo>
                      <a:pt x="21600" y="3633"/>
                    </a:lnTo>
                    <a:lnTo>
                      <a:pt x="21600" y="0"/>
                    </a:lnTo>
                    <a:lnTo>
                      <a:pt x="21357" y="356"/>
                    </a:lnTo>
                    <a:lnTo>
                      <a:pt x="21023" y="735"/>
                    </a:lnTo>
                    <a:lnTo>
                      <a:pt x="20614" y="1203"/>
                    </a:lnTo>
                    <a:lnTo>
                      <a:pt x="20076" y="1694"/>
                    </a:lnTo>
                    <a:lnTo>
                      <a:pt x="19499" y="2184"/>
                    </a:lnTo>
                    <a:lnTo>
                      <a:pt x="18885" y="2674"/>
                    </a:lnTo>
                    <a:lnTo>
                      <a:pt x="18188" y="3276"/>
                    </a:lnTo>
                    <a:lnTo>
                      <a:pt x="17445" y="3767"/>
                    </a:lnTo>
                    <a:lnTo>
                      <a:pt x="14321" y="6174"/>
                    </a:lnTo>
                    <a:lnTo>
                      <a:pt x="12797" y="7266"/>
                    </a:lnTo>
                    <a:lnTo>
                      <a:pt x="12054" y="7891"/>
                    </a:lnTo>
                    <a:lnTo>
                      <a:pt x="11395" y="8492"/>
                    </a:lnTo>
                    <a:lnTo>
                      <a:pt x="8392" y="11279"/>
                    </a:lnTo>
                    <a:lnTo>
                      <a:pt x="6914" y="12861"/>
                    </a:lnTo>
                    <a:lnTo>
                      <a:pt x="5511" y="14422"/>
                    </a:lnTo>
                    <a:lnTo>
                      <a:pt x="4154" y="16004"/>
                    </a:lnTo>
                    <a:lnTo>
                      <a:pt x="2881" y="17699"/>
                    </a:lnTo>
                    <a:lnTo>
                      <a:pt x="1728" y="19526"/>
                    </a:lnTo>
                    <a:lnTo>
                      <a:pt x="697" y="21354"/>
                    </a:lnTo>
                    <a:close/>
                  </a:path>
                </a:pathLst>
              </a:custGeom>
              <a:gradFill rotWithShape="0">
                <a:gsLst>
                  <a:gs pos="0">
                    <a:srgbClr val="002A7D"/>
                  </a:gs>
                  <a:gs pos="100000">
                    <a:srgbClr val="003399"/>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sp>
            <p:nvSpPr>
              <p:cNvPr id="63495" name="AutoShape 7"/>
              <p:cNvSpPr>
                <a:spLocks/>
              </p:cNvSpPr>
              <p:nvPr/>
            </p:nvSpPr>
            <p:spPr bwMode="auto">
              <a:xfrm>
                <a:off x="1619250" y="0"/>
                <a:ext cx="4773613" cy="3309938"/>
              </a:xfrm>
              <a:custGeom>
                <a:avLst/>
                <a:gdLst>
                  <a:gd name="T0" fmla="*/ 2386807 w 21600"/>
                  <a:gd name="T1" fmla="*/ 1654969 h 21600"/>
                  <a:gd name="T2" fmla="*/ 2386807 w 21600"/>
                  <a:gd name="T3" fmla="*/ 1654969 h 21600"/>
                  <a:gd name="T4" fmla="*/ 2386807 w 21600"/>
                  <a:gd name="T5" fmla="*/ 1654969 h 21600"/>
                  <a:gd name="T6" fmla="*/ 2386807 w 21600"/>
                  <a:gd name="T7" fmla="*/ 1654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250" y="4568"/>
                    </a:moveTo>
                    <a:lnTo>
                      <a:pt x="10293" y="4910"/>
                    </a:lnTo>
                    <a:lnTo>
                      <a:pt x="10372" y="5190"/>
                    </a:lnTo>
                    <a:lnTo>
                      <a:pt x="10487" y="5469"/>
                    </a:lnTo>
                    <a:lnTo>
                      <a:pt x="10645" y="5697"/>
                    </a:lnTo>
                    <a:lnTo>
                      <a:pt x="11069" y="6143"/>
                    </a:lnTo>
                    <a:lnTo>
                      <a:pt x="11658" y="6599"/>
                    </a:lnTo>
                    <a:lnTo>
                      <a:pt x="12319" y="6941"/>
                    </a:lnTo>
                    <a:lnTo>
                      <a:pt x="13059" y="7272"/>
                    </a:lnTo>
                    <a:lnTo>
                      <a:pt x="13842" y="7614"/>
                    </a:lnTo>
                    <a:lnTo>
                      <a:pt x="15479" y="8173"/>
                    </a:lnTo>
                    <a:lnTo>
                      <a:pt x="16298" y="8515"/>
                    </a:lnTo>
                    <a:lnTo>
                      <a:pt x="17038" y="8795"/>
                    </a:lnTo>
                    <a:lnTo>
                      <a:pt x="17699" y="9137"/>
                    </a:lnTo>
                    <a:lnTo>
                      <a:pt x="18324" y="9530"/>
                    </a:lnTo>
                    <a:lnTo>
                      <a:pt x="18791" y="9924"/>
                    </a:lnTo>
                    <a:lnTo>
                      <a:pt x="18949" y="10152"/>
                    </a:lnTo>
                    <a:lnTo>
                      <a:pt x="19100" y="10432"/>
                    </a:lnTo>
                    <a:lnTo>
                      <a:pt x="19222" y="10660"/>
                    </a:lnTo>
                    <a:lnTo>
                      <a:pt x="19258" y="10939"/>
                    </a:lnTo>
                    <a:lnTo>
                      <a:pt x="19258" y="11219"/>
                    </a:lnTo>
                    <a:lnTo>
                      <a:pt x="19222" y="11447"/>
                    </a:lnTo>
                    <a:lnTo>
                      <a:pt x="19143" y="11675"/>
                    </a:lnTo>
                    <a:lnTo>
                      <a:pt x="18985" y="11903"/>
                    </a:lnTo>
                    <a:lnTo>
                      <a:pt x="18791" y="12120"/>
                    </a:lnTo>
                    <a:lnTo>
                      <a:pt x="18554" y="12296"/>
                    </a:lnTo>
                    <a:lnTo>
                      <a:pt x="18281" y="12514"/>
                    </a:lnTo>
                    <a:lnTo>
                      <a:pt x="17972" y="12690"/>
                    </a:lnTo>
                    <a:lnTo>
                      <a:pt x="17584" y="12856"/>
                    </a:lnTo>
                    <a:lnTo>
                      <a:pt x="17153" y="13022"/>
                    </a:lnTo>
                    <a:lnTo>
                      <a:pt x="16722" y="13198"/>
                    </a:lnTo>
                    <a:lnTo>
                      <a:pt x="16219" y="13364"/>
                    </a:lnTo>
                    <a:lnTo>
                      <a:pt x="15127" y="13757"/>
                    </a:lnTo>
                    <a:lnTo>
                      <a:pt x="13878" y="14213"/>
                    </a:lnTo>
                    <a:lnTo>
                      <a:pt x="12513" y="14721"/>
                    </a:lnTo>
                    <a:lnTo>
                      <a:pt x="10997" y="15280"/>
                    </a:lnTo>
                    <a:lnTo>
                      <a:pt x="9395" y="15953"/>
                    </a:lnTo>
                    <a:lnTo>
                      <a:pt x="7678" y="16751"/>
                    </a:lnTo>
                    <a:lnTo>
                      <a:pt x="5890" y="17704"/>
                    </a:lnTo>
                    <a:lnTo>
                      <a:pt x="3979" y="18833"/>
                    </a:lnTo>
                    <a:lnTo>
                      <a:pt x="2025" y="20128"/>
                    </a:lnTo>
                    <a:lnTo>
                      <a:pt x="0" y="21600"/>
                    </a:lnTo>
                    <a:lnTo>
                      <a:pt x="1091" y="21600"/>
                    </a:lnTo>
                    <a:lnTo>
                      <a:pt x="1752" y="21486"/>
                    </a:lnTo>
                    <a:lnTo>
                      <a:pt x="2772" y="20636"/>
                    </a:lnTo>
                    <a:lnTo>
                      <a:pt x="3857" y="19787"/>
                    </a:lnTo>
                    <a:lnTo>
                      <a:pt x="5028" y="18999"/>
                    </a:lnTo>
                    <a:lnTo>
                      <a:pt x="6314" y="18264"/>
                    </a:lnTo>
                    <a:lnTo>
                      <a:pt x="7642" y="17538"/>
                    </a:lnTo>
                    <a:lnTo>
                      <a:pt x="9043" y="16803"/>
                    </a:lnTo>
                    <a:lnTo>
                      <a:pt x="11931" y="15508"/>
                    </a:lnTo>
                    <a:lnTo>
                      <a:pt x="12556" y="15228"/>
                    </a:lnTo>
                    <a:lnTo>
                      <a:pt x="13253" y="14938"/>
                    </a:lnTo>
                    <a:lnTo>
                      <a:pt x="14696" y="14431"/>
                    </a:lnTo>
                    <a:lnTo>
                      <a:pt x="17656" y="13312"/>
                    </a:lnTo>
                    <a:lnTo>
                      <a:pt x="18324" y="13084"/>
                    </a:lnTo>
                    <a:lnTo>
                      <a:pt x="18985" y="12804"/>
                    </a:lnTo>
                    <a:lnTo>
                      <a:pt x="19610" y="12576"/>
                    </a:lnTo>
                    <a:lnTo>
                      <a:pt x="20156" y="12348"/>
                    </a:lnTo>
                    <a:lnTo>
                      <a:pt x="20658" y="12120"/>
                    </a:lnTo>
                    <a:lnTo>
                      <a:pt x="21054" y="11903"/>
                    </a:lnTo>
                    <a:lnTo>
                      <a:pt x="21362" y="11727"/>
                    </a:lnTo>
                    <a:lnTo>
                      <a:pt x="21599" y="11561"/>
                    </a:lnTo>
                    <a:lnTo>
                      <a:pt x="21599" y="9023"/>
                    </a:lnTo>
                    <a:lnTo>
                      <a:pt x="21125" y="8909"/>
                    </a:lnTo>
                    <a:lnTo>
                      <a:pt x="20544" y="8743"/>
                    </a:lnTo>
                    <a:lnTo>
                      <a:pt x="19919" y="8567"/>
                    </a:lnTo>
                    <a:lnTo>
                      <a:pt x="19179" y="8349"/>
                    </a:lnTo>
                    <a:lnTo>
                      <a:pt x="18439" y="8122"/>
                    </a:lnTo>
                    <a:lnTo>
                      <a:pt x="17656" y="7842"/>
                    </a:lnTo>
                    <a:lnTo>
                      <a:pt x="16097" y="7272"/>
                    </a:lnTo>
                    <a:lnTo>
                      <a:pt x="15357" y="6941"/>
                    </a:lnTo>
                    <a:lnTo>
                      <a:pt x="14696" y="6599"/>
                    </a:lnTo>
                    <a:lnTo>
                      <a:pt x="14071" y="6257"/>
                    </a:lnTo>
                    <a:lnTo>
                      <a:pt x="13526" y="5863"/>
                    </a:lnTo>
                    <a:lnTo>
                      <a:pt x="13102" y="5532"/>
                    </a:lnTo>
                    <a:lnTo>
                      <a:pt x="12786" y="5128"/>
                    </a:lnTo>
                    <a:lnTo>
                      <a:pt x="12707" y="4910"/>
                    </a:lnTo>
                    <a:lnTo>
                      <a:pt x="12628" y="4734"/>
                    </a:lnTo>
                    <a:lnTo>
                      <a:pt x="12592" y="4516"/>
                    </a:lnTo>
                    <a:lnTo>
                      <a:pt x="12628" y="4340"/>
                    </a:lnTo>
                    <a:lnTo>
                      <a:pt x="12786" y="3947"/>
                    </a:lnTo>
                    <a:lnTo>
                      <a:pt x="13023" y="3553"/>
                    </a:lnTo>
                    <a:lnTo>
                      <a:pt x="13375" y="3273"/>
                    </a:lnTo>
                    <a:lnTo>
                      <a:pt x="13799" y="2993"/>
                    </a:lnTo>
                    <a:lnTo>
                      <a:pt x="14265" y="2766"/>
                    </a:lnTo>
                    <a:lnTo>
                      <a:pt x="14811" y="2538"/>
                    </a:lnTo>
                    <a:lnTo>
                      <a:pt x="16061" y="2206"/>
                    </a:lnTo>
                    <a:lnTo>
                      <a:pt x="17462" y="1864"/>
                    </a:lnTo>
                    <a:lnTo>
                      <a:pt x="18870" y="1636"/>
                    </a:lnTo>
                    <a:lnTo>
                      <a:pt x="20307" y="1294"/>
                    </a:lnTo>
                    <a:lnTo>
                      <a:pt x="20975" y="1129"/>
                    </a:lnTo>
                    <a:lnTo>
                      <a:pt x="21599" y="901"/>
                    </a:lnTo>
                    <a:lnTo>
                      <a:pt x="21599" y="0"/>
                    </a:lnTo>
                    <a:lnTo>
                      <a:pt x="20896" y="227"/>
                    </a:lnTo>
                    <a:lnTo>
                      <a:pt x="20077" y="455"/>
                    </a:lnTo>
                    <a:lnTo>
                      <a:pt x="19222" y="683"/>
                    </a:lnTo>
                    <a:lnTo>
                      <a:pt x="18324" y="849"/>
                    </a:lnTo>
                    <a:lnTo>
                      <a:pt x="16413" y="1243"/>
                    </a:lnTo>
                    <a:lnTo>
                      <a:pt x="15479" y="1408"/>
                    </a:lnTo>
                    <a:lnTo>
                      <a:pt x="14581" y="1636"/>
                    </a:lnTo>
                    <a:lnTo>
                      <a:pt x="13684" y="1802"/>
                    </a:lnTo>
                    <a:lnTo>
                      <a:pt x="12865" y="2092"/>
                    </a:lnTo>
                    <a:lnTo>
                      <a:pt x="12125" y="2372"/>
                    </a:lnTo>
                    <a:lnTo>
                      <a:pt x="11500" y="2703"/>
                    </a:lnTo>
                    <a:lnTo>
                      <a:pt x="10954" y="3107"/>
                    </a:lnTo>
                    <a:lnTo>
                      <a:pt x="10566" y="3501"/>
                    </a:lnTo>
                    <a:lnTo>
                      <a:pt x="10451" y="3719"/>
                    </a:lnTo>
                    <a:lnTo>
                      <a:pt x="10329" y="4009"/>
                    </a:lnTo>
                    <a:lnTo>
                      <a:pt x="10250" y="4288"/>
                    </a:lnTo>
                    <a:lnTo>
                      <a:pt x="10250" y="4568"/>
                    </a:lnTo>
                    <a:close/>
                  </a:path>
                </a:pathLst>
              </a:custGeom>
              <a:solidFill>
                <a:srgbClr val="00339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sp>
            <p:nvSpPr>
              <p:cNvPr id="63496" name="AutoShape 8"/>
              <p:cNvSpPr>
                <a:spLocks/>
              </p:cNvSpPr>
              <p:nvPr/>
            </p:nvSpPr>
            <p:spPr bwMode="auto">
              <a:xfrm>
                <a:off x="4402137" y="138112"/>
                <a:ext cx="1981201" cy="855663"/>
              </a:xfrm>
              <a:custGeom>
                <a:avLst/>
                <a:gdLst>
                  <a:gd name="T0" fmla="*/ 990601 w 21600"/>
                  <a:gd name="T1" fmla="*/ 427832 h 21600"/>
                  <a:gd name="T2" fmla="*/ 990601 w 21600"/>
                  <a:gd name="T3" fmla="*/ 427832 h 21600"/>
                  <a:gd name="T4" fmla="*/ 990601 w 21600"/>
                  <a:gd name="T5" fmla="*/ 427832 h 21600"/>
                  <a:gd name="T6" fmla="*/ 990601 w 21600"/>
                  <a:gd name="T7" fmla="*/ 427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304"/>
                    </a:moveTo>
                    <a:lnTo>
                      <a:pt x="0" y="14426"/>
                    </a:lnTo>
                    <a:lnTo>
                      <a:pt x="86" y="15508"/>
                    </a:lnTo>
                    <a:lnTo>
                      <a:pt x="467" y="16590"/>
                    </a:lnTo>
                    <a:lnTo>
                      <a:pt x="934" y="17472"/>
                    </a:lnTo>
                    <a:lnTo>
                      <a:pt x="1592" y="18554"/>
                    </a:lnTo>
                    <a:lnTo>
                      <a:pt x="2440" y="19636"/>
                    </a:lnTo>
                    <a:lnTo>
                      <a:pt x="3375" y="20517"/>
                    </a:lnTo>
                    <a:lnTo>
                      <a:pt x="4413" y="21599"/>
                    </a:lnTo>
                    <a:lnTo>
                      <a:pt x="3669" y="20718"/>
                    </a:lnTo>
                    <a:lnTo>
                      <a:pt x="3098" y="19636"/>
                    </a:lnTo>
                    <a:lnTo>
                      <a:pt x="2717" y="18754"/>
                    </a:lnTo>
                    <a:lnTo>
                      <a:pt x="2440" y="17913"/>
                    </a:lnTo>
                    <a:lnTo>
                      <a:pt x="2353" y="17031"/>
                    </a:lnTo>
                    <a:lnTo>
                      <a:pt x="2353" y="16149"/>
                    </a:lnTo>
                    <a:lnTo>
                      <a:pt x="2440" y="15268"/>
                    </a:lnTo>
                    <a:lnTo>
                      <a:pt x="3098" y="13745"/>
                    </a:lnTo>
                    <a:lnTo>
                      <a:pt x="3478" y="13104"/>
                    </a:lnTo>
                    <a:lnTo>
                      <a:pt x="4603" y="11781"/>
                    </a:lnTo>
                    <a:lnTo>
                      <a:pt x="6109" y="10499"/>
                    </a:lnTo>
                    <a:lnTo>
                      <a:pt x="7701" y="9377"/>
                    </a:lnTo>
                    <a:lnTo>
                      <a:pt x="9588" y="8535"/>
                    </a:lnTo>
                    <a:lnTo>
                      <a:pt x="11457" y="7654"/>
                    </a:lnTo>
                    <a:lnTo>
                      <a:pt x="15403" y="6131"/>
                    </a:lnTo>
                    <a:lnTo>
                      <a:pt x="17186" y="5450"/>
                    </a:lnTo>
                    <a:lnTo>
                      <a:pt x="18882" y="4808"/>
                    </a:lnTo>
                    <a:lnTo>
                      <a:pt x="20388" y="4608"/>
                    </a:lnTo>
                    <a:lnTo>
                      <a:pt x="21599" y="4167"/>
                    </a:lnTo>
                    <a:lnTo>
                      <a:pt x="21599" y="0"/>
                    </a:lnTo>
                    <a:lnTo>
                      <a:pt x="20094" y="881"/>
                    </a:lnTo>
                    <a:lnTo>
                      <a:pt x="18501" y="1522"/>
                    </a:lnTo>
                    <a:lnTo>
                      <a:pt x="15126" y="2845"/>
                    </a:lnTo>
                    <a:lnTo>
                      <a:pt x="11648" y="3726"/>
                    </a:lnTo>
                    <a:lnTo>
                      <a:pt x="8359" y="5049"/>
                    </a:lnTo>
                    <a:lnTo>
                      <a:pt x="6767" y="5690"/>
                    </a:lnTo>
                    <a:lnTo>
                      <a:pt x="5348" y="6331"/>
                    </a:lnTo>
                    <a:lnTo>
                      <a:pt x="3946" y="7213"/>
                    </a:lnTo>
                    <a:lnTo>
                      <a:pt x="2821" y="8094"/>
                    </a:lnTo>
                    <a:lnTo>
                      <a:pt x="1782" y="9176"/>
                    </a:lnTo>
                    <a:lnTo>
                      <a:pt x="934" y="10258"/>
                    </a:lnTo>
                    <a:lnTo>
                      <a:pt x="380" y="11781"/>
                    </a:lnTo>
                    <a:lnTo>
                      <a:pt x="0" y="13304"/>
                    </a:lnTo>
                    <a:close/>
                  </a:path>
                </a:pathLst>
              </a:custGeom>
              <a:gradFill rotWithShape="0">
                <a:gsLst>
                  <a:gs pos="0">
                    <a:srgbClr val="002D86"/>
                  </a:gs>
                  <a:gs pos="100000">
                    <a:srgbClr val="003399"/>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grpSp>
        <p:sp>
          <p:nvSpPr>
            <p:cNvPr id="63497" name="AutoShape 9"/>
            <p:cNvSpPr>
              <a:spLocks/>
            </p:cNvSpPr>
            <p:nvPr/>
          </p:nvSpPr>
          <p:spPr bwMode="auto">
            <a:xfrm>
              <a:off x="5273675" y="2128837"/>
              <a:ext cx="2897188" cy="2439989"/>
            </a:xfrm>
            <a:custGeom>
              <a:avLst/>
              <a:gdLst>
                <a:gd name="T0" fmla="*/ 1448594 w 21600"/>
                <a:gd name="T1" fmla="*/ 1219995 h 21600"/>
                <a:gd name="T2" fmla="*/ 1448594 w 21600"/>
                <a:gd name="T3" fmla="*/ 1219995 h 21600"/>
                <a:gd name="T4" fmla="*/ 1448594 w 21600"/>
                <a:gd name="T5" fmla="*/ 1219995 h 21600"/>
                <a:gd name="T6" fmla="*/ 1448594 w 21600"/>
                <a:gd name="T7" fmla="*/ 12199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253" y="15997"/>
                  </a:moveTo>
                  <a:lnTo>
                    <a:pt x="9238" y="15600"/>
                  </a:lnTo>
                  <a:lnTo>
                    <a:pt x="11082" y="15203"/>
                  </a:lnTo>
                  <a:lnTo>
                    <a:pt x="12766" y="14880"/>
                  </a:lnTo>
                  <a:lnTo>
                    <a:pt x="14299" y="14483"/>
                  </a:lnTo>
                  <a:lnTo>
                    <a:pt x="15673" y="14071"/>
                  </a:lnTo>
                  <a:lnTo>
                    <a:pt x="16896" y="13674"/>
                  </a:lnTo>
                  <a:lnTo>
                    <a:pt x="18025" y="13189"/>
                  </a:lnTo>
                  <a:lnTo>
                    <a:pt x="18937" y="12792"/>
                  </a:lnTo>
                  <a:lnTo>
                    <a:pt x="19756" y="12233"/>
                  </a:lnTo>
                  <a:lnTo>
                    <a:pt x="20424" y="11763"/>
                  </a:lnTo>
                  <a:lnTo>
                    <a:pt x="20885" y="11116"/>
                  </a:lnTo>
                  <a:lnTo>
                    <a:pt x="21289" y="10469"/>
                  </a:lnTo>
                  <a:lnTo>
                    <a:pt x="21496" y="9836"/>
                  </a:lnTo>
                  <a:lnTo>
                    <a:pt x="21599" y="9028"/>
                  </a:lnTo>
                  <a:lnTo>
                    <a:pt x="21543" y="8234"/>
                  </a:lnTo>
                  <a:lnTo>
                    <a:pt x="21345" y="7351"/>
                  </a:lnTo>
                  <a:lnTo>
                    <a:pt x="21082" y="6719"/>
                  </a:lnTo>
                  <a:lnTo>
                    <a:pt x="20678" y="5999"/>
                  </a:lnTo>
                  <a:lnTo>
                    <a:pt x="20170" y="5352"/>
                  </a:lnTo>
                  <a:lnTo>
                    <a:pt x="19558" y="4719"/>
                  </a:lnTo>
                  <a:lnTo>
                    <a:pt x="18890" y="4072"/>
                  </a:lnTo>
                  <a:lnTo>
                    <a:pt x="18128" y="3440"/>
                  </a:lnTo>
                  <a:lnTo>
                    <a:pt x="16642" y="2308"/>
                  </a:lnTo>
                  <a:lnTo>
                    <a:pt x="15880" y="1837"/>
                  </a:lnTo>
                  <a:lnTo>
                    <a:pt x="15165" y="1352"/>
                  </a:lnTo>
                  <a:lnTo>
                    <a:pt x="14450" y="955"/>
                  </a:lnTo>
                  <a:lnTo>
                    <a:pt x="13885" y="632"/>
                  </a:lnTo>
                  <a:lnTo>
                    <a:pt x="13377" y="397"/>
                  </a:lnTo>
                  <a:lnTo>
                    <a:pt x="13020" y="147"/>
                  </a:lnTo>
                  <a:lnTo>
                    <a:pt x="12766" y="73"/>
                  </a:lnTo>
                  <a:lnTo>
                    <a:pt x="12662" y="0"/>
                  </a:lnTo>
                  <a:lnTo>
                    <a:pt x="14092" y="794"/>
                  </a:lnTo>
                  <a:lnTo>
                    <a:pt x="15569" y="1749"/>
                  </a:lnTo>
                  <a:lnTo>
                    <a:pt x="16999" y="2720"/>
                  </a:lnTo>
                  <a:lnTo>
                    <a:pt x="18326" y="3749"/>
                  </a:lnTo>
                  <a:lnTo>
                    <a:pt x="18937" y="4234"/>
                  </a:lnTo>
                  <a:lnTo>
                    <a:pt x="19455" y="4793"/>
                  </a:lnTo>
                  <a:lnTo>
                    <a:pt x="19963" y="5352"/>
                  </a:lnTo>
                  <a:lnTo>
                    <a:pt x="20424" y="5910"/>
                  </a:lnTo>
                  <a:lnTo>
                    <a:pt x="20781" y="6469"/>
                  </a:lnTo>
                  <a:lnTo>
                    <a:pt x="21035" y="7028"/>
                  </a:lnTo>
                  <a:lnTo>
                    <a:pt x="21186" y="7675"/>
                  </a:lnTo>
                  <a:lnTo>
                    <a:pt x="21289" y="8234"/>
                  </a:lnTo>
                  <a:lnTo>
                    <a:pt x="21242" y="8792"/>
                  </a:lnTo>
                  <a:lnTo>
                    <a:pt x="21082" y="9351"/>
                  </a:lnTo>
                  <a:lnTo>
                    <a:pt x="20828" y="9836"/>
                  </a:lnTo>
                  <a:lnTo>
                    <a:pt x="20424" y="10322"/>
                  </a:lnTo>
                  <a:lnTo>
                    <a:pt x="19963" y="10719"/>
                  </a:lnTo>
                  <a:lnTo>
                    <a:pt x="19398" y="11116"/>
                  </a:lnTo>
                  <a:lnTo>
                    <a:pt x="18787" y="11439"/>
                  </a:lnTo>
                  <a:lnTo>
                    <a:pt x="18072" y="11763"/>
                  </a:lnTo>
                  <a:lnTo>
                    <a:pt x="17253" y="12071"/>
                  </a:lnTo>
                  <a:lnTo>
                    <a:pt x="16444" y="12395"/>
                  </a:lnTo>
                  <a:lnTo>
                    <a:pt x="14600" y="12880"/>
                  </a:lnTo>
                  <a:lnTo>
                    <a:pt x="12709" y="13351"/>
                  </a:lnTo>
                  <a:lnTo>
                    <a:pt x="10668" y="13836"/>
                  </a:lnTo>
                  <a:lnTo>
                    <a:pt x="8683" y="14233"/>
                  </a:lnTo>
                  <a:lnTo>
                    <a:pt x="6735" y="14630"/>
                  </a:lnTo>
                  <a:lnTo>
                    <a:pt x="4901" y="15115"/>
                  </a:lnTo>
                  <a:lnTo>
                    <a:pt x="4082" y="15350"/>
                  </a:lnTo>
                  <a:lnTo>
                    <a:pt x="3320" y="15674"/>
                  </a:lnTo>
                  <a:lnTo>
                    <a:pt x="2605" y="15909"/>
                  </a:lnTo>
                  <a:lnTo>
                    <a:pt x="1937" y="16233"/>
                  </a:lnTo>
                  <a:lnTo>
                    <a:pt x="1382" y="16556"/>
                  </a:lnTo>
                  <a:lnTo>
                    <a:pt x="865" y="16880"/>
                  </a:lnTo>
                  <a:lnTo>
                    <a:pt x="508" y="17277"/>
                  </a:lnTo>
                  <a:lnTo>
                    <a:pt x="206" y="17674"/>
                  </a:lnTo>
                  <a:lnTo>
                    <a:pt x="56" y="18071"/>
                  </a:lnTo>
                  <a:lnTo>
                    <a:pt x="0" y="18556"/>
                  </a:lnTo>
                  <a:lnTo>
                    <a:pt x="103" y="19041"/>
                  </a:lnTo>
                  <a:lnTo>
                    <a:pt x="254" y="19512"/>
                  </a:lnTo>
                  <a:lnTo>
                    <a:pt x="508" y="19923"/>
                  </a:lnTo>
                  <a:lnTo>
                    <a:pt x="921" y="20320"/>
                  </a:lnTo>
                  <a:lnTo>
                    <a:pt x="1326" y="20644"/>
                  </a:lnTo>
                  <a:lnTo>
                    <a:pt x="1843" y="20953"/>
                  </a:lnTo>
                  <a:lnTo>
                    <a:pt x="3066" y="21599"/>
                  </a:lnTo>
                  <a:lnTo>
                    <a:pt x="2502" y="21202"/>
                  </a:lnTo>
                  <a:lnTo>
                    <a:pt x="2041" y="20791"/>
                  </a:lnTo>
                  <a:lnTo>
                    <a:pt x="1636" y="20394"/>
                  </a:lnTo>
                  <a:lnTo>
                    <a:pt x="1382" y="19997"/>
                  </a:lnTo>
                  <a:lnTo>
                    <a:pt x="1175" y="19600"/>
                  </a:lnTo>
                  <a:lnTo>
                    <a:pt x="1128" y="19203"/>
                  </a:lnTo>
                  <a:lnTo>
                    <a:pt x="1175" y="18791"/>
                  </a:lnTo>
                  <a:lnTo>
                    <a:pt x="1326" y="18482"/>
                  </a:lnTo>
                  <a:lnTo>
                    <a:pt x="1636" y="18071"/>
                  </a:lnTo>
                  <a:lnTo>
                    <a:pt x="1994" y="17762"/>
                  </a:lnTo>
                  <a:lnTo>
                    <a:pt x="2558" y="17438"/>
                  </a:lnTo>
                  <a:lnTo>
                    <a:pt x="3217" y="17115"/>
                  </a:lnTo>
                  <a:lnTo>
                    <a:pt x="3979" y="16791"/>
                  </a:lnTo>
                  <a:lnTo>
                    <a:pt x="4957" y="16483"/>
                  </a:lnTo>
                  <a:lnTo>
                    <a:pt x="6030" y="16233"/>
                  </a:lnTo>
                  <a:lnTo>
                    <a:pt x="7253" y="15997"/>
                  </a:lnTo>
                  <a:close/>
                </a:path>
              </a:pathLst>
            </a:custGeom>
            <a:gradFill rotWithShape="0">
              <a:gsLst>
                <a:gs pos="0">
                  <a:srgbClr val="002B82"/>
                </a:gs>
                <a:gs pos="100000">
                  <a:srgbClr val="003399"/>
                </a:gs>
              </a:gsLst>
              <a:lin ang="27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sp>
          <p:nvSpPr>
            <p:cNvPr id="63498" name="AutoShape 10"/>
            <p:cNvSpPr>
              <a:spLocks/>
            </p:cNvSpPr>
            <p:nvPr/>
          </p:nvSpPr>
          <p:spPr bwMode="auto">
            <a:xfrm>
              <a:off x="0" y="0"/>
              <a:ext cx="9140825" cy="2819400"/>
            </a:xfrm>
            <a:custGeom>
              <a:avLst/>
              <a:gdLst>
                <a:gd name="T0" fmla="*/ 4570413 w 21600"/>
                <a:gd name="T1" fmla="*/ 1409700 h 21600"/>
                <a:gd name="T2" fmla="*/ 4570413 w 21600"/>
                <a:gd name="T3" fmla="*/ 1409700 h 21600"/>
                <a:gd name="T4" fmla="*/ 4570413 w 21600"/>
                <a:gd name="T5" fmla="*/ 1409700 h 21600"/>
                <a:gd name="T6" fmla="*/ 4570413 w 21600"/>
                <a:gd name="T7" fmla="*/ 1409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599"/>
                  </a:lnTo>
                  <a:lnTo>
                    <a:pt x="21599" y="21599"/>
                  </a:lnTo>
                  <a:lnTo>
                    <a:pt x="21599" y="0"/>
                  </a:lnTo>
                  <a:lnTo>
                    <a:pt x="0" y="0"/>
                  </a:lnTo>
                  <a:close/>
                </a:path>
              </a:pathLst>
            </a:custGeom>
            <a:gradFill rotWithShape="0">
              <a:gsLst>
                <a:gs pos="0">
                  <a:srgbClr val="000514"/>
                </a:gs>
                <a:gs pos="100000">
                  <a:srgbClr val="003399"/>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grpSp>
      <p:pic>
        <p:nvPicPr>
          <p:cNvPr id="63499" name="Picture 11" descr="Scrib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286250" cy="501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3500" name="AutoShape 12" descr="White marble.jpg"/>
          <p:cNvSpPr>
            <a:spLocks/>
          </p:cNvSpPr>
          <p:nvPr/>
        </p:nvSpPr>
        <p:spPr bwMode="auto">
          <a:xfrm>
            <a:off x="0" y="273050"/>
            <a:ext cx="8229600" cy="1144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en-US" altLang="en-US" sz="4900">
                <a:latin typeface="Calibri" pitchFamily="34" charset="0"/>
                <a:cs typeface="Calibri" pitchFamily="34" charset="0"/>
                <a:sym typeface="Calibri" pitchFamily="34" charset="0"/>
              </a:rPr>
              <a:t>       </a:t>
            </a:r>
            <a:r>
              <a:rPr lang="ja-JP" altLang="en-US" sz="4900">
                <a:latin typeface="SimSun" pitchFamily="2" charset="-122"/>
                <a:ea typeface="SimSun" pitchFamily="2" charset="-122"/>
                <a:sym typeface="SimSun" pitchFamily="2" charset="-122"/>
              </a:rPr>
              <a:t>长老的资格是什么？</a:t>
            </a:r>
            <a:endParaRPr lang="en-US" altLang="en-US"/>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1524000" y="455613"/>
            <a:ext cx="7772400" cy="1144587"/>
          </a:xfrm>
        </p:spPr>
        <p:txBody>
          <a:bodyPr lIns="0" tIns="0" rIns="0" bIns="0"/>
          <a:lstStyle/>
          <a:p>
            <a:pPr algn="ctr" defTabSz="914400" eaLnBrk="1"/>
            <a:r>
              <a:rPr lang="ja-JP" altLang="en-US" sz="2800">
                <a:solidFill>
                  <a:srgbClr val="006600"/>
                </a:solidFill>
                <a:latin typeface="SimSun" pitchFamily="2" charset="-122"/>
                <a:ea typeface="SimSun" pitchFamily="2" charset="-122"/>
                <a:sym typeface="SimSun" pitchFamily="2" charset="-122"/>
              </a:rPr>
              <a:t>监督</a:t>
            </a:r>
            <a:r>
              <a:rPr lang="en-US" altLang="ja-JP" sz="2800" b="1">
                <a:solidFill>
                  <a:srgbClr val="006600"/>
                </a:solidFill>
                <a:latin typeface="Engravers MT Bold" charset="0"/>
                <a:sym typeface="Engravers MT Bold" charset="0"/>
              </a:rPr>
              <a:t>(O) </a:t>
            </a:r>
            <a:r>
              <a:rPr lang="ja-JP" altLang="en-US" sz="2800">
                <a:solidFill>
                  <a:srgbClr val="006600"/>
                </a:solidFill>
                <a:latin typeface="SimSun" pitchFamily="2" charset="-122"/>
                <a:ea typeface="SimSun" pitchFamily="2" charset="-122"/>
                <a:sym typeface="SimSun" pitchFamily="2" charset="-122"/>
              </a:rPr>
              <a:t>与执事</a:t>
            </a:r>
            <a:r>
              <a:rPr lang="en-US" altLang="ja-JP" sz="2800" b="1">
                <a:solidFill>
                  <a:srgbClr val="006600"/>
                </a:solidFill>
                <a:latin typeface="Engravers MT Bold" charset="0"/>
                <a:sym typeface="Engravers MT Bold" charset="0"/>
              </a:rPr>
              <a:t>(d) </a:t>
            </a:r>
            <a:r>
              <a:rPr lang="ja-JP" altLang="en-US" sz="2800">
                <a:solidFill>
                  <a:srgbClr val="006600"/>
                </a:solidFill>
                <a:latin typeface="SimSun" pitchFamily="2" charset="-122"/>
                <a:ea typeface="SimSun" pitchFamily="2" charset="-122"/>
                <a:sym typeface="SimSun" pitchFamily="2" charset="-122"/>
              </a:rPr>
              <a:t>的品质</a:t>
            </a:r>
            <a:endParaRPr lang="en-US" altLang="en-US"/>
          </a:p>
        </p:txBody>
      </p:sp>
      <p:sp>
        <p:nvSpPr>
          <p:cNvPr id="64514" name="Rectangle 2"/>
          <p:cNvSpPr>
            <a:spLocks noGrp="1" noChangeArrowheads="1"/>
          </p:cNvSpPr>
          <p:nvPr>
            <p:ph type="body" idx="1"/>
          </p:nvPr>
        </p:nvSpPr>
        <p:spPr>
          <a:xfrm>
            <a:off x="685800" y="1981200"/>
            <a:ext cx="8229600" cy="4114800"/>
          </a:xfrm>
        </p:spPr>
        <p:txBody>
          <a:bodyPr lIns="0" tIns="0" rIns="0" bIns="0"/>
          <a:lstStyle/>
          <a:p>
            <a:pPr marL="1016000" indent="-1016000" defTabSz="914400" eaLnBrk="1">
              <a:spcBef>
                <a:spcPts val="900"/>
              </a:spcBef>
              <a:buClr>
                <a:srgbClr val="FF9900"/>
              </a:buClr>
              <a:buFontTx/>
              <a:buAutoNum type="romanUcPeriod"/>
            </a:pPr>
            <a:r>
              <a:rPr lang="ja-JP" altLang="en-US" sz="4000">
                <a:solidFill>
                  <a:srgbClr val="FF9900"/>
                </a:solidFill>
                <a:latin typeface="SimSun" pitchFamily="2" charset="-122"/>
                <a:ea typeface="SimSun" pitchFamily="2" charset="-122"/>
                <a:sym typeface="SimSun" pitchFamily="2" charset="-122"/>
              </a:rPr>
              <a:t>一般的名誉</a:t>
            </a:r>
            <a:r>
              <a:rPr lang="en-US" altLang="ja-JP" sz="4000">
                <a:latin typeface="Arial" pitchFamily="34" charset="0"/>
                <a:cs typeface="Arial" pitchFamily="34" charset="0"/>
                <a:sym typeface="Arial" pitchFamily="34" charset="0"/>
              </a:rPr>
              <a:t> </a:t>
            </a:r>
          </a:p>
          <a:p>
            <a:pPr marL="914400" lvl="2" indent="0" defTabSz="914400" eaLnBrk="1">
              <a:spcBef>
                <a:spcPts val="700"/>
              </a:spcBef>
            </a:pPr>
            <a:r>
              <a:rPr lang="en-US" altLang="en-US" sz="3200">
                <a:latin typeface="Arial" pitchFamily="34" charset="0"/>
                <a:ea typeface="MS PGothic" pitchFamily="34" charset="-128"/>
                <a:cs typeface="Arial" pitchFamily="34" charset="0"/>
                <a:sym typeface="Arial" pitchFamily="34" charset="0"/>
              </a:rPr>
              <a:t>(</a:t>
            </a:r>
            <a:r>
              <a:rPr lang="ja-JP" altLang="en-US" sz="3200">
                <a:latin typeface="SimSun" pitchFamily="2" charset="-122"/>
                <a:ea typeface="SimSun" pitchFamily="2" charset="-122"/>
                <a:sym typeface="SimSun" pitchFamily="2" charset="-122"/>
              </a:rPr>
              <a:t>察觉品格</a:t>
            </a:r>
            <a:r>
              <a:rPr lang="en-US" altLang="ja-JP" sz="3200">
                <a:latin typeface="Arial" pitchFamily="34" charset="0"/>
                <a:ea typeface="MS PGothic" pitchFamily="34" charset="-128"/>
                <a:cs typeface="Arial" pitchFamily="34" charset="0"/>
                <a:sym typeface="Arial" pitchFamily="34" charset="0"/>
              </a:rPr>
              <a:t>)</a:t>
            </a:r>
          </a:p>
          <a:p>
            <a:pPr marL="1320800" lvl="1" indent="-863600" defTabSz="914400" eaLnBrk="1">
              <a:spcBef>
                <a:spcPts val="800"/>
              </a:spcBef>
              <a:buFontTx/>
              <a:buAutoNum type="alphaLcParenR"/>
            </a:pPr>
            <a:r>
              <a:rPr lang="ja-JP" altLang="en-US" sz="3400">
                <a:latin typeface="SimSun" pitchFamily="2" charset="-122"/>
                <a:ea typeface="SimSun" pitchFamily="2" charset="-122"/>
                <a:sym typeface="SimSun" pitchFamily="2" charset="-122"/>
              </a:rPr>
              <a:t>无可指摘</a:t>
            </a:r>
            <a:r>
              <a:rPr lang="en-US" altLang="ja-JP" sz="3400">
                <a:latin typeface="Arial" pitchFamily="34" charset="0"/>
                <a:ea typeface="MS PGothic" pitchFamily="34" charset="-128"/>
                <a:cs typeface="Arial" pitchFamily="34" charset="0"/>
                <a:sym typeface="Arial" pitchFamily="34" charset="0"/>
              </a:rPr>
              <a:t>		(O)</a:t>
            </a:r>
          </a:p>
          <a:p>
            <a:pPr marL="1320800" lvl="1" indent="-863600" defTabSz="914400" eaLnBrk="1">
              <a:spcBef>
                <a:spcPts val="800"/>
              </a:spcBef>
              <a:buFontTx/>
              <a:buAutoNum type="alphaLcParenR"/>
            </a:pPr>
            <a:r>
              <a:rPr lang="ja-JP" altLang="en-US" sz="3400">
                <a:latin typeface="SimSun" pitchFamily="2" charset="-122"/>
                <a:ea typeface="SimSun" pitchFamily="2" charset="-122"/>
                <a:sym typeface="SimSun" pitchFamily="2" charset="-122"/>
              </a:rPr>
              <a:t>教外有好名誉</a:t>
            </a:r>
            <a:r>
              <a:rPr lang="en-US" altLang="ja-JP" sz="3400">
                <a:latin typeface="Arial" pitchFamily="34" charset="0"/>
                <a:ea typeface="MS PGothic" pitchFamily="34" charset="-128"/>
                <a:cs typeface="Arial" pitchFamily="34" charset="0"/>
                <a:sym typeface="Arial" pitchFamily="34" charset="0"/>
              </a:rPr>
              <a:t>  	(O)</a:t>
            </a:r>
          </a:p>
          <a:p>
            <a:pPr marL="1320800" lvl="1" indent="-863600" defTabSz="914400" eaLnBrk="1">
              <a:spcBef>
                <a:spcPts val="800"/>
              </a:spcBef>
              <a:buFontTx/>
              <a:buAutoNum type="alphaLcParenR"/>
            </a:pPr>
            <a:r>
              <a:rPr lang="ja-JP" altLang="en-US" sz="3400">
                <a:latin typeface="SimSun" pitchFamily="2" charset="-122"/>
                <a:ea typeface="SimSun" pitchFamily="2" charset="-122"/>
                <a:sym typeface="SimSun" pitchFamily="2" charset="-122"/>
              </a:rPr>
              <a:t>庄重</a:t>
            </a:r>
            <a:r>
              <a:rPr lang="en-US" altLang="ja-JP" sz="3400">
                <a:latin typeface="SimSun" pitchFamily="2" charset="-122"/>
                <a:ea typeface="SimSun" pitchFamily="2" charset="-122"/>
                <a:sym typeface="SimSun" pitchFamily="2" charset="-122"/>
              </a:rPr>
              <a:t>	</a:t>
            </a:r>
            <a:r>
              <a:rPr lang="en-US" altLang="ja-JP" sz="3400">
                <a:latin typeface="Arial" pitchFamily="34" charset="0"/>
                <a:ea typeface="MS PGothic" pitchFamily="34" charset="-128"/>
                <a:cs typeface="Arial" pitchFamily="34" charset="0"/>
                <a:sym typeface="Arial" pitchFamily="34" charset="0"/>
              </a:rPr>
              <a:t> 		(O &amp; D)</a:t>
            </a:r>
            <a:endParaRPr lang="en-US" altLang="en-US">
              <a:ea typeface="Helvetica" pitchFamily="2" charset="0"/>
            </a:endParaRPr>
          </a:p>
        </p:txBody>
      </p:sp>
      <p:sp>
        <p:nvSpPr>
          <p:cNvPr id="64515" name="AutoShape 3"/>
          <p:cNvSpPr>
            <a:spLocks/>
          </p:cNvSpPr>
          <p:nvPr/>
        </p:nvSpPr>
        <p:spPr bwMode="auto">
          <a:xfrm>
            <a:off x="8416925" y="73025"/>
            <a:ext cx="611188" cy="414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2000">
                <a:effectLst>
                  <a:outerShdw blurRad="38100" dist="38100" dir="2700000" algn="tl">
                    <a:srgbClr val="C0C0C0"/>
                  </a:outerShdw>
                </a:effectLst>
                <a:latin typeface="Geneva" pitchFamily="2" charset="0"/>
                <a:sym typeface="Geneva" pitchFamily="2" charset="0"/>
              </a:rPr>
              <a:t>224</a:t>
            </a:r>
            <a:endParaRPr lang="en-US" altLang="en-US"/>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body" idx="1"/>
          </p:nvPr>
        </p:nvSpPr>
        <p:spPr>
          <a:xfrm>
            <a:off x="685800" y="1981200"/>
            <a:ext cx="7772400" cy="4114800"/>
          </a:xfrm>
        </p:spPr>
        <p:txBody>
          <a:bodyPr lIns="0" tIns="0" rIns="0" bIns="0"/>
          <a:lstStyle/>
          <a:p>
            <a:pPr marL="0" indent="0" defTabSz="914400" eaLnBrk="1">
              <a:spcBef>
                <a:spcPts val="800"/>
              </a:spcBef>
            </a:pPr>
            <a:r>
              <a:rPr lang="en-US" altLang="en-US" sz="3600">
                <a:solidFill>
                  <a:srgbClr val="FF9900"/>
                </a:solidFill>
                <a:latin typeface="Arial Bold" pitchFamily="2" charset="0"/>
                <a:sym typeface="Arial Bold" pitchFamily="2" charset="0"/>
              </a:rPr>
              <a:t>II. </a:t>
            </a:r>
            <a:r>
              <a:rPr lang="ja-JP" altLang="en-US" sz="3600">
                <a:solidFill>
                  <a:srgbClr val="FF9900"/>
                </a:solidFill>
                <a:latin typeface="SimSun" pitchFamily="2" charset="-122"/>
                <a:ea typeface="SimSun" pitchFamily="2" charset="-122"/>
                <a:sym typeface="SimSun" pitchFamily="2" charset="-122"/>
              </a:rPr>
              <a:t>家庭生活</a:t>
            </a:r>
            <a:r>
              <a:rPr lang="en-US" altLang="ja-JP" sz="3600">
                <a:latin typeface="Arial" pitchFamily="34" charset="0"/>
                <a:cs typeface="Arial" pitchFamily="34" charset="0"/>
                <a:sym typeface="Arial" pitchFamily="34" charset="0"/>
              </a:rPr>
              <a:t> </a:t>
            </a:r>
            <a:r>
              <a:rPr lang="en-US" altLang="ja-JP" sz="3400">
                <a:latin typeface="Arial" pitchFamily="34" charset="0"/>
                <a:cs typeface="Arial" pitchFamily="34" charset="0"/>
                <a:sym typeface="Arial" pitchFamily="34" charset="0"/>
              </a:rPr>
              <a:t>(</a:t>
            </a:r>
            <a:r>
              <a:rPr lang="ja-JP" altLang="en-US" sz="3400">
                <a:latin typeface="SimSun" pitchFamily="2" charset="-122"/>
                <a:ea typeface="SimSun" pitchFamily="2" charset="-122"/>
                <a:sym typeface="SimSun" pitchFamily="2" charset="-122"/>
              </a:rPr>
              <a:t>如有接婚</a:t>
            </a:r>
            <a:r>
              <a:rPr lang="en-US" altLang="ja-JP" sz="3400">
                <a:latin typeface="Arial" pitchFamily="34" charset="0"/>
                <a:cs typeface="Arial" pitchFamily="34" charset="0"/>
                <a:sym typeface="Arial" pitchFamily="34" charset="0"/>
              </a:rPr>
              <a:t>) </a:t>
            </a:r>
            <a:endParaRPr lang="en-US" altLang="ja-JP" sz="3600">
              <a:latin typeface="Arial" pitchFamily="34" charset="0"/>
              <a:cs typeface="Arial" pitchFamily="34" charset="0"/>
              <a:sym typeface="Arial" pitchFamily="34" charset="0"/>
            </a:endParaRPr>
          </a:p>
          <a:p>
            <a:pPr marL="1028700" lvl="1" indent="-571500" defTabSz="914400" eaLnBrk="1">
              <a:spcBef>
                <a:spcPts val="700"/>
              </a:spcBef>
              <a:buFontTx/>
              <a:buAutoNum type="alphaLcParenR"/>
            </a:pPr>
            <a:r>
              <a:rPr lang="ja-JP" altLang="en-US" sz="3000">
                <a:latin typeface="SimSun" pitchFamily="2" charset="-122"/>
                <a:ea typeface="SimSun" pitchFamily="2" charset="-122"/>
                <a:sym typeface="SimSun" pitchFamily="2" charset="-122"/>
              </a:rPr>
              <a:t>一个妻子的丈夫</a:t>
            </a:r>
            <a:r>
              <a:rPr lang="en-US" altLang="ja-JP" sz="3000">
                <a:latin typeface="SimSun" pitchFamily="2" charset="-122"/>
                <a:ea typeface="SimSun" pitchFamily="2" charset="-122"/>
                <a:sym typeface="SimSun" pitchFamily="2" charset="-122"/>
              </a:rPr>
              <a:t>	</a:t>
            </a:r>
            <a:r>
              <a:rPr lang="en-US" altLang="ja-JP" sz="3000">
                <a:latin typeface="Arial" pitchFamily="34" charset="0"/>
                <a:ea typeface="MS PGothic" pitchFamily="34" charset="-128"/>
                <a:cs typeface="Arial" pitchFamily="34" charset="0"/>
                <a:sym typeface="Arial" pitchFamily="34" charset="0"/>
              </a:rPr>
              <a:t>(O &amp; D)</a:t>
            </a:r>
          </a:p>
          <a:p>
            <a:pPr marL="1028700" lvl="1" indent="-571500" defTabSz="914400" eaLnBrk="1">
              <a:spcBef>
                <a:spcPts val="700"/>
              </a:spcBef>
              <a:buFontTx/>
              <a:buAutoNum type="alphaLcParenR"/>
            </a:pPr>
            <a:r>
              <a:rPr lang="ja-JP" altLang="en-US" sz="3000">
                <a:latin typeface="SimSun" pitchFamily="2" charset="-122"/>
                <a:ea typeface="SimSun" pitchFamily="2" charset="-122"/>
                <a:sym typeface="SimSun" pitchFamily="2" charset="-122"/>
              </a:rPr>
              <a:t>妻子是被庄重的，不说谗言，有节制，凡事忠心。</a:t>
            </a:r>
            <a:r>
              <a:rPr lang="en-US" altLang="ja-JP" sz="3000">
                <a:latin typeface="SimSun" pitchFamily="2" charset="-122"/>
                <a:ea typeface="SimSun" pitchFamily="2" charset="-122"/>
                <a:sym typeface="SimSun" pitchFamily="2" charset="-122"/>
              </a:rPr>
              <a:t>		</a:t>
            </a:r>
            <a:r>
              <a:rPr lang="en-US" altLang="ja-JP" sz="3000">
                <a:latin typeface="Arial" pitchFamily="34" charset="0"/>
                <a:ea typeface="MS PGothic" pitchFamily="34" charset="-128"/>
                <a:cs typeface="Arial" pitchFamily="34" charset="0"/>
                <a:sym typeface="Arial" pitchFamily="34" charset="0"/>
              </a:rPr>
              <a:t>(D)</a:t>
            </a:r>
          </a:p>
          <a:p>
            <a:pPr marL="1028700" lvl="1" indent="-571500" defTabSz="914400" eaLnBrk="1">
              <a:spcBef>
                <a:spcPts val="800"/>
              </a:spcBef>
              <a:buFontTx/>
              <a:buAutoNum type="alphaLcParenR"/>
            </a:pPr>
            <a:r>
              <a:rPr lang="ja-JP" altLang="en-US" sz="3000">
                <a:latin typeface="SimSun" pitchFamily="2" charset="-122"/>
                <a:ea typeface="SimSun" pitchFamily="2" charset="-122"/>
                <a:sym typeface="SimSun" pitchFamily="2" charset="-122"/>
              </a:rPr>
              <a:t>儿女凡事敬重顺服</a:t>
            </a:r>
            <a:r>
              <a:rPr lang="en-US" altLang="ja-JP" sz="3000">
                <a:latin typeface="SimSun" pitchFamily="2" charset="-122"/>
                <a:ea typeface="SimSun" pitchFamily="2" charset="-122"/>
                <a:sym typeface="SimSun" pitchFamily="2" charset="-122"/>
              </a:rPr>
              <a:t>	</a:t>
            </a:r>
            <a:r>
              <a:rPr lang="en-US" altLang="ja-JP" sz="3400">
                <a:latin typeface="Arial" pitchFamily="34" charset="0"/>
                <a:ea typeface="MS PGothic" pitchFamily="34" charset="-128"/>
                <a:cs typeface="Arial" pitchFamily="34" charset="0"/>
                <a:sym typeface="Arial" pitchFamily="34" charset="0"/>
              </a:rPr>
              <a:t>(O &amp; D)</a:t>
            </a:r>
            <a:endParaRPr lang="en-US" altLang="en-US">
              <a:ea typeface="Helvetica" pitchFamily="2" charset="0"/>
            </a:endParaRPr>
          </a:p>
        </p:txBody>
      </p:sp>
      <p:pic>
        <p:nvPicPr>
          <p:cNvPr id="65538" name="Picture 2" descr="BD05082_.pd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553200" y="4267200"/>
            <a:ext cx="1665288" cy="244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5539" name="Rectangle 3"/>
          <p:cNvSpPr>
            <a:spLocks noGrp="1" noChangeArrowheads="1"/>
          </p:cNvSpPr>
          <p:nvPr>
            <p:ph type="title"/>
          </p:nvPr>
        </p:nvSpPr>
        <p:spPr>
          <a:xfrm>
            <a:off x="1447800" y="455613"/>
            <a:ext cx="7772400" cy="1144587"/>
          </a:xfrm>
        </p:spPr>
        <p:txBody>
          <a:bodyPr lIns="0" tIns="0" rIns="0" bIns="0"/>
          <a:lstStyle/>
          <a:p>
            <a:pPr algn="ctr" defTabSz="914400" eaLnBrk="1"/>
            <a:r>
              <a:rPr lang="ja-JP" altLang="en-US" sz="2800">
                <a:solidFill>
                  <a:srgbClr val="006600"/>
                </a:solidFill>
                <a:latin typeface="SimSun" pitchFamily="2" charset="-122"/>
                <a:ea typeface="SimSun" pitchFamily="2" charset="-122"/>
                <a:sym typeface="SimSun" pitchFamily="2" charset="-122"/>
              </a:rPr>
              <a:t>监督</a:t>
            </a:r>
            <a:r>
              <a:rPr lang="en-US" altLang="ja-JP" sz="2800" b="1">
                <a:solidFill>
                  <a:srgbClr val="006600"/>
                </a:solidFill>
                <a:latin typeface="Engravers MT Bold" charset="0"/>
                <a:sym typeface="Engravers MT Bold" charset="0"/>
              </a:rPr>
              <a:t>(o)</a:t>
            </a:r>
            <a:r>
              <a:rPr lang="ja-JP" altLang="en-US" sz="2800">
                <a:solidFill>
                  <a:srgbClr val="006600"/>
                </a:solidFill>
                <a:latin typeface="SimSun" pitchFamily="2" charset="-122"/>
                <a:ea typeface="SimSun" pitchFamily="2" charset="-122"/>
                <a:sym typeface="SimSun" pitchFamily="2" charset="-122"/>
              </a:rPr>
              <a:t>与执事</a:t>
            </a:r>
            <a:r>
              <a:rPr lang="en-US" altLang="ja-JP" sz="2800" b="1">
                <a:solidFill>
                  <a:srgbClr val="006600"/>
                </a:solidFill>
                <a:latin typeface="Engravers MT Bold" charset="0"/>
                <a:sym typeface="Engravers MT Bold" charset="0"/>
              </a:rPr>
              <a:t>(d)</a:t>
            </a:r>
            <a:r>
              <a:rPr lang="ja-JP" altLang="en-US" sz="2800">
                <a:solidFill>
                  <a:srgbClr val="006600"/>
                </a:solidFill>
                <a:latin typeface="SimSun" pitchFamily="2" charset="-122"/>
                <a:ea typeface="SimSun" pitchFamily="2" charset="-122"/>
                <a:sym typeface="SimSun" pitchFamily="2" charset="-122"/>
              </a:rPr>
              <a:t>的品质</a:t>
            </a:r>
            <a:endParaRPr lang="en-US" altLang="en-US"/>
          </a:p>
        </p:txBody>
      </p:sp>
      <p:sp>
        <p:nvSpPr>
          <p:cNvPr id="65540" name="AutoShape 4"/>
          <p:cNvSpPr>
            <a:spLocks/>
          </p:cNvSpPr>
          <p:nvPr/>
        </p:nvSpPr>
        <p:spPr bwMode="auto">
          <a:xfrm>
            <a:off x="8416925" y="73025"/>
            <a:ext cx="611188" cy="414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2000">
                <a:effectLst>
                  <a:outerShdw blurRad="38100" dist="38100" dir="2700000" algn="tl">
                    <a:srgbClr val="C0C0C0"/>
                  </a:outerShdw>
                </a:effectLst>
                <a:latin typeface="Geneva" pitchFamily="2" charset="0"/>
                <a:sym typeface="Geneva" pitchFamily="2" charset="0"/>
              </a:rPr>
              <a:t>225</a:t>
            </a:r>
            <a:endParaRPr lang="en-US" altLang="en-US"/>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body" idx="1"/>
          </p:nvPr>
        </p:nvSpPr>
        <p:spPr>
          <a:xfrm>
            <a:off x="457200" y="1981200"/>
            <a:ext cx="8686800" cy="4191000"/>
          </a:xfrm>
        </p:spPr>
        <p:txBody>
          <a:bodyPr lIns="0" tIns="0" rIns="0" bIns="0"/>
          <a:lstStyle/>
          <a:p>
            <a:pPr marL="0" indent="0" defTabSz="914400" eaLnBrk="1">
              <a:spcBef>
                <a:spcPts val="800"/>
              </a:spcBef>
            </a:pPr>
            <a:r>
              <a:rPr lang="en-US" altLang="en-US" sz="3600">
                <a:solidFill>
                  <a:srgbClr val="FF9900"/>
                </a:solidFill>
                <a:latin typeface="Arial Bold" pitchFamily="2" charset="0"/>
                <a:sym typeface="Arial Bold" pitchFamily="2" charset="0"/>
              </a:rPr>
              <a:t>III. </a:t>
            </a:r>
            <a:r>
              <a:rPr lang="ja-JP" altLang="en-US" sz="3600">
                <a:solidFill>
                  <a:srgbClr val="FF9900"/>
                </a:solidFill>
                <a:latin typeface="SimSun" pitchFamily="2" charset="-122"/>
                <a:ea typeface="SimSun" pitchFamily="2" charset="-122"/>
                <a:sym typeface="SimSun" pitchFamily="2" charset="-122"/>
              </a:rPr>
              <a:t>反面的特征</a:t>
            </a:r>
            <a:endParaRPr lang="en-US" altLang="ja-JP" sz="3600">
              <a:solidFill>
                <a:srgbClr val="FF9900"/>
              </a:solidFill>
              <a:latin typeface="Arial Bold" pitchFamily="2" charset="0"/>
              <a:sym typeface="Arial Bold" pitchFamily="2" charset="0"/>
            </a:endParaRPr>
          </a:p>
          <a:p>
            <a:pPr marL="1028700" lvl="1" indent="-571500" defTabSz="914400" eaLnBrk="1">
              <a:spcBef>
                <a:spcPts val="700"/>
              </a:spcBef>
              <a:buFontTx/>
              <a:buAutoNum type="alphaLcParenR"/>
            </a:pPr>
            <a:r>
              <a:rPr lang="ja-JP" altLang="en-US" sz="3000">
                <a:latin typeface="SimSun" pitchFamily="2" charset="-122"/>
                <a:ea typeface="SimSun" pitchFamily="2" charset="-122"/>
                <a:sym typeface="SimSun" pitchFamily="2" charset="-122"/>
              </a:rPr>
              <a:t>不轻易发怒</a:t>
            </a:r>
            <a:r>
              <a:rPr lang="en-US" altLang="ja-JP" sz="3000">
                <a:latin typeface="Arial" pitchFamily="34" charset="0"/>
                <a:ea typeface="MS PGothic" pitchFamily="34" charset="-128"/>
                <a:cs typeface="Arial" pitchFamily="34" charset="0"/>
                <a:sym typeface="Arial" pitchFamily="34" charset="0"/>
              </a:rPr>
              <a:t>    		(O)</a:t>
            </a:r>
          </a:p>
          <a:p>
            <a:pPr marL="1028700" lvl="1" indent="-571500" defTabSz="914400" eaLnBrk="1">
              <a:spcBef>
                <a:spcPts val="700"/>
              </a:spcBef>
              <a:buFontTx/>
              <a:buAutoNum type="alphaLcParenR"/>
            </a:pPr>
            <a:r>
              <a:rPr lang="ja-JP" altLang="en-US" sz="3000">
                <a:latin typeface="SimSun" pitchFamily="2" charset="-122"/>
                <a:ea typeface="SimSun" pitchFamily="2" charset="-122"/>
                <a:sym typeface="SimSun" pitchFamily="2" charset="-122"/>
              </a:rPr>
              <a:t>不暴力</a:t>
            </a:r>
            <a:r>
              <a:rPr lang="en-US" altLang="ja-JP" sz="3000">
                <a:latin typeface="Arial" pitchFamily="34" charset="0"/>
                <a:ea typeface="MS PGothic" pitchFamily="34" charset="-128"/>
                <a:cs typeface="Arial" pitchFamily="34" charset="0"/>
                <a:sym typeface="Arial" pitchFamily="34" charset="0"/>
              </a:rPr>
              <a:t>			(O)</a:t>
            </a:r>
          </a:p>
          <a:p>
            <a:pPr marL="1028700" lvl="1" indent="-571500" defTabSz="914400" eaLnBrk="1">
              <a:spcBef>
                <a:spcPts val="700"/>
              </a:spcBef>
              <a:buFontTx/>
              <a:buAutoNum type="alphaLcParenR"/>
            </a:pPr>
            <a:r>
              <a:rPr lang="ja-JP" altLang="en-US" sz="3000">
                <a:latin typeface="SimSun" pitchFamily="2" charset="-122"/>
                <a:ea typeface="SimSun" pitchFamily="2" charset="-122"/>
                <a:sym typeface="SimSun" pitchFamily="2" charset="-122"/>
              </a:rPr>
              <a:t>与人无争</a:t>
            </a:r>
            <a:r>
              <a:rPr lang="en-US" altLang="ja-JP" sz="3000">
                <a:latin typeface="Arial" pitchFamily="34" charset="0"/>
                <a:ea typeface="MS PGothic" pitchFamily="34" charset="-128"/>
                <a:cs typeface="Arial" pitchFamily="34" charset="0"/>
                <a:sym typeface="Arial" pitchFamily="34" charset="0"/>
              </a:rPr>
              <a:t>			(O)</a:t>
            </a:r>
          </a:p>
          <a:p>
            <a:pPr marL="1028700" lvl="1" indent="-571500" defTabSz="914400" eaLnBrk="1">
              <a:spcBef>
                <a:spcPts val="700"/>
              </a:spcBef>
              <a:buFontTx/>
              <a:buAutoNum type="alphaLcParenR"/>
            </a:pPr>
            <a:r>
              <a:rPr lang="ja-JP" altLang="en-US" sz="3000">
                <a:latin typeface="SimSun" pitchFamily="2" charset="-122"/>
                <a:ea typeface="SimSun" pitchFamily="2" charset="-122"/>
                <a:sym typeface="SimSun" pitchFamily="2" charset="-122"/>
              </a:rPr>
              <a:t>不是初信主的</a:t>
            </a:r>
            <a:r>
              <a:rPr lang="en-US" altLang="ja-JP" sz="3000">
                <a:latin typeface="Arial" pitchFamily="34" charset="0"/>
                <a:ea typeface="MS PGothic" pitchFamily="34" charset="-128"/>
                <a:cs typeface="Arial" pitchFamily="34" charset="0"/>
                <a:sym typeface="Arial" pitchFamily="34" charset="0"/>
              </a:rPr>
              <a:t>	        (O)</a:t>
            </a:r>
          </a:p>
          <a:p>
            <a:pPr marL="1028700" lvl="1" indent="-571500" defTabSz="914400" eaLnBrk="1">
              <a:spcBef>
                <a:spcPts val="700"/>
              </a:spcBef>
              <a:buFontTx/>
              <a:buAutoNum type="alphaLcParenR"/>
            </a:pPr>
            <a:r>
              <a:rPr lang="ja-JP" altLang="en-US" sz="3000">
                <a:latin typeface="SimSun" pitchFamily="2" charset="-122"/>
                <a:ea typeface="SimSun" pitchFamily="2" charset="-122"/>
                <a:sym typeface="SimSun" pitchFamily="2" charset="-122"/>
              </a:rPr>
              <a:t>不贪不义之财</a:t>
            </a:r>
            <a:r>
              <a:rPr lang="en-US" altLang="ja-JP" sz="3000">
                <a:latin typeface="SimSun" pitchFamily="2" charset="-122"/>
                <a:ea typeface="SimSun" pitchFamily="2" charset="-122"/>
                <a:sym typeface="SimSun" pitchFamily="2" charset="-122"/>
              </a:rPr>
              <a:t>		</a:t>
            </a:r>
            <a:r>
              <a:rPr lang="en-US" altLang="ja-JP" sz="3000">
                <a:latin typeface="Arial" pitchFamily="34" charset="0"/>
                <a:ea typeface="MS PGothic" pitchFamily="34" charset="-128"/>
                <a:cs typeface="Arial" pitchFamily="34" charset="0"/>
                <a:sym typeface="Arial" pitchFamily="34" charset="0"/>
              </a:rPr>
              <a:t>(O &amp; D)</a:t>
            </a:r>
          </a:p>
          <a:p>
            <a:pPr marL="1028700" lvl="1" indent="-571500" defTabSz="914400" eaLnBrk="1">
              <a:spcBef>
                <a:spcPts val="700"/>
              </a:spcBef>
              <a:buFontTx/>
              <a:buAutoNum type="alphaLcParenR"/>
            </a:pPr>
            <a:r>
              <a:rPr lang="ja-JP" altLang="en-US" sz="3000">
                <a:latin typeface="SimSun" pitchFamily="2" charset="-122"/>
                <a:ea typeface="SimSun" pitchFamily="2" charset="-122"/>
                <a:sym typeface="SimSun" pitchFamily="2" charset="-122"/>
              </a:rPr>
              <a:t>不好酒；有节制的</a:t>
            </a:r>
            <a:r>
              <a:rPr lang="en-US" altLang="ja-JP" sz="3000">
                <a:latin typeface="SimSun" pitchFamily="2" charset="-122"/>
                <a:ea typeface="SimSun" pitchFamily="2" charset="-122"/>
                <a:sym typeface="SimSun" pitchFamily="2" charset="-122"/>
              </a:rPr>
              <a:t>	</a:t>
            </a:r>
            <a:r>
              <a:rPr lang="en-US" altLang="ja-JP" sz="3000">
                <a:latin typeface="Arial" pitchFamily="34" charset="0"/>
                <a:ea typeface="MS PGothic" pitchFamily="34" charset="-128"/>
                <a:cs typeface="Arial" pitchFamily="34" charset="0"/>
                <a:sym typeface="Arial" pitchFamily="34" charset="0"/>
              </a:rPr>
              <a:t>(O &amp; D)</a:t>
            </a:r>
            <a:endParaRPr lang="en-US" altLang="en-US">
              <a:ea typeface="Helvetica" pitchFamily="2" charset="0"/>
            </a:endParaRPr>
          </a:p>
        </p:txBody>
      </p:sp>
      <p:pic>
        <p:nvPicPr>
          <p:cNvPr id="66562" name="Picture 2" descr="BD06787_.pd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553200" y="2895600"/>
            <a:ext cx="180340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6563" name="Line 3"/>
          <p:cNvSpPr>
            <a:spLocks noChangeShapeType="1"/>
          </p:cNvSpPr>
          <p:nvPr/>
        </p:nvSpPr>
        <p:spPr bwMode="auto">
          <a:xfrm flipH="1">
            <a:off x="6477000" y="2590800"/>
            <a:ext cx="1752600" cy="1979613"/>
          </a:xfrm>
          <a:prstGeom prst="line">
            <a:avLst/>
          </a:prstGeom>
          <a:noFill/>
          <a:ln w="5715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a:defRPr/>
            </a:pPr>
            <a:endParaRPr lang="en-US" sz="1200">
              <a:latin typeface="Helvetica" charset="0"/>
              <a:ea typeface="ＭＳ Ｐゴシック" charset="0"/>
              <a:sym typeface="Helvetica" charset="0"/>
            </a:endParaRPr>
          </a:p>
        </p:txBody>
      </p:sp>
      <p:sp>
        <p:nvSpPr>
          <p:cNvPr id="66564" name="Line 4"/>
          <p:cNvSpPr>
            <a:spLocks noChangeShapeType="1"/>
          </p:cNvSpPr>
          <p:nvPr/>
        </p:nvSpPr>
        <p:spPr bwMode="auto">
          <a:xfrm>
            <a:off x="6553200" y="2589213"/>
            <a:ext cx="1446213" cy="2057400"/>
          </a:xfrm>
          <a:prstGeom prst="line">
            <a:avLst/>
          </a:prstGeom>
          <a:noFill/>
          <a:ln w="5715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57200">
              <a:defRPr/>
            </a:pPr>
            <a:endParaRPr lang="en-US" sz="1200">
              <a:latin typeface="Helvetica" charset="0"/>
              <a:ea typeface="ＭＳ Ｐゴシック" charset="0"/>
              <a:sym typeface="Helvetica" charset="0"/>
            </a:endParaRPr>
          </a:p>
        </p:txBody>
      </p:sp>
      <p:sp>
        <p:nvSpPr>
          <p:cNvPr id="66565" name="Rectangle 5"/>
          <p:cNvSpPr>
            <a:spLocks noGrp="1" noChangeArrowheads="1"/>
          </p:cNvSpPr>
          <p:nvPr>
            <p:ph type="title"/>
          </p:nvPr>
        </p:nvSpPr>
        <p:spPr>
          <a:xfrm>
            <a:off x="1371600" y="455613"/>
            <a:ext cx="7772400" cy="1144587"/>
          </a:xfrm>
        </p:spPr>
        <p:txBody>
          <a:bodyPr lIns="0" tIns="0" rIns="0" bIns="0"/>
          <a:lstStyle/>
          <a:p>
            <a:pPr algn="ctr" defTabSz="914400" eaLnBrk="1"/>
            <a:r>
              <a:rPr lang="ja-JP" altLang="en-US" sz="2800">
                <a:solidFill>
                  <a:srgbClr val="006600"/>
                </a:solidFill>
                <a:latin typeface="SimSun" pitchFamily="2" charset="-122"/>
                <a:ea typeface="SimSun" pitchFamily="2" charset="-122"/>
                <a:sym typeface="SimSun" pitchFamily="2" charset="-122"/>
              </a:rPr>
              <a:t>监督</a:t>
            </a:r>
            <a:r>
              <a:rPr lang="en-US" altLang="ja-JP" sz="2800">
                <a:solidFill>
                  <a:srgbClr val="006600"/>
                </a:solidFill>
                <a:latin typeface="Engravers MT" pitchFamily="18" charset="0"/>
                <a:sym typeface="Engravers MT" pitchFamily="18" charset="0"/>
              </a:rPr>
              <a:t>(o)</a:t>
            </a:r>
            <a:r>
              <a:rPr lang="ja-JP" altLang="en-US" sz="2800">
                <a:solidFill>
                  <a:srgbClr val="006600"/>
                </a:solidFill>
                <a:latin typeface="SimSun" pitchFamily="2" charset="-122"/>
                <a:ea typeface="SimSun" pitchFamily="2" charset="-122"/>
                <a:sym typeface="SimSun" pitchFamily="2" charset="-122"/>
              </a:rPr>
              <a:t>与执事</a:t>
            </a:r>
            <a:r>
              <a:rPr lang="en-US" altLang="ja-JP" sz="2800">
                <a:solidFill>
                  <a:srgbClr val="006600"/>
                </a:solidFill>
                <a:latin typeface="Engravers MT" pitchFamily="18" charset="0"/>
                <a:sym typeface="Engravers MT" pitchFamily="18" charset="0"/>
              </a:rPr>
              <a:t>(d)</a:t>
            </a:r>
            <a:r>
              <a:rPr lang="ja-JP" altLang="en-US" sz="2800">
                <a:solidFill>
                  <a:srgbClr val="006600"/>
                </a:solidFill>
                <a:latin typeface="SimSun" pitchFamily="2" charset="-122"/>
                <a:ea typeface="SimSun" pitchFamily="2" charset="-122"/>
                <a:sym typeface="SimSun" pitchFamily="2" charset="-122"/>
              </a:rPr>
              <a:t>的品质</a:t>
            </a:r>
            <a:endParaRPr lang="en-US" altLang="en-US"/>
          </a:p>
        </p:txBody>
      </p:sp>
      <p:sp>
        <p:nvSpPr>
          <p:cNvPr id="66566" name="AutoShape 6"/>
          <p:cNvSpPr>
            <a:spLocks/>
          </p:cNvSpPr>
          <p:nvPr/>
        </p:nvSpPr>
        <p:spPr bwMode="auto">
          <a:xfrm>
            <a:off x="8416925" y="73025"/>
            <a:ext cx="611188" cy="414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2000">
                <a:effectLst>
                  <a:outerShdw blurRad="38100" dist="38100" dir="2700000" algn="tl">
                    <a:srgbClr val="C0C0C0"/>
                  </a:outerShdw>
                </a:effectLst>
                <a:latin typeface="Geneva" pitchFamily="2" charset="0"/>
                <a:sym typeface="Geneva" pitchFamily="2" charset="0"/>
              </a:rPr>
              <a:t>225</a:t>
            </a:r>
            <a:endParaRPr lang="en-US" altLang="en-US"/>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1"/>
          <p:cNvSpPr>
            <a:spLocks noGrp="1" noChangeArrowheads="1"/>
          </p:cNvSpPr>
          <p:nvPr>
            <p:ph type="body" idx="1"/>
          </p:nvPr>
        </p:nvSpPr>
        <p:spPr>
          <a:xfrm>
            <a:off x="990600" y="2133600"/>
            <a:ext cx="7772400" cy="4114800"/>
          </a:xfrm>
        </p:spPr>
        <p:txBody>
          <a:bodyPr lIns="0" tIns="0" rIns="0" bIns="0"/>
          <a:lstStyle/>
          <a:p>
            <a:pPr marL="287338" indent="-287338" defTabSz="914400" eaLnBrk="1">
              <a:spcBef>
                <a:spcPts val="800"/>
              </a:spcBef>
            </a:pPr>
            <a:r>
              <a:rPr lang="en-US" altLang="en-US" sz="3600">
                <a:solidFill>
                  <a:srgbClr val="FF9900"/>
                </a:solidFill>
                <a:latin typeface="Arial Bold" pitchFamily="2" charset="0"/>
                <a:sym typeface="Arial Bold" pitchFamily="2" charset="0"/>
              </a:rPr>
              <a:t>IV. </a:t>
            </a:r>
            <a:r>
              <a:rPr lang="ja-JP" altLang="en-US" sz="3600">
                <a:solidFill>
                  <a:srgbClr val="FF9900"/>
                </a:solidFill>
                <a:latin typeface="SimSun" pitchFamily="2" charset="-122"/>
                <a:ea typeface="SimSun" pitchFamily="2" charset="-122"/>
                <a:sym typeface="SimSun" pitchFamily="2" charset="-122"/>
              </a:rPr>
              <a:t>正面的特征</a:t>
            </a:r>
            <a:endParaRPr lang="en-US" altLang="ja-JP" sz="3600">
              <a:solidFill>
                <a:srgbClr val="FF9900"/>
              </a:solidFill>
              <a:latin typeface="Arial Bold" pitchFamily="2" charset="0"/>
              <a:sym typeface="Arial Bold" pitchFamily="2" charset="0"/>
            </a:endParaRPr>
          </a:p>
          <a:p>
            <a:pPr marL="1219200" lvl="1" indent="-762000" defTabSz="914400" eaLnBrk="1">
              <a:spcBef>
                <a:spcPts val="700"/>
              </a:spcBef>
              <a:buFontTx/>
              <a:buAutoNum type="alphaLcParenR"/>
            </a:pPr>
            <a:r>
              <a:rPr lang="ja-JP" altLang="en-US" sz="3000">
                <a:latin typeface="SimSun" pitchFamily="2" charset="-122"/>
                <a:ea typeface="SimSun" pitchFamily="2" charset="-122"/>
                <a:sym typeface="SimSun" pitchFamily="2" charset="-122"/>
              </a:rPr>
              <a:t>乐意接待客旅</a:t>
            </a:r>
            <a:r>
              <a:rPr lang="en-US" altLang="ja-JP" sz="3000">
                <a:latin typeface="Arial" pitchFamily="34" charset="0"/>
                <a:ea typeface="MS PGothic" pitchFamily="34" charset="-128"/>
                <a:cs typeface="Arial" pitchFamily="34" charset="0"/>
                <a:sym typeface="Arial" pitchFamily="34" charset="0"/>
              </a:rPr>
              <a:t>		(O)</a:t>
            </a:r>
          </a:p>
          <a:p>
            <a:pPr marL="1219200" lvl="1" indent="-762000" defTabSz="914400" eaLnBrk="1">
              <a:spcBef>
                <a:spcPts val="700"/>
              </a:spcBef>
              <a:buFontTx/>
              <a:buAutoNum type="alphaLcParenR"/>
            </a:pPr>
            <a:r>
              <a:rPr lang="ja-JP" altLang="en-US" sz="3000">
                <a:latin typeface="SimSun" pitchFamily="2" charset="-122"/>
                <a:ea typeface="SimSun" pitchFamily="2" charset="-122"/>
                <a:sym typeface="SimSun" pitchFamily="2" charset="-122"/>
              </a:rPr>
              <a:t>切合实际</a:t>
            </a:r>
            <a:r>
              <a:rPr lang="en-US" altLang="ja-JP" sz="3000">
                <a:latin typeface="Arial" pitchFamily="34" charset="0"/>
                <a:ea typeface="MS PGothic" pitchFamily="34" charset="-128"/>
                <a:cs typeface="Arial" pitchFamily="34" charset="0"/>
                <a:sym typeface="Arial" pitchFamily="34" charset="0"/>
              </a:rPr>
              <a:t>			(O)</a:t>
            </a:r>
          </a:p>
          <a:p>
            <a:pPr marL="1219200" lvl="1" indent="-762000" defTabSz="914400" eaLnBrk="1">
              <a:spcBef>
                <a:spcPts val="700"/>
              </a:spcBef>
              <a:buFontTx/>
              <a:buAutoNum type="alphaLcParenR"/>
            </a:pPr>
            <a:r>
              <a:rPr lang="ja-JP" altLang="en-US" sz="3000">
                <a:latin typeface="SimSun" pitchFamily="2" charset="-122"/>
                <a:ea typeface="SimSun" pitchFamily="2" charset="-122"/>
                <a:sym typeface="SimSun" pitchFamily="2" charset="-122"/>
              </a:rPr>
              <a:t>先受考验</a:t>
            </a:r>
            <a:r>
              <a:rPr lang="en-US" altLang="ja-JP" sz="3000">
                <a:latin typeface="Arial" pitchFamily="34" charset="0"/>
                <a:ea typeface="MS PGothic" pitchFamily="34" charset="-128"/>
                <a:cs typeface="Arial" pitchFamily="34" charset="0"/>
                <a:sym typeface="Arial" pitchFamily="34" charset="0"/>
              </a:rPr>
              <a:t>			(D)</a:t>
            </a:r>
          </a:p>
          <a:p>
            <a:pPr marL="1219200" lvl="1" indent="-762000" defTabSz="914400" eaLnBrk="1">
              <a:spcBef>
                <a:spcPts val="700"/>
              </a:spcBef>
              <a:buFontTx/>
              <a:buAutoNum type="alphaLcParenR"/>
            </a:pPr>
            <a:r>
              <a:rPr lang="ja-JP" altLang="en-US" sz="3000">
                <a:latin typeface="SimSun" pitchFamily="2" charset="-122"/>
                <a:ea typeface="SimSun" pitchFamily="2" charset="-122"/>
                <a:sym typeface="SimSun" pitchFamily="2" charset="-122"/>
              </a:rPr>
              <a:t>真诚</a:t>
            </a:r>
            <a:r>
              <a:rPr lang="en-US" altLang="ja-JP" sz="3000">
                <a:latin typeface="Arial" pitchFamily="34" charset="0"/>
                <a:ea typeface="MS PGothic" pitchFamily="34" charset="-128"/>
                <a:cs typeface="Arial" pitchFamily="34" charset="0"/>
                <a:sym typeface="Arial" pitchFamily="34" charset="0"/>
              </a:rPr>
              <a:t>			(D)</a:t>
            </a:r>
          </a:p>
          <a:p>
            <a:pPr marL="287338" indent="-287338" defTabSz="914400" eaLnBrk="1">
              <a:spcBef>
                <a:spcPts val="700"/>
              </a:spcBef>
            </a:pPr>
            <a:endParaRPr lang="en-US" altLang="en-US" sz="3400">
              <a:latin typeface="Arial" pitchFamily="34" charset="0"/>
              <a:cs typeface="Arial" pitchFamily="34" charset="0"/>
              <a:sym typeface="Arial" pitchFamily="34" charset="0"/>
            </a:endParaRPr>
          </a:p>
          <a:p>
            <a:pPr marL="287338" indent="-287338" defTabSz="914400" eaLnBrk="1">
              <a:spcBef>
                <a:spcPts val="800"/>
              </a:spcBef>
              <a:buClr>
                <a:srgbClr val="FF6600"/>
              </a:buClr>
              <a:buFontTx/>
              <a:buAutoNum type="romanUcPeriod" startAt="5"/>
            </a:pPr>
            <a:r>
              <a:rPr lang="ja-JP" altLang="en-US" sz="3400">
                <a:solidFill>
                  <a:srgbClr val="FF6600"/>
                </a:solidFill>
                <a:latin typeface="SimSun" pitchFamily="2" charset="-122"/>
                <a:ea typeface="SimSun" pitchFamily="2" charset="-122"/>
                <a:sym typeface="SimSun" pitchFamily="2" charset="-122"/>
              </a:rPr>
              <a:t>善于教导</a:t>
            </a:r>
            <a:r>
              <a:rPr lang="en-US" altLang="ja-JP" sz="3400">
                <a:solidFill>
                  <a:srgbClr val="FF6600"/>
                </a:solidFill>
                <a:latin typeface="SimSun" pitchFamily="2" charset="-122"/>
                <a:ea typeface="SimSun" pitchFamily="2" charset="-122"/>
                <a:sym typeface="SimSun" pitchFamily="2" charset="-122"/>
              </a:rPr>
              <a:t>	</a:t>
            </a:r>
            <a:r>
              <a:rPr lang="en-US" altLang="ja-JP" sz="3400">
                <a:solidFill>
                  <a:srgbClr val="FF9900"/>
                </a:solidFill>
                <a:latin typeface="Arial Bold" pitchFamily="2" charset="0"/>
                <a:sym typeface="Arial Bold" pitchFamily="2" charset="0"/>
              </a:rPr>
              <a:t>	</a:t>
            </a:r>
            <a:r>
              <a:rPr lang="en-US" altLang="ja-JP" sz="3400">
                <a:latin typeface="Arial" pitchFamily="34" charset="0"/>
                <a:cs typeface="Arial" pitchFamily="34" charset="0"/>
                <a:sym typeface="Arial" pitchFamily="34" charset="0"/>
              </a:rPr>
              <a:t>	(O)</a:t>
            </a:r>
            <a:endParaRPr lang="en-US" altLang="en-US"/>
          </a:p>
        </p:txBody>
      </p:sp>
      <p:pic>
        <p:nvPicPr>
          <p:cNvPr id="67586" name="Picture 2" descr="BD06656_.pd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81800" y="2971800"/>
            <a:ext cx="1938338"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7587" name="Rectangle 3"/>
          <p:cNvSpPr>
            <a:spLocks noGrp="1" noChangeArrowheads="1"/>
          </p:cNvSpPr>
          <p:nvPr>
            <p:ph type="title"/>
          </p:nvPr>
        </p:nvSpPr>
        <p:spPr>
          <a:xfrm>
            <a:off x="1447800" y="455613"/>
            <a:ext cx="7772400" cy="1144587"/>
          </a:xfrm>
        </p:spPr>
        <p:txBody>
          <a:bodyPr lIns="0" tIns="0" rIns="0" bIns="0"/>
          <a:lstStyle/>
          <a:p>
            <a:pPr algn="ctr" defTabSz="914400" eaLnBrk="1"/>
            <a:r>
              <a:rPr lang="ja-JP" altLang="en-US" sz="2800">
                <a:solidFill>
                  <a:srgbClr val="006600"/>
                </a:solidFill>
                <a:latin typeface="SimSun" pitchFamily="2" charset="-122"/>
                <a:ea typeface="SimSun" pitchFamily="2" charset="-122"/>
                <a:sym typeface="SimSun" pitchFamily="2" charset="-122"/>
              </a:rPr>
              <a:t>监督</a:t>
            </a:r>
            <a:r>
              <a:rPr lang="en-US" altLang="ja-JP" sz="2800" b="1">
                <a:solidFill>
                  <a:srgbClr val="006600"/>
                </a:solidFill>
                <a:latin typeface="Engravers MT Bold" charset="0"/>
                <a:sym typeface="Engravers MT Bold" charset="0"/>
              </a:rPr>
              <a:t>(o)</a:t>
            </a:r>
            <a:r>
              <a:rPr lang="ja-JP" altLang="en-US" sz="2800">
                <a:solidFill>
                  <a:srgbClr val="006600"/>
                </a:solidFill>
                <a:latin typeface="SimSun" pitchFamily="2" charset="-122"/>
                <a:ea typeface="SimSun" pitchFamily="2" charset="-122"/>
                <a:sym typeface="SimSun" pitchFamily="2" charset="-122"/>
              </a:rPr>
              <a:t>与执事</a:t>
            </a:r>
            <a:r>
              <a:rPr lang="en-US" altLang="ja-JP" sz="2800" b="1">
                <a:solidFill>
                  <a:srgbClr val="006600"/>
                </a:solidFill>
                <a:latin typeface="Engravers MT Bold" charset="0"/>
                <a:sym typeface="Engravers MT Bold" charset="0"/>
              </a:rPr>
              <a:t>(d)</a:t>
            </a:r>
            <a:r>
              <a:rPr lang="ja-JP" altLang="en-US" sz="2800">
                <a:solidFill>
                  <a:srgbClr val="006600"/>
                </a:solidFill>
                <a:latin typeface="SimSun" pitchFamily="2" charset="-122"/>
                <a:ea typeface="SimSun" pitchFamily="2" charset="-122"/>
                <a:sym typeface="SimSun" pitchFamily="2" charset="-122"/>
              </a:rPr>
              <a:t>的品质</a:t>
            </a:r>
            <a:endParaRPr lang="en-US" altLang="en-US"/>
          </a:p>
        </p:txBody>
      </p:sp>
      <p:sp>
        <p:nvSpPr>
          <p:cNvPr id="67588" name="AutoShape 4"/>
          <p:cNvSpPr>
            <a:spLocks/>
          </p:cNvSpPr>
          <p:nvPr/>
        </p:nvSpPr>
        <p:spPr bwMode="auto">
          <a:xfrm>
            <a:off x="8416925" y="73025"/>
            <a:ext cx="611188" cy="414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2000">
                <a:effectLst>
                  <a:outerShdw blurRad="38100" dist="38100" dir="2700000" algn="tl">
                    <a:srgbClr val="C0C0C0"/>
                  </a:outerShdw>
                </a:effectLst>
                <a:latin typeface="Geneva" pitchFamily="2" charset="0"/>
                <a:sym typeface="Geneva" pitchFamily="2" charset="0"/>
              </a:rPr>
              <a:t>226</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5">
                                            <p:txEl>
                                              <p:pRg st="0" end="0"/>
                                            </p:txEl>
                                          </p:spTgt>
                                        </p:tgtEl>
                                        <p:attrNameLst>
                                          <p:attrName>style.visibility</p:attrName>
                                        </p:attrNameLst>
                                      </p:cBhvr>
                                      <p:to>
                                        <p:strVal val="visible"/>
                                      </p:to>
                                    </p:set>
                                    <p:anim calcmode="lin" valueType="num">
                                      <p:cBhvr additive="base">
                                        <p:cTn id="7" dur="500" fill="hold"/>
                                        <p:tgtEl>
                                          <p:spTgt spid="675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5">
                                            <p:txEl>
                                              <p:pRg st="1" end="1"/>
                                            </p:txEl>
                                          </p:spTgt>
                                        </p:tgtEl>
                                        <p:attrNameLst>
                                          <p:attrName>style.visibility</p:attrName>
                                        </p:attrNameLst>
                                      </p:cBhvr>
                                      <p:to>
                                        <p:strVal val="visible"/>
                                      </p:to>
                                    </p:set>
                                    <p:anim calcmode="lin" valueType="num">
                                      <p:cBhvr additive="base">
                                        <p:cTn id="13" dur="500" fill="hold"/>
                                        <p:tgtEl>
                                          <p:spTgt spid="675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5">
                                            <p:txEl>
                                              <p:pRg st="2" end="2"/>
                                            </p:txEl>
                                          </p:spTgt>
                                        </p:tgtEl>
                                        <p:attrNameLst>
                                          <p:attrName>style.visibility</p:attrName>
                                        </p:attrNameLst>
                                      </p:cBhvr>
                                      <p:to>
                                        <p:strVal val="visible"/>
                                      </p:to>
                                    </p:set>
                                    <p:anim calcmode="lin" valueType="num">
                                      <p:cBhvr additive="base">
                                        <p:cTn id="19" dur="500" fill="hold"/>
                                        <p:tgtEl>
                                          <p:spTgt spid="675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5">
                                            <p:txEl>
                                              <p:pRg st="3" end="3"/>
                                            </p:txEl>
                                          </p:spTgt>
                                        </p:tgtEl>
                                        <p:attrNameLst>
                                          <p:attrName>style.visibility</p:attrName>
                                        </p:attrNameLst>
                                      </p:cBhvr>
                                      <p:to>
                                        <p:strVal val="visible"/>
                                      </p:to>
                                    </p:set>
                                    <p:anim calcmode="lin" valueType="num">
                                      <p:cBhvr additive="base">
                                        <p:cTn id="25" dur="500" fill="hold"/>
                                        <p:tgtEl>
                                          <p:spTgt spid="675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85">
                                            <p:txEl>
                                              <p:pRg st="4" end="4"/>
                                            </p:txEl>
                                          </p:spTgt>
                                        </p:tgtEl>
                                        <p:attrNameLst>
                                          <p:attrName>style.visibility</p:attrName>
                                        </p:attrNameLst>
                                      </p:cBhvr>
                                      <p:to>
                                        <p:strVal val="visible"/>
                                      </p:to>
                                    </p:set>
                                    <p:anim calcmode="lin" valueType="num">
                                      <p:cBhvr additive="base">
                                        <p:cTn id="31" dur="500" fill="hold"/>
                                        <p:tgtEl>
                                          <p:spTgt spid="6758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585">
                                            <p:txEl>
                                              <p:pRg st="6" end="6"/>
                                            </p:txEl>
                                          </p:spTgt>
                                        </p:tgtEl>
                                        <p:attrNameLst>
                                          <p:attrName>style.visibility</p:attrName>
                                        </p:attrNameLst>
                                      </p:cBhvr>
                                      <p:to>
                                        <p:strVal val="visible"/>
                                      </p:to>
                                    </p:set>
                                    <p:anim calcmode="lin" valueType="num">
                                      <p:cBhvr additive="base">
                                        <p:cTn id="37" dur="500" fill="hold"/>
                                        <p:tgtEl>
                                          <p:spTgt spid="6758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build="p" bldLvl="5"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1524000" y="455613"/>
            <a:ext cx="7772400" cy="1144587"/>
          </a:xfrm>
        </p:spPr>
        <p:txBody>
          <a:bodyPr lIns="0" tIns="0" rIns="0" bIns="0"/>
          <a:lstStyle/>
          <a:p>
            <a:pPr algn="ctr" defTabSz="914400" eaLnBrk="1"/>
            <a:r>
              <a:rPr lang="ja-JP" altLang="en-US" sz="4400">
                <a:solidFill>
                  <a:srgbClr val="006600"/>
                </a:solidFill>
                <a:latin typeface="SimSun" pitchFamily="2" charset="-122"/>
                <a:ea typeface="SimSun" pitchFamily="2" charset="-122"/>
                <a:sym typeface="SimSun" pitchFamily="2" charset="-122"/>
              </a:rPr>
              <a:t>领袖的品质</a:t>
            </a:r>
            <a:endParaRPr lang="en-US" altLang="en-US"/>
          </a:p>
        </p:txBody>
      </p:sp>
      <p:sp>
        <p:nvSpPr>
          <p:cNvPr id="68610" name="Rectangle 2"/>
          <p:cNvSpPr>
            <a:spLocks noGrp="1" noChangeArrowheads="1"/>
          </p:cNvSpPr>
          <p:nvPr>
            <p:ph type="body" idx="1"/>
          </p:nvPr>
        </p:nvSpPr>
        <p:spPr>
          <a:xfrm>
            <a:off x="685800" y="1981200"/>
            <a:ext cx="8458200" cy="4876800"/>
          </a:xfrm>
        </p:spPr>
        <p:txBody>
          <a:bodyPr lIns="0" tIns="0" rIns="0" bIns="0"/>
          <a:lstStyle/>
          <a:p>
            <a:pPr marL="300038" indent="-300038" defTabSz="914400" eaLnBrk="1">
              <a:lnSpc>
                <a:spcPct val="90000"/>
              </a:lnSpc>
              <a:spcBef>
                <a:spcPts val="700"/>
              </a:spcBef>
              <a:buFontTx/>
              <a:buBlip>
                <a:blip r:embed="rId2"/>
              </a:buBlip>
            </a:pPr>
            <a:r>
              <a:rPr lang="ja-JP" altLang="en-US" sz="2800">
                <a:latin typeface="SimSun" pitchFamily="2" charset="-122"/>
                <a:ea typeface="SimSun" pitchFamily="2" charset="-122"/>
                <a:sym typeface="SimSun" pitchFamily="2" charset="-122"/>
              </a:rPr>
              <a:t>他们是谁？</a:t>
            </a:r>
            <a:r>
              <a:rPr lang="ja-JP" altLang="en-US" sz="2800">
                <a:solidFill>
                  <a:srgbClr val="0000CC"/>
                </a:solidFill>
                <a:latin typeface="SimSun" pitchFamily="2" charset="-122"/>
                <a:ea typeface="SimSun" pitchFamily="2" charset="-122"/>
                <a:sym typeface="SimSun" pitchFamily="2" charset="-122"/>
              </a:rPr>
              <a:t>监督</a:t>
            </a:r>
            <a:r>
              <a:rPr lang="en-US" altLang="ja-JP" sz="2800">
                <a:solidFill>
                  <a:srgbClr val="0000CC"/>
                </a:solidFill>
                <a:latin typeface="SimSun" pitchFamily="2" charset="-122"/>
                <a:ea typeface="SimSun" pitchFamily="2" charset="-122"/>
                <a:sym typeface="SimSun" pitchFamily="2" charset="-122"/>
              </a:rPr>
              <a:t> </a:t>
            </a:r>
            <a:r>
              <a:rPr lang="en-US" altLang="ja-JP" sz="2800">
                <a:latin typeface="Arial" pitchFamily="34" charset="0"/>
                <a:cs typeface="Arial" pitchFamily="34" charset="0"/>
                <a:sym typeface="Arial" pitchFamily="34" charset="0"/>
              </a:rPr>
              <a:t> (</a:t>
            </a:r>
            <a:r>
              <a:rPr lang="ja-JP" altLang="en-US" sz="2800">
                <a:latin typeface="SimSun" pitchFamily="2" charset="-122"/>
                <a:ea typeface="SimSun" pitchFamily="2" charset="-122"/>
                <a:sym typeface="SimSun" pitchFamily="2" charset="-122"/>
              </a:rPr>
              <a:t>长老，主教，牧师</a:t>
            </a:r>
            <a:r>
              <a:rPr lang="en-US" altLang="ja-JP" sz="2800">
                <a:latin typeface="Arial" pitchFamily="34" charset="0"/>
                <a:cs typeface="Arial" pitchFamily="34" charset="0"/>
                <a:sym typeface="Arial" pitchFamily="34" charset="0"/>
              </a:rPr>
              <a:t>) </a:t>
            </a:r>
            <a:r>
              <a:rPr lang="ja-JP" altLang="en-US" sz="2800">
                <a:latin typeface="SimSun" pitchFamily="2" charset="-122"/>
                <a:ea typeface="SimSun" pitchFamily="2" charset="-122"/>
                <a:sym typeface="SimSun" pitchFamily="2" charset="-122"/>
              </a:rPr>
              <a:t>和</a:t>
            </a:r>
            <a:r>
              <a:rPr lang="ja-JP" altLang="en-US" sz="3200">
                <a:solidFill>
                  <a:srgbClr val="0000CC"/>
                </a:solidFill>
                <a:latin typeface="SimSun" pitchFamily="2" charset="-122"/>
                <a:ea typeface="SimSun" pitchFamily="2" charset="-122"/>
                <a:sym typeface="SimSun" pitchFamily="2" charset="-122"/>
              </a:rPr>
              <a:t>执事</a:t>
            </a:r>
            <a:endParaRPr lang="en-US" altLang="ja-JP" sz="3200">
              <a:solidFill>
                <a:srgbClr val="0000CC"/>
              </a:solidFill>
              <a:latin typeface="Arial Bold" pitchFamily="2" charset="0"/>
              <a:sym typeface="Arial Bold" pitchFamily="2" charset="0"/>
            </a:endParaRPr>
          </a:p>
          <a:p>
            <a:pPr marL="300038" indent="-300038" defTabSz="914400" eaLnBrk="1">
              <a:lnSpc>
                <a:spcPct val="90000"/>
              </a:lnSpc>
              <a:spcBef>
                <a:spcPts val="600"/>
              </a:spcBef>
              <a:buFontTx/>
              <a:buBlip>
                <a:blip r:embed="rId2"/>
              </a:buBlip>
            </a:pPr>
            <a:r>
              <a:rPr lang="ja-JP" altLang="en-US" sz="2800">
                <a:latin typeface="SimSun" pitchFamily="2" charset="-122"/>
                <a:ea typeface="SimSun" pitchFamily="2" charset="-122"/>
                <a:sym typeface="SimSun" pitchFamily="2" charset="-122"/>
              </a:rPr>
              <a:t>品质是指领袖</a:t>
            </a:r>
            <a:r>
              <a:rPr lang="ja-JP" altLang="en-US" sz="2800">
                <a:solidFill>
                  <a:srgbClr val="0000CC"/>
                </a:solidFill>
                <a:latin typeface="SimSun" pitchFamily="2" charset="-122"/>
                <a:ea typeface="SimSun" pitchFamily="2" charset="-122"/>
                <a:sym typeface="SimSun" pitchFamily="2" charset="-122"/>
              </a:rPr>
              <a:t>现在</a:t>
            </a:r>
            <a:r>
              <a:rPr lang="ja-JP" altLang="en-US" sz="2800">
                <a:latin typeface="SimSun" pitchFamily="2" charset="-122"/>
                <a:ea typeface="SimSun" pitchFamily="2" charset="-122"/>
                <a:sym typeface="SimSun" pitchFamily="2" charset="-122"/>
              </a:rPr>
              <a:t>的生活</a:t>
            </a:r>
            <a:endParaRPr lang="en-US" altLang="ja-JP" sz="2800">
              <a:latin typeface="Arial" pitchFamily="34" charset="0"/>
              <a:cs typeface="Arial" pitchFamily="34" charset="0"/>
              <a:sym typeface="Arial" pitchFamily="34" charset="0"/>
            </a:endParaRPr>
          </a:p>
          <a:p>
            <a:pPr marL="300038" indent="-300038" defTabSz="914400" eaLnBrk="1">
              <a:lnSpc>
                <a:spcPct val="90000"/>
              </a:lnSpc>
              <a:spcBef>
                <a:spcPts val="600"/>
              </a:spcBef>
              <a:buFontTx/>
              <a:buBlip>
                <a:blip r:embed="rId2"/>
              </a:buBlip>
            </a:pPr>
            <a:r>
              <a:rPr lang="ja-JP" altLang="en-US" sz="2800">
                <a:latin typeface="SimSun" pitchFamily="2" charset="-122"/>
                <a:ea typeface="SimSun" pitchFamily="2" charset="-122"/>
                <a:sym typeface="SimSun" pitchFamily="2" charset="-122"/>
              </a:rPr>
              <a:t>如果领袖失败，他必须离职。</a:t>
            </a:r>
            <a:endParaRPr lang="en-US" altLang="ja-JP" sz="2800">
              <a:latin typeface="Arial" pitchFamily="34" charset="0"/>
              <a:cs typeface="Arial" pitchFamily="34" charset="0"/>
              <a:sym typeface="Arial" pitchFamily="34" charset="0"/>
            </a:endParaRPr>
          </a:p>
          <a:p>
            <a:pPr marL="300038" indent="-300038" defTabSz="914400" eaLnBrk="1">
              <a:lnSpc>
                <a:spcPct val="90000"/>
              </a:lnSpc>
              <a:spcBef>
                <a:spcPts val="600"/>
              </a:spcBef>
              <a:buFontTx/>
              <a:buBlip>
                <a:blip r:embed="rId2"/>
              </a:buBlip>
            </a:pPr>
            <a:r>
              <a:rPr lang="ja-JP" altLang="en-US" sz="2800">
                <a:latin typeface="SimSun" pitchFamily="2" charset="-122"/>
                <a:ea typeface="SimSun" pitchFamily="2" charset="-122"/>
                <a:sym typeface="SimSun" pitchFamily="2" charset="-122"/>
              </a:rPr>
              <a:t>所有的品质是</a:t>
            </a:r>
            <a:r>
              <a:rPr lang="ja-JP" altLang="en-US" sz="2800">
                <a:solidFill>
                  <a:srgbClr val="0000CC"/>
                </a:solidFill>
                <a:latin typeface="SimSun" pitchFamily="2" charset="-122"/>
                <a:ea typeface="SimSun" pitchFamily="2" charset="-122"/>
                <a:sym typeface="SimSun" pitchFamily="2" charset="-122"/>
              </a:rPr>
              <a:t>必需</a:t>
            </a:r>
            <a:r>
              <a:rPr lang="ja-JP" altLang="en-US" sz="2800">
                <a:latin typeface="SimSun" pitchFamily="2" charset="-122"/>
                <a:ea typeface="SimSun" pitchFamily="2" charset="-122"/>
                <a:sym typeface="SimSun" pitchFamily="2" charset="-122"/>
              </a:rPr>
              <a:t>和</a:t>
            </a:r>
            <a:r>
              <a:rPr lang="ja-JP" altLang="en-US" sz="2800">
                <a:solidFill>
                  <a:srgbClr val="0000CC"/>
                </a:solidFill>
                <a:latin typeface="SimSun" pitchFamily="2" charset="-122"/>
                <a:ea typeface="SimSun" pitchFamily="2" charset="-122"/>
                <a:sym typeface="SimSun" pitchFamily="2" charset="-122"/>
              </a:rPr>
              <a:t>相等重要</a:t>
            </a:r>
            <a:r>
              <a:rPr lang="ja-JP" altLang="en-US" sz="2800">
                <a:latin typeface="SimSun" pitchFamily="2" charset="-122"/>
                <a:ea typeface="SimSun" pitchFamily="2" charset="-122"/>
                <a:sym typeface="SimSun" pitchFamily="2" charset="-122"/>
              </a:rPr>
              <a:t>得</a:t>
            </a:r>
            <a:endParaRPr lang="en-US" altLang="ja-JP" sz="2800">
              <a:latin typeface="Arial" pitchFamily="34" charset="0"/>
              <a:cs typeface="Arial" pitchFamily="34" charset="0"/>
              <a:sym typeface="Arial" pitchFamily="34" charset="0"/>
            </a:endParaRPr>
          </a:p>
          <a:p>
            <a:pPr marL="300038" indent="-300038" defTabSz="914400" eaLnBrk="1">
              <a:lnSpc>
                <a:spcPct val="90000"/>
              </a:lnSpc>
              <a:spcBef>
                <a:spcPts val="600"/>
              </a:spcBef>
              <a:buFontTx/>
              <a:buBlip>
                <a:blip r:embed="rId2"/>
              </a:buBlip>
            </a:pPr>
            <a:r>
              <a:rPr lang="ja-JP" altLang="en-US" sz="2800">
                <a:solidFill>
                  <a:srgbClr val="3E2DF9"/>
                </a:solidFill>
                <a:latin typeface="SimSun" pitchFamily="2" charset="-122"/>
                <a:ea typeface="SimSun" pitchFamily="2" charset="-122"/>
                <a:sym typeface="SimSun" pitchFamily="2" charset="-122"/>
              </a:rPr>
              <a:t>品格是比才干重要</a:t>
            </a:r>
            <a:r>
              <a:rPr lang="en-US" altLang="ja-JP" sz="2800">
                <a:solidFill>
                  <a:srgbClr val="3E2DF9"/>
                </a:solidFill>
                <a:latin typeface="SimSun" pitchFamily="2" charset="-122"/>
                <a:ea typeface="SimSun" pitchFamily="2" charset="-122"/>
                <a:sym typeface="SimSun" pitchFamily="2" charset="-122"/>
              </a:rPr>
              <a:t> </a:t>
            </a:r>
            <a:r>
              <a:rPr lang="ja-JP" altLang="en-US" sz="2800">
                <a:latin typeface="SimSun" pitchFamily="2" charset="-122"/>
                <a:ea typeface="SimSun" pitchFamily="2" charset="-122"/>
                <a:sym typeface="SimSun" pitchFamily="2" charset="-122"/>
              </a:rPr>
              <a:t>（只有两种特性有关才干）</a:t>
            </a:r>
            <a:endParaRPr lang="en-US" altLang="ja-JP" sz="2800">
              <a:latin typeface="Arial" pitchFamily="34" charset="0"/>
              <a:cs typeface="Arial" pitchFamily="34" charset="0"/>
              <a:sym typeface="Arial" pitchFamily="34" charset="0"/>
            </a:endParaRPr>
          </a:p>
          <a:p>
            <a:pPr marL="300038" indent="-300038" defTabSz="914400" eaLnBrk="1">
              <a:lnSpc>
                <a:spcPct val="90000"/>
              </a:lnSpc>
              <a:spcBef>
                <a:spcPts val="600"/>
              </a:spcBef>
              <a:buFontTx/>
              <a:buBlip>
                <a:blip r:embed="rId2"/>
              </a:buBlip>
            </a:pPr>
            <a:r>
              <a:rPr lang="ja-JP" altLang="en-US" sz="2800">
                <a:solidFill>
                  <a:srgbClr val="3E2DF9"/>
                </a:solidFill>
                <a:latin typeface="SimSun" pitchFamily="2" charset="-122"/>
                <a:ea typeface="SimSun" pitchFamily="2" charset="-122"/>
                <a:sym typeface="SimSun" pitchFamily="2" charset="-122"/>
              </a:rPr>
              <a:t>管理自己的家</a:t>
            </a:r>
            <a:r>
              <a:rPr lang="ja-JP" altLang="en-US" sz="2800">
                <a:latin typeface="SimSun" pitchFamily="2" charset="-122"/>
                <a:ea typeface="SimSun" pitchFamily="2" charset="-122"/>
                <a:sym typeface="SimSun" pitchFamily="2" charset="-122"/>
              </a:rPr>
              <a:t>重于工作</a:t>
            </a:r>
            <a:endParaRPr lang="en-US" altLang="ja-JP" sz="2800">
              <a:latin typeface="Arial" pitchFamily="34" charset="0"/>
              <a:cs typeface="Arial" pitchFamily="34" charset="0"/>
              <a:sym typeface="Arial" pitchFamily="34" charset="0"/>
            </a:endParaRPr>
          </a:p>
          <a:p>
            <a:pPr marL="300038" indent="-300038" defTabSz="914400" eaLnBrk="1">
              <a:lnSpc>
                <a:spcPct val="90000"/>
              </a:lnSpc>
              <a:spcBef>
                <a:spcPts val="600"/>
              </a:spcBef>
              <a:buFontTx/>
              <a:buBlip>
                <a:blip r:embed="rId2"/>
              </a:buBlip>
            </a:pPr>
            <a:r>
              <a:rPr lang="ja-JP" altLang="en-US" sz="2800">
                <a:latin typeface="SimSun" pitchFamily="2" charset="-122"/>
                <a:ea typeface="SimSun" pitchFamily="2" charset="-122"/>
                <a:sym typeface="SimSun" pitchFamily="2" charset="-122"/>
              </a:rPr>
              <a:t>应该要合格才可以</a:t>
            </a:r>
            <a:r>
              <a:rPr lang="en-US" altLang="ja-JP" sz="2800">
                <a:latin typeface="Arial" pitchFamily="34" charset="0"/>
                <a:cs typeface="Arial" pitchFamily="34" charset="0"/>
                <a:sym typeface="Arial" pitchFamily="34" charset="0"/>
              </a:rPr>
              <a:t> </a:t>
            </a:r>
          </a:p>
          <a:p>
            <a:pPr marL="457200" lvl="1" indent="0" defTabSz="914400" eaLnBrk="1">
              <a:lnSpc>
                <a:spcPct val="90000"/>
              </a:lnSpc>
              <a:spcBef>
                <a:spcPts val="600"/>
              </a:spcBef>
            </a:pPr>
            <a:r>
              <a:rPr lang="en-US" altLang="en-US" sz="2800">
                <a:latin typeface="Arial" pitchFamily="34" charset="0"/>
                <a:cs typeface="Arial" pitchFamily="34" charset="0"/>
                <a:sym typeface="Arial" pitchFamily="34" charset="0"/>
              </a:rPr>
              <a:t>1. </a:t>
            </a:r>
            <a:r>
              <a:rPr lang="ja-JP" altLang="en-US" sz="2800">
                <a:latin typeface="SimSun" pitchFamily="2" charset="-122"/>
                <a:ea typeface="SimSun" pitchFamily="2" charset="-122"/>
                <a:sym typeface="SimSun" pitchFamily="2" charset="-122"/>
              </a:rPr>
              <a:t>给于</a:t>
            </a:r>
            <a:r>
              <a:rPr lang="ja-JP" altLang="en-US" sz="2800">
                <a:solidFill>
                  <a:srgbClr val="0000CC"/>
                </a:solidFill>
                <a:latin typeface="SimSun" pitchFamily="2" charset="-122"/>
                <a:ea typeface="SimSun" pitchFamily="2" charset="-122"/>
                <a:sym typeface="SimSun" pitchFamily="2" charset="-122"/>
              </a:rPr>
              <a:t>敬虔方向</a:t>
            </a:r>
            <a:endParaRPr lang="en-US" altLang="ja-JP" sz="2800">
              <a:solidFill>
                <a:srgbClr val="0000CC"/>
              </a:solidFill>
              <a:latin typeface="Arial Bold" pitchFamily="2" charset="0"/>
              <a:ea typeface="MS PGothic" pitchFamily="34" charset="-128"/>
              <a:sym typeface="Arial Bold" pitchFamily="2" charset="0"/>
            </a:endParaRPr>
          </a:p>
          <a:p>
            <a:pPr marL="457200" lvl="1" indent="0" defTabSz="914400" eaLnBrk="1">
              <a:lnSpc>
                <a:spcPct val="90000"/>
              </a:lnSpc>
              <a:spcBef>
                <a:spcPts val="600"/>
              </a:spcBef>
            </a:pPr>
            <a:r>
              <a:rPr lang="en-US" altLang="en-US" sz="2800">
                <a:latin typeface="Arial" pitchFamily="34" charset="0"/>
                <a:ea typeface="MS PGothic" pitchFamily="34" charset="-128"/>
                <a:cs typeface="Arial" pitchFamily="34" charset="0"/>
                <a:sym typeface="Arial" pitchFamily="34" charset="0"/>
              </a:rPr>
              <a:t>2. </a:t>
            </a:r>
            <a:r>
              <a:rPr lang="ja-JP" altLang="en-US" sz="2800">
                <a:latin typeface="SimSun" pitchFamily="2" charset="-122"/>
                <a:ea typeface="SimSun" pitchFamily="2" charset="-122"/>
                <a:cs typeface="Arial" pitchFamily="34" charset="0"/>
                <a:sym typeface="SimSun" pitchFamily="2" charset="-122"/>
              </a:rPr>
              <a:t>教会可以</a:t>
            </a:r>
            <a:r>
              <a:rPr lang="ja-JP" altLang="en-US" sz="2800">
                <a:solidFill>
                  <a:srgbClr val="0000CC"/>
                </a:solidFill>
                <a:latin typeface="SimSun" pitchFamily="2" charset="-122"/>
                <a:ea typeface="SimSun" pitchFamily="2" charset="-122"/>
                <a:cs typeface="Arial" pitchFamily="34" charset="0"/>
                <a:sym typeface="SimSun" pitchFamily="2" charset="-122"/>
              </a:rPr>
              <a:t>避免</a:t>
            </a:r>
            <a:r>
              <a:rPr lang="ja-JP" altLang="en-US" sz="2800">
                <a:latin typeface="SimSun" pitchFamily="2" charset="-122"/>
                <a:ea typeface="SimSun" pitchFamily="2" charset="-122"/>
                <a:cs typeface="Arial" pitchFamily="34" charset="0"/>
                <a:sym typeface="SimSun" pitchFamily="2" charset="-122"/>
              </a:rPr>
              <a:t>不好或不熟练的领袖带来的不必要</a:t>
            </a:r>
            <a:r>
              <a:rPr lang="ja-JP" altLang="en-US" sz="2800">
                <a:solidFill>
                  <a:srgbClr val="0000CC"/>
                </a:solidFill>
                <a:latin typeface="SimSun" pitchFamily="2" charset="-122"/>
                <a:ea typeface="SimSun" pitchFamily="2" charset="-122"/>
                <a:cs typeface="Arial" pitchFamily="34" charset="0"/>
                <a:sym typeface="SimSun" pitchFamily="2" charset="-122"/>
              </a:rPr>
              <a:t>问题</a:t>
            </a:r>
            <a:endParaRPr lang="en-US" altLang="en-US">
              <a:ea typeface="SimSun" pitchFamily="2" charset="-122"/>
              <a:cs typeface="Arial" pitchFamily="34" charset="0"/>
            </a:endParaRPr>
          </a:p>
        </p:txBody>
      </p:sp>
      <p:sp>
        <p:nvSpPr>
          <p:cNvPr id="68611" name="AutoShape 3"/>
          <p:cNvSpPr>
            <a:spLocks/>
          </p:cNvSpPr>
          <p:nvPr/>
        </p:nvSpPr>
        <p:spPr bwMode="auto">
          <a:xfrm>
            <a:off x="8416925" y="73025"/>
            <a:ext cx="611188" cy="414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2000">
                <a:effectLst>
                  <a:outerShdw blurRad="38100" dist="38100" dir="2700000" algn="tl">
                    <a:srgbClr val="C0C0C0"/>
                  </a:outerShdw>
                </a:effectLst>
                <a:latin typeface="Geneva" pitchFamily="2" charset="0"/>
                <a:sym typeface="Geneva" pitchFamily="2" charset="0"/>
              </a:rPr>
              <a:t>223</a:t>
            </a:r>
            <a:endParaRPr lang="en-US" altLang="en-US"/>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sp>
        <p:nvSpPr>
          <p:cNvPr id="78849"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2C1E8171-BC48-4883-A34F-605EDC99FB40}" type="slidenum">
              <a:rPr lang="en-US" altLang="en-US" sz="1400"/>
              <a:pPr algn="r" eaLnBrk="1"/>
              <a:t>56</a:t>
            </a:fld>
            <a:endParaRPr lang="en-US" altLang="en-US"/>
          </a:p>
        </p:txBody>
      </p:sp>
      <p:pic>
        <p:nvPicPr>
          <p:cNvPr id="78850" name="Picture 2" descr="Sanhedrin at Night"/>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60325"/>
            <a:ext cx="9142413" cy="697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78851" name="Group 3"/>
          <p:cNvGrpSpPr>
            <a:grpSpLocks/>
          </p:cNvGrpSpPr>
          <p:nvPr/>
        </p:nvGrpSpPr>
        <p:grpSpPr bwMode="auto">
          <a:xfrm>
            <a:off x="330200" y="3021013"/>
            <a:ext cx="2362200" cy="2773362"/>
            <a:chOff x="0" y="0"/>
            <a:chExt cx="2362200" cy="2773051"/>
          </a:xfrm>
        </p:grpSpPr>
        <p:sp>
          <p:nvSpPr>
            <p:cNvPr id="78852" name="AutoShape 4"/>
            <p:cNvSpPr>
              <a:spLocks/>
            </p:cNvSpPr>
            <p:nvPr/>
          </p:nvSpPr>
          <p:spPr bwMode="auto">
            <a:xfrm>
              <a:off x="0" y="0"/>
              <a:ext cx="2362200" cy="2590800"/>
            </a:xfrm>
            <a:custGeom>
              <a:avLst/>
              <a:gdLst>
                <a:gd name="T0" fmla="*/ 1181100 w 21600"/>
                <a:gd name="T1" fmla="*/ 1295400 h 21600"/>
                <a:gd name="T2" fmla="*/ 1181100 w 21600"/>
                <a:gd name="T3" fmla="*/ 1295400 h 21600"/>
                <a:gd name="T4" fmla="*/ 1181100 w 21600"/>
                <a:gd name="T5" fmla="*/ 1295400 h 21600"/>
                <a:gd name="T6" fmla="*/ 1181100 w 21600"/>
                <a:gd name="T7" fmla="*/ 1295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049" y="0"/>
                  </a:moveTo>
                  <a:lnTo>
                    <a:pt x="4049" y="0"/>
                  </a:lnTo>
                  <a:cubicBezTo>
                    <a:pt x="3304" y="0"/>
                    <a:pt x="2699" y="551"/>
                    <a:pt x="2699" y="1230"/>
                  </a:cubicBezTo>
                  <a:lnTo>
                    <a:pt x="2699" y="19138"/>
                  </a:lnTo>
                  <a:lnTo>
                    <a:pt x="1349" y="19138"/>
                  </a:lnTo>
                  <a:cubicBezTo>
                    <a:pt x="604" y="19138"/>
                    <a:pt x="0" y="19689"/>
                    <a:pt x="0" y="20369"/>
                  </a:cubicBezTo>
                  <a:cubicBezTo>
                    <a:pt x="0" y="21048"/>
                    <a:pt x="604" y="21600"/>
                    <a:pt x="1349" y="21600"/>
                  </a:cubicBezTo>
                  <a:lnTo>
                    <a:pt x="17550" y="21600"/>
                  </a:lnTo>
                  <a:cubicBezTo>
                    <a:pt x="18295" y="21600"/>
                    <a:pt x="18900" y="21048"/>
                    <a:pt x="18900" y="20369"/>
                  </a:cubicBezTo>
                  <a:lnTo>
                    <a:pt x="18900" y="2461"/>
                  </a:lnTo>
                  <a:lnTo>
                    <a:pt x="20250" y="2461"/>
                  </a:lnTo>
                  <a:cubicBezTo>
                    <a:pt x="20995" y="2461"/>
                    <a:pt x="21600" y="1910"/>
                    <a:pt x="21600" y="1230"/>
                  </a:cubicBezTo>
                  <a:cubicBezTo>
                    <a:pt x="21600" y="551"/>
                    <a:pt x="20995" y="0"/>
                    <a:pt x="20250" y="0"/>
                  </a:cubicBezTo>
                  <a:lnTo>
                    <a:pt x="4049" y="0"/>
                  </a:lnTo>
                  <a:close/>
                </a:path>
              </a:pathLst>
            </a:custGeom>
            <a:solidFill>
              <a:srgbClr val="FFCC66"/>
            </a:solidFill>
            <a:ln w="381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78853" name="AutoShape 5"/>
            <p:cNvSpPr>
              <a:spLocks/>
            </p:cNvSpPr>
            <p:nvPr/>
          </p:nvSpPr>
          <p:spPr bwMode="auto">
            <a:xfrm>
              <a:off x="369093" y="147639"/>
              <a:ext cx="221457" cy="147641"/>
            </a:xfrm>
            <a:custGeom>
              <a:avLst/>
              <a:gdLst>
                <a:gd name="T0" fmla="*/ 110729 w 21600"/>
                <a:gd name="T1" fmla="*/ 73821 h 21600"/>
                <a:gd name="T2" fmla="*/ 110729 w 21600"/>
                <a:gd name="T3" fmla="*/ 73821 h 21600"/>
                <a:gd name="T4" fmla="*/ 110729 w 21600"/>
                <a:gd name="T5" fmla="*/ 73821 h 21600"/>
                <a:gd name="T6" fmla="*/ 110729 w 21600"/>
                <a:gd name="T7" fmla="*/ 7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11929"/>
                    <a:pt x="15152" y="21599"/>
                    <a:pt x="7199" y="21599"/>
                  </a:cubicBezTo>
                  <a:cubicBezTo>
                    <a:pt x="3223" y="21599"/>
                    <a:pt x="0" y="16764"/>
                    <a:pt x="0" y="10800"/>
                  </a:cubicBezTo>
                  <a:cubicBezTo>
                    <a:pt x="0" y="4835"/>
                    <a:pt x="3223" y="0"/>
                    <a:pt x="7199" y="0"/>
                  </a:cubicBezTo>
                  <a:lnTo>
                    <a:pt x="21600" y="0"/>
                  </a:lnTo>
                  <a:close/>
                </a:path>
              </a:pathLst>
            </a:custGeom>
            <a:solidFill>
              <a:srgbClr val="CCA35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78854" name="AutoShape 6"/>
            <p:cNvSpPr>
              <a:spLocks/>
            </p:cNvSpPr>
            <p:nvPr/>
          </p:nvSpPr>
          <p:spPr bwMode="auto">
            <a:xfrm>
              <a:off x="0" y="2295520"/>
              <a:ext cx="295276" cy="295280"/>
            </a:xfrm>
            <a:custGeom>
              <a:avLst/>
              <a:gdLst>
                <a:gd name="T0" fmla="*/ 147638 w 21600"/>
                <a:gd name="T1" fmla="*/ 147640 h 21600"/>
                <a:gd name="T2" fmla="*/ 147638 w 21600"/>
                <a:gd name="T3" fmla="*/ 147640 h 21600"/>
                <a:gd name="T4" fmla="*/ 147638 w 21600"/>
                <a:gd name="T5" fmla="*/ 147640 h 21600"/>
                <a:gd name="T6" fmla="*/ 147638 w 21600"/>
                <a:gd name="T7" fmla="*/ 1476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599"/>
                  </a:moveTo>
                  <a:cubicBezTo>
                    <a:pt x="16764" y="21599"/>
                    <a:pt x="21600" y="16764"/>
                    <a:pt x="21600" y="10800"/>
                  </a:cubicBezTo>
                  <a:lnTo>
                    <a:pt x="10800" y="10800"/>
                  </a:lnTo>
                  <a:cubicBezTo>
                    <a:pt x="13782" y="10800"/>
                    <a:pt x="16200" y="8382"/>
                    <a:pt x="16200" y="5400"/>
                  </a:cubicBezTo>
                  <a:cubicBezTo>
                    <a:pt x="16200" y="2417"/>
                    <a:pt x="13782" y="0"/>
                    <a:pt x="10800" y="0"/>
                  </a:cubicBezTo>
                  <a:cubicBezTo>
                    <a:pt x="4835" y="0"/>
                    <a:pt x="0" y="4835"/>
                    <a:pt x="0" y="10800"/>
                  </a:cubicBezTo>
                  <a:cubicBezTo>
                    <a:pt x="0" y="16764"/>
                    <a:pt x="4835" y="21599"/>
                    <a:pt x="10800" y="21599"/>
                  </a:cubicBezTo>
                  <a:close/>
                </a:path>
              </a:pathLst>
            </a:custGeom>
            <a:solidFill>
              <a:srgbClr val="CCA35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78855" name="AutoShape 7"/>
            <p:cNvSpPr>
              <a:spLocks/>
            </p:cNvSpPr>
            <p:nvPr/>
          </p:nvSpPr>
          <p:spPr bwMode="auto">
            <a:xfrm>
              <a:off x="147637" y="0"/>
              <a:ext cx="1919288" cy="2590800"/>
            </a:xfrm>
            <a:custGeom>
              <a:avLst/>
              <a:gdLst>
                <a:gd name="T0" fmla="*/ 959644 w 21600"/>
                <a:gd name="T1" fmla="*/ 1295400 h 21600"/>
                <a:gd name="T2" fmla="*/ 959644 w 21600"/>
                <a:gd name="T3" fmla="*/ 1295400 h 21600"/>
                <a:gd name="T4" fmla="*/ 959644 w 21600"/>
                <a:gd name="T5" fmla="*/ 1295400 h 21600"/>
                <a:gd name="T6" fmla="*/ 959644 w 21600"/>
                <a:gd name="T7" fmla="*/ 1295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23" y="0"/>
                  </a:moveTo>
                  <a:lnTo>
                    <a:pt x="3323" y="0"/>
                  </a:lnTo>
                  <a:cubicBezTo>
                    <a:pt x="4240" y="0"/>
                    <a:pt x="4984" y="551"/>
                    <a:pt x="4984" y="1230"/>
                  </a:cubicBezTo>
                  <a:cubicBezTo>
                    <a:pt x="4984" y="1910"/>
                    <a:pt x="4240" y="2461"/>
                    <a:pt x="3323" y="2461"/>
                  </a:cubicBezTo>
                  <a:cubicBezTo>
                    <a:pt x="2864" y="2461"/>
                    <a:pt x="2492" y="2186"/>
                    <a:pt x="2492" y="1846"/>
                  </a:cubicBezTo>
                  <a:cubicBezTo>
                    <a:pt x="2492" y="1506"/>
                    <a:pt x="2864" y="1230"/>
                    <a:pt x="3323" y="1230"/>
                  </a:cubicBezTo>
                  <a:lnTo>
                    <a:pt x="4984" y="1230"/>
                  </a:lnTo>
                  <a:moveTo>
                    <a:pt x="3323" y="2461"/>
                  </a:moveTo>
                  <a:lnTo>
                    <a:pt x="21599" y="2461"/>
                  </a:lnTo>
                  <a:moveTo>
                    <a:pt x="0" y="21600"/>
                  </a:moveTo>
                  <a:cubicBezTo>
                    <a:pt x="917" y="21600"/>
                    <a:pt x="1661" y="21048"/>
                    <a:pt x="1661" y="20369"/>
                  </a:cubicBezTo>
                  <a:lnTo>
                    <a:pt x="1661" y="19138"/>
                  </a:lnTo>
                  <a:moveTo>
                    <a:pt x="0" y="19138"/>
                  </a:moveTo>
                  <a:lnTo>
                    <a:pt x="0" y="19138"/>
                  </a:lnTo>
                  <a:cubicBezTo>
                    <a:pt x="458" y="19138"/>
                    <a:pt x="830" y="19413"/>
                    <a:pt x="830" y="19753"/>
                  </a:cubicBezTo>
                  <a:cubicBezTo>
                    <a:pt x="830" y="20093"/>
                    <a:pt x="458" y="20369"/>
                    <a:pt x="0" y="20369"/>
                  </a:cubicBezTo>
                  <a:lnTo>
                    <a:pt x="1661" y="20369"/>
                  </a:lnTo>
                </a:path>
              </a:pathLst>
            </a:custGeom>
            <a:noFill/>
            <a:ln w="381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78856" name="AutoShape 8"/>
            <p:cNvSpPr>
              <a:spLocks/>
            </p:cNvSpPr>
            <p:nvPr/>
          </p:nvSpPr>
          <p:spPr bwMode="auto">
            <a:xfrm>
              <a:off x="276225" y="430164"/>
              <a:ext cx="1865313" cy="2342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500">
                  <a:latin typeface="Stencil" pitchFamily="82" charset="0"/>
                  <a:sym typeface="Stencil" pitchFamily="82" charset="0"/>
                </a:rPr>
                <a:t>与摩西一起</a:t>
              </a:r>
              <a:endParaRPr lang="en-US" altLang="ja-JP" sz="2500">
                <a:latin typeface="Stencil" pitchFamily="82" charset="0"/>
                <a:sym typeface="Stencil" pitchFamily="82" charset="0"/>
              </a:endParaRPr>
            </a:p>
            <a:p>
              <a:pPr eaLnBrk="1">
                <a:lnSpc>
                  <a:spcPct val="115000"/>
                </a:lnSpc>
                <a:spcBef>
                  <a:spcPts val="1000"/>
                </a:spcBef>
              </a:pPr>
              <a:r>
                <a:rPr lang="ja-JP" altLang="en-US" sz="2500">
                  <a:latin typeface="Stencil" pitchFamily="82" charset="0"/>
                  <a:sym typeface="Stencil" pitchFamily="82" charset="0"/>
                </a:rPr>
                <a:t>领导的长老</a:t>
              </a:r>
              <a:endParaRPr lang="en-US" altLang="ja-JP" sz="2500">
                <a:latin typeface="Stencil" pitchFamily="82" charset="0"/>
                <a:sym typeface="Stencil" pitchFamily="82" charset="0"/>
              </a:endParaRPr>
            </a:p>
            <a:p>
              <a:pPr eaLnBrk="1">
                <a:lnSpc>
                  <a:spcPct val="115000"/>
                </a:lnSpc>
                <a:spcBef>
                  <a:spcPts val="1000"/>
                </a:spcBef>
              </a:pPr>
              <a:r>
                <a:rPr lang="ja-JP" altLang="en-US" sz="2500">
                  <a:latin typeface="Stencil" pitchFamily="82" charset="0"/>
                  <a:sym typeface="Stencil" pitchFamily="82" charset="0"/>
                </a:rPr>
                <a:t>主前</a:t>
              </a:r>
              <a:r>
                <a:rPr lang="en-US" altLang="ja-JP" sz="2500">
                  <a:latin typeface="Stencil" pitchFamily="82" charset="0"/>
                  <a:sym typeface="Stencil" pitchFamily="82" charset="0"/>
                </a:rPr>
                <a:t>1400</a:t>
              </a:r>
              <a:r>
                <a:rPr lang="ja-JP" altLang="en-US" sz="2500">
                  <a:latin typeface="Stencil" pitchFamily="82" charset="0"/>
                  <a:sym typeface="Stencil" pitchFamily="82" charset="0"/>
                </a:rPr>
                <a:t>年</a:t>
              </a:r>
              <a:endParaRPr lang="en-US" altLang="en-US" sz="2500">
                <a:latin typeface="Stencil" pitchFamily="82" charset="0"/>
                <a:sym typeface="Stencil" pitchFamily="82" charset="0"/>
              </a:endParaRPr>
            </a:p>
          </p:txBody>
        </p:sp>
      </p:grpSp>
      <p:sp>
        <p:nvSpPr>
          <p:cNvPr id="78857" name="AutoShape 9"/>
          <p:cNvSpPr>
            <a:spLocks/>
          </p:cNvSpPr>
          <p:nvPr/>
        </p:nvSpPr>
        <p:spPr bwMode="auto">
          <a:xfrm>
            <a:off x="3124200" y="3048000"/>
            <a:ext cx="5791200" cy="2743200"/>
          </a:xfrm>
          <a:prstGeom prst="wedgeEllipseCallout">
            <a:avLst>
              <a:gd name="adj1" fmla="val -62389"/>
              <a:gd name="adj2" fmla="val 17245"/>
            </a:avLst>
          </a:prstGeom>
          <a:solidFill>
            <a:schemeClr val="accent5">
              <a:lumMod val="40000"/>
              <a:lumOff val="60000"/>
            </a:schemeClr>
          </a:solidFill>
          <a:ln w="9525" cap="flat" cmpd="sng">
            <a:solidFill>
              <a:srgbClr val="FFFFFF"/>
            </a:solidFill>
            <a:prstDash val="solid"/>
            <a:round/>
            <a:headEnd/>
            <a:tailEnd/>
          </a:ln>
          <a:effec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endParaRPr lang="en-US" altLang="en-US" sz="1800">
              <a:solidFill>
                <a:srgbClr val="FFFFFF"/>
              </a:solidFill>
            </a:endParaRPr>
          </a:p>
        </p:txBody>
      </p:sp>
      <p:sp>
        <p:nvSpPr>
          <p:cNvPr id="78858" name="AutoShape 10"/>
          <p:cNvSpPr>
            <a:spLocks/>
          </p:cNvSpPr>
          <p:nvPr/>
        </p:nvSpPr>
        <p:spPr bwMode="auto">
          <a:xfrm>
            <a:off x="785813" y="461963"/>
            <a:ext cx="7570787" cy="1851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5600">
                <a:solidFill>
                  <a:srgbClr val="D5EAF4"/>
                </a:solidFill>
                <a:latin typeface="SimSun" pitchFamily="2" charset="-122"/>
                <a:ea typeface="SimSun" pitchFamily="2" charset="-122"/>
                <a:sym typeface="SimSun" pitchFamily="2" charset="-122"/>
              </a:rPr>
              <a:t>由长老领导的摩西时代</a:t>
            </a:r>
            <a:endParaRPr lang="en-US" altLang="en-US" sz="5600">
              <a:solidFill>
                <a:srgbClr val="D5EAF4"/>
              </a:solidFill>
              <a:latin typeface="SimSun" pitchFamily="2" charset="-122"/>
              <a:ea typeface="SimSun" pitchFamily="2" charset="-122"/>
              <a:sym typeface="SimSun" pitchFamily="2" charset="-122"/>
            </a:endParaRPr>
          </a:p>
        </p:txBody>
      </p:sp>
      <p:sp>
        <p:nvSpPr>
          <p:cNvPr id="78859" name="AutoShape 11"/>
          <p:cNvSpPr>
            <a:spLocks/>
          </p:cNvSpPr>
          <p:nvPr/>
        </p:nvSpPr>
        <p:spPr bwMode="auto">
          <a:xfrm>
            <a:off x="4073525" y="3482975"/>
            <a:ext cx="3987800" cy="2333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400">
                <a:latin typeface="SimSun" pitchFamily="2" charset="-122"/>
                <a:ea typeface="SimSun" pitchFamily="2" charset="-122"/>
                <a:sym typeface="SimSun" pitchFamily="2" charset="-122"/>
              </a:rPr>
              <a:t>「你去招聚以色列的长老，对他说</a:t>
            </a:r>
            <a:r>
              <a:rPr lang="en-US" altLang="ja-JP" sz="3400">
                <a:latin typeface="SimSun" pitchFamily="2" charset="-122"/>
                <a:ea typeface="SimSun" pitchFamily="2" charset="-122"/>
                <a:sym typeface="SimSun" pitchFamily="2" charset="-122"/>
              </a:rPr>
              <a:t>……</a:t>
            </a:r>
            <a:r>
              <a:rPr lang="ja-JP" altLang="en-US" sz="3400">
                <a:latin typeface="SimSun" pitchFamily="2" charset="-122"/>
                <a:ea typeface="SimSun" pitchFamily="2" charset="-122"/>
                <a:sym typeface="SimSun" pitchFamily="2" charset="-122"/>
              </a:rPr>
              <a:t>」（出</a:t>
            </a:r>
            <a:r>
              <a:rPr lang="en-US" altLang="ja-JP" sz="3400">
                <a:latin typeface="SimSun" pitchFamily="2" charset="-122"/>
                <a:ea typeface="SimSun" pitchFamily="2" charset="-122"/>
                <a:sym typeface="SimSun" pitchFamily="2" charset="-122"/>
              </a:rPr>
              <a:t>3:16</a:t>
            </a:r>
            <a:r>
              <a:rPr lang="ja-JP" altLang="en-US" sz="3400">
                <a:latin typeface="SimSun" pitchFamily="2" charset="-122"/>
                <a:ea typeface="SimSun" pitchFamily="2" charset="-122"/>
                <a:sym typeface="SimSun" pitchFamily="2" charset="-122"/>
              </a:rPr>
              <a:t>）</a:t>
            </a:r>
            <a:endParaRPr lang="en-US" altLang="en-US" sz="3400">
              <a:latin typeface="SimSun" pitchFamily="2" charset="-122"/>
              <a:ea typeface="SimSun" pitchFamily="2" charset="-122"/>
              <a:sym typeface="SimSun" pitchFamily="2" charset="-122"/>
            </a:endParaRP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72608952" presetClass="entr" presetSubtype="0" fill="hold" nodeType="afterEffect">
                                  <p:stCondLst>
                                    <p:cond delay="0"/>
                                  </p:stCondLst>
                                  <p:childTnLst>
                                    <p:set>
                                      <p:cBhvr>
                                        <p:cTn id="6" dur="1" fill="hold">
                                          <p:stCondLst>
                                            <p:cond delay="499"/>
                                          </p:stCondLst>
                                        </p:cTn>
                                        <p:tgtEl>
                                          <p:spTgt spid="78851"/>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78857"/>
                                        </p:tgtEl>
                                        <p:attrNameLst>
                                          <p:attrName>style.visibility</p:attrName>
                                        </p:attrNameLst>
                                      </p:cBhvr>
                                      <p:to>
                                        <p:strVal val="visible"/>
                                      </p:to>
                                    </p:set>
                                    <p:animEffect transition="in" filter="wipe(left)">
                                      <p:cBhvr>
                                        <p:cTn id="10"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C0D5375D-ED8F-47E9-8058-CDAA61CFF1F8}" type="slidenum">
              <a:rPr lang="en-US" altLang="en-US" sz="1400"/>
              <a:pPr algn="r" eaLnBrk="1"/>
              <a:t>57</a:t>
            </a:fld>
            <a:endParaRPr lang="en-US" altLang="en-US"/>
          </a:p>
        </p:txBody>
      </p:sp>
      <p:pic>
        <p:nvPicPr>
          <p:cNvPr id="79874" name="Picture 2" descr="synagogueatmeiron(reconstruc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79875" name="Group 3"/>
          <p:cNvGrpSpPr>
            <a:grpSpLocks/>
          </p:cNvGrpSpPr>
          <p:nvPr/>
        </p:nvGrpSpPr>
        <p:grpSpPr bwMode="auto">
          <a:xfrm>
            <a:off x="228600" y="3200400"/>
            <a:ext cx="2362200" cy="2590800"/>
            <a:chOff x="0" y="0"/>
            <a:chExt cx="2362200" cy="2590800"/>
          </a:xfrm>
        </p:grpSpPr>
        <p:sp>
          <p:nvSpPr>
            <p:cNvPr id="79876" name="AutoShape 4"/>
            <p:cNvSpPr>
              <a:spLocks/>
            </p:cNvSpPr>
            <p:nvPr/>
          </p:nvSpPr>
          <p:spPr bwMode="auto">
            <a:xfrm>
              <a:off x="0" y="0"/>
              <a:ext cx="2362200" cy="2590800"/>
            </a:xfrm>
            <a:custGeom>
              <a:avLst/>
              <a:gdLst>
                <a:gd name="T0" fmla="*/ 1181100 w 21600"/>
                <a:gd name="T1" fmla="*/ 1295400 h 21600"/>
                <a:gd name="T2" fmla="*/ 1181100 w 21600"/>
                <a:gd name="T3" fmla="*/ 1295400 h 21600"/>
                <a:gd name="T4" fmla="*/ 1181100 w 21600"/>
                <a:gd name="T5" fmla="*/ 1295400 h 21600"/>
                <a:gd name="T6" fmla="*/ 1181100 w 21600"/>
                <a:gd name="T7" fmla="*/ 1295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049" y="0"/>
                  </a:moveTo>
                  <a:lnTo>
                    <a:pt x="4049" y="0"/>
                  </a:lnTo>
                  <a:cubicBezTo>
                    <a:pt x="3304" y="0"/>
                    <a:pt x="2699" y="551"/>
                    <a:pt x="2699" y="1230"/>
                  </a:cubicBezTo>
                  <a:lnTo>
                    <a:pt x="2699" y="19138"/>
                  </a:lnTo>
                  <a:lnTo>
                    <a:pt x="1349" y="19138"/>
                  </a:lnTo>
                  <a:cubicBezTo>
                    <a:pt x="604" y="19138"/>
                    <a:pt x="0" y="19689"/>
                    <a:pt x="0" y="20369"/>
                  </a:cubicBezTo>
                  <a:cubicBezTo>
                    <a:pt x="0" y="21048"/>
                    <a:pt x="604" y="21600"/>
                    <a:pt x="1349" y="21600"/>
                  </a:cubicBezTo>
                  <a:lnTo>
                    <a:pt x="17550" y="21600"/>
                  </a:lnTo>
                  <a:cubicBezTo>
                    <a:pt x="18295" y="21600"/>
                    <a:pt x="18900" y="21048"/>
                    <a:pt x="18900" y="20369"/>
                  </a:cubicBezTo>
                  <a:lnTo>
                    <a:pt x="18900" y="2461"/>
                  </a:lnTo>
                  <a:lnTo>
                    <a:pt x="20250" y="2461"/>
                  </a:lnTo>
                  <a:cubicBezTo>
                    <a:pt x="20995" y="2461"/>
                    <a:pt x="21600" y="1910"/>
                    <a:pt x="21600" y="1230"/>
                  </a:cubicBezTo>
                  <a:cubicBezTo>
                    <a:pt x="21600" y="551"/>
                    <a:pt x="20995" y="0"/>
                    <a:pt x="20250" y="0"/>
                  </a:cubicBezTo>
                  <a:lnTo>
                    <a:pt x="4049" y="0"/>
                  </a:lnTo>
                  <a:close/>
                </a:path>
              </a:pathLst>
            </a:custGeom>
            <a:solidFill>
              <a:srgbClr val="FFCC66"/>
            </a:solidFill>
            <a:ln w="381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79877" name="AutoShape 5"/>
            <p:cNvSpPr>
              <a:spLocks/>
            </p:cNvSpPr>
            <p:nvPr/>
          </p:nvSpPr>
          <p:spPr bwMode="auto">
            <a:xfrm>
              <a:off x="369093" y="147639"/>
              <a:ext cx="221457" cy="147641"/>
            </a:xfrm>
            <a:custGeom>
              <a:avLst/>
              <a:gdLst>
                <a:gd name="T0" fmla="*/ 110729 w 21600"/>
                <a:gd name="T1" fmla="*/ 73821 h 21600"/>
                <a:gd name="T2" fmla="*/ 110729 w 21600"/>
                <a:gd name="T3" fmla="*/ 73821 h 21600"/>
                <a:gd name="T4" fmla="*/ 110729 w 21600"/>
                <a:gd name="T5" fmla="*/ 73821 h 21600"/>
                <a:gd name="T6" fmla="*/ 110729 w 21600"/>
                <a:gd name="T7" fmla="*/ 7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11929"/>
                    <a:pt x="15152" y="21599"/>
                    <a:pt x="7199" y="21599"/>
                  </a:cubicBezTo>
                  <a:cubicBezTo>
                    <a:pt x="3223" y="21599"/>
                    <a:pt x="0" y="16764"/>
                    <a:pt x="0" y="10800"/>
                  </a:cubicBezTo>
                  <a:cubicBezTo>
                    <a:pt x="0" y="4835"/>
                    <a:pt x="3223" y="0"/>
                    <a:pt x="7199" y="0"/>
                  </a:cubicBezTo>
                  <a:lnTo>
                    <a:pt x="21600" y="0"/>
                  </a:lnTo>
                  <a:close/>
                </a:path>
              </a:pathLst>
            </a:custGeom>
            <a:solidFill>
              <a:srgbClr val="CCA35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79878" name="AutoShape 6"/>
            <p:cNvSpPr>
              <a:spLocks/>
            </p:cNvSpPr>
            <p:nvPr/>
          </p:nvSpPr>
          <p:spPr bwMode="auto">
            <a:xfrm>
              <a:off x="0" y="2295520"/>
              <a:ext cx="295276" cy="295280"/>
            </a:xfrm>
            <a:custGeom>
              <a:avLst/>
              <a:gdLst>
                <a:gd name="T0" fmla="*/ 147638 w 21600"/>
                <a:gd name="T1" fmla="*/ 147640 h 21600"/>
                <a:gd name="T2" fmla="*/ 147638 w 21600"/>
                <a:gd name="T3" fmla="*/ 147640 h 21600"/>
                <a:gd name="T4" fmla="*/ 147638 w 21600"/>
                <a:gd name="T5" fmla="*/ 147640 h 21600"/>
                <a:gd name="T6" fmla="*/ 147638 w 21600"/>
                <a:gd name="T7" fmla="*/ 1476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599"/>
                  </a:moveTo>
                  <a:cubicBezTo>
                    <a:pt x="16764" y="21599"/>
                    <a:pt x="21600" y="16764"/>
                    <a:pt x="21600" y="10800"/>
                  </a:cubicBezTo>
                  <a:lnTo>
                    <a:pt x="10800" y="10800"/>
                  </a:lnTo>
                  <a:cubicBezTo>
                    <a:pt x="13782" y="10800"/>
                    <a:pt x="16200" y="8382"/>
                    <a:pt x="16200" y="5400"/>
                  </a:cubicBezTo>
                  <a:cubicBezTo>
                    <a:pt x="16200" y="2417"/>
                    <a:pt x="13782" y="0"/>
                    <a:pt x="10800" y="0"/>
                  </a:cubicBezTo>
                  <a:cubicBezTo>
                    <a:pt x="4835" y="0"/>
                    <a:pt x="0" y="4835"/>
                    <a:pt x="0" y="10800"/>
                  </a:cubicBezTo>
                  <a:cubicBezTo>
                    <a:pt x="0" y="16764"/>
                    <a:pt x="4835" y="21599"/>
                    <a:pt x="10800" y="21599"/>
                  </a:cubicBezTo>
                  <a:close/>
                </a:path>
              </a:pathLst>
            </a:custGeom>
            <a:solidFill>
              <a:srgbClr val="CCA35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79879" name="AutoShape 7"/>
            <p:cNvSpPr>
              <a:spLocks/>
            </p:cNvSpPr>
            <p:nvPr/>
          </p:nvSpPr>
          <p:spPr bwMode="auto">
            <a:xfrm>
              <a:off x="147637" y="0"/>
              <a:ext cx="1919288" cy="2590800"/>
            </a:xfrm>
            <a:custGeom>
              <a:avLst/>
              <a:gdLst>
                <a:gd name="T0" fmla="*/ 959644 w 21600"/>
                <a:gd name="T1" fmla="*/ 1295400 h 21600"/>
                <a:gd name="T2" fmla="*/ 959644 w 21600"/>
                <a:gd name="T3" fmla="*/ 1295400 h 21600"/>
                <a:gd name="T4" fmla="*/ 959644 w 21600"/>
                <a:gd name="T5" fmla="*/ 1295400 h 21600"/>
                <a:gd name="T6" fmla="*/ 959644 w 21600"/>
                <a:gd name="T7" fmla="*/ 1295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23" y="0"/>
                  </a:moveTo>
                  <a:lnTo>
                    <a:pt x="3323" y="0"/>
                  </a:lnTo>
                  <a:cubicBezTo>
                    <a:pt x="4240" y="0"/>
                    <a:pt x="4984" y="551"/>
                    <a:pt x="4984" y="1230"/>
                  </a:cubicBezTo>
                  <a:cubicBezTo>
                    <a:pt x="4984" y="1910"/>
                    <a:pt x="4240" y="2461"/>
                    <a:pt x="3323" y="2461"/>
                  </a:cubicBezTo>
                  <a:cubicBezTo>
                    <a:pt x="2864" y="2461"/>
                    <a:pt x="2492" y="2186"/>
                    <a:pt x="2492" y="1846"/>
                  </a:cubicBezTo>
                  <a:cubicBezTo>
                    <a:pt x="2492" y="1506"/>
                    <a:pt x="2864" y="1230"/>
                    <a:pt x="3323" y="1230"/>
                  </a:cubicBezTo>
                  <a:lnTo>
                    <a:pt x="4984" y="1230"/>
                  </a:lnTo>
                  <a:moveTo>
                    <a:pt x="3323" y="2461"/>
                  </a:moveTo>
                  <a:lnTo>
                    <a:pt x="21599" y="2461"/>
                  </a:lnTo>
                  <a:moveTo>
                    <a:pt x="0" y="21600"/>
                  </a:moveTo>
                  <a:cubicBezTo>
                    <a:pt x="917" y="21600"/>
                    <a:pt x="1661" y="21048"/>
                    <a:pt x="1661" y="20369"/>
                  </a:cubicBezTo>
                  <a:lnTo>
                    <a:pt x="1661" y="19138"/>
                  </a:lnTo>
                  <a:moveTo>
                    <a:pt x="0" y="19138"/>
                  </a:moveTo>
                  <a:lnTo>
                    <a:pt x="0" y="19138"/>
                  </a:lnTo>
                  <a:cubicBezTo>
                    <a:pt x="458" y="19138"/>
                    <a:pt x="830" y="19413"/>
                    <a:pt x="830" y="19753"/>
                  </a:cubicBezTo>
                  <a:cubicBezTo>
                    <a:pt x="830" y="20093"/>
                    <a:pt x="458" y="20369"/>
                    <a:pt x="0" y="20369"/>
                  </a:cubicBezTo>
                  <a:lnTo>
                    <a:pt x="1661" y="20369"/>
                  </a:lnTo>
                </a:path>
              </a:pathLst>
            </a:custGeom>
            <a:noFill/>
            <a:ln w="381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grpSp>
      <p:sp>
        <p:nvSpPr>
          <p:cNvPr id="79880" name="AutoShape 8"/>
          <p:cNvSpPr>
            <a:spLocks/>
          </p:cNvSpPr>
          <p:nvPr/>
        </p:nvSpPr>
        <p:spPr bwMode="auto">
          <a:xfrm>
            <a:off x="2667000" y="3276600"/>
            <a:ext cx="2894013" cy="2513013"/>
          </a:xfrm>
          <a:custGeom>
            <a:avLst/>
            <a:gdLst>
              <a:gd name="T0" fmla="*/ 1447006 w 21600"/>
              <a:gd name="T1" fmla="*/ 1256507 h 21600"/>
              <a:gd name="T2" fmla="*/ 1447006 w 21600"/>
              <a:gd name="T3" fmla="*/ 1256507 h 21600"/>
              <a:gd name="T4" fmla="*/ 1447006 w 21600"/>
              <a:gd name="T5" fmla="*/ 1256507 h 21600"/>
              <a:gd name="T6" fmla="*/ 1447006 w 21600"/>
              <a:gd name="T7" fmla="*/ 1256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200" y="0"/>
                </a:moveTo>
                <a:lnTo>
                  <a:pt x="0" y="0"/>
                </a:lnTo>
                <a:lnTo>
                  <a:pt x="0" y="21600"/>
                </a:lnTo>
                <a:lnTo>
                  <a:pt x="16200" y="21600"/>
                </a:lnTo>
                <a:lnTo>
                  <a:pt x="21599" y="10800"/>
                </a:lnTo>
                <a:lnTo>
                  <a:pt x="16200" y="0"/>
                </a:lnTo>
                <a:close/>
              </a:path>
            </a:pathLst>
          </a:custGeom>
          <a:solidFill>
            <a:srgbClr val="FF3300"/>
          </a:soli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79881" name="AutoShape 9"/>
          <p:cNvSpPr>
            <a:spLocks/>
          </p:cNvSpPr>
          <p:nvPr/>
        </p:nvSpPr>
        <p:spPr bwMode="auto">
          <a:xfrm>
            <a:off x="512763" y="254000"/>
            <a:ext cx="5934075" cy="1800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5400">
                <a:latin typeface="SimSun" pitchFamily="2" charset="-122"/>
                <a:ea typeface="SimSun" pitchFamily="2" charset="-122"/>
                <a:sym typeface="SimSun" pitchFamily="2" charset="-122"/>
              </a:rPr>
              <a:t>谁领导犹太会堂？</a:t>
            </a:r>
            <a:endParaRPr lang="en-US" altLang="en-US" sz="5400">
              <a:latin typeface="SimSun" pitchFamily="2" charset="-122"/>
              <a:ea typeface="SimSun" pitchFamily="2" charset="-122"/>
              <a:sym typeface="SimSun" pitchFamily="2" charset="-122"/>
            </a:endParaRPr>
          </a:p>
        </p:txBody>
      </p:sp>
      <p:sp>
        <p:nvSpPr>
          <p:cNvPr id="79882" name="AutoShape 10"/>
          <p:cNvSpPr>
            <a:spLocks/>
          </p:cNvSpPr>
          <p:nvPr/>
        </p:nvSpPr>
        <p:spPr bwMode="auto">
          <a:xfrm>
            <a:off x="546100" y="3687763"/>
            <a:ext cx="1725613" cy="2230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300">
                <a:solidFill>
                  <a:srgbClr val="866316"/>
                </a:solidFill>
                <a:latin typeface="Stencil" pitchFamily="82" charset="0"/>
                <a:sym typeface="Stencil" pitchFamily="82" charset="0"/>
              </a:rPr>
              <a:t>与摩西一起</a:t>
            </a:r>
            <a:endParaRPr lang="en-US" altLang="ja-JP" sz="2300">
              <a:solidFill>
                <a:srgbClr val="866316"/>
              </a:solidFill>
              <a:latin typeface="Stencil" pitchFamily="82" charset="0"/>
              <a:sym typeface="Stencil" pitchFamily="82" charset="0"/>
            </a:endParaRPr>
          </a:p>
          <a:p>
            <a:pPr eaLnBrk="1">
              <a:lnSpc>
                <a:spcPct val="115000"/>
              </a:lnSpc>
              <a:spcBef>
                <a:spcPts val="1000"/>
              </a:spcBef>
            </a:pPr>
            <a:r>
              <a:rPr lang="ja-JP" altLang="en-US" sz="2300">
                <a:solidFill>
                  <a:srgbClr val="866316"/>
                </a:solidFill>
                <a:latin typeface="Stencil" pitchFamily="82" charset="0"/>
                <a:sym typeface="Stencil" pitchFamily="82" charset="0"/>
              </a:rPr>
              <a:t>领导的长老</a:t>
            </a:r>
            <a:endParaRPr lang="en-US" altLang="ja-JP" sz="2300">
              <a:solidFill>
                <a:srgbClr val="866316"/>
              </a:solidFill>
              <a:latin typeface="Stencil" pitchFamily="82" charset="0"/>
              <a:sym typeface="Stencil" pitchFamily="82" charset="0"/>
            </a:endParaRPr>
          </a:p>
          <a:p>
            <a:pPr eaLnBrk="1">
              <a:lnSpc>
                <a:spcPct val="115000"/>
              </a:lnSpc>
              <a:spcBef>
                <a:spcPts val="1000"/>
              </a:spcBef>
            </a:pPr>
            <a:r>
              <a:rPr lang="ja-JP" altLang="en-US" sz="2300">
                <a:solidFill>
                  <a:srgbClr val="866316"/>
                </a:solidFill>
                <a:latin typeface="Stencil" pitchFamily="82" charset="0"/>
                <a:sym typeface="Stencil" pitchFamily="82" charset="0"/>
              </a:rPr>
              <a:t>主前</a:t>
            </a:r>
            <a:r>
              <a:rPr lang="en-US" altLang="ja-JP" sz="2300">
                <a:solidFill>
                  <a:srgbClr val="866316"/>
                </a:solidFill>
                <a:latin typeface="Stencil" pitchFamily="82" charset="0"/>
                <a:sym typeface="Stencil" pitchFamily="82" charset="0"/>
              </a:rPr>
              <a:t>1400</a:t>
            </a:r>
            <a:r>
              <a:rPr lang="ja-JP" altLang="en-US" sz="2300">
                <a:solidFill>
                  <a:srgbClr val="866316"/>
                </a:solidFill>
                <a:latin typeface="Stencil" pitchFamily="82" charset="0"/>
                <a:sym typeface="Stencil" pitchFamily="82" charset="0"/>
              </a:rPr>
              <a:t>年</a:t>
            </a:r>
            <a:endParaRPr lang="en-US" altLang="en-US" sz="2300">
              <a:solidFill>
                <a:srgbClr val="866316"/>
              </a:solidFill>
              <a:latin typeface="Stencil" pitchFamily="82" charset="0"/>
              <a:sym typeface="Stencil" pitchFamily="82" charset="0"/>
            </a:endParaRPr>
          </a:p>
        </p:txBody>
      </p:sp>
      <p:sp>
        <p:nvSpPr>
          <p:cNvPr id="79883" name="AutoShape 11"/>
          <p:cNvSpPr>
            <a:spLocks/>
          </p:cNvSpPr>
          <p:nvPr/>
        </p:nvSpPr>
        <p:spPr bwMode="auto">
          <a:xfrm>
            <a:off x="2863850" y="3446463"/>
            <a:ext cx="2038350" cy="271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900">
                <a:solidFill>
                  <a:srgbClr val="FFFFFF"/>
                </a:solidFill>
                <a:latin typeface="Stencil" pitchFamily="82" charset="0"/>
                <a:sym typeface="Stencil" pitchFamily="82" charset="0"/>
              </a:rPr>
              <a:t>长老领导</a:t>
            </a:r>
            <a:endParaRPr lang="en-US" altLang="ja-JP" sz="2900">
              <a:solidFill>
                <a:srgbClr val="FFFFFF"/>
              </a:solidFill>
              <a:latin typeface="Stencil" pitchFamily="82" charset="0"/>
              <a:sym typeface="Stencil" pitchFamily="82" charset="0"/>
            </a:endParaRPr>
          </a:p>
          <a:p>
            <a:pPr eaLnBrk="1">
              <a:lnSpc>
                <a:spcPct val="115000"/>
              </a:lnSpc>
              <a:spcBef>
                <a:spcPts val="1000"/>
              </a:spcBef>
            </a:pPr>
            <a:r>
              <a:rPr lang="ja-JP" altLang="en-US" sz="2900">
                <a:solidFill>
                  <a:srgbClr val="FFFFFF"/>
                </a:solidFill>
                <a:latin typeface="Stencil" pitchFamily="82" charset="0"/>
                <a:sym typeface="Stencil" pitchFamily="82" charset="0"/>
              </a:rPr>
              <a:t>的犹太会堂</a:t>
            </a:r>
            <a:endParaRPr lang="en-US" altLang="ja-JP" sz="2900">
              <a:solidFill>
                <a:srgbClr val="FFFFFF"/>
              </a:solidFill>
              <a:latin typeface="Stencil" pitchFamily="82" charset="0"/>
              <a:sym typeface="Stencil" pitchFamily="82" charset="0"/>
            </a:endParaRPr>
          </a:p>
          <a:p>
            <a:pPr eaLnBrk="1">
              <a:lnSpc>
                <a:spcPct val="115000"/>
              </a:lnSpc>
              <a:spcBef>
                <a:spcPts val="1000"/>
              </a:spcBef>
            </a:pPr>
            <a:r>
              <a:rPr lang="ja-JP" altLang="en-US" sz="2900">
                <a:solidFill>
                  <a:srgbClr val="FFFFFF"/>
                </a:solidFill>
                <a:latin typeface="Stencil" pitchFamily="82" charset="0"/>
                <a:sym typeface="Stencil" pitchFamily="82" charset="0"/>
              </a:rPr>
              <a:t>主前</a:t>
            </a:r>
            <a:r>
              <a:rPr lang="en-US" altLang="ja-JP" sz="2900">
                <a:solidFill>
                  <a:srgbClr val="FFFFFF"/>
                </a:solidFill>
                <a:latin typeface="Stencil" pitchFamily="82" charset="0"/>
                <a:sym typeface="Stencil" pitchFamily="82" charset="0"/>
              </a:rPr>
              <a:t>600</a:t>
            </a:r>
            <a:r>
              <a:rPr lang="ja-JP" altLang="en-US" sz="2900">
                <a:solidFill>
                  <a:srgbClr val="FFFFFF"/>
                </a:solidFill>
                <a:latin typeface="Stencil" pitchFamily="82" charset="0"/>
                <a:sym typeface="Stencil" pitchFamily="82" charset="0"/>
              </a:rPr>
              <a:t>年</a:t>
            </a:r>
            <a:endParaRPr lang="en-US" altLang="en-US" sz="2900">
              <a:solidFill>
                <a:srgbClr val="FFFFFF"/>
              </a:solidFill>
              <a:latin typeface="Stencil" pitchFamily="82" charset="0"/>
              <a:sym typeface="Stencil" pitchFamily="8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72320648" presetClass="entr" presetSubtype="0" fill="hold" nodeType="afterEffect">
                                  <p:stCondLst>
                                    <p:cond delay="0"/>
                                  </p:stCondLst>
                                  <p:childTnLst>
                                    <p:set>
                                      <p:cBhvr>
                                        <p:cTn id="6" dur="1" fill="hold">
                                          <p:stCondLst>
                                            <p:cond delay="499"/>
                                          </p:stCondLst>
                                        </p:cTn>
                                        <p:tgtEl>
                                          <p:spTgt spid="79875"/>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79880"/>
                                        </p:tgtEl>
                                        <p:attrNameLst>
                                          <p:attrName>style.visibility</p:attrName>
                                        </p:attrNameLst>
                                      </p:cBhvr>
                                      <p:to>
                                        <p:strVal val="visible"/>
                                      </p:to>
                                    </p:set>
                                    <p:animEffect transition="in" filter="wipe(left)">
                                      <p:cBhvr>
                                        <p:cTn id="10" dur="5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AA1D16"/>
            </a:gs>
            <a:gs pos="25484">
              <a:srgbClr val="831B15"/>
            </a:gs>
            <a:gs pos="90857">
              <a:srgbClr val="5C1913"/>
            </a:gs>
            <a:gs pos="100000">
              <a:srgbClr val="5C1913"/>
            </a:gs>
          </a:gsLst>
          <a:lin ang="5400000"/>
        </a:gradFill>
        <a:effectLst/>
      </p:bgPr>
    </p:bg>
    <p:spTree>
      <p:nvGrpSpPr>
        <p:cNvPr id="1" name=""/>
        <p:cNvGrpSpPr/>
        <p:nvPr/>
      </p:nvGrpSpPr>
      <p:grpSpPr>
        <a:xfrm>
          <a:off x="0" y="0"/>
          <a:ext cx="0" cy="0"/>
          <a:chOff x="0" y="0"/>
          <a:chExt cx="0" cy="0"/>
        </a:xfrm>
      </p:grpSpPr>
      <p:sp>
        <p:nvSpPr>
          <p:cNvPr id="80897"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D0D0A358-E217-4108-BFC4-DF48D49E91A6}" type="slidenum">
              <a:rPr lang="en-US" altLang="en-US" sz="1400"/>
              <a:pPr algn="r" eaLnBrk="1"/>
              <a:t>58</a:t>
            </a:fld>
            <a:endParaRPr lang="en-US" altLang="en-US"/>
          </a:p>
        </p:txBody>
      </p:sp>
      <p:pic>
        <p:nvPicPr>
          <p:cNvPr id="80898" name="Picture 2" descr="Paula at Rome"/>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962525" y="-12700"/>
            <a:ext cx="4181475" cy="495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80899" name="Group 3"/>
          <p:cNvGrpSpPr>
            <a:grpSpLocks/>
          </p:cNvGrpSpPr>
          <p:nvPr/>
        </p:nvGrpSpPr>
        <p:grpSpPr bwMode="auto">
          <a:xfrm>
            <a:off x="228600" y="3200400"/>
            <a:ext cx="2362200" cy="2590800"/>
            <a:chOff x="0" y="0"/>
            <a:chExt cx="2362200" cy="2590800"/>
          </a:xfrm>
        </p:grpSpPr>
        <p:sp>
          <p:nvSpPr>
            <p:cNvPr id="80900" name="AutoShape 4"/>
            <p:cNvSpPr>
              <a:spLocks/>
            </p:cNvSpPr>
            <p:nvPr/>
          </p:nvSpPr>
          <p:spPr bwMode="auto">
            <a:xfrm>
              <a:off x="0" y="0"/>
              <a:ext cx="2362200" cy="2590800"/>
            </a:xfrm>
            <a:custGeom>
              <a:avLst/>
              <a:gdLst>
                <a:gd name="T0" fmla="*/ 1181100 w 21600"/>
                <a:gd name="T1" fmla="*/ 1295400 h 21600"/>
                <a:gd name="T2" fmla="*/ 1181100 w 21600"/>
                <a:gd name="T3" fmla="*/ 1295400 h 21600"/>
                <a:gd name="T4" fmla="*/ 1181100 w 21600"/>
                <a:gd name="T5" fmla="*/ 1295400 h 21600"/>
                <a:gd name="T6" fmla="*/ 1181100 w 21600"/>
                <a:gd name="T7" fmla="*/ 1295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049" y="0"/>
                  </a:moveTo>
                  <a:lnTo>
                    <a:pt x="4049" y="0"/>
                  </a:lnTo>
                  <a:cubicBezTo>
                    <a:pt x="3304" y="0"/>
                    <a:pt x="2699" y="551"/>
                    <a:pt x="2699" y="1230"/>
                  </a:cubicBezTo>
                  <a:lnTo>
                    <a:pt x="2699" y="19138"/>
                  </a:lnTo>
                  <a:lnTo>
                    <a:pt x="1349" y="19138"/>
                  </a:lnTo>
                  <a:cubicBezTo>
                    <a:pt x="604" y="19138"/>
                    <a:pt x="0" y="19689"/>
                    <a:pt x="0" y="20369"/>
                  </a:cubicBezTo>
                  <a:cubicBezTo>
                    <a:pt x="0" y="21048"/>
                    <a:pt x="604" y="21600"/>
                    <a:pt x="1349" y="21600"/>
                  </a:cubicBezTo>
                  <a:lnTo>
                    <a:pt x="17550" y="21600"/>
                  </a:lnTo>
                  <a:cubicBezTo>
                    <a:pt x="18295" y="21600"/>
                    <a:pt x="18900" y="21048"/>
                    <a:pt x="18900" y="20369"/>
                  </a:cubicBezTo>
                  <a:lnTo>
                    <a:pt x="18900" y="2461"/>
                  </a:lnTo>
                  <a:lnTo>
                    <a:pt x="20250" y="2461"/>
                  </a:lnTo>
                  <a:cubicBezTo>
                    <a:pt x="20995" y="2461"/>
                    <a:pt x="21600" y="1910"/>
                    <a:pt x="21600" y="1230"/>
                  </a:cubicBezTo>
                  <a:cubicBezTo>
                    <a:pt x="21600" y="551"/>
                    <a:pt x="20995" y="0"/>
                    <a:pt x="20250" y="0"/>
                  </a:cubicBezTo>
                  <a:lnTo>
                    <a:pt x="4049" y="0"/>
                  </a:lnTo>
                  <a:close/>
                </a:path>
              </a:pathLst>
            </a:custGeom>
            <a:solidFill>
              <a:srgbClr val="FFCC66"/>
            </a:solidFill>
            <a:ln w="381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80901" name="AutoShape 5"/>
            <p:cNvSpPr>
              <a:spLocks/>
            </p:cNvSpPr>
            <p:nvPr/>
          </p:nvSpPr>
          <p:spPr bwMode="auto">
            <a:xfrm>
              <a:off x="369093" y="147639"/>
              <a:ext cx="221457" cy="147641"/>
            </a:xfrm>
            <a:custGeom>
              <a:avLst/>
              <a:gdLst>
                <a:gd name="T0" fmla="*/ 110729 w 21600"/>
                <a:gd name="T1" fmla="*/ 73821 h 21600"/>
                <a:gd name="T2" fmla="*/ 110729 w 21600"/>
                <a:gd name="T3" fmla="*/ 73821 h 21600"/>
                <a:gd name="T4" fmla="*/ 110729 w 21600"/>
                <a:gd name="T5" fmla="*/ 73821 h 21600"/>
                <a:gd name="T6" fmla="*/ 110729 w 21600"/>
                <a:gd name="T7" fmla="*/ 738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11929"/>
                    <a:pt x="15152" y="21599"/>
                    <a:pt x="7199" y="21599"/>
                  </a:cubicBezTo>
                  <a:cubicBezTo>
                    <a:pt x="3223" y="21599"/>
                    <a:pt x="0" y="16764"/>
                    <a:pt x="0" y="10800"/>
                  </a:cubicBezTo>
                  <a:cubicBezTo>
                    <a:pt x="0" y="4835"/>
                    <a:pt x="3223" y="0"/>
                    <a:pt x="7199" y="0"/>
                  </a:cubicBezTo>
                  <a:lnTo>
                    <a:pt x="21600" y="0"/>
                  </a:lnTo>
                  <a:close/>
                </a:path>
              </a:pathLst>
            </a:custGeom>
            <a:solidFill>
              <a:srgbClr val="CCA35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80902" name="AutoShape 6"/>
            <p:cNvSpPr>
              <a:spLocks/>
            </p:cNvSpPr>
            <p:nvPr/>
          </p:nvSpPr>
          <p:spPr bwMode="auto">
            <a:xfrm>
              <a:off x="0" y="2295520"/>
              <a:ext cx="295276" cy="295280"/>
            </a:xfrm>
            <a:custGeom>
              <a:avLst/>
              <a:gdLst>
                <a:gd name="T0" fmla="*/ 147638 w 21600"/>
                <a:gd name="T1" fmla="*/ 147640 h 21600"/>
                <a:gd name="T2" fmla="*/ 147638 w 21600"/>
                <a:gd name="T3" fmla="*/ 147640 h 21600"/>
                <a:gd name="T4" fmla="*/ 147638 w 21600"/>
                <a:gd name="T5" fmla="*/ 147640 h 21600"/>
                <a:gd name="T6" fmla="*/ 147638 w 21600"/>
                <a:gd name="T7" fmla="*/ 1476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599"/>
                  </a:moveTo>
                  <a:cubicBezTo>
                    <a:pt x="16764" y="21599"/>
                    <a:pt x="21600" y="16764"/>
                    <a:pt x="21600" y="10800"/>
                  </a:cubicBezTo>
                  <a:lnTo>
                    <a:pt x="10800" y="10800"/>
                  </a:lnTo>
                  <a:cubicBezTo>
                    <a:pt x="13782" y="10800"/>
                    <a:pt x="16200" y="8382"/>
                    <a:pt x="16200" y="5400"/>
                  </a:cubicBezTo>
                  <a:cubicBezTo>
                    <a:pt x="16200" y="2417"/>
                    <a:pt x="13782" y="0"/>
                    <a:pt x="10800" y="0"/>
                  </a:cubicBezTo>
                  <a:cubicBezTo>
                    <a:pt x="4835" y="0"/>
                    <a:pt x="0" y="4835"/>
                    <a:pt x="0" y="10800"/>
                  </a:cubicBezTo>
                  <a:cubicBezTo>
                    <a:pt x="0" y="16764"/>
                    <a:pt x="4835" y="21599"/>
                    <a:pt x="10800" y="21599"/>
                  </a:cubicBezTo>
                  <a:close/>
                </a:path>
              </a:pathLst>
            </a:custGeom>
            <a:solidFill>
              <a:srgbClr val="CCA35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80903" name="AutoShape 7"/>
            <p:cNvSpPr>
              <a:spLocks/>
            </p:cNvSpPr>
            <p:nvPr/>
          </p:nvSpPr>
          <p:spPr bwMode="auto">
            <a:xfrm>
              <a:off x="147637" y="0"/>
              <a:ext cx="1919288" cy="2590800"/>
            </a:xfrm>
            <a:custGeom>
              <a:avLst/>
              <a:gdLst>
                <a:gd name="T0" fmla="*/ 959644 w 21600"/>
                <a:gd name="T1" fmla="*/ 1295400 h 21600"/>
                <a:gd name="T2" fmla="*/ 959644 w 21600"/>
                <a:gd name="T3" fmla="*/ 1295400 h 21600"/>
                <a:gd name="T4" fmla="*/ 959644 w 21600"/>
                <a:gd name="T5" fmla="*/ 1295400 h 21600"/>
                <a:gd name="T6" fmla="*/ 959644 w 21600"/>
                <a:gd name="T7" fmla="*/ 1295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323" y="0"/>
                  </a:moveTo>
                  <a:lnTo>
                    <a:pt x="3323" y="0"/>
                  </a:lnTo>
                  <a:cubicBezTo>
                    <a:pt x="4240" y="0"/>
                    <a:pt x="4984" y="551"/>
                    <a:pt x="4984" y="1230"/>
                  </a:cubicBezTo>
                  <a:cubicBezTo>
                    <a:pt x="4984" y="1910"/>
                    <a:pt x="4240" y="2461"/>
                    <a:pt x="3323" y="2461"/>
                  </a:cubicBezTo>
                  <a:cubicBezTo>
                    <a:pt x="2864" y="2461"/>
                    <a:pt x="2492" y="2186"/>
                    <a:pt x="2492" y="1846"/>
                  </a:cubicBezTo>
                  <a:cubicBezTo>
                    <a:pt x="2492" y="1506"/>
                    <a:pt x="2864" y="1230"/>
                    <a:pt x="3323" y="1230"/>
                  </a:cubicBezTo>
                  <a:lnTo>
                    <a:pt x="4984" y="1230"/>
                  </a:lnTo>
                  <a:moveTo>
                    <a:pt x="3323" y="2461"/>
                  </a:moveTo>
                  <a:lnTo>
                    <a:pt x="21599" y="2461"/>
                  </a:lnTo>
                  <a:moveTo>
                    <a:pt x="0" y="21600"/>
                  </a:moveTo>
                  <a:cubicBezTo>
                    <a:pt x="917" y="21600"/>
                    <a:pt x="1661" y="21048"/>
                    <a:pt x="1661" y="20369"/>
                  </a:cubicBezTo>
                  <a:lnTo>
                    <a:pt x="1661" y="19138"/>
                  </a:lnTo>
                  <a:moveTo>
                    <a:pt x="0" y="19138"/>
                  </a:moveTo>
                  <a:lnTo>
                    <a:pt x="0" y="19138"/>
                  </a:lnTo>
                  <a:cubicBezTo>
                    <a:pt x="458" y="19138"/>
                    <a:pt x="830" y="19413"/>
                    <a:pt x="830" y="19753"/>
                  </a:cubicBezTo>
                  <a:cubicBezTo>
                    <a:pt x="830" y="20093"/>
                    <a:pt x="458" y="20369"/>
                    <a:pt x="0" y="20369"/>
                  </a:cubicBezTo>
                  <a:lnTo>
                    <a:pt x="1661" y="20369"/>
                  </a:lnTo>
                </a:path>
              </a:pathLst>
            </a:custGeom>
            <a:noFill/>
            <a:ln w="381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grpSp>
      <p:sp>
        <p:nvSpPr>
          <p:cNvPr id="80904" name="AutoShape 8"/>
          <p:cNvSpPr>
            <a:spLocks/>
          </p:cNvSpPr>
          <p:nvPr/>
        </p:nvSpPr>
        <p:spPr bwMode="auto">
          <a:xfrm>
            <a:off x="2667000" y="3276600"/>
            <a:ext cx="2894013" cy="2513013"/>
          </a:xfrm>
          <a:custGeom>
            <a:avLst/>
            <a:gdLst>
              <a:gd name="T0" fmla="*/ 1447006 w 21600"/>
              <a:gd name="T1" fmla="*/ 1256507 h 21600"/>
              <a:gd name="T2" fmla="*/ 1447006 w 21600"/>
              <a:gd name="T3" fmla="*/ 1256507 h 21600"/>
              <a:gd name="T4" fmla="*/ 1447006 w 21600"/>
              <a:gd name="T5" fmla="*/ 1256507 h 21600"/>
              <a:gd name="T6" fmla="*/ 1447006 w 21600"/>
              <a:gd name="T7" fmla="*/ 1256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200" y="0"/>
                </a:moveTo>
                <a:lnTo>
                  <a:pt x="0" y="0"/>
                </a:lnTo>
                <a:lnTo>
                  <a:pt x="0" y="21600"/>
                </a:lnTo>
                <a:lnTo>
                  <a:pt x="16200" y="21600"/>
                </a:lnTo>
                <a:lnTo>
                  <a:pt x="21599" y="10800"/>
                </a:lnTo>
                <a:lnTo>
                  <a:pt x="16200" y="0"/>
                </a:lnTo>
                <a:close/>
              </a:path>
            </a:pathLst>
          </a:custGeom>
          <a:solidFill>
            <a:srgbClr val="FF3300"/>
          </a:solidFill>
          <a:ln w="9525"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grpSp>
        <p:nvGrpSpPr>
          <p:cNvPr id="80905" name="Group 9"/>
          <p:cNvGrpSpPr>
            <a:grpSpLocks/>
          </p:cNvGrpSpPr>
          <p:nvPr/>
        </p:nvGrpSpPr>
        <p:grpSpPr bwMode="auto">
          <a:xfrm>
            <a:off x="6019800" y="2895600"/>
            <a:ext cx="2286000" cy="3200400"/>
            <a:chOff x="0" y="0"/>
            <a:chExt cx="2286000" cy="3200400"/>
          </a:xfrm>
        </p:grpSpPr>
        <p:sp>
          <p:nvSpPr>
            <p:cNvPr id="80906" name="AutoShape 10"/>
            <p:cNvSpPr>
              <a:spLocks/>
            </p:cNvSpPr>
            <p:nvPr/>
          </p:nvSpPr>
          <p:spPr bwMode="auto">
            <a:xfrm>
              <a:off x="0" y="0"/>
              <a:ext cx="2286000" cy="2286000"/>
            </a:xfrm>
            <a:prstGeom prst="plus">
              <a:avLst>
                <a:gd name="adj" fmla="val 25000"/>
              </a:avLst>
            </a:prstGeom>
            <a:solidFill>
              <a:srgbClr val="1A0CA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endParaRPr lang="en-US" altLang="en-US" sz="2000">
                <a:solidFill>
                  <a:srgbClr val="FFFFFF"/>
                </a:solidFill>
              </a:endParaRPr>
            </a:p>
          </p:txBody>
        </p:sp>
        <p:sp>
          <p:nvSpPr>
            <p:cNvPr id="80907" name="AutoShape 11"/>
            <p:cNvSpPr>
              <a:spLocks/>
            </p:cNvSpPr>
            <p:nvPr/>
          </p:nvSpPr>
          <p:spPr bwMode="auto">
            <a:xfrm>
              <a:off x="533400" y="1676400"/>
              <a:ext cx="1219200" cy="1524000"/>
            </a:xfrm>
            <a:custGeom>
              <a:avLst/>
              <a:gdLst>
                <a:gd name="T0" fmla="*/ 609600 w 21600"/>
                <a:gd name="T1" fmla="*/ 762000 h 21600"/>
                <a:gd name="T2" fmla="*/ 609600 w 21600"/>
                <a:gd name="T3" fmla="*/ 762000 h 21600"/>
                <a:gd name="T4" fmla="*/ 609600 w 21600"/>
                <a:gd name="T5" fmla="*/ 762000 h 21600"/>
                <a:gd name="T6" fmla="*/ 609600 w 21600"/>
                <a:gd name="T7" fmla="*/ 762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1A0CA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grpSp>
      <p:sp>
        <p:nvSpPr>
          <p:cNvPr id="80908" name="AutoShape 12"/>
          <p:cNvSpPr>
            <a:spLocks/>
          </p:cNvSpPr>
          <p:nvPr/>
        </p:nvSpPr>
        <p:spPr bwMode="auto">
          <a:xfrm>
            <a:off x="322263" y="331788"/>
            <a:ext cx="4410075" cy="336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5100">
                <a:solidFill>
                  <a:srgbClr val="F8F0D1"/>
                </a:solidFill>
                <a:effectLst>
                  <a:outerShdw blurRad="38100" dist="38100" dir="2700000" algn="tl">
                    <a:srgbClr val="000000"/>
                  </a:outerShdw>
                </a:effectLst>
                <a:latin typeface="SimSun" pitchFamily="2" charset="-122"/>
                <a:ea typeface="SimSun" pitchFamily="2" charset="-122"/>
                <a:sym typeface="SimSun" pitchFamily="2" charset="-122"/>
              </a:rPr>
              <a:t>神在各个的时代里都主张团体领袖</a:t>
            </a:r>
            <a:endParaRPr lang="en-US" altLang="en-US" sz="5100">
              <a:solidFill>
                <a:srgbClr val="F8F0D1"/>
              </a:solidFill>
              <a:effectLst>
                <a:outerShdw blurRad="38100" dist="38100" dir="2700000" algn="tl">
                  <a:srgbClr val="000000"/>
                </a:outerShdw>
              </a:effectLst>
              <a:latin typeface="SimSun" pitchFamily="2" charset="-122"/>
              <a:ea typeface="SimSun" pitchFamily="2" charset="-122"/>
              <a:sym typeface="SimSun" pitchFamily="2" charset="-122"/>
            </a:endParaRPr>
          </a:p>
        </p:txBody>
      </p:sp>
      <p:sp>
        <p:nvSpPr>
          <p:cNvPr id="80909" name="AutoShape 13"/>
          <p:cNvSpPr>
            <a:spLocks/>
          </p:cNvSpPr>
          <p:nvPr/>
        </p:nvSpPr>
        <p:spPr bwMode="auto">
          <a:xfrm>
            <a:off x="546100" y="3687763"/>
            <a:ext cx="1725613" cy="2230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300">
                <a:solidFill>
                  <a:srgbClr val="866316"/>
                </a:solidFill>
                <a:latin typeface="Stencil" pitchFamily="82" charset="0"/>
                <a:sym typeface="Stencil" pitchFamily="82" charset="0"/>
              </a:rPr>
              <a:t>与摩西一起</a:t>
            </a:r>
            <a:endParaRPr lang="en-US" altLang="ja-JP" sz="2300">
              <a:solidFill>
                <a:srgbClr val="866316"/>
              </a:solidFill>
              <a:latin typeface="Stencil" pitchFamily="82" charset="0"/>
              <a:sym typeface="Stencil" pitchFamily="82" charset="0"/>
            </a:endParaRPr>
          </a:p>
          <a:p>
            <a:pPr eaLnBrk="1">
              <a:lnSpc>
                <a:spcPct val="115000"/>
              </a:lnSpc>
              <a:spcBef>
                <a:spcPts val="1000"/>
              </a:spcBef>
            </a:pPr>
            <a:r>
              <a:rPr lang="ja-JP" altLang="en-US" sz="2300">
                <a:solidFill>
                  <a:srgbClr val="866316"/>
                </a:solidFill>
                <a:latin typeface="Stencil" pitchFamily="82" charset="0"/>
                <a:sym typeface="Stencil" pitchFamily="82" charset="0"/>
              </a:rPr>
              <a:t>领导的长老</a:t>
            </a:r>
            <a:endParaRPr lang="en-US" altLang="ja-JP" sz="2300">
              <a:solidFill>
                <a:srgbClr val="866316"/>
              </a:solidFill>
              <a:latin typeface="Stencil" pitchFamily="82" charset="0"/>
              <a:sym typeface="Stencil" pitchFamily="82" charset="0"/>
            </a:endParaRPr>
          </a:p>
          <a:p>
            <a:pPr eaLnBrk="1">
              <a:lnSpc>
                <a:spcPct val="115000"/>
              </a:lnSpc>
              <a:spcBef>
                <a:spcPts val="1000"/>
              </a:spcBef>
            </a:pPr>
            <a:r>
              <a:rPr lang="ja-JP" altLang="en-US" sz="2300">
                <a:solidFill>
                  <a:srgbClr val="866316"/>
                </a:solidFill>
                <a:latin typeface="Stencil" pitchFamily="82" charset="0"/>
                <a:sym typeface="Stencil" pitchFamily="82" charset="0"/>
              </a:rPr>
              <a:t>主前</a:t>
            </a:r>
            <a:r>
              <a:rPr lang="en-US" altLang="ja-JP" sz="2300">
                <a:solidFill>
                  <a:srgbClr val="866316"/>
                </a:solidFill>
                <a:latin typeface="Stencil" pitchFamily="82" charset="0"/>
                <a:sym typeface="Stencil" pitchFamily="82" charset="0"/>
              </a:rPr>
              <a:t>1400</a:t>
            </a:r>
            <a:r>
              <a:rPr lang="ja-JP" altLang="en-US" sz="2300">
                <a:solidFill>
                  <a:srgbClr val="866316"/>
                </a:solidFill>
                <a:latin typeface="Stencil" pitchFamily="82" charset="0"/>
                <a:sym typeface="Stencil" pitchFamily="82" charset="0"/>
              </a:rPr>
              <a:t>年</a:t>
            </a:r>
            <a:endParaRPr lang="en-US" altLang="en-US" sz="2300">
              <a:solidFill>
                <a:srgbClr val="866316"/>
              </a:solidFill>
              <a:latin typeface="Stencil" pitchFamily="82" charset="0"/>
              <a:sym typeface="Stencil" pitchFamily="82" charset="0"/>
            </a:endParaRPr>
          </a:p>
        </p:txBody>
      </p:sp>
      <p:sp>
        <p:nvSpPr>
          <p:cNvPr id="80910" name="AutoShape 14"/>
          <p:cNvSpPr>
            <a:spLocks/>
          </p:cNvSpPr>
          <p:nvPr/>
        </p:nvSpPr>
        <p:spPr bwMode="auto">
          <a:xfrm>
            <a:off x="2863850" y="3446463"/>
            <a:ext cx="2038350" cy="271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900">
                <a:solidFill>
                  <a:srgbClr val="FFFFFF"/>
                </a:solidFill>
                <a:latin typeface="Stencil" pitchFamily="82" charset="0"/>
                <a:sym typeface="Stencil" pitchFamily="82" charset="0"/>
              </a:rPr>
              <a:t>长老领导</a:t>
            </a:r>
            <a:endParaRPr lang="en-US" altLang="ja-JP" sz="2900">
              <a:solidFill>
                <a:srgbClr val="FFFFFF"/>
              </a:solidFill>
              <a:latin typeface="Stencil" pitchFamily="82" charset="0"/>
              <a:sym typeface="Stencil" pitchFamily="82" charset="0"/>
            </a:endParaRPr>
          </a:p>
          <a:p>
            <a:pPr eaLnBrk="1">
              <a:lnSpc>
                <a:spcPct val="115000"/>
              </a:lnSpc>
              <a:spcBef>
                <a:spcPts val="1000"/>
              </a:spcBef>
            </a:pPr>
            <a:r>
              <a:rPr lang="ja-JP" altLang="en-US" sz="2900">
                <a:solidFill>
                  <a:srgbClr val="FFFFFF"/>
                </a:solidFill>
                <a:latin typeface="Stencil" pitchFamily="82" charset="0"/>
                <a:sym typeface="Stencil" pitchFamily="82" charset="0"/>
              </a:rPr>
              <a:t>的犹太会堂</a:t>
            </a:r>
            <a:endParaRPr lang="en-US" altLang="ja-JP" sz="2900">
              <a:solidFill>
                <a:srgbClr val="FFFFFF"/>
              </a:solidFill>
              <a:latin typeface="Stencil" pitchFamily="82" charset="0"/>
              <a:sym typeface="Stencil" pitchFamily="82" charset="0"/>
            </a:endParaRPr>
          </a:p>
          <a:p>
            <a:pPr eaLnBrk="1">
              <a:lnSpc>
                <a:spcPct val="115000"/>
              </a:lnSpc>
              <a:spcBef>
                <a:spcPts val="1000"/>
              </a:spcBef>
            </a:pPr>
            <a:r>
              <a:rPr lang="ja-JP" altLang="en-US" sz="2900">
                <a:solidFill>
                  <a:srgbClr val="FFFFFF"/>
                </a:solidFill>
                <a:latin typeface="Stencil" pitchFamily="82" charset="0"/>
                <a:sym typeface="Stencil" pitchFamily="82" charset="0"/>
              </a:rPr>
              <a:t>主前</a:t>
            </a:r>
            <a:r>
              <a:rPr lang="en-US" altLang="ja-JP" sz="2900">
                <a:solidFill>
                  <a:srgbClr val="FFFFFF"/>
                </a:solidFill>
                <a:latin typeface="Stencil" pitchFamily="82" charset="0"/>
                <a:sym typeface="Stencil" pitchFamily="82" charset="0"/>
              </a:rPr>
              <a:t>600</a:t>
            </a:r>
            <a:r>
              <a:rPr lang="ja-JP" altLang="en-US" sz="2900">
                <a:solidFill>
                  <a:srgbClr val="FFFFFF"/>
                </a:solidFill>
                <a:latin typeface="Stencil" pitchFamily="82" charset="0"/>
                <a:sym typeface="Stencil" pitchFamily="82" charset="0"/>
              </a:rPr>
              <a:t>年</a:t>
            </a:r>
            <a:endParaRPr lang="en-US" altLang="en-US" sz="2900">
              <a:solidFill>
                <a:srgbClr val="FFFFFF"/>
              </a:solidFill>
              <a:latin typeface="Stencil" pitchFamily="82" charset="0"/>
              <a:sym typeface="Stencil" pitchFamily="82" charset="0"/>
            </a:endParaRPr>
          </a:p>
        </p:txBody>
      </p:sp>
      <p:sp>
        <p:nvSpPr>
          <p:cNvPr id="80911" name="AutoShape 15"/>
          <p:cNvSpPr>
            <a:spLocks/>
          </p:cNvSpPr>
          <p:nvPr/>
        </p:nvSpPr>
        <p:spPr bwMode="auto">
          <a:xfrm>
            <a:off x="6665913" y="3563938"/>
            <a:ext cx="992187" cy="1620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800">
                <a:solidFill>
                  <a:srgbClr val="FFFFFF"/>
                </a:solidFill>
                <a:latin typeface="SimSun" pitchFamily="2" charset="-122"/>
                <a:ea typeface="SimSun" pitchFamily="2" charset="-122"/>
                <a:sym typeface="SimSun" pitchFamily="2" charset="-122"/>
              </a:rPr>
              <a:t>新约</a:t>
            </a:r>
            <a:endParaRPr lang="en-US" altLang="ja-JP" sz="2800">
              <a:solidFill>
                <a:srgbClr val="FFFFFF"/>
              </a:solidFill>
              <a:latin typeface="SimSun" pitchFamily="2" charset="-122"/>
              <a:ea typeface="SimSun" pitchFamily="2" charset="-122"/>
              <a:sym typeface="SimSun" pitchFamily="2" charset="-122"/>
            </a:endParaRPr>
          </a:p>
          <a:p>
            <a:pPr eaLnBrk="1">
              <a:lnSpc>
                <a:spcPct val="115000"/>
              </a:lnSpc>
              <a:spcBef>
                <a:spcPts val="1000"/>
              </a:spcBef>
            </a:pPr>
            <a:r>
              <a:rPr lang="ja-JP" altLang="en-US" sz="2800">
                <a:solidFill>
                  <a:srgbClr val="FFFFFF"/>
                </a:solidFill>
                <a:latin typeface="SimSun" pitchFamily="2" charset="-122"/>
                <a:ea typeface="SimSun" pitchFamily="2" charset="-122"/>
                <a:sym typeface="SimSun" pitchFamily="2" charset="-122"/>
              </a:rPr>
              <a:t>长老</a:t>
            </a:r>
            <a:endParaRPr lang="en-US" altLang="en-US" sz="2800">
              <a:solidFill>
                <a:srgbClr val="FFFFFF"/>
              </a:solidFill>
              <a:latin typeface="SimSun" pitchFamily="2" charset="-122"/>
              <a:ea typeface="SimSun" pitchFamily="2" charset="-122"/>
              <a:sym typeface="SimSun"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72714008" presetClass="entr" presetSubtype="0" fill="hold" nodeType="afterEffect">
                                  <p:stCondLst>
                                    <p:cond delay="0"/>
                                  </p:stCondLst>
                                  <p:childTnLst>
                                    <p:set>
                                      <p:cBhvr>
                                        <p:cTn id="6" dur="1" fill="hold">
                                          <p:stCondLst>
                                            <p:cond delay="499"/>
                                          </p:stCondLst>
                                        </p:cTn>
                                        <p:tgtEl>
                                          <p:spTgt spid="80899"/>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80904"/>
                                        </p:tgtEl>
                                        <p:attrNameLst>
                                          <p:attrName>style.visibility</p:attrName>
                                        </p:attrNameLst>
                                      </p:cBhvr>
                                      <p:to>
                                        <p:strVal val="visible"/>
                                      </p:to>
                                    </p:set>
                                    <p:animEffect transition="in" filter="wipe(left)">
                                      <p:cBhvr>
                                        <p:cTn id="10" dur="500"/>
                                        <p:tgtEl>
                                          <p:spTgt spid="80904"/>
                                        </p:tgtEl>
                                      </p:cBhvr>
                                    </p:animEffect>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80905"/>
                                        </p:tgtEl>
                                        <p:attrNameLst>
                                          <p:attrName>style.visibility</p:attrName>
                                        </p:attrNameLst>
                                      </p:cBhvr>
                                      <p:to>
                                        <p:strVal val="visible"/>
                                      </p:to>
                                    </p:set>
                                    <p:anim calcmode="lin" valueType="num">
                                      <p:cBhvr>
                                        <p:cTn id="14" dur="500" fill="hold"/>
                                        <p:tgtEl>
                                          <p:spTgt spid="80905"/>
                                        </p:tgtEl>
                                        <p:attrNameLst>
                                          <p:attrName>ppt_w</p:attrName>
                                        </p:attrNameLst>
                                      </p:cBhvr>
                                      <p:tavLst>
                                        <p:tav tm="0">
                                          <p:val>
                                            <p:fltVal val="0"/>
                                          </p:val>
                                        </p:tav>
                                        <p:tav tm="100000">
                                          <p:val>
                                            <p:strVal val="#ppt_w"/>
                                          </p:val>
                                        </p:tav>
                                      </p:tavLst>
                                    </p:anim>
                                    <p:anim calcmode="lin" valueType="num">
                                      <p:cBhvr>
                                        <p:cTn id="15" dur="500" fill="hold"/>
                                        <p:tgtEl>
                                          <p:spTgt spid="809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089" name="Group 2"/>
          <p:cNvGrpSpPr>
            <a:grpSpLocks/>
          </p:cNvGrpSpPr>
          <p:nvPr/>
        </p:nvGrpSpPr>
        <p:grpSpPr bwMode="auto">
          <a:xfrm>
            <a:off x="457200" y="0"/>
            <a:ext cx="8221663" cy="6858000"/>
            <a:chOff x="319" y="0"/>
            <a:chExt cx="5697" cy="4896"/>
          </a:xfrm>
        </p:grpSpPr>
        <p:pic>
          <p:nvPicPr>
            <p:cNvPr id="217120"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9" y="0"/>
              <a:ext cx="5697" cy="4896"/>
            </a:xfrm>
            <a:prstGeom prst="rect">
              <a:avLst/>
            </a:prstGeom>
            <a:noFill/>
            <a:ln w="76200">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217121" name="Rectangle 4"/>
            <p:cNvSpPr>
              <a:spLocks noChangeArrowheads="1"/>
            </p:cNvSpPr>
            <p:nvPr/>
          </p:nvSpPr>
          <p:spPr bwMode="auto">
            <a:xfrm>
              <a:off x="677" y="2022"/>
              <a:ext cx="282" cy="264"/>
            </a:xfrm>
            <a:prstGeom prst="rect">
              <a:avLst/>
            </a:prstGeom>
            <a:solidFill>
              <a:srgbClr val="3973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grpSp>
      <p:sp>
        <p:nvSpPr>
          <p:cNvPr id="372741" name="Line 5"/>
          <p:cNvSpPr>
            <a:spLocks noChangeShapeType="1"/>
          </p:cNvSpPr>
          <p:nvPr/>
        </p:nvSpPr>
        <p:spPr bwMode="auto">
          <a:xfrm>
            <a:off x="1981200" y="3581400"/>
            <a:ext cx="5486400" cy="1066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hangingPunct="1">
              <a:defRPr/>
            </a:pPr>
            <a:endParaRPr lang="en-US" sz="2000">
              <a:latin typeface="Arial" charset="0"/>
              <a:ea typeface="ＭＳ Ｐゴシック" charset="0"/>
              <a:cs typeface="Arial" charset="0"/>
              <a:sym typeface="Arial" charset="0"/>
            </a:endParaRPr>
          </a:p>
        </p:txBody>
      </p:sp>
      <p:sp>
        <p:nvSpPr>
          <p:cNvPr id="372745" name="Text Box 9"/>
          <p:cNvSpPr txBox="1">
            <a:spLocks noChangeArrowheads="1"/>
          </p:cNvSpPr>
          <p:nvPr/>
        </p:nvSpPr>
        <p:spPr bwMode="auto">
          <a:xfrm>
            <a:off x="457200" y="3352800"/>
            <a:ext cx="6705600" cy="12160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nSpc>
                <a:spcPct val="115000"/>
              </a:lnSpc>
              <a:spcBef>
                <a:spcPts val="1000"/>
              </a:spcBef>
            </a:pPr>
            <a:r>
              <a:rPr lang="ja-JP" altLang="en-US" sz="2000" b="1">
                <a:solidFill>
                  <a:srgbClr val="FFFFFF"/>
                </a:solidFill>
                <a:latin typeface="SimSun" pitchFamily="2" charset="-122"/>
                <a:ea typeface="SimSun" pitchFamily="2" charset="-122"/>
                <a:sym typeface="SimSun" pitchFamily="2" charset="-122"/>
              </a:rPr>
              <a:t>耶路撒冷（主后</a:t>
            </a:r>
            <a:r>
              <a:rPr lang="en-US" altLang="ja-JP" sz="2000" b="1">
                <a:solidFill>
                  <a:srgbClr val="FFFFFF"/>
                </a:solidFill>
                <a:latin typeface="SimSun" pitchFamily="2" charset="-122"/>
                <a:ea typeface="SimSun" pitchFamily="2" charset="-122"/>
                <a:sym typeface="SimSun" pitchFamily="2" charset="-122"/>
              </a:rPr>
              <a:t>47</a:t>
            </a:r>
            <a:r>
              <a:rPr lang="ja-JP" altLang="en-US" sz="2000" b="1">
                <a:solidFill>
                  <a:srgbClr val="FFFFFF"/>
                </a:solidFill>
                <a:latin typeface="SimSun" pitchFamily="2" charset="-122"/>
                <a:ea typeface="SimSun" pitchFamily="2" charset="-122"/>
                <a:sym typeface="SimSun" pitchFamily="2" charset="-122"/>
              </a:rPr>
              <a:t>）</a:t>
            </a:r>
            <a:endParaRPr lang="en-US" altLang="ja-JP" sz="2000" b="1">
              <a:solidFill>
                <a:schemeClr val="bg2"/>
              </a:solidFill>
              <a:latin typeface="Engravers MT" pitchFamily="18" charset="0"/>
            </a:endParaRPr>
          </a:p>
          <a:p>
            <a:pPr eaLnBrk="1" hangingPunct="1">
              <a:spcBef>
                <a:spcPct val="50000"/>
              </a:spcBef>
            </a:pPr>
            <a:r>
              <a:rPr lang="en-US" altLang="en-US" sz="2000" b="1">
                <a:solidFill>
                  <a:srgbClr val="FFFFFF"/>
                </a:solidFill>
              </a:rPr>
              <a:t>CNV Acts 11:30</a:t>
            </a:r>
            <a:r>
              <a:rPr lang="en-US" altLang="zh-TW" sz="2000" b="1">
                <a:solidFill>
                  <a:srgbClr val="FFFFFF"/>
                </a:solidFill>
              </a:rPr>
              <a:t> </a:t>
            </a:r>
            <a:r>
              <a:rPr lang="zh-TW" altLang="en-US" sz="2000" b="1">
                <a:solidFill>
                  <a:srgbClr val="FFFFFF"/>
                </a:solidFill>
              </a:rPr>
              <a:t>他们就这样行了， 由巴拿巴和扫罗经手送到长老们那里。</a:t>
            </a:r>
            <a:endParaRPr lang="en-US" altLang="en-US" sz="1800"/>
          </a:p>
        </p:txBody>
      </p:sp>
      <p:sp>
        <p:nvSpPr>
          <p:cNvPr id="372746" name="Text Box 10"/>
          <p:cNvSpPr txBox="1">
            <a:spLocks noChangeArrowheads="1"/>
          </p:cNvSpPr>
          <p:nvPr/>
        </p:nvSpPr>
        <p:spPr bwMode="auto">
          <a:xfrm>
            <a:off x="457200" y="3733800"/>
            <a:ext cx="6705600" cy="1323975"/>
          </a:xfrm>
          <a:prstGeom prst="rect">
            <a:avLst/>
          </a:prstGeom>
          <a:solidFill>
            <a:srgbClr val="6141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spcBef>
                <a:spcPct val="50000"/>
              </a:spcBef>
            </a:pPr>
            <a:r>
              <a:rPr lang="zh-TW" altLang="en-US" sz="2000" b="1">
                <a:solidFill>
                  <a:srgbClr val="FFFFFF"/>
                </a:solidFill>
              </a:rPr>
              <a:t>以弗所（主后</a:t>
            </a:r>
            <a:r>
              <a:rPr lang="en-US" altLang="zh-TW" sz="2000" b="1">
                <a:solidFill>
                  <a:srgbClr val="FFFFFF"/>
                </a:solidFill>
              </a:rPr>
              <a:t>57)</a:t>
            </a:r>
          </a:p>
          <a:p>
            <a:pPr eaLnBrk="1" hangingPunct="1"/>
            <a:endParaRPr lang="en-US" altLang="en-US" sz="2000" b="1">
              <a:solidFill>
                <a:srgbClr val="FFFFFF"/>
              </a:solidFill>
            </a:endParaRPr>
          </a:p>
          <a:p>
            <a:pPr eaLnBrk="1" hangingPunct="1"/>
            <a:r>
              <a:rPr lang="en-US" altLang="en-US" sz="2000" b="1">
                <a:solidFill>
                  <a:srgbClr val="FFFFFF"/>
                </a:solidFill>
              </a:rPr>
              <a:t>CNV Acts 20:17</a:t>
            </a:r>
            <a:r>
              <a:rPr lang="zh-TW" altLang="en-US" sz="2000" b="1">
                <a:solidFill>
                  <a:srgbClr val="FFFFFF"/>
                </a:solidFill>
              </a:rPr>
              <a:t>他从米利都派人去以弗所， 请教会的长老来。</a:t>
            </a:r>
            <a:endParaRPr lang="en-US" altLang="en-US" sz="1800"/>
          </a:p>
        </p:txBody>
      </p:sp>
      <p:sp>
        <p:nvSpPr>
          <p:cNvPr id="372742" name="Oval 6"/>
          <p:cNvSpPr>
            <a:spLocks noChangeArrowheads="1"/>
          </p:cNvSpPr>
          <p:nvPr/>
        </p:nvSpPr>
        <p:spPr bwMode="auto">
          <a:xfrm>
            <a:off x="5257800" y="1981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43" name="Oval 7"/>
          <p:cNvSpPr>
            <a:spLocks noChangeArrowheads="1"/>
          </p:cNvSpPr>
          <p:nvPr/>
        </p:nvSpPr>
        <p:spPr bwMode="auto">
          <a:xfrm>
            <a:off x="6858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44" name="Oval 8"/>
          <p:cNvSpPr>
            <a:spLocks noChangeArrowheads="1"/>
          </p:cNvSpPr>
          <p:nvPr/>
        </p:nvSpPr>
        <p:spPr bwMode="auto">
          <a:xfrm>
            <a:off x="6934200" y="6096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51" name="Oval 15"/>
          <p:cNvSpPr>
            <a:spLocks noChangeArrowheads="1"/>
          </p:cNvSpPr>
          <p:nvPr/>
        </p:nvSpPr>
        <p:spPr bwMode="auto">
          <a:xfrm>
            <a:off x="7543800" y="4648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52" name="Line 16"/>
          <p:cNvSpPr>
            <a:spLocks noChangeShapeType="1"/>
          </p:cNvSpPr>
          <p:nvPr/>
        </p:nvSpPr>
        <p:spPr bwMode="auto">
          <a:xfrm flipV="1">
            <a:off x="2819400" y="3352800"/>
            <a:ext cx="2057400" cy="1295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hangingPunct="1">
              <a:defRPr/>
            </a:pPr>
            <a:endParaRPr lang="en-US" sz="2000">
              <a:latin typeface="Arial" charset="0"/>
              <a:ea typeface="ＭＳ Ｐゴシック" charset="0"/>
              <a:cs typeface="Arial" charset="0"/>
              <a:sym typeface="Arial" charset="0"/>
            </a:endParaRPr>
          </a:p>
        </p:txBody>
      </p:sp>
      <p:sp>
        <p:nvSpPr>
          <p:cNvPr id="372753" name="Line 17"/>
          <p:cNvSpPr>
            <a:spLocks noChangeShapeType="1"/>
          </p:cNvSpPr>
          <p:nvPr/>
        </p:nvSpPr>
        <p:spPr bwMode="auto">
          <a:xfrm flipV="1">
            <a:off x="2971800" y="1981200"/>
            <a:ext cx="3733800" cy="2209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hangingPunct="1">
              <a:defRPr/>
            </a:pPr>
            <a:endParaRPr lang="en-US" sz="2000">
              <a:latin typeface="Arial" charset="0"/>
              <a:ea typeface="ＭＳ Ｐゴシック" charset="0"/>
              <a:cs typeface="Arial" charset="0"/>
              <a:sym typeface="Arial" charset="0"/>
            </a:endParaRPr>
          </a:p>
        </p:txBody>
      </p:sp>
      <p:sp>
        <p:nvSpPr>
          <p:cNvPr id="372754" name="Line 18"/>
          <p:cNvSpPr>
            <a:spLocks noChangeShapeType="1"/>
          </p:cNvSpPr>
          <p:nvPr/>
        </p:nvSpPr>
        <p:spPr bwMode="auto">
          <a:xfrm flipV="1">
            <a:off x="3124200" y="2209800"/>
            <a:ext cx="2133600" cy="1676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hangingPunct="1">
              <a:defRPr/>
            </a:pPr>
            <a:endParaRPr lang="en-US" sz="2000">
              <a:latin typeface="Arial" charset="0"/>
              <a:ea typeface="ＭＳ Ｐゴシック" charset="0"/>
              <a:cs typeface="Arial" charset="0"/>
              <a:sym typeface="Arial" charset="0"/>
            </a:endParaRPr>
          </a:p>
        </p:txBody>
      </p:sp>
      <p:sp>
        <p:nvSpPr>
          <p:cNvPr id="372755" name="Line 19"/>
          <p:cNvSpPr>
            <a:spLocks noChangeShapeType="1"/>
          </p:cNvSpPr>
          <p:nvPr/>
        </p:nvSpPr>
        <p:spPr bwMode="auto">
          <a:xfrm flipV="1">
            <a:off x="2514600" y="1066800"/>
            <a:ext cx="1600200" cy="3962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hangingPunct="1">
              <a:defRPr/>
            </a:pPr>
            <a:endParaRPr lang="en-US" sz="2000">
              <a:latin typeface="Arial" charset="0"/>
              <a:ea typeface="ＭＳ Ｐゴシック" charset="0"/>
              <a:cs typeface="Arial" charset="0"/>
              <a:sym typeface="Arial" charset="0"/>
            </a:endParaRPr>
          </a:p>
        </p:txBody>
      </p:sp>
      <p:sp>
        <p:nvSpPr>
          <p:cNvPr id="372756" name="Line 20"/>
          <p:cNvSpPr>
            <a:spLocks noChangeShapeType="1"/>
          </p:cNvSpPr>
          <p:nvPr/>
        </p:nvSpPr>
        <p:spPr bwMode="auto">
          <a:xfrm flipV="1">
            <a:off x="2819400" y="1981200"/>
            <a:ext cx="5105400" cy="3352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hangingPunct="1">
              <a:defRPr/>
            </a:pPr>
            <a:endParaRPr lang="en-US" sz="2000">
              <a:latin typeface="Arial" charset="0"/>
              <a:ea typeface="ＭＳ Ｐゴシック" charset="0"/>
              <a:cs typeface="Arial" charset="0"/>
              <a:sym typeface="Arial" charset="0"/>
            </a:endParaRPr>
          </a:p>
        </p:txBody>
      </p:sp>
      <p:sp>
        <p:nvSpPr>
          <p:cNvPr id="372757" name="Oval 21"/>
          <p:cNvSpPr>
            <a:spLocks noChangeArrowheads="1"/>
          </p:cNvSpPr>
          <p:nvPr/>
        </p:nvSpPr>
        <p:spPr bwMode="auto">
          <a:xfrm>
            <a:off x="7010400" y="1219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58" name="Oval 22"/>
          <p:cNvSpPr>
            <a:spLocks noChangeArrowheads="1"/>
          </p:cNvSpPr>
          <p:nvPr/>
        </p:nvSpPr>
        <p:spPr bwMode="auto">
          <a:xfrm>
            <a:off x="7848600" y="1600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59" name="Oval 23"/>
          <p:cNvSpPr>
            <a:spLocks noChangeArrowheads="1"/>
          </p:cNvSpPr>
          <p:nvPr/>
        </p:nvSpPr>
        <p:spPr bwMode="auto">
          <a:xfrm>
            <a:off x="59436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0" name="Oval 24"/>
          <p:cNvSpPr>
            <a:spLocks noChangeArrowheads="1"/>
          </p:cNvSpPr>
          <p:nvPr/>
        </p:nvSpPr>
        <p:spPr bwMode="auto">
          <a:xfrm>
            <a:off x="6172200" y="914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1" name="Oval 25"/>
          <p:cNvSpPr>
            <a:spLocks noChangeArrowheads="1"/>
          </p:cNvSpPr>
          <p:nvPr/>
        </p:nvSpPr>
        <p:spPr bwMode="auto">
          <a:xfrm>
            <a:off x="65532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2" name="Oval 26"/>
          <p:cNvSpPr>
            <a:spLocks noChangeArrowheads="1"/>
          </p:cNvSpPr>
          <p:nvPr/>
        </p:nvSpPr>
        <p:spPr bwMode="auto">
          <a:xfrm>
            <a:off x="7010400" y="2054225"/>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3" name="Oval 27"/>
          <p:cNvSpPr>
            <a:spLocks noChangeArrowheads="1"/>
          </p:cNvSpPr>
          <p:nvPr/>
        </p:nvSpPr>
        <p:spPr bwMode="auto">
          <a:xfrm>
            <a:off x="7239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4" name="Oval 28"/>
          <p:cNvSpPr>
            <a:spLocks noChangeArrowheads="1"/>
          </p:cNvSpPr>
          <p:nvPr/>
        </p:nvSpPr>
        <p:spPr bwMode="auto">
          <a:xfrm>
            <a:off x="4800600" y="3124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5" name="Oval 29"/>
          <p:cNvSpPr>
            <a:spLocks noChangeArrowheads="1"/>
          </p:cNvSpPr>
          <p:nvPr/>
        </p:nvSpPr>
        <p:spPr bwMode="auto">
          <a:xfrm>
            <a:off x="43434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6" name="Oval 30"/>
          <p:cNvSpPr>
            <a:spLocks noChangeArrowheads="1"/>
          </p:cNvSpPr>
          <p:nvPr/>
        </p:nvSpPr>
        <p:spPr bwMode="auto">
          <a:xfrm>
            <a:off x="45720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7" name="Text Box 31"/>
          <p:cNvSpPr txBox="1">
            <a:spLocks noChangeArrowheads="1"/>
          </p:cNvSpPr>
          <p:nvPr/>
        </p:nvSpPr>
        <p:spPr bwMode="auto">
          <a:xfrm>
            <a:off x="609600" y="107950"/>
            <a:ext cx="4953000" cy="461963"/>
          </a:xfrm>
          <a:prstGeom prst="rect">
            <a:avLst/>
          </a:prstGeom>
          <a:solidFill>
            <a:schemeClr val="bg1"/>
          </a:solidFill>
          <a:ln w="28575">
            <a:solidFill>
              <a:schemeClr val="tx2"/>
            </a:solidFill>
            <a:miter lim="800000"/>
            <a:headEnd/>
            <a:tailEnd/>
          </a:ln>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hangingPunct="1">
              <a:spcBef>
                <a:spcPct val="50000"/>
              </a:spcBef>
            </a:pPr>
            <a:r>
              <a:rPr lang="zh-TW" altLang="en-US" b="1"/>
              <a:t>长老 </a:t>
            </a:r>
            <a:r>
              <a:rPr lang="en-US" altLang="zh-TW" b="1"/>
              <a:t>= </a:t>
            </a:r>
            <a:r>
              <a:rPr lang="zh-TW" altLang="en-US" b="1"/>
              <a:t>监督 </a:t>
            </a:r>
            <a:r>
              <a:rPr lang="en-US" altLang="zh-TW" b="1"/>
              <a:t>= </a:t>
            </a:r>
            <a:r>
              <a:rPr lang="zh-TW" altLang="en-US" b="1"/>
              <a:t>会督 </a:t>
            </a:r>
            <a:r>
              <a:rPr lang="en-US" altLang="zh-TW" b="1"/>
              <a:t>= </a:t>
            </a:r>
            <a:r>
              <a:rPr lang="zh-TW" altLang="en-US" b="1"/>
              <a:t>牧师</a:t>
            </a:r>
          </a:p>
        </p:txBody>
      </p:sp>
      <p:sp>
        <p:nvSpPr>
          <p:cNvPr id="372768" name="Oval 32"/>
          <p:cNvSpPr>
            <a:spLocks noChangeArrowheads="1"/>
          </p:cNvSpPr>
          <p:nvPr/>
        </p:nvSpPr>
        <p:spPr bwMode="auto">
          <a:xfrm>
            <a:off x="4114800" y="685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2000"/>
          </a:p>
        </p:txBody>
      </p:sp>
      <p:sp>
        <p:nvSpPr>
          <p:cNvPr id="372769" name="Rectangle 33"/>
          <p:cNvSpPr>
            <a:spLocks noGrp="1" noChangeArrowheads="1"/>
          </p:cNvSpPr>
          <p:nvPr>
            <p:ph type="title" idx="4294967295"/>
          </p:nvPr>
        </p:nvSpPr>
        <p:spPr bwMode="auto">
          <a:xfrm>
            <a:off x="609600" y="903288"/>
            <a:ext cx="2743200" cy="1274762"/>
          </a:xfrm>
          <a:prstGeom prst="rect">
            <a:avLst/>
          </a:prstGeom>
          <a:effectLst>
            <a:outerShdw blurRad="63500" dist="53882" dir="2700000" algn="ctr" rotWithShape="0">
              <a:schemeClr val="tx1">
                <a:alpha val="74998"/>
              </a:schemeClr>
            </a:outerShdw>
          </a:effectLst>
        </p:spPr>
        <p:txBody>
          <a:bodyPr lIns="73622" tIns="36810" rIns="73622" bIns="36810">
            <a:spAutoFit/>
          </a:bodyPr>
          <a:lstStyle/>
          <a:p>
            <a:pPr>
              <a:spcBef>
                <a:spcPct val="50000"/>
              </a:spcBef>
            </a:pPr>
            <a:r>
              <a:rPr lang="zh-TW" altLang="en-US" sz="3900" b="1">
                <a:solidFill>
                  <a:srgbClr val="FFEA18"/>
                </a:solidFill>
                <a:latin typeface="Comic Sans MS" pitchFamily="66" charset="0"/>
              </a:rPr>
              <a:t>各处所提及的长老</a:t>
            </a:r>
          </a:p>
        </p:txBody>
      </p:sp>
      <p:sp>
        <p:nvSpPr>
          <p:cNvPr id="372770" name="Text Box 34"/>
          <p:cNvSpPr txBox="1">
            <a:spLocks noChangeArrowheads="1"/>
          </p:cNvSpPr>
          <p:nvPr/>
        </p:nvSpPr>
        <p:spPr bwMode="auto">
          <a:xfrm>
            <a:off x="9286875" y="0"/>
            <a:ext cx="685800" cy="457200"/>
          </a:xfrm>
          <a:prstGeom prst="rect">
            <a:avLst/>
          </a:prstGeom>
          <a:solidFill>
            <a:schemeClr val="accent1"/>
          </a:solidFill>
          <a:ln>
            <a:noFill/>
          </a:ln>
          <a:effectLst>
            <a:outerShdw dist="35921" dir="2700000" algn="ctr" rotWithShape="0">
              <a:schemeClr val="tx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1">
              <a:defRPr/>
            </a:pPr>
            <a:r>
              <a:rPr lang="en-US" b="1">
                <a:latin typeface="Arial" charset="0"/>
                <a:ea typeface="ＭＳ Ｐゴシック" charset="0"/>
                <a:cs typeface="Arial" charset="0"/>
                <a:sym typeface="Arial" charset="0"/>
              </a:rPr>
              <a:t>55</a:t>
            </a:r>
          </a:p>
        </p:txBody>
      </p:sp>
      <p:sp>
        <p:nvSpPr>
          <p:cNvPr id="372747" name="Text Box 11"/>
          <p:cNvSpPr txBox="1">
            <a:spLocks noChangeArrowheads="1"/>
          </p:cNvSpPr>
          <p:nvPr/>
        </p:nvSpPr>
        <p:spPr bwMode="auto">
          <a:xfrm>
            <a:off x="468313" y="4098925"/>
            <a:ext cx="6705600" cy="1169988"/>
          </a:xfrm>
          <a:prstGeom prst="rect">
            <a:avLst/>
          </a:prstGeom>
          <a:solidFill>
            <a:srgbClr val="00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spcBef>
                <a:spcPct val="50000"/>
              </a:spcBef>
            </a:pPr>
            <a:r>
              <a:rPr lang="zh-TW" altLang="en-US" sz="2000" b="1">
                <a:solidFill>
                  <a:srgbClr val="FFFFFF"/>
                </a:solidFill>
              </a:rPr>
              <a:t>加拉太（主后</a:t>
            </a:r>
            <a:r>
              <a:rPr lang="en-US" altLang="zh-TW" sz="2000" b="1">
                <a:solidFill>
                  <a:srgbClr val="FFFFFF"/>
                </a:solidFill>
              </a:rPr>
              <a:t>48</a:t>
            </a:r>
            <a:r>
              <a:rPr lang="zh-TW" altLang="en-US" sz="2000" b="1">
                <a:solidFill>
                  <a:srgbClr val="FFFFFF"/>
                </a:solidFill>
              </a:rPr>
              <a:t>）</a:t>
            </a:r>
          </a:p>
          <a:p>
            <a:pPr eaLnBrk="1" hangingPunct="1">
              <a:spcBef>
                <a:spcPct val="50000"/>
              </a:spcBef>
            </a:pPr>
            <a:r>
              <a:rPr lang="en-US" altLang="en-US" sz="2000" b="1">
                <a:solidFill>
                  <a:srgbClr val="FFFFFF"/>
                </a:solidFill>
              </a:rPr>
              <a:t>NIV Acts 14:23 </a:t>
            </a:r>
            <a:r>
              <a:rPr lang="zh-TW" altLang="en-US" sz="2000" b="1">
                <a:solidFill>
                  <a:srgbClr val="FFFFFF"/>
                </a:solidFill>
              </a:rPr>
              <a:t>两人在各教会为他们指派了长老； 禁食祈祷之后， 就把他们交讬给所信的主。</a:t>
            </a:r>
            <a:endParaRPr lang="en-US" altLang="en-US" sz="2000"/>
          </a:p>
        </p:txBody>
      </p:sp>
      <p:sp>
        <p:nvSpPr>
          <p:cNvPr id="372748" name="Text Box 12"/>
          <p:cNvSpPr txBox="1">
            <a:spLocks noChangeArrowheads="1"/>
          </p:cNvSpPr>
          <p:nvPr/>
        </p:nvSpPr>
        <p:spPr bwMode="auto">
          <a:xfrm>
            <a:off x="468313" y="4479925"/>
            <a:ext cx="6705600" cy="13239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spcBef>
                <a:spcPct val="50000"/>
              </a:spcBef>
            </a:pPr>
            <a:r>
              <a:rPr lang="zh-TW" altLang="en-US" sz="2000" b="1">
                <a:solidFill>
                  <a:srgbClr val="FFFFFF"/>
                </a:solidFill>
              </a:rPr>
              <a:t>革哩底（主后</a:t>
            </a:r>
            <a:r>
              <a:rPr lang="en-US" altLang="zh-TW" sz="2000" b="1">
                <a:solidFill>
                  <a:srgbClr val="FFFFFF"/>
                </a:solidFill>
              </a:rPr>
              <a:t>66</a:t>
            </a:r>
            <a:r>
              <a:rPr lang="zh-TW" altLang="en-US" sz="2000" b="1">
                <a:solidFill>
                  <a:srgbClr val="FFFFFF"/>
                </a:solidFill>
              </a:rPr>
              <a:t>）</a:t>
            </a:r>
            <a:endParaRPr lang="en-US" altLang="ja-JP" sz="2000" b="1">
              <a:solidFill>
                <a:srgbClr val="FFFFFF"/>
              </a:solidFill>
            </a:endParaRPr>
          </a:p>
          <a:p>
            <a:pPr eaLnBrk="1" hangingPunct="1"/>
            <a:endParaRPr lang="en-US" altLang="en-US" sz="2000" b="1">
              <a:solidFill>
                <a:srgbClr val="FFFFFF"/>
              </a:solidFill>
            </a:endParaRPr>
          </a:p>
          <a:p>
            <a:pPr eaLnBrk="1" hangingPunct="1"/>
            <a:r>
              <a:rPr lang="en-US" altLang="en-US" sz="2000" b="1">
                <a:solidFill>
                  <a:srgbClr val="FFFFFF"/>
                </a:solidFill>
              </a:rPr>
              <a:t>NIV Titus 1:5</a:t>
            </a:r>
            <a:r>
              <a:rPr lang="zh-TW" altLang="en-US" sz="2000" b="1">
                <a:solidFill>
                  <a:srgbClr val="FFFFFF"/>
                </a:solidFill>
              </a:rPr>
              <a:t>我从前留你在克里特岛， 是要你办好没有办完的事， 并且照我所吩咐的， 在各城设立长老。 </a:t>
            </a:r>
            <a:endParaRPr lang="en-US" altLang="en-US" sz="1800"/>
          </a:p>
        </p:txBody>
      </p:sp>
      <p:sp>
        <p:nvSpPr>
          <p:cNvPr id="372749" name="Text Box 13"/>
          <p:cNvSpPr txBox="1">
            <a:spLocks noChangeArrowheads="1"/>
          </p:cNvSpPr>
          <p:nvPr/>
        </p:nvSpPr>
        <p:spPr bwMode="auto">
          <a:xfrm>
            <a:off x="457200" y="4860925"/>
            <a:ext cx="6705600" cy="1323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spcBef>
                <a:spcPct val="50000"/>
              </a:spcBef>
            </a:pPr>
            <a:r>
              <a:rPr lang="zh-TW" altLang="en-US" sz="2000" b="1">
                <a:solidFill>
                  <a:srgbClr val="FFFFFF"/>
                </a:solidFill>
              </a:rPr>
              <a:t>腓立比（主后</a:t>
            </a:r>
            <a:r>
              <a:rPr lang="en-US" altLang="zh-TW" sz="2000" b="1">
                <a:solidFill>
                  <a:srgbClr val="FFFFFF"/>
                </a:solidFill>
              </a:rPr>
              <a:t>62</a:t>
            </a:r>
            <a:r>
              <a:rPr lang="zh-TW" altLang="en-US" sz="2000" b="1">
                <a:solidFill>
                  <a:srgbClr val="FFFFFF"/>
                </a:solidFill>
              </a:rPr>
              <a:t>）</a:t>
            </a:r>
            <a:endParaRPr lang="en-US" altLang="ja-JP" sz="2000" b="1">
              <a:solidFill>
                <a:srgbClr val="FFFFFF"/>
              </a:solidFill>
            </a:endParaRPr>
          </a:p>
          <a:p>
            <a:pPr eaLnBrk="1" hangingPunct="1"/>
            <a:endParaRPr lang="en-US" altLang="en-US" sz="2000" b="1">
              <a:solidFill>
                <a:srgbClr val="FFFFFF"/>
              </a:solidFill>
            </a:endParaRPr>
          </a:p>
          <a:p>
            <a:pPr eaLnBrk="1" hangingPunct="1"/>
            <a:r>
              <a:rPr lang="en-US" altLang="en-US" sz="2000" b="1">
                <a:solidFill>
                  <a:srgbClr val="FFFFFF"/>
                </a:solidFill>
              </a:rPr>
              <a:t>NIV Philippians 1:1 </a:t>
            </a:r>
            <a:r>
              <a:rPr lang="zh-TW" altLang="en-US" sz="2000" b="1">
                <a:solidFill>
                  <a:srgbClr val="FFFFFF"/>
                </a:solidFill>
              </a:rPr>
              <a:t>基督耶稣的仆人保罗和提摩太， 写信给所有住在腓立比， 在基督耶稣里的圣徒、 监督和执事</a:t>
            </a:r>
            <a:r>
              <a:rPr lang="en-US" altLang="ja-JP" sz="2000" b="1">
                <a:solidFill>
                  <a:srgbClr val="FFFFFF"/>
                </a:solidFill>
              </a:rPr>
              <a:t>:</a:t>
            </a:r>
            <a:endParaRPr lang="en-US" altLang="en-US" sz="1800"/>
          </a:p>
        </p:txBody>
      </p:sp>
      <p:sp>
        <p:nvSpPr>
          <p:cNvPr id="372750" name="Text Box 14"/>
          <p:cNvSpPr txBox="1">
            <a:spLocks noChangeArrowheads="1"/>
          </p:cNvSpPr>
          <p:nvPr/>
        </p:nvSpPr>
        <p:spPr bwMode="auto">
          <a:xfrm>
            <a:off x="457200" y="5241925"/>
            <a:ext cx="6705600" cy="1323975"/>
          </a:xfrm>
          <a:prstGeom prst="rect">
            <a:avLst/>
          </a:prstGeom>
          <a:solidFill>
            <a:srgbClr val="B400B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r>
              <a:rPr lang="zh-TW" altLang="en-US" sz="2000" b="1">
                <a:solidFill>
                  <a:srgbClr val="FFFFFF"/>
                </a:solidFill>
              </a:rPr>
              <a:t>旁非利亚、加拉太、加帕多家、亚洲及庇推尼（主后</a:t>
            </a:r>
            <a:r>
              <a:rPr lang="en-US" altLang="zh-TW" sz="2000" b="1">
                <a:solidFill>
                  <a:srgbClr val="FFFFFF"/>
                </a:solidFill>
              </a:rPr>
              <a:t>64</a:t>
            </a:r>
            <a:r>
              <a:rPr lang="zh-TW" altLang="en-US" sz="2000" b="1">
                <a:solidFill>
                  <a:srgbClr val="FFFFFF"/>
                </a:solidFill>
              </a:rPr>
              <a:t>）</a:t>
            </a:r>
          </a:p>
          <a:p>
            <a:pPr eaLnBrk="1" hangingPunct="1"/>
            <a:r>
              <a:rPr lang="zh-TW" altLang="en-US" sz="2000" b="1">
                <a:solidFill>
                  <a:srgbClr val="FFFFFF"/>
                </a:solidFill>
              </a:rPr>
              <a:t>彼</a:t>
            </a:r>
            <a:r>
              <a:rPr lang="en-US" altLang="zh-TW" sz="2000" b="1">
                <a:solidFill>
                  <a:srgbClr val="FFFFFF"/>
                </a:solidFill>
              </a:rPr>
              <a:t>5:1</a:t>
            </a:r>
            <a:r>
              <a:rPr lang="zh-TW" altLang="en-US" sz="2000" b="1">
                <a:solidFill>
                  <a:srgbClr val="FFFFFF"/>
                </a:solidFill>
              </a:rPr>
              <a:t>「我这作长老</a:t>
            </a:r>
            <a:r>
              <a:rPr lang="en-US" altLang="zh-TW" sz="2000" b="1">
                <a:solidFill>
                  <a:srgbClr val="FFFFFF"/>
                </a:solidFill>
              </a:rPr>
              <a:t>……</a:t>
            </a:r>
            <a:r>
              <a:rPr lang="zh-TW" altLang="en-US" sz="2000" b="1">
                <a:solidFill>
                  <a:srgbClr val="FFFFFF"/>
                </a:solidFill>
              </a:rPr>
              <a:t>劝你们中间与我同作长老的人。」</a:t>
            </a:r>
            <a:br>
              <a:rPr lang="en-US" altLang="zh-TW" sz="2000" b="1">
                <a:solidFill>
                  <a:srgbClr val="FFFFFF"/>
                </a:solidFill>
              </a:rPr>
            </a:br>
            <a:br>
              <a:rPr lang="en-US" altLang="zh-TW" sz="2000" b="1">
                <a:solidFill>
                  <a:srgbClr val="FFFFFF"/>
                </a:solidFill>
              </a:rPr>
            </a:br>
            <a:r>
              <a:rPr lang="zh-TW" altLang="en-US" sz="2000" b="1">
                <a:solidFill>
                  <a:srgbClr val="FFFFFF"/>
                </a:solidFill>
              </a:rPr>
              <a:t>（参</a:t>
            </a:r>
            <a:r>
              <a:rPr lang="en-US" altLang="zh-TW" sz="2000" b="1">
                <a:solidFill>
                  <a:srgbClr val="FFFFFF"/>
                </a:solidFill>
              </a:rPr>
              <a:t>1:1</a:t>
            </a:r>
            <a:r>
              <a:rPr lang="zh-TW" altLang="en-US" sz="2000" b="1">
                <a:solidFill>
                  <a:srgbClr val="FFFFFF"/>
                </a:solidFill>
              </a:rPr>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72751"/>
                                        </p:tgtEl>
                                        <p:attrNameLst>
                                          <p:attrName>style.visibility</p:attrName>
                                        </p:attrNameLst>
                                      </p:cBhvr>
                                      <p:to>
                                        <p:strVal val="visible"/>
                                      </p:to>
                                    </p:set>
                                    <p:anim calcmode="lin" valueType="num">
                                      <p:cBhvr>
                                        <p:cTn id="7" dur="500" fill="hold"/>
                                        <p:tgtEl>
                                          <p:spTgt spid="372751"/>
                                        </p:tgtEl>
                                        <p:attrNameLst>
                                          <p:attrName>ppt_w</p:attrName>
                                        </p:attrNameLst>
                                      </p:cBhvr>
                                      <p:tavLst>
                                        <p:tav tm="0">
                                          <p:val>
                                            <p:strVal val="(6*min(max(#ppt_w*#ppt_h,.3),1)-7.4)/-.7*#ppt_w"/>
                                          </p:val>
                                        </p:tav>
                                        <p:tav tm="100000">
                                          <p:val>
                                            <p:strVal val="#ppt_w"/>
                                          </p:val>
                                        </p:tav>
                                      </p:tavLst>
                                    </p:anim>
                                    <p:anim calcmode="lin" valueType="num">
                                      <p:cBhvr>
                                        <p:cTn id="8" dur="500" fill="hold"/>
                                        <p:tgtEl>
                                          <p:spTgt spid="372751"/>
                                        </p:tgtEl>
                                        <p:attrNameLst>
                                          <p:attrName>ppt_h</p:attrName>
                                        </p:attrNameLst>
                                      </p:cBhvr>
                                      <p:tavLst>
                                        <p:tav tm="0">
                                          <p:val>
                                            <p:strVal val="(6*min(max(#ppt_w*#ppt_h,.3),1)-7.4)/-.7*#ppt_h"/>
                                          </p:val>
                                        </p:tav>
                                        <p:tav tm="100000">
                                          <p:val>
                                            <p:strVal val="#ppt_h"/>
                                          </p:val>
                                        </p:tav>
                                      </p:tavLst>
                                    </p:anim>
                                    <p:anim calcmode="lin" valueType="num">
                                      <p:cBhvr>
                                        <p:cTn id="9" dur="500" fill="hold"/>
                                        <p:tgtEl>
                                          <p:spTgt spid="372751"/>
                                        </p:tgtEl>
                                        <p:attrNameLst>
                                          <p:attrName>ppt_x</p:attrName>
                                        </p:attrNameLst>
                                      </p:cBhvr>
                                      <p:tavLst>
                                        <p:tav tm="0">
                                          <p:val>
                                            <p:fltVal val="0.5"/>
                                          </p:val>
                                        </p:tav>
                                        <p:tav tm="100000">
                                          <p:val>
                                            <p:strVal val="#ppt_x"/>
                                          </p:val>
                                        </p:tav>
                                      </p:tavLst>
                                    </p:anim>
                                    <p:anim calcmode="lin" valueType="num">
                                      <p:cBhvr>
                                        <p:cTn id="10" dur="500" fill="hold"/>
                                        <p:tgtEl>
                                          <p:spTgt spid="372751"/>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72741"/>
                                        </p:tgtEl>
                                        <p:attrNameLst>
                                          <p:attrName>style.visibility</p:attrName>
                                        </p:attrNameLst>
                                      </p:cBhvr>
                                      <p:to>
                                        <p:strVal val="visible"/>
                                      </p:to>
                                    </p:set>
                                    <p:animEffect transition="in" filter="wipe(up)">
                                      <p:cBhvr>
                                        <p:cTn id="15" dur="500"/>
                                        <p:tgtEl>
                                          <p:spTgt spid="37274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727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372742"/>
                                        </p:tgtEl>
                                        <p:attrNameLst>
                                          <p:attrName>style.visibility</p:attrName>
                                        </p:attrNameLst>
                                      </p:cBhvr>
                                      <p:to>
                                        <p:strVal val="visible"/>
                                      </p:to>
                                    </p:set>
                                    <p:anim calcmode="lin" valueType="num">
                                      <p:cBhvr>
                                        <p:cTn id="23" dur="500" fill="hold"/>
                                        <p:tgtEl>
                                          <p:spTgt spid="372742"/>
                                        </p:tgtEl>
                                        <p:attrNameLst>
                                          <p:attrName>ppt_w</p:attrName>
                                        </p:attrNameLst>
                                      </p:cBhvr>
                                      <p:tavLst>
                                        <p:tav tm="0">
                                          <p:val>
                                            <p:strVal val="(6*min(max(#ppt_w*#ppt_h,.3),1)-7.4)/-.7*#ppt_w"/>
                                          </p:val>
                                        </p:tav>
                                        <p:tav tm="100000">
                                          <p:val>
                                            <p:strVal val="#ppt_w"/>
                                          </p:val>
                                        </p:tav>
                                      </p:tavLst>
                                    </p:anim>
                                    <p:anim calcmode="lin" valueType="num">
                                      <p:cBhvr>
                                        <p:cTn id="24" dur="500" fill="hold"/>
                                        <p:tgtEl>
                                          <p:spTgt spid="372742"/>
                                        </p:tgtEl>
                                        <p:attrNameLst>
                                          <p:attrName>ppt_h</p:attrName>
                                        </p:attrNameLst>
                                      </p:cBhvr>
                                      <p:tavLst>
                                        <p:tav tm="0">
                                          <p:val>
                                            <p:strVal val="(6*min(max(#ppt_w*#ppt_h,.3),1)-7.4)/-.7*#ppt_h"/>
                                          </p:val>
                                        </p:tav>
                                        <p:tav tm="100000">
                                          <p:val>
                                            <p:strVal val="#ppt_h"/>
                                          </p:val>
                                        </p:tav>
                                      </p:tavLst>
                                    </p:anim>
                                    <p:anim calcmode="lin" valueType="num">
                                      <p:cBhvr>
                                        <p:cTn id="25" dur="500" fill="hold"/>
                                        <p:tgtEl>
                                          <p:spTgt spid="372742"/>
                                        </p:tgtEl>
                                        <p:attrNameLst>
                                          <p:attrName>ppt_x</p:attrName>
                                        </p:attrNameLst>
                                      </p:cBhvr>
                                      <p:tavLst>
                                        <p:tav tm="0">
                                          <p:val>
                                            <p:fltVal val="0.5"/>
                                          </p:val>
                                        </p:tav>
                                        <p:tav tm="100000">
                                          <p:val>
                                            <p:strVal val="#ppt_x"/>
                                          </p:val>
                                        </p:tav>
                                      </p:tavLst>
                                    </p:anim>
                                    <p:anim calcmode="lin" valueType="num">
                                      <p:cBhvr>
                                        <p:cTn id="26" dur="500" fill="hold"/>
                                        <p:tgtEl>
                                          <p:spTgt spid="372742"/>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372754"/>
                                        </p:tgtEl>
                                        <p:attrNameLst>
                                          <p:attrName>style.visibility</p:attrName>
                                        </p:attrNameLst>
                                      </p:cBhvr>
                                      <p:to>
                                        <p:strVal val="visible"/>
                                      </p:to>
                                    </p:set>
                                    <p:animEffect transition="in" filter="wipe(down)">
                                      <p:cBhvr>
                                        <p:cTn id="30" dur="500"/>
                                        <p:tgtEl>
                                          <p:spTgt spid="372754"/>
                                        </p:tgtEl>
                                      </p:cBhvr>
                                    </p:animEffec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7274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372743"/>
                                        </p:tgtEl>
                                        <p:attrNameLst>
                                          <p:attrName>style.visibility</p:attrName>
                                        </p:attrNameLst>
                                      </p:cBhvr>
                                      <p:to>
                                        <p:strVal val="visible"/>
                                      </p:to>
                                    </p:set>
                                    <p:anim calcmode="lin" valueType="num">
                                      <p:cBhvr>
                                        <p:cTn id="38" dur="500" fill="hold"/>
                                        <p:tgtEl>
                                          <p:spTgt spid="372743"/>
                                        </p:tgtEl>
                                        <p:attrNameLst>
                                          <p:attrName>ppt_w</p:attrName>
                                        </p:attrNameLst>
                                      </p:cBhvr>
                                      <p:tavLst>
                                        <p:tav tm="0">
                                          <p:val>
                                            <p:strVal val="(6*min(max(#ppt_w*#ppt_h,.3),1)-7.4)/-.7*#ppt_w"/>
                                          </p:val>
                                        </p:tav>
                                        <p:tav tm="100000">
                                          <p:val>
                                            <p:strVal val="#ppt_w"/>
                                          </p:val>
                                        </p:tav>
                                      </p:tavLst>
                                    </p:anim>
                                    <p:anim calcmode="lin" valueType="num">
                                      <p:cBhvr>
                                        <p:cTn id="39" dur="500" fill="hold"/>
                                        <p:tgtEl>
                                          <p:spTgt spid="372743"/>
                                        </p:tgtEl>
                                        <p:attrNameLst>
                                          <p:attrName>ppt_h</p:attrName>
                                        </p:attrNameLst>
                                      </p:cBhvr>
                                      <p:tavLst>
                                        <p:tav tm="0">
                                          <p:val>
                                            <p:strVal val="(6*min(max(#ppt_w*#ppt_h,.3),1)-7.4)/-.7*#ppt_h"/>
                                          </p:val>
                                        </p:tav>
                                        <p:tav tm="100000">
                                          <p:val>
                                            <p:strVal val="#ppt_h"/>
                                          </p:val>
                                        </p:tav>
                                      </p:tavLst>
                                    </p:anim>
                                    <p:anim calcmode="lin" valueType="num">
                                      <p:cBhvr>
                                        <p:cTn id="40" dur="500" fill="hold"/>
                                        <p:tgtEl>
                                          <p:spTgt spid="372743"/>
                                        </p:tgtEl>
                                        <p:attrNameLst>
                                          <p:attrName>ppt_x</p:attrName>
                                        </p:attrNameLst>
                                      </p:cBhvr>
                                      <p:tavLst>
                                        <p:tav tm="0">
                                          <p:val>
                                            <p:fltVal val="0.5"/>
                                          </p:val>
                                        </p:tav>
                                        <p:tav tm="100000">
                                          <p:val>
                                            <p:strVal val="#ppt_x"/>
                                          </p:val>
                                        </p:tav>
                                      </p:tavLst>
                                    </p:anim>
                                    <p:anim calcmode="lin" valueType="num">
                                      <p:cBhvr>
                                        <p:cTn id="41" dur="500" fill="hold"/>
                                        <p:tgtEl>
                                          <p:spTgt spid="372743"/>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500"/>
                            </p:stCondLst>
                            <p:childTnLst>
                              <p:par>
                                <p:cTn id="43" presetID="23" presetClass="entr" presetSubtype="36" fill="hold" grpId="0" nodeType="afterEffect">
                                  <p:stCondLst>
                                    <p:cond delay="0"/>
                                  </p:stCondLst>
                                  <p:childTnLst>
                                    <p:set>
                                      <p:cBhvr>
                                        <p:cTn id="44" dur="1" fill="hold">
                                          <p:stCondLst>
                                            <p:cond delay="0"/>
                                          </p:stCondLst>
                                        </p:cTn>
                                        <p:tgtEl>
                                          <p:spTgt spid="372761"/>
                                        </p:tgtEl>
                                        <p:attrNameLst>
                                          <p:attrName>style.visibility</p:attrName>
                                        </p:attrNameLst>
                                      </p:cBhvr>
                                      <p:to>
                                        <p:strVal val="visible"/>
                                      </p:to>
                                    </p:set>
                                    <p:anim calcmode="lin" valueType="num">
                                      <p:cBhvr>
                                        <p:cTn id="45" dur="500" fill="hold"/>
                                        <p:tgtEl>
                                          <p:spTgt spid="372761"/>
                                        </p:tgtEl>
                                        <p:attrNameLst>
                                          <p:attrName>ppt_w</p:attrName>
                                        </p:attrNameLst>
                                      </p:cBhvr>
                                      <p:tavLst>
                                        <p:tav tm="0">
                                          <p:val>
                                            <p:strVal val="(6*min(max(#ppt_w*#ppt_h,.3),1)-7.4)/-.7*#ppt_w"/>
                                          </p:val>
                                        </p:tav>
                                        <p:tav tm="100000">
                                          <p:val>
                                            <p:strVal val="#ppt_w"/>
                                          </p:val>
                                        </p:tav>
                                      </p:tavLst>
                                    </p:anim>
                                    <p:anim calcmode="lin" valueType="num">
                                      <p:cBhvr>
                                        <p:cTn id="46" dur="500" fill="hold"/>
                                        <p:tgtEl>
                                          <p:spTgt spid="372761"/>
                                        </p:tgtEl>
                                        <p:attrNameLst>
                                          <p:attrName>ppt_h</p:attrName>
                                        </p:attrNameLst>
                                      </p:cBhvr>
                                      <p:tavLst>
                                        <p:tav tm="0">
                                          <p:val>
                                            <p:strVal val="(6*min(max(#ppt_w*#ppt_h,.3),1)-7.4)/-.7*#ppt_h"/>
                                          </p:val>
                                        </p:tav>
                                        <p:tav tm="100000">
                                          <p:val>
                                            <p:strVal val="#ppt_h"/>
                                          </p:val>
                                        </p:tav>
                                      </p:tavLst>
                                    </p:anim>
                                    <p:anim calcmode="lin" valueType="num">
                                      <p:cBhvr>
                                        <p:cTn id="47" dur="500" fill="hold"/>
                                        <p:tgtEl>
                                          <p:spTgt spid="372761"/>
                                        </p:tgtEl>
                                        <p:attrNameLst>
                                          <p:attrName>ppt_x</p:attrName>
                                        </p:attrNameLst>
                                      </p:cBhvr>
                                      <p:tavLst>
                                        <p:tav tm="0">
                                          <p:val>
                                            <p:fltVal val="0.5"/>
                                          </p:val>
                                        </p:tav>
                                        <p:tav tm="100000">
                                          <p:val>
                                            <p:strVal val="#ppt_x"/>
                                          </p:val>
                                        </p:tav>
                                      </p:tavLst>
                                    </p:anim>
                                    <p:anim calcmode="lin" valueType="num">
                                      <p:cBhvr>
                                        <p:cTn id="48" dur="500" fill="hold"/>
                                        <p:tgtEl>
                                          <p:spTgt spid="372761"/>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1000"/>
                            </p:stCondLst>
                            <p:childTnLst>
                              <p:par>
                                <p:cTn id="50" presetID="23" presetClass="entr" presetSubtype="36" fill="hold" grpId="0" nodeType="afterEffect">
                                  <p:stCondLst>
                                    <p:cond delay="0"/>
                                  </p:stCondLst>
                                  <p:childTnLst>
                                    <p:set>
                                      <p:cBhvr>
                                        <p:cTn id="51" dur="1" fill="hold">
                                          <p:stCondLst>
                                            <p:cond delay="0"/>
                                          </p:stCondLst>
                                        </p:cTn>
                                        <p:tgtEl>
                                          <p:spTgt spid="372762"/>
                                        </p:tgtEl>
                                        <p:attrNameLst>
                                          <p:attrName>style.visibility</p:attrName>
                                        </p:attrNameLst>
                                      </p:cBhvr>
                                      <p:to>
                                        <p:strVal val="visible"/>
                                      </p:to>
                                    </p:set>
                                    <p:anim calcmode="lin" valueType="num">
                                      <p:cBhvr>
                                        <p:cTn id="52" dur="500" fill="hold"/>
                                        <p:tgtEl>
                                          <p:spTgt spid="372762"/>
                                        </p:tgtEl>
                                        <p:attrNameLst>
                                          <p:attrName>ppt_w</p:attrName>
                                        </p:attrNameLst>
                                      </p:cBhvr>
                                      <p:tavLst>
                                        <p:tav tm="0">
                                          <p:val>
                                            <p:strVal val="(6*min(max(#ppt_w*#ppt_h,.3),1)-7.4)/-.7*#ppt_w"/>
                                          </p:val>
                                        </p:tav>
                                        <p:tav tm="100000">
                                          <p:val>
                                            <p:strVal val="#ppt_w"/>
                                          </p:val>
                                        </p:tav>
                                      </p:tavLst>
                                    </p:anim>
                                    <p:anim calcmode="lin" valueType="num">
                                      <p:cBhvr>
                                        <p:cTn id="53" dur="500" fill="hold"/>
                                        <p:tgtEl>
                                          <p:spTgt spid="372762"/>
                                        </p:tgtEl>
                                        <p:attrNameLst>
                                          <p:attrName>ppt_h</p:attrName>
                                        </p:attrNameLst>
                                      </p:cBhvr>
                                      <p:tavLst>
                                        <p:tav tm="0">
                                          <p:val>
                                            <p:strVal val="(6*min(max(#ppt_w*#ppt_h,.3),1)-7.4)/-.7*#ppt_h"/>
                                          </p:val>
                                        </p:tav>
                                        <p:tav tm="100000">
                                          <p:val>
                                            <p:strVal val="#ppt_h"/>
                                          </p:val>
                                        </p:tav>
                                      </p:tavLst>
                                    </p:anim>
                                    <p:anim calcmode="lin" valueType="num">
                                      <p:cBhvr>
                                        <p:cTn id="54" dur="500" fill="hold"/>
                                        <p:tgtEl>
                                          <p:spTgt spid="372762"/>
                                        </p:tgtEl>
                                        <p:attrNameLst>
                                          <p:attrName>ppt_x</p:attrName>
                                        </p:attrNameLst>
                                      </p:cBhvr>
                                      <p:tavLst>
                                        <p:tav tm="0">
                                          <p:val>
                                            <p:fltVal val="0.5"/>
                                          </p:val>
                                        </p:tav>
                                        <p:tav tm="100000">
                                          <p:val>
                                            <p:strVal val="#ppt_x"/>
                                          </p:val>
                                        </p:tav>
                                      </p:tavLst>
                                    </p:anim>
                                    <p:anim calcmode="lin" valueType="num">
                                      <p:cBhvr>
                                        <p:cTn id="55" dur="500" fill="hold"/>
                                        <p:tgtEl>
                                          <p:spTgt spid="372762"/>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1500"/>
                            </p:stCondLst>
                            <p:childTnLst>
                              <p:par>
                                <p:cTn id="57" presetID="23" presetClass="entr" presetSubtype="36" fill="hold" grpId="0" nodeType="afterEffect">
                                  <p:stCondLst>
                                    <p:cond delay="0"/>
                                  </p:stCondLst>
                                  <p:childTnLst>
                                    <p:set>
                                      <p:cBhvr>
                                        <p:cTn id="58" dur="1" fill="hold">
                                          <p:stCondLst>
                                            <p:cond delay="0"/>
                                          </p:stCondLst>
                                        </p:cTn>
                                        <p:tgtEl>
                                          <p:spTgt spid="372763"/>
                                        </p:tgtEl>
                                        <p:attrNameLst>
                                          <p:attrName>style.visibility</p:attrName>
                                        </p:attrNameLst>
                                      </p:cBhvr>
                                      <p:to>
                                        <p:strVal val="visible"/>
                                      </p:to>
                                    </p:set>
                                    <p:anim calcmode="lin" valueType="num">
                                      <p:cBhvr>
                                        <p:cTn id="59" dur="500" fill="hold"/>
                                        <p:tgtEl>
                                          <p:spTgt spid="372763"/>
                                        </p:tgtEl>
                                        <p:attrNameLst>
                                          <p:attrName>ppt_w</p:attrName>
                                        </p:attrNameLst>
                                      </p:cBhvr>
                                      <p:tavLst>
                                        <p:tav tm="0">
                                          <p:val>
                                            <p:strVal val="(6*min(max(#ppt_w*#ppt_h,.3),1)-7.4)/-.7*#ppt_w"/>
                                          </p:val>
                                        </p:tav>
                                        <p:tav tm="100000">
                                          <p:val>
                                            <p:strVal val="#ppt_w"/>
                                          </p:val>
                                        </p:tav>
                                      </p:tavLst>
                                    </p:anim>
                                    <p:anim calcmode="lin" valueType="num">
                                      <p:cBhvr>
                                        <p:cTn id="60" dur="500" fill="hold"/>
                                        <p:tgtEl>
                                          <p:spTgt spid="372763"/>
                                        </p:tgtEl>
                                        <p:attrNameLst>
                                          <p:attrName>ppt_h</p:attrName>
                                        </p:attrNameLst>
                                      </p:cBhvr>
                                      <p:tavLst>
                                        <p:tav tm="0">
                                          <p:val>
                                            <p:strVal val="(6*min(max(#ppt_w*#ppt_h,.3),1)-7.4)/-.7*#ppt_h"/>
                                          </p:val>
                                        </p:tav>
                                        <p:tav tm="100000">
                                          <p:val>
                                            <p:strVal val="#ppt_h"/>
                                          </p:val>
                                        </p:tav>
                                      </p:tavLst>
                                    </p:anim>
                                    <p:anim calcmode="lin" valueType="num">
                                      <p:cBhvr>
                                        <p:cTn id="61" dur="500" fill="hold"/>
                                        <p:tgtEl>
                                          <p:spTgt spid="372763"/>
                                        </p:tgtEl>
                                        <p:attrNameLst>
                                          <p:attrName>ppt_x</p:attrName>
                                        </p:attrNameLst>
                                      </p:cBhvr>
                                      <p:tavLst>
                                        <p:tav tm="0">
                                          <p:val>
                                            <p:fltVal val="0.5"/>
                                          </p:val>
                                        </p:tav>
                                        <p:tav tm="100000">
                                          <p:val>
                                            <p:strVal val="#ppt_x"/>
                                          </p:val>
                                        </p:tav>
                                      </p:tavLst>
                                    </p:anim>
                                    <p:anim calcmode="lin" valueType="num">
                                      <p:cBhvr>
                                        <p:cTn id="62" dur="500" fill="hold"/>
                                        <p:tgtEl>
                                          <p:spTgt spid="372763"/>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2000"/>
                            </p:stCondLst>
                            <p:childTnLst>
                              <p:par>
                                <p:cTn id="64" presetID="22" presetClass="entr" presetSubtype="4" fill="hold" nodeType="afterEffect">
                                  <p:stCondLst>
                                    <p:cond delay="0"/>
                                  </p:stCondLst>
                                  <p:childTnLst>
                                    <p:set>
                                      <p:cBhvr>
                                        <p:cTn id="65" dur="1" fill="hold">
                                          <p:stCondLst>
                                            <p:cond delay="0"/>
                                          </p:stCondLst>
                                        </p:cTn>
                                        <p:tgtEl>
                                          <p:spTgt spid="372753"/>
                                        </p:tgtEl>
                                        <p:attrNameLst>
                                          <p:attrName>style.visibility</p:attrName>
                                        </p:attrNameLst>
                                      </p:cBhvr>
                                      <p:to>
                                        <p:strVal val="visible"/>
                                      </p:to>
                                    </p:set>
                                    <p:animEffect transition="in" filter="wipe(down)">
                                      <p:cBhvr>
                                        <p:cTn id="66" dur="500"/>
                                        <p:tgtEl>
                                          <p:spTgt spid="372753"/>
                                        </p:tgtEl>
                                      </p:cBhvr>
                                    </p:animEffect>
                                  </p:childTnLst>
                                </p:cTn>
                              </p:par>
                            </p:childTnLst>
                          </p:cTn>
                        </p:par>
                        <p:par>
                          <p:cTn id="67" fill="hold" nodeType="afterGroup">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37274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6" fill="hold" grpId="0" nodeType="clickEffect">
                                  <p:stCondLst>
                                    <p:cond delay="0"/>
                                  </p:stCondLst>
                                  <p:childTnLst>
                                    <p:set>
                                      <p:cBhvr>
                                        <p:cTn id="73" dur="1" fill="hold">
                                          <p:stCondLst>
                                            <p:cond delay="0"/>
                                          </p:stCondLst>
                                        </p:cTn>
                                        <p:tgtEl>
                                          <p:spTgt spid="372766"/>
                                        </p:tgtEl>
                                        <p:attrNameLst>
                                          <p:attrName>style.visibility</p:attrName>
                                        </p:attrNameLst>
                                      </p:cBhvr>
                                      <p:to>
                                        <p:strVal val="visible"/>
                                      </p:to>
                                    </p:set>
                                    <p:anim calcmode="lin" valueType="num">
                                      <p:cBhvr>
                                        <p:cTn id="74" dur="500" fill="hold"/>
                                        <p:tgtEl>
                                          <p:spTgt spid="372766"/>
                                        </p:tgtEl>
                                        <p:attrNameLst>
                                          <p:attrName>ppt_w</p:attrName>
                                        </p:attrNameLst>
                                      </p:cBhvr>
                                      <p:tavLst>
                                        <p:tav tm="0">
                                          <p:val>
                                            <p:strVal val="(6*min(max(#ppt_w*#ppt_h,.3),1)-7.4)/-.7*#ppt_w"/>
                                          </p:val>
                                        </p:tav>
                                        <p:tav tm="100000">
                                          <p:val>
                                            <p:strVal val="#ppt_w"/>
                                          </p:val>
                                        </p:tav>
                                      </p:tavLst>
                                    </p:anim>
                                    <p:anim calcmode="lin" valueType="num">
                                      <p:cBhvr>
                                        <p:cTn id="75" dur="500" fill="hold"/>
                                        <p:tgtEl>
                                          <p:spTgt spid="372766"/>
                                        </p:tgtEl>
                                        <p:attrNameLst>
                                          <p:attrName>ppt_h</p:attrName>
                                        </p:attrNameLst>
                                      </p:cBhvr>
                                      <p:tavLst>
                                        <p:tav tm="0">
                                          <p:val>
                                            <p:strVal val="(6*min(max(#ppt_w*#ppt_h,.3),1)-7.4)/-.7*#ppt_h"/>
                                          </p:val>
                                        </p:tav>
                                        <p:tav tm="100000">
                                          <p:val>
                                            <p:strVal val="#ppt_h"/>
                                          </p:val>
                                        </p:tav>
                                      </p:tavLst>
                                    </p:anim>
                                    <p:anim calcmode="lin" valueType="num">
                                      <p:cBhvr>
                                        <p:cTn id="76" dur="500" fill="hold"/>
                                        <p:tgtEl>
                                          <p:spTgt spid="372766"/>
                                        </p:tgtEl>
                                        <p:attrNameLst>
                                          <p:attrName>ppt_x</p:attrName>
                                        </p:attrNameLst>
                                      </p:cBhvr>
                                      <p:tavLst>
                                        <p:tav tm="0">
                                          <p:val>
                                            <p:fltVal val="0.5"/>
                                          </p:val>
                                        </p:tav>
                                        <p:tav tm="100000">
                                          <p:val>
                                            <p:strVal val="#ppt_x"/>
                                          </p:val>
                                        </p:tav>
                                      </p:tavLst>
                                    </p:anim>
                                    <p:anim calcmode="lin" valueType="num">
                                      <p:cBhvr>
                                        <p:cTn id="77" dur="500" fill="hold"/>
                                        <p:tgtEl>
                                          <p:spTgt spid="372766"/>
                                        </p:tgtEl>
                                        <p:attrNameLst>
                                          <p:attrName>ppt_y</p:attrName>
                                        </p:attrNameLst>
                                      </p:cBhvr>
                                      <p:tavLst>
                                        <p:tav tm="0">
                                          <p:val>
                                            <p:strVal val="1+(6*min(max(#ppt_w*#ppt_h,.3),1)-7.4)/-.7*#ppt_h/2"/>
                                          </p:val>
                                        </p:tav>
                                        <p:tav tm="100000">
                                          <p:val>
                                            <p:strVal val="#ppt_y"/>
                                          </p:val>
                                        </p:tav>
                                      </p:tavLst>
                                    </p:anim>
                                  </p:childTnLst>
                                </p:cTn>
                              </p:par>
                            </p:childTnLst>
                          </p:cTn>
                        </p:par>
                        <p:par>
                          <p:cTn id="78" fill="hold" nodeType="afterGroup">
                            <p:stCondLst>
                              <p:cond delay="500"/>
                            </p:stCondLst>
                            <p:childTnLst>
                              <p:par>
                                <p:cTn id="79" presetID="23" presetClass="entr" presetSubtype="36" fill="hold" grpId="0" nodeType="afterEffect">
                                  <p:stCondLst>
                                    <p:cond delay="0"/>
                                  </p:stCondLst>
                                  <p:childTnLst>
                                    <p:set>
                                      <p:cBhvr>
                                        <p:cTn id="80" dur="1" fill="hold">
                                          <p:stCondLst>
                                            <p:cond delay="0"/>
                                          </p:stCondLst>
                                        </p:cTn>
                                        <p:tgtEl>
                                          <p:spTgt spid="372764"/>
                                        </p:tgtEl>
                                        <p:attrNameLst>
                                          <p:attrName>style.visibility</p:attrName>
                                        </p:attrNameLst>
                                      </p:cBhvr>
                                      <p:to>
                                        <p:strVal val="visible"/>
                                      </p:to>
                                    </p:set>
                                    <p:anim calcmode="lin" valueType="num">
                                      <p:cBhvr>
                                        <p:cTn id="81" dur="500" fill="hold"/>
                                        <p:tgtEl>
                                          <p:spTgt spid="372764"/>
                                        </p:tgtEl>
                                        <p:attrNameLst>
                                          <p:attrName>ppt_w</p:attrName>
                                        </p:attrNameLst>
                                      </p:cBhvr>
                                      <p:tavLst>
                                        <p:tav tm="0">
                                          <p:val>
                                            <p:strVal val="(6*min(max(#ppt_w*#ppt_h,.3),1)-7.4)/-.7*#ppt_w"/>
                                          </p:val>
                                        </p:tav>
                                        <p:tav tm="100000">
                                          <p:val>
                                            <p:strVal val="#ppt_w"/>
                                          </p:val>
                                        </p:tav>
                                      </p:tavLst>
                                    </p:anim>
                                    <p:anim calcmode="lin" valueType="num">
                                      <p:cBhvr>
                                        <p:cTn id="82" dur="500" fill="hold"/>
                                        <p:tgtEl>
                                          <p:spTgt spid="372764"/>
                                        </p:tgtEl>
                                        <p:attrNameLst>
                                          <p:attrName>ppt_h</p:attrName>
                                        </p:attrNameLst>
                                      </p:cBhvr>
                                      <p:tavLst>
                                        <p:tav tm="0">
                                          <p:val>
                                            <p:strVal val="(6*min(max(#ppt_w*#ppt_h,.3),1)-7.4)/-.7*#ppt_h"/>
                                          </p:val>
                                        </p:tav>
                                        <p:tav tm="100000">
                                          <p:val>
                                            <p:strVal val="#ppt_h"/>
                                          </p:val>
                                        </p:tav>
                                      </p:tavLst>
                                    </p:anim>
                                    <p:anim calcmode="lin" valueType="num">
                                      <p:cBhvr>
                                        <p:cTn id="83" dur="500" fill="hold"/>
                                        <p:tgtEl>
                                          <p:spTgt spid="372764"/>
                                        </p:tgtEl>
                                        <p:attrNameLst>
                                          <p:attrName>ppt_x</p:attrName>
                                        </p:attrNameLst>
                                      </p:cBhvr>
                                      <p:tavLst>
                                        <p:tav tm="0">
                                          <p:val>
                                            <p:fltVal val="0.5"/>
                                          </p:val>
                                        </p:tav>
                                        <p:tav tm="100000">
                                          <p:val>
                                            <p:strVal val="#ppt_x"/>
                                          </p:val>
                                        </p:tav>
                                      </p:tavLst>
                                    </p:anim>
                                    <p:anim calcmode="lin" valueType="num">
                                      <p:cBhvr>
                                        <p:cTn id="84" dur="500" fill="hold"/>
                                        <p:tgtEl>
                                          <p:spTgt spid="372764"/>
                                        </p:tgtEl>
                                        <p:attrNameLst>
                                          <p:attrName>ppt_y</p:attrName>
                                        </p:attrNameLst>
                                      </p:cBhvr>
                                      <p:tavLst>
                                        <p:tav tm="0">
                                          <p:val>
                                            <p:strVal val="1+(6*min(max(#ppt_w*#ppt_h,.3),1)-7.4)/-.7*#ppt_h/2"/>
                                          </p:val>
                                        </p:tav>
                                        <p:tav tm="100000">
                                          <p:val>
                                            <p:strVal val="#ppt_y"/>
                                          </p:val>
                                        </p:tav>
                                      </p:tavLst>
                                    </p:anim>
                                  </p:childTnLst>
                                </p:cTn>
                              </p:par>
                            </p:childTnLst>
                          </p:cTn>
                        </p:par>
                        <p:par>
                          <p:cTn id="85" fill="hold" nodeType="afterGroup">
                            <p:stCondLst>
                              <p:cond delay="1000"/>
                            </p:stCondLst>
                            <p:childTnLst>
                              <p:par>
                                <p:cTn id="86" presetID="23" presetClass="entr" presetSubtype="36" fill="hold" grpId="0" nodeType="afterEffect">
                                  <p:stCondLst>
                                    <p:cond delay="0"/>
                                  </p:stCondLst>
                                  <p:childTnLst>
                                    <p:set>
                                      <p:cBhvr>
                                        <p:cTn id="87" dur="1" fill="hold">
                                          <p:stCondLst>
                                            <p:cond delay="0"/>
                                          </p:stCondLst>
                                        </p:cTn>
                                        <p:tgtEl>
                                          <p:spTgt spid="372765"/>
                                        </p:tgtEl>
                                        <p:attrNameLst>
                                          <p:attrName>style.visibility</p:attrName>
                                        </p:attrNameLst>
                                      </p:cBhvr>
                                      <p:to>
                                        <p:strVal val="visible"/>
                                      </p:to>
                                    </p:set>
                                    <p:anim calcmode="lin" valueType="num">
                                      <p:cBhvr>
                                        <p:cTn id="88" dur="500" fill="hold"/>
                                        <p:tgtEl>
                                          <p:spTgt spid="372765"/>
                                        </p:tgtEl>
                                        <p:attrNameLst>
                                          <p:attrName>ppt_w</p:attrName>
                                        </p:attrNameLst>
                                      </p:cBhvr>
                                      <p:tavLst>
                                        <p:tav tm="0">
                                          <p:val>
                                            <p:strVal val="(6*min(max(#ppt_w*#ppt_h,.3),1)-7.4)/-.7*#ppt_w"/>
                                          </p:val>
                                        </p:tav>
                                        <p:tav tm="100000">
                                          <p:val>
                                            <p:strVal val="#ppt_w"/>
                                          </p:val>
                                        </p:tav>
                                      </p:tavLst>
                                    </p:anim>
                                    <p:anim calcmode="lin" valueType="num">
                                      <p:cBhvr>
                                        <p:cTn id="89" dur="500" fill="hold"/>
                                        <p:tgtEl>
                                          <p:spTgt spid="372765"/>
                                        </p:tgtEl>
                                        <p:attrNameLst>
                                          <p:attrName>ppt_h</p:attrName>
                                        </p:attrNameLst>
                                      </p:cBhvr>
                                      <p:tavLst>
                                        <p:tav tm="0">
                                          <p:val>
                                            <p:strVal val="(6*min(max(#ppt_w*#ppt_h,.3),1)-7.4)/-.7*#ppt_h"/>
                                          </p:val>
                                        </p:tav>
                                        <p:tav tm="100000">
                                          <p:val>
                                            <p:strVal val="#ppt_h"/>
                                          </p:val>
                                        </p:tav>
                                      </p:tavLst>
                                    </p:anim>
                                    <p:anim calcmode="lin" valueType="num">
                                      <p:cBhvr>
                                        <p:cTn id="90" dur="500" fill="hold"/>
                                        <p:tgtEl>
                                          <p:spTgt spid="372765"/>
                                        </p:tgtEl>
                                        <p:attrNameLst>
                                          <p:attrName>ppt_x</p:attrName>
                                        </p:attrNameLst>
                                      </p:cBhvr>
                                      <p:tavLst>
                                        <p:tav tm="0">
                                          <p:val>
                                            <p:fltVal val="0.5"/>
                                          </p:val>
                                        </p:tav>
                                        <p:tav tm="100000">
                                          <p:val>
                                            <p:strVal val="#ppt_x"/>
                                          </p:val>
                                        </p:tav>
                                      </p:tavLst>
                                    </p:anim>
                                    <p:anim calcmode="lin" valueType="num">
                                      <p:cBhvr>
                                        <p:cTn id="91" dur="500" fill="hold"/>
                                        <p:tgtEl>
                                          <p:spTgt spid="372765"/>
                                        </p:tgtEl>
                                        <p:attrNameLst>
                                          <p:attrName>ppt_y</p:attrName>
                                        </p:attrNameLst>
                                      </p:cBhvr>
                                      <p:tavLst>
                                        <p:tav tm="0">
                                          <p:val>
                                            <p:strVal val="1+(6*min(max(#ppt_w*#ppt_h,.3),1)-7.4)/-.7*#ppt_h/2"/>
                                          </p:val>
                                        </p:tav>
                                        <p:tav tm="100000">
                                          <p:val>
                                            <p:strVal val="#ppt_y"/>
                                          </p:val>
                                        </p:tav>
                                      </p:tavLst>
                                    </p:anim>
                                  </p:childTnLst>
                                </p:cTn>
                              </p:par>
                            </p:childTnLst>
                          </p:cTn>
                        </p:par>
                        <p:par>
                          <p:cTn id="92" fill="hold" nodeType="afterGroup">
                            <p:stCondLst>
                              <p:cond delay="1500"/>
                            </p:stCondLst>
                            <p:childTnLst>
                              <p:par>
                                <p:cTn id="93" presetID="22" presetClass="entr" presetSubtype="4" fill="hold" nodeType="afterEffect">
                                  <p:stCondLst>
                                    <p:cond delay="0"/>
                                  </p:stCondLst>
                                  <p:childTnLst>
                                    <p:set>
                                      <p:cBhvr>
                                        <p:cTn id="94" dur="1" fill="hold">
                                          <p:stCondLst>
                                            <p:cond delay="0"/>
                                          </p:stCondLst>
                                        </p:cTn>
                                        <p:tgtEl>
                                          <p:spTgt spid="372752"/>
                                        </p:tgtEl>
                                        <p:attrNameLst>
                                          <p:attrName>style.visibility</p:attrName>
                                        </p:attrNameLst>
                                      </p:cBhvr>
                                      <p:to>
                                        <p:strVal val="visible"/>
                                      </p:to>
                                    </p:set>
                                    <p:animEffect transition="in" filter="wipe(down)">
                                      <p:cBhvr>
                                        <p:cTn id="95" dur="500"/>
                                        <p:tgtEl>
                                          <p:spTgt spid="372752"/>
                                        </p:tgtEl>
                                      </p:cBhvr>
                                    </p:animEffect>
                                  </p:childTnLst>
                                </p:cTn>
                              </p:par>
                            </p:childTnLst>
                          </p:cTn>
                        </p:par>
                        <p:par>
                          <p:cTn id="96" fill="hold" nodeType="afterGroup">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37274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372768"/>
                                        </p:tgtEl>
                                        <p:attrNameLst>
                                          <p:attrName>style.visibility</p:attrName>
                                        </p:attrNameLst>
                                      </p:cBhvr>
                                      <p:to>
                                        <p:strVal val="visible"/>
                                      </p:to>
                                    </p:set>
                                    <p:anim calcmode="lin" valueType="num">
                                      <p:cBhvr>
                                        <p:cTn id="103" dur="500" fill="hold"/>
                                        <p:tgtEl>
                                          <p:spTgt spid="372768"/>
                                        </p:tgtEl>
                                        <p:attrNameLst>
                                          <p:attrName>ppt_w</p:attrName>
                                        </p:attrNameLst>
                                      </p:cBhvr>
                                      <p:tavLst>
                                        <p:tav tm="0">
                                          <p:val>
                                            <p:strVal val="(6*min(max(#ppt_w*#ppt_h,.3),1)-7.4)/-.7*#ppt_w"/>
                                          </p:val>
                                        </p:tav>
                                        <p:tav tm="100000">
                                          <p:val>
                                            <p:strVal val="#ppt_w"/>
                                          </p:val>
                                        </p:tav>
                                      </p:tavLst>
                                    </p:anim>
                                    <p:anim calcmode="lin" valueType="num">
                                      <p:cBhvr>
                                        <p:cTn id="104" dur="500" fill="hold"/>
                                        <p:tgtEl>
                                          <p:spTgt spid="372768"/>
                                        </p:tgtEl>
                                        <p:attrNameLst>
                                          <p:attrName>ppt_h</p:attrName>
                                        </p:attrNameLst>
                                      </p:cBhvr>
                                      <p:tavLst>
                                        <p:tav tm="0">
                                          <p:val>
                                            <p:strVal val="(6*min(max(#ppt_w*#ppt_h,.3),1)-7.4)/-.7*#ppt_h"/>
                                          </p:val>
                                        </p:tav>
                                        <p:tav tm="100000">
                                          <p:val>
                                            <p:strVal val="#ppt_h"/>
                                          </p:val>
                                        </p:tav>
                                      </p:tavLst>
                                    </p:anim>
                                    <p:anim calcmode="lin" valueType="num">
                                      <p:cBhvr>
                                        <p:cTn id="105" dur="500" fill="hold"/>
                                        <p:tgtEl>
                                          <p:spTgt spid="372768"/>
                                        </p:tgtEl>
                                        <p:attrNameLst>
                                          <p:attrName>ppt_x</p:attrName>
                                        </p:attrNameLst>
                                      </p:cBhvr>
                                      <p:tavLst>
                                        <p:tav tm="0">
                                          <p:val>
                                            <p:fltVal val="0.5"/>
                                          </p:val>
                                        </p:tav>
                                        <p:tav tm="100000">
                                          <p:val>
                                            <p:strVal val="#ppt_x"/>
                                          </p:val>
                                        </p:tav>
                                      </p:tavLst>
                                    </p:anim>
                                    <p:anim calcmode="lin" valueType="num">
                                      <p:cBhvr>
                                        <p:cTn id="106" dur="500" fill="hold"/>
                                        <p:tgtEl>
                                          <p:spTgt spid="372768"/>
                                        </p:tgtEl>
                                        <p:attrNameLst>
                                          <p:attrName>ppt_y</p:attrName>
                                        </p:attrNameLst>
                                      </p:cBhvr>
                                      <p:tavLst>
                                        <p:tav tm="0">
                                          <p:val>
                                            <p:strVal val="1+(6*min(max(#ppt_w*#ppt_h,.3),1)-7.4)/-.7*#ppt_h/2"/>
                                          </p:val>
                                        </p:tav>
                                        <p:tav tm="100000">
                                          <p:val>
                                            <p:strVal val="#ppt_y"/>
                                          </p:val>
                                        </p:tav>
                                      </p:tavLst>
                                    </p:anim>
                                  </p:childTnLst>
                                </p:cTn>
                              </p:par>
                            </p:childTnLst>
                          </p:cTn>
                        </p:par>
                        <p:par>
                          <p:cTn id="107" fill="hold" nodeType="afterGroup">
                            <p:stCondLst>
                              <p:cond delay="500"/>
                            </p:stCondLst>
                            <p:childTnLst>
                              <p:par>
                                <p:cTn id="108" presetID="22" presetClass="entr" presetSubtype="4" fill="hold" nodeType="afterEffect">
                                  <p:stCondLst>
                                    <p:cond delay="0"/>
                                  </p:stCondLst>
                                  <p:childTnLst>
                                    <p:set>
                                      <p:cBhvr>
                                        <p:cTn id="109" dur="1" fill="hold">
                                          <p:stCondLst>
                                            <p:cond delay="0"/>
                                          </p:stCondLst>
                                        </p:cTn>
                                        <p:tgtEl>
                                          <p:spTgt spid="372755"/>
                                        </p:tgtEl>
                                        <p:attrNameLst>
                                          <p:attrName>style.visibility</p:attrName>
                                        </p:attrNameLst>
                                      </p:cBhvr>
                                      <p:to>
                                        <p:strVal val="visible"/>
                                      </p:to>
                                    </p:set>
                                    <p:animEffect transition="in" filter="wipe(down)">
                                      <p:cBhvr>
                                        <p:cTn id="110" dur="500"/>
                                        <p:tgtEl>
                                          <p:spTgt spid="372755"/>
                                        </p:tgtEl>
                                      </p:cBhvr>
                                    </p:animEffect>
                                  </p:childTnLst>
                                </p:cTn>
                              </p:par>
                            </p:childTnLst>
                          </p:cTn>
                        </p:par>
                        <p:par>
                          <p:cTn id="111" fill="hold" nodeType="afterGroup">
                            <p:stCondLst>
                              <p:cond delay="1000"/>
                            </p:stCondLst>
                            <p:childTnLst>
                              <p:par>
                                <p:cTn id="112" presetID="1" presetClass="entr" presetSubtype="0" fill="hold" grpId="0" nodeType="afterEffect">
                                  <p:stCondLst>
                                    <p:cond delay="0"/>
                                  </p:stCondLst>
                                  <p:childTnLst>
                                    <p:set>
                                      <p:cBhvr>
                                        <p:cTn id="113" dur="1" fill="hold">
                                          <p:stCondLst>
                                            <p:cond delay="0"/>
                                          </p:stCondLst>
                                        </p:cTn>
                                        <p:tgtEl>
                                          <p:spTgt spid="372749"/>
                                        </p:tgtEl>
                                        <p:attrNameLst>
                                          <p:attrName>style.visibility</p:attrName>
                                        </p:attrNameLst>
                                      </p:cBhvr>
                                      <p:to>
                                        <p:strVal val="visible"/>
                                      </p:to>
                                    </p:set>
                                  </p:childTnLst>
                                </p:cTn>
                              </p:par>
                            </p:childTnLst>
                          </p:cTn>
                        </p:par>
                        <p:par>
                          <p:cTn id="114" fill="hold" nodeType="afterGroup">
                            <p:stCondLst>
                              <p:cond delay="1000"/>
                            </p:stCondLst>
                            <p:childTnLst>
                              <p:par>
                                <p:cTn id="115" presetID="1" presetClass="entr" presetSubtype="0" fill="hold" grpId="0" nodeType="afterEffect">
                                  <p:stCondLst>
                                    <p:cond delay="0"/>
                                  </p:stCondLst>
                                  <p:childTnLst>
                                    <p:set>
                                      <p:cBhvr>
                                        <p:cTn id="116" dur="1" fill="hold">
                                          <p:stCondLst>
                                            <p:cond delay="0"/>
                                          </p:stCondLst>
                                        </p:cTn>
                                        <p:tgtEl>
                                          <p:spTgt spid="372767"/>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6" fill="hold" grpId="0" nodeType="clickEffect">
                                  <p:stCondLst>
                                    <p:cond delay="0"/>
                                  </p:stCondLst>
                                  <p:childTnLst>
                                    <p:set>
                                      <p:cBhvr>
                                        <p:cTn id="120" dur="1" fill="hold">
                                          <p:stCondLst>
                                            <p:cond delay="0"/>
                                          </p:stCondLst>
                                        </p:cTn>
                                        <p:tgtEl>
                                          <p:spTgt spid="372744"/>
                                        </p:tgtEl>
                                        <p:attrNameLst>
                                          <p:attrName>style.visibility</p:attrName>
                                        </p:attrNameLst>
                                      </p:cBhvr>
                                      <p:to>
                                        <p:strVal val="visible"/>
                                      </p:to>
                                    </p:set>
                                    <p:anim calcmode="lin" valueType="num">
                                      <p:cBhvr>
                                        <p:cTn id="121" dur="500" fill="hold"/>
                                        <p:tgtEl>
                                          <p:spTgt spid="372744"/>
                                        </p:tgtEl>
                                        <p:attrNameLst>
                                          <p:attrName>ppt_w</p:attrName>
                                        </p:attrNameLst>
                                      </p:cBhvr>
                                      <p:tavLst>
                                        <p:tav tm="0">
                                          <p:val>
                                            <p:strVal val="(6*min(max(#ppt_w*#ppt_h,.3),1)-7.4)/-.7*#ppt_w"/>
                                          </p:val>
                                        </p:tav>
                                        <p:tav tm="100000">
                                          <p:val>
                                            <p:strVal val="#ppt_w"/>
                                          </p:val>
                                        </p:tav>
                                      </p:tavLst>
                                    </p:anim>
                                    <p:anim calcmode="lin" valueType="num">
                                      <p:cBhvr>
                                        <p:cTn id="122" dur="500" fill="hold"/>
                                        <p:tgtEl>
                                          <p:spTgt spid="372744"/>
                                        </p:tgtEl>
                                        <p:attrNameLst>
                                          <p:attrName>ppt_h</p:attrName>
                                        </p:attrNameLst>
                                      </p:cBhvr>
                                      <p:tavLst>
                                        <p:tav tm="0">
                                          <p:val>
                                            <p:strVal val="(6*min(max(#ppt_w*#ppt_h,.3),1)-7.4)/-.7*#ppt_h"/>
                                          </p:val>
                                        </p:tav>
                                        <p:tav tm="100000">
                                          <p:val>
                                            <p:strVal val="#ppt_h"/>
                                          </p:val>
                                        </p:tav>
                                      </p:tavLst>
                                    </p:anim>
                                    <p:anim calcmode="lin" valueType="num">
                                      <p:cBhvr>
                                        <p:cTn id="123" dur="500" fill="hold"/>
                                        <p:tgtEl>
                                          <p:spTgt spid="372744"/>
                                        </p:tgtEl>
                                        <p:attrNameLst>
                                          <p:attrName>ppt_x</p:attrName>
                                        </p:attrNameLst>
                                      </p:cBhvr>
                                      <p:tavLst>
                                        <p:tav tm="0">
                                          <p:val>
                                            <p:fltVal val="0.5"/>
                                          </p:val>
                                        </p:tav>
                                        <p:tav tm="100000">
                                          <p:val>
                                            <p:strVal val="#ppt_x"/>
                                          </p:val>
                                        </p:tav>
                                      </p:tavLst>
                                    </p:anim>
                                    <p:anim calcmode="lin" valueType="num">
                                      <p:cBhvr>
                                        <p:cTn id="124" dur="500" fill="hold"/>
                                        <p:tgtEl>
                                          <p:spTgt spid="372744"/>
                                        </p:tgtEl>
                                        <p:attrNameLst>
                                          <p:attrName>ppt_y</p:attrName>
                                        </p:attrNameLst>
                                      </p:cBhvr>
                                      <p:tavLst>
                                        <p:tav tm="0">
                                          <p:val>
                                            <p:strVal val="1+(6*min(max(#ppt_w*#ppt_h,.3),1)-7.4)/-.7*#ppt_h/2"/>
                                          </p:val>
                                        </p:tav>
                                        <p:tav tm="100000">
                                          <p:val>
                                            <p:strVal val="#ppt_y"/>
                                          </p:val>
                                        </p:tav>
                                      </p:tavLst>
                                    </p:anim>
                                  </p:childTnLst>
                                </p:cTn>
                              </p:par>
                            </p:childTnLst>
                          </p:cTn>
                        </p:par>
                        <p:par>
                          <p:cTn id="125" fill="hold" nodeType="afterGroup">
                            <p:stCondLst>
                              <p:cond delay="500"/>
                            </p:stCondLst>
                            <p:childTnLst>
                              <p:par>
                                <p:cTn id="126" presetID="23" presetClass="entr" presetSubtype="36" fill="hold" grpId="0" nodeType="afterEffect">
                                  <p:stCondLst>
                                    <p:cond delay="0"/>
                                  </p:stCondLst>
                                  <p:childTnLst>
                                    <p:set>
                                      <p:cBhvr>
                                        <p:cTn id="127" dur="1" fill="hold">
                                          <p:stCondLst>
                                            <p:cond delay="0"/>
                                          </p:stCondLst>
                                        </p:cTn>
                                        <p:tgtEl>
                                          <p:spTgt spid="372757"/>
                                        </p:tgtEl>
                                        <p:attrNameLst>
                                          <p:attrName>style.visibility</p:attrName>
                                        </p:attrNameLst>
                                      </p:cBhvr>
                                      <p:to>
                                        <p:strVal val="visible"/>
                                      </p:to>
                                    </p:set>
                                    <p:anim calcmode="lin" valueType="num">
                                      <p:cBhvr>
                                        <p:cTn id="128" dur="500" fill="hold"/>
                                        <p:tgtEl>
                                          <p:spTgt spid="372757"/>
                                        </p:tgtEl>
                                        <p:attrNameLst>
                                          <p:attrName>ppt_w</p:attrName>
                                        </p:attrNameLst>
                                      </p:cBhvr>
                                      <p:tavLst>
                                        <p:tav tm="0">
                                          <p:val>
                                            <p:strVal val="(6*min(max(#ppt_w*#ppt_h,.3),1)-7.4)/-.7*#ppt_w"/>
                                          </p:val>
                                        </p:tav>
                                        <p:tav tm="100000">
                                          <p:val>
                                            <p:strVal val="#ppt_w"/>
                                          </p:val>
                                        </p:tav>
                                      </p:tavLst>
                                    </p:anim>
                                    <p:anim calcmode="lin" valueType="num">
                                      <p:cBhvr>
                                        <p:cTn id="129" dur="500" fill="hold"/>
                                        <p:tgtEl>
                                          <p:spTgt spid="372757"/>
                                        </p:tgtEl>
                                        <p:attrNameLst>
                                          <p:attrName>ppt_h</p:attrName>
                                        </p:attrNameLst>
                                      </p:cBhvr>
                                      <p:tavLst>
                                        <p:tav tm="0">
                                          <p:val>
                                            <p:strVal val="(6*min(max(#ppt_w*#ppt_h,.3),1)-7.4)/-.7*#ppt_h"/>
                                          </p:val>
                                        </p:tav>
                                        <p:tav tm="100000">
                                          <p:val>
                                            <p:strVal val="#ppt_h"/>
                                          </p:val>
                                        </p:tav>
                                      </p:tavLst>
                                    </p:anim>
                                    <p:anim calcmode="lin" valueType="num">
                                      <p:cBhvr>
                                        <p:cTn id="130" dur="500" fill="hold"/>
                                        <p:tgtEl>
                                          <p:spTgt spid="372757"/>
                                        </p:tgtEl>
                                        <p:attrNameLst>
                                          <p:attrName>ppt_x</p:attrName>
                                        </p:attrNameLst>
                                      </p:cBhvr>
                                      <p:tavLst>
                                        <p:tav tm="0">
                                          <p:val>
                                            <p:fltVal val="0.5"/>
                                          </p:val>
                                        </p:tav>
                                        <p:tav tm="100000">
                                          <p:val>
                                            <p:strVal val="#ppt_x"/>
                                          </p:val>
                                        </p:tav>
                                      </p:tavLst>
                                    </p:anim>
                                    <p:anim calcmode="lin" valueType="num">
                                      <p:cBhvr>
                                        <p:cTn id="131" dur="500" fill="hold"/>
                                        <p:tgtEl>
                                          <p:spTgt spid="372757"/>
                                        </p:tgtEl>
                                        <p:attrNameLst>
                                          <p:attrName>ppt_y</p:attrName>
                                        </p:attrNameLst>
                                      </p:cBhvr>
                                      <p:tavLst>
                                        <p:tav tm="0">
                                          <p:val>
                                            <p:strVal val="1+(6*min(max(#ppt_w*#ppt_h,.3),1)-7.4)/-.7*#ppt_h/2"/>
                                          </p:val>
                                        </p:tav>
                                        <p:tav tm="100000">
                                          <p:val>
                                            <p:strVal val="#ppt_y"/>
                                          </p:val>
                                        </p:tav>
                                      </p:tavLst>
                                    </p:anim>
                                  </p:childTnLst>
                                </p:cTn>
                              </p:par>
                            </p:childTnLst>
                          </p:cTn>
                        </p:par>
                        <p:par>
                          <p:cTn id="132" fill="hold" nodeType="afterGroup">
                            <p:stCondLst>
                              <p:cond delay="1000"/>
                            </p:stCondLst>
                            <p:childTnLst>
                              <p:par>
                                <p:cTn id="133" presetID="23" presetClass="entr" presetSubtype="36" fill="hold" grpId="0" nodeType="afterEffect">
                                  <p:stCondLst>
                                    <p:cond delay="0"/>
                                  </p:stCondLst>
                                  <p:childTnLst>
                                    <p:set>
                                      <p:cBhvr>
                                        <p:cTn id="134" dur="1" fill="hold">
                                          <p:stCondLst>
                                            <p:cond delay="0"/>
                                          </p:stCondLst>
                                        </p:cTn>
                                        <p:tgtEl>
                                          <p:spTgt spid="372758"/>
                                        </p:tgtEl>
                                        <p:attrNameLst>
                                          <p:attrName>style.visibility</p:attrName>
                                        </p:attrNameLst>
                                      </p:cBhvr>
                                      <p:to>
                                        <p:strVal val="visible"/>
                                      </p:to>
                                    </p:set>
                                    <p:anim calcmode="lin" valueType="num">
                                      <p:cBhvr>
                                        <p:cTn id="135" dur="500" fill="hold"/>
                                        <p:tgtEl>
                                          <p:spTgt spid="372758"/>
                                        </p:tgtEl>
                                        <p:attrNameLst>
                                          <p:attrName>ppt_w</p:attrName>
                                        </p:attrNameLst>
                                      </p:cBhvr>
                                      <p:tavLst>
                                        <p:tav tm="0">
                                          <p:val>
                                            <p:strVal val="(6*min(max(#ppt_w*#ppt_h,.3),1)-7.4)/-.7*#ppt_w"/>
                                          </p:val>
                                        </p:tav>
                                        <p:tav tm="100000">
                                          <p:val>
                                            <p:strVal val="#ppt_w"/>
                                          </p:val>
                                        </p:tav>
                                      </p:tavLst>
                                    </p:anim>
                                    <p:anim calcmode="lin" valueType="num">
                                      <p:cBhvr>
                                        <p:cTn id="136" dur="500" fill="hold"/>
                                        <p:tgtEl>
                                          <p:spTgt spid="372758"/>
                                        </p:tgtEl>
                                        <p:attrNameLst>
                                          <p:attrName>ppt_h</p:attrName>
                                        </p:attrNameLst>
                                      </p:cBhvr>
                                      <p:tavLst>
                                        <p:tav tm="0">
                                          <p:val>
                                            <p:strVal val="(6*min(max(#ppt_w*#ppt_h,.3),1)-7.4)/-.7*#ppt_h"/>
                                          </p:val>
                                        </p:tav>
                                        <p:tav tm="100000">
                                          <p:val>
                                            <p:strVal val="#ppt_h"/>
                                          </p:val>
                                        </p:tav>
                                      </p:tavLst>
                                    </p:anim>
                                    <p:anim calcmode="lin" valueType="num">
                                      <p:cBhvr>
                                        <p:cTn id="137" dur="500" fill="hold"/>
                                        <p:tgtEl>
                                          <p:spTgt spid="372758"/>
                                        </p:tgtEl>
                                        <p:attrNameLst>
                                          <p:attrName>ppt_x</p:attrName>
                                        </p:attrNameLst>
                                      </p:cBhvr>
                                      <p:tavLst>
                                        <p:tav tm="0">
                                          <p:val>
                                            <p:fltVal val="0.5"/>
                                          </p:val>
                                        </p:tav>
                                        <p:tav tm="100000">
                                          <p:val>
                                            <p:strVal val="#ppt_x"/>
                                          </p:val>
                                        </p:tav>
                                      </p:tavLst>
                                    </p:anim>
                                    <p:anim calcmode="lin" valueType="num">
                                      <p:cBhvr>
                                        <p:cTn id="138" dur="500" fill="hold"/>
                                        <p:tgtEl>
                                          <p:spTgt spid="372758"/>
                                        </p:tgtEl>
                                        <p:attrNameLst>
                                          <p:attrName>ppt_y</p:attrName>
                                        </p:attrNameLst>
                                      </p:cBhvr>
                                      <p:tavLst>
                                        <p:tav tm="0">
                                          <p:val>
                                            <p:strVal val="1+(6*min(max(#ppt_w*#ppt_h,.3),1)-7.4)/-.7*#ppt_h/2"/>
                                          </p:val>
                                        </p:tav>
                                        <p:tav tm="100000">
                                          <p:val>
                                            <p:strVal val="#ppt_y"/>
                                          </p:val>
                                        </p:tav>
                                      </p:tavLst>
                                    </p:anim>
                                  </p:childTnLst>
                                </p:cTn>
                              </p:par>
                            </p:childTnLst>
                          </p:cTn>
                        </p:par>
                        <p:par>
                          <p:cTn id="139" fill="hold" nodeType="afterGroup">
                            <p:stCondLst>
                              <p:cond delay="1500"/>
                            </p:stCondLst>
                            <p:childTnLst>
                              <p:par>
                                <p:cTn id="140" presetID="23" presetClass="entr" presetSubtype="36" fill="hold" grpId="0" nodeType="afterEffect">
                                  <p:stCondLst>
                                    <p:cond delay="0"/>
                                  </p:stCondLst>
                                  <p:childTnLst>
                                    <p:set>
                                      <p:cBhvr>
                                        <p:cTn id="141" dur="1" fill="hold">
                                          <p:stCondLst>
                                            <p:cond delay="0"/>
                                          </p:stCondLst>
                                        </p:cTn>
                                        <p:tgtEl>
                                          <p:spTgt spid="372759"/>
                                        </p:tgtEl>
                                        <p:attrNameLst>
                                          <p:attrName>style.visibility</p:attrName>
                                        </p:attrNameLst>
                                      </p:cBhvr>
                                      <p:to>
                                        <p:strVal val="visible"/>
                                      </p:to>
                                    </p:set>
                                    <p:anim calcmode="lin" valueType="num">
                                      <p:cBhvr>
                                        <p:cTn id="142" dur="500" fill="hold"/>
                                        <p:tgtEl>
                                          <p:spTgt spid="372759"/>
                                        </p:tgtEl>
                                        <p:attrNameLst>
                                          <p:attrName>ppt_w</p:attrName>
                                        </p:attrNameLst>
                                      </p:cBhvr>
                                      <p:tavLst>
                                        <p:tav tm="0">
                                          <p:val>
                                            <p:strVal val="(6*min(max(#ppt_w*#ppt_h,.3),1)-7.4)/-.7*#ppt_w"/>
                                          </p:val>
                                        </p:tav>
                                        <p:tav tm="100000">
                                          <p:val>
                                            <p:strVal val="#ppt_w"/>
                                          </p:val>
                                        </p:tav>
                                      </p:tavLst>
                                    </p:anim>
                                    <p:anim calcmode="lin" valueType="num">
                                      <p:cBhvr>
                                        <p:cTn id="143" dur="500" fill="hold"/>
                                        <p:tgtEl>
                                          <p:spTgt spid="372759"/>
                                        </p:tgtEl>
                                        <p:attrNameLst>
                                          <p:attrName>ppt_h</p:attrName>
                                        </p:attrNameLst>
                                      </p:cBhvr>
                                      <p:tavLst>
                                        <p:tav tm="0">
                                          <p:val>
                                            <p:strVal val="(6*min(max(#ppt_w*#ppt_h,.3),1)-7.4)/-.7*#ppt_h"/>
                                          </p:val>
                                        </p:tav>
                                        <p:tav tm="100000">
                                          <p:val>
                                            <p:strVal val="#ppt_h"/>
                                          </p:val>
                                        </p:tav>
                                      </p:tavLst>
                                    </p:anim>
                                    <p:anim calcmode="lin" valueType="num">
                                      <p:cBhvr>
                                        <p:cTn id="144" dur="500" fill="hold"/>
                                        <p:tgtEl>
                                          <p:spTgt spid="372759"/>
                                        </p:tgtEl>
                                        <p:attrNameLst>
                                          <p:attrName>ppt_x</p:attrName>
                                        </p:attrNameLst>
                                      </p:cBhvr>
                                      <p:tavLst>
                                        <p:tav tm="0">
                                          <p:val>
                                            <p:fltVal val="0.5"/>
                                          </p:val>
                                        </p:tav>
                                        <p:tav tm="100000">
                                          <p:val>
                                            <p:strVal val="#ppt_x"/>
                                          </p:val>
                                        </p:tav>
                                      </p:tavLst>
                                    </p:anim>
                                    <p:anim calcmode="lin" valueType="num">
                                      <p:cBhvr>
                                        <p:cTn id="145" dur="500" fill="hold"/>
                                        <p:tgtEl>
                                          <p:spTgt spid="372759"/>
                                        </p:tgtEl>
                                        <p:attrNameLst>
                                          <p:attrName>ppt_y</p:attrName>
                                        </p:attrNameLst>
                                      </p:cBhvr>
                                      <p:tavLst>
                                        <p:tav tm="0">
                                          <p:val>
                                            <p:strVal val="1+(6*min(max(#ppt_w*#ppt_h,.3),1)-7.4)/-.7*#ppt_h/2"/>
                                          </p:val>
                                        </p:tav>
                                        <p:tav tm="100000">
                                          <p:val>
                                            <p:strVal val="#ppt_y"/>
                                          </p:val>
                                        </p:tav>
                                      </p:tavLst>
                                    </p:anim>
                                  </p:childTnLst>
                                </p:cTn>
                              </p:par>
                            </p:childTnLst>
                          </p:cTn>
                        </p:par>
                        <p:par>
                          <p:cTn id="146" fill="hold" nodeType="afterGroup">
                            <p:stCondLst>
                              <p:cond delay="2000"/>
                            </p:stCondLst>
                            <p:childTnLst>
                              <p:par>
                                <p:cTn id="147" presetID="23" presetClass="entr" presetSubtype="36" fill="hold" grpId="0" nodeType="afterEffect">
                                  <p:stCondLst>
                                    <p:cond delay="0"/>
                                  </p:stCondLst>
                                  <p:childTnLst>
                                    <p:set>
                                      <p:cBhvr>
                                        <p:cTn id="148" dur="1" fill="hold">
                                          <p:stCondLst>
                                            <p:cond delay="0"/>
                                          </p:stCondLst>
                                        </p:cTn>
                                        <p:tgtEl>
                                          <p:spTgt spid="372760"/>
                                        </p:tgtEl>
                                        <p:attrNameLst>
                                          <p:attrName>style.visibility</p:attrName>
                                        </p:attrNameLst>
                                      </p:cBhvr>
                                      <p:to>
                                        <p:strVal val="visible"/>
                                      </p:to>
                                    </p:set>
                                    <p:anim calcmode="lin" valueType="num">
                                      <p:cBhvr>
                                        <p:cTn id="149" dur="500" fill="hold"/>
                                        <p:tgtEl>
                                          <p:spTgt spid="372760"/>
                                        </p:tgtEl>
                                        <p:attrNameLst>
                                          <p:attrName>ppt_w</p:attrName>
                                        </p:attrNameLst>
                                      </p:cBhvr>
                                      <p:tavLst>
                                        <p:tav tm="0">
                                          <p:val>
                                            <p:strVal val="(6*min(max(#ppt_w*#ppt_h,.3),1)-7.4)/-.7*#ppt_w"/>
                                          </p:val>
                                        </p:tav>
                                        <p:tav tm="100000">
                                          <p:val>
                                            <p:strVal val="#ppt_w"/>
                                          </p:val>
                                        </p:tav>
                                      </p:tavLst>
                                    </p:anim>
                                    <p:anim calcmode="lin" valueType="num">
                                      <p:cBhvr>
                                        <p:cTn id="150" dur="500" fill="hold"/>
                                        <p:tgtEl>
                                          <p:spTgt spid="372760"/>
                                        </p:tgtEl>
                                        <p:attrNameLst>
                                          <p:attrName>ppt_h</p:attrName>
                                        </p:attrNameLst>
                                      </p:cBhvr>
                                      <p:tavLst>
                                        <p:tav tm="0">
                                          <p:val>
                                            <p:strVal val="(6*min(max(#ppt_w*#ppt_h,.3),1)-7.4)/-.7*#ppt_h"/>
                                          </p:val>
                                        </p:tav>
                                        <p:tav tm="100000">
                                          <p:val>
                                            <p:strVal val="#ppt_h"/>
                                          </p:val>
                                        </p:tav>
                                      </p:tavLst>
                                    </p:anim>
                                    <p:anim calcmode="lin" valueType="num">
                                      <p:cBhvr>
                                        <p:cTn id="151" dur="500" fill="hold"/>
                                        <p:tgtEl>
                                          <p:spTgt spid="372760"/>
                                        </p:tgtEl>
                                        <p:attrNameLst>
                                          <p:attrName>ppt_x</p:attrName>
                                        </p:attrNameLst>
                                      </p:cBhvr>
                                      <p:tavLst>
                                        <p:tav tm="0">
                                          <p:val>
                                            <p:fltVal val="0.5"/>
                                          </p:val>
                                        </p:tav>
                                        <p:tav tm="100000">
                                          <p:val>
                                            <p:strVal val="#ppt_x"/>
                                          </p:val>
                                        </p:tav>
                                      </p:tavLst>
                                    </p:anim>
                                    <p:anim calcmode="lin" valueType="num">
                                      <p:cBhvr>
                                        <p:cTn id="152" dur="500" fill="hold"/>
                                        <p:tgtEl>
                                          <p:spTgt spid="372760"/>
                                        </p:tgtEl>
                                        <p:attrNameLst>
                                          <p:attrName>ppt_y</p:attrName>
                                        </p:attrNameLst>
                                      </p:cBhvr>
                                      <p:tavLst>
                                        <p:tav tm="0">
                                          <p:val>
                                            <p:strVal val="1+(6*min(max(#ppt_w*#ppt_h,.3),1)-7.4)/-.7*#ppt_h/2"/>
                                          </p:val>
                                        </p:tav>
                                        <p:tav tm="100000">
                                          <p:val>
                                            <p:strVal val="#ppt_y"/>
                                          </p:val>
                                        </p:tav>
                                      </p:tavLst>
                                    </p:anim>
                                  </p:childTnLst>
                                </p:cTn>
                              </p:par>
                            </p:childTnLst>
                          </p:cTn>
                        </p:par>
                        <p:par>
                          <p:cTn id="153" fill="hold" nodeType="afterGroup">
                            <p:stCondLst>
                              <p:cond delay="2500"/>
                            </p:stCondLst>
                            <p:childTnLst>
                              <p:par>
                                <p:cTn id="154" presetID="22" presetClass="entr" presetSubtype="4" fill="hold" nodeType="afterEffect">
                                  <p:stCondLst>
                                    <p:cond delay="0"/>
                                  </p:stCondLst>
                                  <p:childTnLst>
                                    <p:set>
                                      <p:cBhvr>
                                        <p:cTn id="155" dur="1" fill="hold">
                                          <p:stCondLst>
                                            <p:cond delay="0"/>
                                          </p:stCondLst>
                                        </p:cTn>
                                        <p:tgtEl>
                                          <p:spTgt spid="372756"/>
                                        </p:tgtEl>
                                        <p:attrNameLst>
                                          <p:attrName>style.visibility</p:attrName>
                                        </p:attrNameLst>
                                      </p:cBhvr>
                                      <p:to>
                                        <p:strVal val="visible"/>
                                      </p:to>
                                    </p:set>
                                    <p:animEffect transition="in" filter="wipe(down)">
                                      <p:cBhvr>
                                        <p:cTn id="156" dur="500"/>
                                        <p:tgtEl>
                                          <p:spTgt spid="372756"/>
                                        </p:tgtEl>
                                      </p:cBhvr>
                                    </p:animEffect>
                                  </p:childTnLst>
                                </p:cTn>
                              </p:par>
                            </p:childTnLst>
                          </p:cTn>
                        </p:par>
                        <p:par>
                          <p:cTn id="157" fill="hold" nodeType="afterGroup">
                            <p:stCondLst>
                              <p:cond delay="3000"/>
                            </p:stCondLst>
                            <p:childTnLst>
                              <p:par>
                                <p:cTn id="158" presetID="1" presetClass="entr" presetSubtype="0" fill="hold" grpId="0" nodeType="afterEffect">
                                  <p:stCondLst>
                                    <p:cond delay="0"/>
                                  </p:stCondLst>
                                  <p:childTnLst>
                                    <p:set>
                                      <p:cBhvr>
                                        <p:cTn id="159" dur="1" fill="hold">
                                          <p:stCondLst>
                                            <p:cond delay="0"/>
                                          </p:stCondLst>
                                        </p:cTn>
                                        <p:tgtEl>
                                          <p:spTgt spid="372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5" grpId="0" animBg="1"/>
      <p:bldP spid="372746" grpId="0" animBg="1"/>
      <p:bldP spid="372742" grpId="0" animBg="1"/>
      <p:bldP spid="372743" grpId="0" animBg="1"/>
      <p:bldP spid="372744" grpId="0" animBg="1"/>
      <p:bldP spid="372751" grpId="0" animBg="1"/>
      <p:bldP spid="372757" grpId="0" animBg="1"/>
      <p:bldP spid="372758" grpId="0" animBg="1"/>
      <p:bldP spid="372759" grpId="0" animBg="1"/>
      <p:bldP spid="372760" grpId="0" animBg="1"/>
      <p:bldP spid="372761" grpId="0" animBg="1"/>
      <p:bldP spid="372762" grpId="0" animBg="1"/>
      <p:bldP spid="372763" grpId="0" animBg="1"/>
      <p:bldP spid="372764" grpId="0" animBg="1"/>
      <p:bldP spid="372765" grpId="0" animBg="1"/>
      <p:bldP spid="372766" grpId="0" animBg="1"/>
      <p:bldP spid="372767" grpId="0" animBg="1"/>
      <p:bldP spid="372768" grpId="0" animBg="1"/>
      <p:bldP spid="372747" grpId="0" animBg="1"/>
      <p:bldP spid="372748" grpId="0" animBg="1"/>
      <p:bldP spid="372749" grpId="0" animBg="1"/>
      <p:bldP spid="3727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288032" y="44624"/>
            <a:ext cx="8532440" cy="1653165"/>
          </a:xfrm>
          <a:effectLst>
            <a:outerShdw blurRad="63500" dist="35921" dir="2700000" algn="ctr" rotWithShape="0">
              <a:schemeClr val="tx2">
                <a:alpha val="74998"/>
              </a:schemeClr>
            </a:outerShdw>
          </a:effectLst>
        </p:spPr>
        <p:txBody>
          <a:bodyPr anchor="t"/>
          <a:lstStyle/>
          <a:p>
            <a:pPr>
              <a:defRPr/>
            </a:pPr>
            <a:r>
              <a:rPr lang="zh-CN" altLang="en-US" sz="4800" b="1" dirty="0">
                <a:effectLst>
                  <a:glow rad="127000">
                    <a:schemeClr val="tx1"/>
                  </a:glow>
                </a:effectLst>
                <a:latin typeface="Arial" charset="0"/>
                <a:ea typeface="ＭＳ Ｐゴシック" charset="0"/>
                <a:cs typeface="ＭＳ Ｐゴシック" charset="0"/>
              </a:rPr>
              <a:t>我们应该把头埋在沙子里吗？</a:t>
            </a:r>
            <a:endParaRPr lang="en-US" sz="4800" b="1" dirty="0">
              <a:effectLst>
                <a:glow rad="127000">
                  <a:schemeClr val="tx1"/>
                </a:glow>
              </a:effectLst>
              <a:latin typeface="Arial" charset="0"/>
              <a:ea typeface="ＭＳ Ｐゴシック" charset="0"/>
              <a:cs typeface="ＭＳ Ｐゴシック" charset="0"/>
            </a:endParaRPr>
          </a:p>
        </p:txBody>
      </p:sp>
      <p:pic>
        <p:nvPicPr>
          <p:cNvPr id="30722" name="Picture 2" descr="https://static1.squarespace.com/static/54972dbae4b0af001f2cf57b/t/597f4378e45a7c9f618b2b81/1501512610252/">
            <a:extLst>
              <a:ext uri="{FF2B5EF4-FFF2-40B4-BE49-F238E27FC236}">
                <a16:creationId xmlns:a16="http://schemas.microsoft.com/office/drawing/2014/main" id="{D3D2BBFB-1158-214B-912B-46AC3FFB7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 y="1697789"/>
            <a:ext cx="9144000" cy="516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14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8819C91E-7F3B-4C0B-98D3-786C1D825204}" type="slidenum">
              <a:rPr lang="en-US" altLang="en-US" sz="1400"/>
              <a:pPr algn="r" eaLnBrk="1"/>
              <a:t>60</a:t>
            </a:fld>
            <a:endParaRPr lang="en-US" altLang="en-US"/>
          </a:p>
        </p:txBody>
      </p:sp>
      <p:pic>
        <p:nvPicPr>
          <p:cNvPr id="82946" name="Picture 2" descr="church 004.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947" name="AutoShape 3"/>
          <p:cNvSpPr>
            <a:spLocks/>
          </p:cNvSpPr>
          <p:nvPr/>
        </p:nvSpPr>
        <p:spPr bwMode="auto">
          <a:xfrm>
            <a:off x="1568450" y="182563"/>
            <a:ext cx="7037388"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7800">
                <a:solidFill>
                  <a:srgbClr val="FFFFFF"/>
                </a:solidFill>
                <a:latin typeface="Stencil" pitchFamily="82" charset="0"/>
                <a:sym typeface="Stencil" pitchFamily="82" charset="0"/>
              </a:rPr>
              <a:t>长老当作什么</a:t>
            </a:r>
            <a:r>
              <a:rPr lang="ja-JP" altLang="en-US" sz="7800">
                <a:solidFill>
                  <a:srgbClr val="FFFFFF"/>
                </a:solidFill>
                <a:latin typeface="SimSun" pitchFamily="2" charset="-122"/>
                <a:ea typeface="SimSun" pitchFamily="2" charset="-122"/>
                <a:sym typeface="SimSun" pitchFamily="2" charset="-122"/>
              </a:rPr>
              <a:t>？</a:t>
            </a:r>
            <a:endParaRPr lang="en-US" altLang="en-US"/>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bg bwMode="auto">
      <p:bgPr>
        <a:solidFill>
          <a:srgbClr val="0F63DF"/>
        </a:solidFill>
        <a:effectLst/>
      </p:bgPr>
    </p:bg>
    <p:spTree>
      <p:nvGrpSpPr>
        <p:cNvPr id="1" name=""/>
        <p:cNvGrpSpPr/>
        <p:nvPr/>
      </p:nvGrpSpPr>
      <p:grpSpPr>
        <a:xfrm>
          <a:off x="0" y="0"/>
          <a:ext cx="0" cy="0"/>
          <a:chOff x="0" y="0"/>
          <a:chExt cx="0" cy="0"/>
        </a:xfrm>
      </p:grpSpPr>
      <p:sp>
        <p:nvSpPr>
          <p:cNvPr id="83969"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88BF0715-7C08-4E84-9CD6-00D3537F2342}" type="slidenum">
              <a:rPr lang="en-US" altLang="en-US" sz="1400"/>
              <a:pPr algn="r" eaLnBrk="1"/>
              <a:t>61</a:t>
            </a:fld>
            <a:endParaRPr lang="en-US" altLang="en-US"/>
          </a:p>
        </p:txBody>
      </p:sp>
      <p:grpSp>
        <p:nvGrpSpPr>
          <p:cNvPr id="220163" name="Group 2"/>
          <p:cNvGrpSpPr>
            <a:grpSpLocks/>
          </p:cNvGrpSpPr>
          <p:nvPr/>
        </p:nvGrpSpPr>
        <p:grpSpPr bwMode="auto">
          <a:xfrm>
            <a:off x="827088" y="1543050"/>
            <a:ext cx="8316912" cy="5133975"/>
            <a:chOff x="0" y="-28267"/>
            <a:chExt cx="8316913" cy="5133667"/>
          </a:xfrm>
        </p:grpSpPr>
        <p:sp>
          <p:nvSpPr>
            <p:cNvPr id="83971" name="AutoShape 3"/>
            <p:cNvSpPr>
              <a:spLocks/>
            </p:cNvSpPr>
            <p:nvPr/>
          </p:nvSpPr>
          <p:spPr bwMode="auto">
            <a:xfrm>
              <a:off x="0" y="0"/>
              <a:ext cx="8316913" cy="5105400"/>
            </a:xfrm>
            <a:custGeom>
              <a:avLst/>
              <a:gdLst>
                <a:gd name="T0" fmla="*/ 4158457 w 21600"/>
                <a:gd name="T1" fmla="*/ 2552700 h 21600"/>
                <a:gd name="T2" fmla="*/ 4158457 w 21600"/>
                <a:gd name="T3" fmla="*/ 2552700 h 21600"/>
                <a:gd name="T4" fmla="*/ 4158457 w 21600"/>
                <a:gd name="T5" fmla="*/ 2552700 h 21600"/>
                <a:gd name="T6" fmla="*/ 4158457 w 21600"/>
                <a:gd name="T7" fmla="*/ 2552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008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lstStyle/>
            <a:p>
              <a:endParaRPr lang="en-GB"/>
            </a:p>
          </p:txBody>
        </p:sp>
        <p:sp>
          <p:nvSpPr>
            <p:cNvPr id="83972" name="AutoShape 4"/>
            <p:cNvSpPr>
              <a:spLocks/>
            </p:cNvSpPr>
            <p:nvPr/>
          </p:nvSpPr>
          <p:spPr bwMode="auto">
            <a:xfrm>
              <a:off x="0" y="-28267"/>
              <a:ext cx="8316913" cy="4524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marL="438150" indent="-209550"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buSzPct val="100000"/>
                <a:buFontTx/>
                <a:buAutoNum type="arabicPeriod"/>
              </a:pPr>
              <a:r>
                <a:rPr lang="ja-JP" altLang="en-US" sz="3400">
                  <a:solidFill>
                    <a:srgbClr val="FFFFFF"/>
                  </a:solidFill>
                  <a:latin typeface="SimSun" pitchFamily="2" charset="-122"/>
                  <a:ea typeface="SimSun" pitchFamily="2" charset="-122"/>
                  <a:sym typeface="SimSun" pitchFamily="2" charset="-122"/>
                </a:rPr>
                <a:t>「作全群的监督」（徒</a:t>
              </a:r>
              <a:r>
                <a:rPr lang="en-US" altLang="ja-JP" sz="3400">
                  <a:solidFill>
                    <a:srgbClr val="FFFFFF"/>
                  </a:solidFill>
                  <a:latin typeface="SimSun" pitchFamily="2" charset="-122"/>
                  <a:ea typeface="SimSun" pitchFamily="2" charset="-122"/>
                  <a:sym typeface="SimSun" pitchFamily="2" charset="-122"/>
                </a:rPr>
                <a:t>20:28</a:t>
              </a:r>
              <a:r>
                <a:rPr lang="ja-JP" altLang="en-US" sz="3400">
                  <a:solidFill>
                    <a:srgbClr val="FFFFFF"/>
                  </a:solidFill>
                  <a:latin typeface="SimSun" pitchFamily="2" charset="-122"/>
                  <a:ea typeface="SimSun" pitchFamily="2" charset="-122"/>
                  <a:sym typeface="SimSun" pitchFamily="2" charset="-122"/>
                </a:rPr>
                <a:t>）</a:t>
              </a:r>
              <a:endParaRPr lang="en-US" altLang="ja-JP" sz="3400">
                <a:solidFill>
                  <a:srgbClr val="FFFFFF"/>
                </a:solidFill>
                <a:latin typeface="SimSun" pitchFamily="2" charset="-122"/>
                <a:ea typeface="SimSun" pitchFamily="2" charset="-122"/>
                <a:sym typeface="SimSun" pitchFamily="2" charset="-122"/>
              </a:endParaRPr>
            </a:p>
            <a:p>
              <a:pPr eaLnBrk="1">
                <a:lnSpc>
                  <a:spcPct val="115000"/>
                </a:lnSpc>
                <a:spcBef>
                  <a:spcPts val="1000"/>
                </a:spcBef>
                <a:buSzPct val="100000"/>
                <a:buFontTx/>
                <a:buAutoNum type="arabicPeriod"/>
              </a:pPr>
              <a:r>
                <a:rPr lang="ja-JP" altLang="en-US" sz="3400">
                  <a:solidFill>
                    <a:srgbClr val="FFFFFF"/>
                  </a:solidFill>
                  <a:latin typeface="SimSun" pitchFamily="2" charset="-122"/>
                  <a:ea typeface="SimSun" pitchFamily="2" charset="-122"/>
                  <a:sym typeface="SimSun" pitchFamily="2" charset="-122"/>
                </a:rPr>
                <a:t>「善于教导」（帖前</a:t>
              </a:r>
              <a:r>
                <a:rPr lang="en-US" altLang="ja-JP" sz="3400">
                  <a:solidFill>
                    <a:srgbClr val="FFFFFF"/>
                  </a:solidFill>
                  <a:latin typeface="SimSun" pitchFamily="2" charset="-122"/>
                  <a:ea typeface="SimSun" pitchFamily="2" charset="-122"/>
                  <a:sym typeface="SimSun" pitchFamily="2" charset="-122"/>
                </a:rPr>
                <a:t>5:12</a:t>
              </a:r>
              <a:r>
                <a:rPr lang="ja-JP" altLang="en-US" sz="3400">
                  <a:solidFill>
                    <a:srgbClr val="FFFFFF"/>
                  </a:solidFill>
                  <a:latin typeface="SimSun" pitchFamily="2" charset="-122"/>
                  <a:ea typeface="SimSun" pitchFamily="2" charset="-122"/>
                  <a:sym typeface="SimSun" pitchFamily="2" charset="-122"/>
                </a:rPr>
                <a:t>；提前</a:t>
              </a:r>
              <a:r>
                <a:rPr lang="en-US" altLang="ja-JP" sz="3400">
                  <a:solidFill>
                    <a:srgbClr val="FFFFFF"/>
                  </a:solidFill>
                  <a:latin typeface="SimSun" pitchFamily="2" charset="-122"/>
                  <a:ea typeface="SimSun" pitchFamily="2" charset="-122"/>
                  <a:sym typeface="SimSun" pitchFamily="2" charset="-122"/>
                </a:rPr>
                <a:t>3:2</a:t>
              </a:r>
              <a:r>
                <a:rPr lang="ja-JP" altLang="en-US" sz="3400">
                  <a:solidFill>
                    <a:srgbClr val="FFFFFF"/>
                  </a:solidFill>
                  <a:latin typeface="SimSun" pitchFamily="2" charset="-122"/>
                  <a:ea typeface="SimSun" pitchFamily="2" charset="-122"/>
                  <a:sym typeface="SimSun" pitchFamily="2" charset="-122"/>
                </a:rPr>
                <a:t>；多</a:t>
              </a:r>
              <a:r>
                <a:rPr lang="en-US" altLang="ja-JP" sz="3400">
                  <a:solidFill>
                    <a:srgbClr val="FFFFFF"/>
                  </a:solidFill>
                  <a:latin typeface="SimSun" pitchFamily="2" charset="-122"/>
                  <a:ea typeface="SimSun" pitchFamily="2" charset="-122"/>
                  <a:sym typeface="SimSun" pitchFamily="2" charset="-122"/>
                </a:rPr>
                <a:t>1:9b</a:t>
              </a:r>
              <a:r>
                <a:rPr lang="ja-JP" altLang="en-US" sz="3400">
                  <a:solidFill>
                    <a:srgbClr val="FFFFFF"/>
                  </a:solidFill>
                  <a:latin typeface="SimSun" pitchFamily="2" charset="-122"/>
                  <a:ea typeface="SimSun" pitchFamily="2" charset="-122"/>
                  <a:sym typeface="SimSun" pitchFamily="2" charset="-122"/>
                </a:rPr>
                <a:t>）</a:t>
              </a:r>
              <a:endParaRPr lang="en-US" altLang="ja-JP" sz="3400">
                <a:solidFill>
                  <a:srgbClr val="FFFFFF"/>
                </a:solidFill>
                <a:latin typeface="SimSun" pitchFamily="2" charset="-122"/>
                <a:ea typeface="SimSun" pitchFamily="2" charset="-122"/>
                <a:sym typeface="SimSun" pitchFamily="2" charset="-122"/>
              </a:endParaRPr>
            </a:p>
            <a:p>
              <a:pPr eaLnBrk="1">
                <a:lnSpc>
                  <a:spcPct val="115000"/>
                </a:lnSpc>
                <a:spcBef>
                  <a:spcPts val="1000"/>
                </a:spcBef>
                <a:buSzPct val="100000"/>
                <a:buFontTx/>
                <a:buAutoNum type="arabicPeriod"/>
              </a:pPr>
              <a:r>
                <a:rPr lang="ja-JP" altLang="en-US" sz="3400">
                  <a:solidFill>
                    <a:srgbClr val="FFFFFF"/>
                  </a:solidFill>
                  <a:latin typeface="SimSun" pitchFamily="2" charset="-122"/>
                  <a:ea typeface="SimSun" pitchFamily="2" charset="-122"/>
                  <a:sym typeface="SimSun" pitchFamily="2" charset="-122"/>
                </a:rPr>
                <a:t>良好的圣经基础（多</a:t>
              </a:r>
              <a:r>
                <a:rPr lang="en-US" altLang="ja-JP" sz="3400">
                  <a:solidFill>
                    <a:srgbClr val="FFFFFF"/>
                  </a:solidFill>
                  <a:latin typeface="SimSun" pitchFamily="2" charset="-122"/>
                  <a:ea typeface="SimSun" pitchFamily="2" charset="-122"/>
                  <a:sym typeface="SimSun" pitchFamily="2" charset="-122"/>
                </a:rPr>
                <a:t>1:9a</a:t>
              </a:r>
              <a:r>
                <a:rPr lang="ja-JP" altLang="en-US" sz="3400">
                  <a:solidFill>
                    <a:srgbClr val="FFFFFF"/>
                  </a:solidFill>
                  <a:latin typeface="SimSun" pitchFamily="2" charset="-122"/>
                  <a:ea typeface="SimSun" pitchFamily="2" charset="-122"/>
                  <a:sym typeface="SimSun" pitchFamily="2" charset="-122"/>
                </a:rPr>
                <a:t>）</a:t>
              </a:r>
              <a:endParaRPr lang="en-US" altLang="ja-JP" sz="3400">
                <a:solidFill>
                  <a:srgbClr val="FFFFFF"/>
                </a:solidFill>
                <a:latin typeface="SimSun" pitchFamily="2" charset="-122"/>
                <a:ea typeface="SimSun" pitchFamily="2" charset="-122"/>
                <a:sym typeface="SimSun" pitchFamily="2" charset="-122"/>
              </a:endParaRPr>
            </a:p>
            <a:p>
              <a:pPr eaLnBrk="1">
                <a:lnSpc>
                  <a:spcPct val="115000"/>
                </a:lnSpc>
                <a:spcBef>
                  <a:spcPts val="1000"/>
                </a:spcBef>
                <a:buSzPct val="100000"/>
                <a:buFontTx/>
                <a:buAutoNum type="arabicPeriod"/>
              </a:pPr>
              <a:r>
                <a:rPr lang="ja-JP" altLang="en-US" sz="3400">
                  <a:solidFill>
                    <a:srgbClr val="FFFFFF"/>
                  </a:solidFill>
                  <a:latin typeface="SimSun" pitchFamily="2" charset="-122"/>
                  <a:ea typeface="SimSun" pitchFamily="2" charset="-122"/>
                  <a:sym typeface="SimSun" pitchFamily="2" charset="-122"/>
                </a:rPr>
                <a:t>教导神的计划（徒</a:t>
              </a:r>
              <a:r>
                <a:rPr lang="en-US" altLang="ja-JP" sz="3400">
                  <a:solidFill>
                    <a:srgbClr val="FFFFFF"/>
                  </a:solidFill>
                  <a:latin typeface="SimSun" pitchFamily="2" charset="-122"/>
                  <a:ea typeface="SimSun" pitchFamily="2" charset="-122"/>
                  <a:sym typeface="SimSun" pitchFamily="2" charset="-122"/>
                </a:rPr>
                <a:t>20:20,27</a:t>
              </a:r>
              <a:r>
                <a:rPr lang="ja-JP" altLang="en-US" sz="3400">
                  <a:solidFill>
                    <a:srgbClr val="FFFFFF"/>
                  </a:solidFill>
                  <a:latin typeface="SimSun" pitchFamily="2" charset="-122"/>
                  <a:ea typeface="SimSun" pitchFamily="2" charset="-122"/>
                  <a:sym typeface="SimSun" pitchFamily="2" charset="-122"/>
                </a:rPr>
                <a:t>）</a:t>
              </a:r>
              <a:endParaRPr lang="en-US" altLang="ja-JP" sz="3400">
                <a:solidFill>
                  <a:srgbClr val="FFFFFF"/>
                </a:solidFill>
                <a:latin typeface="SimSun" pitchFamily="2" charset="-122"/>
                <a:ea typeface="SimSun" pitchFamily="2" charset="-122"/>
                <a:sym typeface="SimSun" pitchFamily="2" charset="-122"/>
              </a:endParaRPr>
            </a:p>
            <a:p>
              <a:pPr eaLnBrk="1">
                <a:lnSpc>
                  <a:spcPct val="115000"/>
                </a:lnSpc>
                <a:spcBef>
                  <a:spcPts val="1000"/>
                </a:spcBef>
                <a:buSzPct val="100000"/>
                <a:buFontTx/>
                <a:buAutoNum type="arabicPeriod"/>
              </a:pPr>
              <a:r>
                <a:rPr lang="ja-JP" altLang="en-US" sz="3400">
                  <a:solidFill>
                    <a:srgbClr val="FFFFFF"/>
                  </a:solidFill>
                  <a:latin typeface="SimSun" pitchFamily="2" charset="-122"/>
                  <a:ea typeface="SimSun" pitchFamily="2" charset="-122"/>
                  <a:sym typeface="SimSun" pitchFamily="2" charset="-122"/>
                </a:rPr>
                <a:t>受薪制的教导（提前</a:t>
              </a:r>
              <a:r>
                <a:rPr lang="en-US" altLang="ja-JP" sz="3400">
                  <a:solidFill>
                    <a:srgbClr val="FFFFFF"/>
                  </a:solidFill>
                  <a:latin typeface="SimSun" pitchFamily="2" charset="-122"/>
                  <a:ea typeface="SimSun" pitchFamily="2" charset="-122"/>
                  <a:sym typeface="SimSun" pitchFamily="2" charset="-122"/>
                </a:rPr>
                <a:t>5:17</a:t>
              </a:r>
              <a:r>
                <a:rPr lang="ja-JP" altLang="en-US" sz="3400">
                  <a:solidFill>
                    <a:srgbClr val="FFFFFF"/>
                  </a:solidFill>
                  <a:latin typeface="SimSun" pitchFamily="2" charset="-122"/>
                  <a:ea typeface="SimSun" pitchFamily="2" charset="-122"/>
                  <a:sym typeface="SimSun" pitchFamily="2" charset="-122"/>
                </a:rPr>
                <a:t>）</a:t>
              </a:r>
              <a:endParaRPr lang="en-US" altLang="en-US" sz="3400">
                <a:solidFill>
                  <a:srgbClr val="FFFFFF"/>
                </a:solidFill>
                <a:latin typeface="SimSun" pitchFamily="2" charset="-122"/>
                <a:ea typeface="SimSun" pitchFamily="2" charset="-122"/>
                <a:sym typeface="SimSun" pitchFamily="2" charset="-122"/>
              </a:endParaRPr>
            </a:p>
          </p:txBody>
        </p:sp>
      </p:grpSp>
      <p:sp>
        <p:nvSpPr>
          <p:cNvPr id="83973" name="AutoShape 5"/>
          <p:cNvSpPr>
            <a:spLocks/>
          </p:cNvSpPr>
          <p:nvPr/>
        </p:nvSpPr>
        <p:spPr bwMode="auto">
          <a:xfrm>
            <a:off x="827088" y="762000"/>
            <a:ext cx="8316912" cy="838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en-US" altLang="en-US" sz="4100">
                <a:solidFill>
                  <a:srgbClr val="FFFFFF"/>
                </a:solidFill>
                <a:latin typeface="SimSun" pitchFamily="2" charset="-122"/>
                <a:ea typeface="SimSun" pitchFamily="2" charset="-122"/>
                <a:sym typeface="SimSun" pitchFamily="2" charset="-122"/>
              </a:rPr>
              <a:t>(a) </a:t>
            </a:r>
            <a:r>
              <a:rPr lang="ja-JP" altLang="en-US" sz="4100">
                <a:solidFill>
                  <a:srgbClr val="FFFFFF"/>
                </a:solidFill>
                <a:latin typeface="SimSun" pitchFamily="2" charset="-122"/>
                <a:ea typeface="SimSun" pitchFamily="2" charset="-122"/>
                <a:sym typeface="SimSun" pitchFamily="2" charset="-122"/>
              </a:rPr>
              <a:t>教导的长老：</a:t>
            </a:r>
            <a:endParaRPr lang="en-US" altLang="en-US"/>
          </a:p>
        </p:txBody>
      </p:sp>
      <p:sp>
        <p:nvSpPr>
          <p:cNvPr id="83974" name="AutoShape 6"/>
          <p:cNvSpPr>
            <a:spLocks/>
          </p:cNvSpPr>
          <p:nvPr/>
        </p:nvSpPr>
        <p:spPr bwMode="auto">
          <a:xfrm rot="16200000">
            <a:off x="-1172369" y="1232694"/>
            <a:ext cx="2855913" cy="51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0099CC"/>
          </a:solidFill>
          <a:ln w="25400"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0000"/>
              </a:lnSpc>
              <a:spcBef>
                <a:spcPts val="600"/>
              </a:spcBef>
            </a:pPr>
            <a:r>
              <a:rPr lang="en-US" altLang="en-US" sz="2800" i="1">
                <a:solidFill>
                  <a:srgbClr val="0099CC"/>
                </a:solidFill>
              </a:rPr>
              <a:t>INTRODUCTION</a:t>
            </a:r>
            <a:endParaRPr lang="en-US" altLang="en-US"/>
          </a:p>
        </p:txBody>
      </p:sp>
      <p:sp>
        <p:nvSpPr>
          <p:cNvPr id="83975" name="AutoShape 7"/>
          <p:cNvSpPr>
            <a:spLocks/>
          </p:cNvSpPr>
          <p:nvPr/>
        </p:nvSpPr>
        <p:spPr bwMode="auto">
          <a:xfrm rot="16200000">
            <a:off x="-313531" y="3294856"/>
            <a:ext cx="1138238" cy="51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0099CC"/>
          </a:solidFill>
          <a:ln w="25400" cap="flat" cmpd="sng">
            <a:solidFill>
              <a:srgbClr val="FFFFFF"/>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0000"/>
              </a:lnSpc>
              <a:spcBef>
                <a:spcPts val="600"/>
              </a:spcBef>
            </a:pPr>
            <a:r>
              <a:rPr lang="en-US" altLang="en-US" sz="2800" i="1">
                <a:solidFill>
                  <a:srgbClr val="FFFFFF"/>
                </a:solidFill>
                <a:effectLst>
                  <a:outerShdw blurRad="38100" dist="38100" dir="2700000" algn="tl">
                    <a:srgbClr val="000000"/>
                  </a:outerShdw>
                </a:effectLst>
              </a:rPr>
              <a:t>BODY</a:t>
            </a:r>
            <a:endParaRPr lang="en-US" altLang="en-US"/>
          </a:p>
        </p:txBody>
      </p:sp>
      <p:sp>
        <p:nvSpPr>
          <p:cNvPr id="83976" name="AutoShape 8"/>
          <p:cNvSpPr>
            <a:spLocks/>
          </p:cNvSpPr>
          <p:nvPr/>
        </p:nvSpPr>
        <p:spPr bwMode="auto">
          <a:xfrm>
            <a:off x="1073150" y="-9525"/>
            <a:ext cx="4460875" cy="714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900">
                <a:solidFill>
                  <a:srgbClr val="F7A40D"/>
                </a:solidFill>
                <a:effectLst>
                  <a:outerShdw blurRad="38100" dist="38100" dir="2700000" algn="tl">
                    <a:srgbClr val="000000"/>
                  </a:outerShdw>
                </a:effectLst>
                <a:latin typeface="SimSun" pitchFamily="2" charset="-122"/>
                <a:ea typeface="SimSun" pitchFamily="2" charset="-122"/>
                <a:sym typeface="SimSun" pitchFamily="2" charset="-122"/>
              </a:rPr>
              <a:t>长老的牧养职分</a:t>
            </a:r>
            <a:endParaRPr lang="en-US" altLang="en-US"/>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blurRad="38100" dist="38099" dir="2700000" algn="ctr" rotWithShape="0">
              <a:srgbClr val="000000">
                <a:alpha val="99962"/>
              </a:srgbClr>
            </a:outerShdw>
          </a:effectLst>
        </p:spPr>
        <p:txBody>
          <a:bodyPr/>
          <a:lstStyle/>
          <a:p>
            <a:r>
              <a:rPr lang="zh-TW" altLang="en-US" sz="4000">
                <a:solidFill>
                  <a:srgbClr val="FFFFFF"/>
                </a:solidFill>
                <a:latin typeface="Arial" pitchFamily="34" charset="0"/>
                <a:ea typeface="MS PGothic" pitchFamily="34" charset="-128"/>
              </a:rPr>
              <a:t>长老的三个牧养工作</a:t>
            </a: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hangingPunct="1"/>
            <a:endParaRPr lang="en-US" altLang="en-US" sz="1800">
              <a:solidFill>
                <a:srgbClr val="FFFF66"/>
              </a:solidFill>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a:r>
              <a:rPr lang="zh-TW" altLang="en-US" b="1">
                <a:solidFill>
                  <a:srgbClr val="C9C4FF"/>
                </a:solidFill>
              </a:rPr>
              <a:t>教导</a:t>
            </a:r>
          </a:p>
        </p:txBody>
      </p:sp>
      <p:sp>
        <p:nvSpPr>
          <p:cNvPr id="658440" name="Text Box 8"/>
          <p:cNvSpPr txBox="1">
            <a:spLocks noChangeArrowheads="1"/>
          </p:cNvSpPr>
          <p:nvPr/>
        </p:nvSpPr>
        <p:spPr bwMode="auto">
          <a:xfrm>
            <a:off x="6553200" y="1981200"/>
            <a:ext cx="1906588" cy="8302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a:r>
              <a:rPr lang="zh-TW" altLang="en-US" b="1">
                <a:solidFill>
                  <a:srgbClr val="C9C4FF"/>
                </a:solidFill>
              </a:rPr>
              <a:t>提前</a:t>
            </a:r>
            <a:r>
              <a:rPr lang="en-US" altLang="zh-TW" b="1">
                <a:solidFill>
                  <a:srgbClr val="C9C4FF"/>
                </a:solidFill>
              </a:rPr>
              <a:t>3:2</a:t>
            </a:r>
            <a:r>
              <a:rPr lang="zh-TW" altLang="en-US" b="1">
                <a:solidFill>
                  <a:srgbClr val="C9C4FF"/>
                </a:solidFill>
              </a:rPr>
              <a:t>；</a:t>
            </a:r>
            <a:r>
              <a:rPr lang="en-US" altLang="zh-TW" b="1">
                <a:solidFill>
                  <a:srgbClr val="C9C4FF"/>
                </a:solidFill>
              </a:rPr>
              <a:t>5:17</a:t>
            </a:r>
          </a:p>
        </p:txBody>
      </p:sp>
      <p:sp>
        <p:nvSpPr>
          <p:cNvPr id="15" name="Text Box 14"/>
          <p:cNvSpPr txBox="1">
            <a:spLocks noChangeArrowheads="1"/>
          </p:cNvSpPr>
          <p:nvPr/>
        </p:nvSpPr>
        <p:spPr bwMode="auto">
          <a:xfrm>
            <a:off x="8027988" y="0"/>
            <a:ext cx="1116012" cy="4619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hangingPunct="1">
              <a:defRPr/>
            </a:pPr>
            <a:r>
              <a:rPr lang="en-US" b="1" dirty="0">
                <a:solidFill>
                  <a:srgbClr val="FFFFFF"/>
                </a:solidFill>
                <a:latin typeface="Arial" charset="0"/>
                <a:ea typeface="ＭＳ Ｐゴシック" charset="0"/>
                <a:cs typeface="Arial" charset="0"/>
                <a:sym typeface="Arial" charset="0"/>
              </a:rPr>
              <a:t>236c1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9"/>
                                        </p:tgtEl>
                                        <p:attrNameLst>
                                          <p:attrName>style.visibility</p:attrName>
                                        </p:attrNameLst>
                                      </p:cBhvr>
                                      <p:to>
                                        <p:strVal val="visible"/>
                                      </p:to>
                                    </p:set>
                                    <p:anim calcmode="lin" valueType="num">
                                      <p:cBhvr>
                                        <p:cTn id="7" dur="1000" fill="hold"/>
                                        <p:tgtEl>
                                          <p:spTgt spid="658439"/>
                                        </p:tgtEl>
                                        <p:attrNameLst>
                                          <p:attrName>ppt_w</p:attrName>
                                        </p:attrNameLst>
                                      </p:cBhvr>
                                      <p:tavLst>
                                        <p:tav tm="0">
                                          <p:val>
                                            <p:strVal val="#ppt_w+.3"/>
                                          </p:val>
                                        </p:tav>
                                        <p:tav tm="100000">
                                          <p:val>
                                            <p:strVal val="#ppt_w"/>
                                          </p:val>
                                        </p:tav>
                                      </p:tavLst>
                                    </p:anim>
                                    <p:anim calcmode="lin" valueType="num">
                                      <p:cBhvr>
                                        <p:cTn id="8" dur="1000" fill="hold"/>
                                        <p:tgtEl>
                                          <p:spTgt spid="658439"/>
                                        </p:tgtEl>
                                        <p:attrNameLst>
                                          <p:attrName>ppt_h</p:attrName>
                                        </p:attrNameLst>
                                      </p:cBhvr>
                                      <p:tavLst>
                                        <p:tav tm="0">
                                          <p:val>
                                            <p:strVal val="#ppt_h"/>
                                          </p:val>
                                        </p:tav>
                                        <p:tav tm="100000">
                                          <p:val>
                                            <p:strVal val="#ppt_h"/>
                                          </p:val>
                                        </p:tav>
                                      </p:tavLst>
                                    </p:anim>
                                    <p:animEffect transition="in" filter="fade">
                                      <p:cBhvr>
                                        <p:cTn id="9" dur="1000"/>
                                        <p:tgtEl>
                                          <p:spTgt spid="65843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8"/>
                                        </p:tgtEl>
                                        <p:attrNameLst>
                                          <p:attrName>style.visibility</p:attrName>
                                        </p:attrNameLst>
                                      </p:cBhvr>
                                      <p:to>
                                        <p:strVal val="visible"/>
                                      </p:to>
                                    </p:set>
                                    <p:anim calcmode="lin" valueType="num">
                                      <p:cBhvr>
                                        <p:cTn id="13" dur="1000" fill="hold"/>
                                        <p:tgtEl>
                                          <p:spTgt spid="658438"/>
                                        </p:tgtEl>
                                        <p:attrNameLst>
                                          <p:attrName>ppt_w</p:attrName>
                                        </p:attrNameLst>
                                      </p:cBhvr>
                                      <p:tavLst>
                                        <p:tav tm="0">
                                          <p:val>
                                            <p:strVal val="#ppt_w+.3"/>
                                          </p:val>
                                        </p:tav>
                                        <p:tav tm="100000">
                                          <p:val>
                                            <p:strVal val="#ppt_w"/>
                                          </p:val>
                                        </p:tav>
                                      </p:tavLst>
                                    </p:anim>
                                    <p:anim calcmode="lin" valueType="num">
                                      <p:cBhvr>
                                        <p:cTn id="14" dur="1000" fill="hold"/>
                                        <p:tgtEl>
                                          <p:spTgt spid="658438"/>
                                        </p:tgtEl>
                                        <p:attrNameLst>
                                          <p:attrName>ppt_h</p:attrName>
                                        </p:attrNameLst>
                                      </p:cBhvr>
                                      <p:tavLst>
                                        <p:tav tm="0">
                                          <p:val>
                                            <p:strVal val="#ppt_h"/>
                                          </p:val>
                                        </p:tav>
                                        <p:tav tm="100000">
                                          <p:val>
                                            <p:strVal val="#ppt_h"/>
                                          </p:val>
                                        </p:tav>
                                      </p:tavLst>
                                    </p:anim>
                                    <p:animEffect transition="in" filter="fade">
                                      <p:cBhvr>
                                        <p:cTn id="15" dur="1000"/>
                                        <p:tgtEl>
                                          <p:spTgt spid="658438"/>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0"/>
                                        </p:tgtEl>
                                        <p:attrNameLst>
                                          <p:attrName>style.visibility</p:attrName>
                                        </p:attrNameLst>
                                      </p:cBhvr>
                                      <p:to>
                                        <p:strVal val="visible"/>
                                      </p:to>
                                    </p:set>
                                    <p:anim calcmode="lin" valueType="num">
                                      <p:cBhvr>
                                        <p:cTn id="19" dur="1000" fill="hold"/>
                                        <p:tgtEl>
                                          <p:spTgt spid="658440"/>
                                        </p:tgtEl>
                                        <p:attrNameLst>
                                          <p:attrName>ppt_w</p:attrName>
                                        </p:attrNameLst>
                                      </p:cBhvr>
                                      <p:tavLst>
                                        <p:tav tm="0">
                                          <p:val>
                                            <p:strVal val="#ppt_w+.3"/>
                                          </p:val>
                                        </p:tav>
                                        <p:tav tm="100000">
                                          <p:val>
                                            <p:strVal val="#ppt_w"/>
                                          </p:val>
                                        </p:tav>
                                      </p:tavLst>
                                    </p:anim>
                                    <p:anim calcmode="lin" valueType="num">
                                      <p:cBhvr>
                                        <p:cTn id="20" dur="1000" fill="hold"/>
                                        <p:tgtEl>
                                          <p:spTgt spid="658440"/>
                                        </p:tgtEl>
                                        <p:attrNameLst>
                                          <p:attrName>ppt_h</p:attrName>
                                        </p:attrNameLst>
                                      </p:cBhvr>
                                      <p:tavLst>
                                        <p:tav tm="0">
                                          <p:val>
                                            <p:strVal val="#ppt_h"/>
                                          </p:val>
                                        </p:tav>
                                        <p:tav tm="100000">
                                          <p:val>
                                            <p:strVal val="#ppt_h"/>
                                          </p:val>
                                        </p:tav>
                                      </p:tavLst>
                                    </p:anim>
                                    <p:animEffect transition="in" filter="fade">
                                      <p:cBhvr>
                                        <p:cTn id="21" dur="1000"/>
                                        <p:tgtEl>
                                          <p:spTgt spid="65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8" grpId="0" animBg="1"/>
      <p:bldP spid="658439" grpId="0"/>
      <p:bldP spid="65844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C22F0DBA-7124-4CEC-B951-6F855C306DD0}" type="slidenum">
              <a:rPr lang="en-US" altLang="en-US" sz="1400"/>
              <a:pPr algn="r" eaLnBrk="1"/>
              <a:t>63</a:t>
            </a:fld>
            <a:endParaRPr lang="en-US" altLang="en-US"/>
          </a:p>
        </p:txBody>
      </p:sp>
      <p:pic>
        <p:nvPicPr>
          <p:cNvPr id="88066" name="Picture 2" descr="image.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6613" y="1984375"/>
            <a:ext cx="708660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8067" name="AutoShape 3"/>
          <p:cNvSpPr>
            <a:spLocks/>
          </p:cNvSpPr>
          <p:nvPr/>
        </p:nvSpPr>
        <p:spPr bwMode="auto">
          <a:xfrm>
            <a:off x="3276600" y="3008313"/>
            <a:ext cx="2286000"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82"/>
          </a:solidFill>
          <a:ln w="5715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700">
                <a:solidFill>
                  <a:srgbClr val="FFFFFF"/>
                </a:solidFill>
                <a:latin typeface="SimSun" pitchFamily="2" charset="-122"/>
                <a:ea typeface="SimSun" pitchFamily="2" charset="-122"/>
                <a:sym typeface="SimSun" pitchFamily="2" charset="-122"/>
              </a:rPr>
              <a:t>主任牧师</a:t>
            </a:r>
            <a:endParaRPr lang="en-US" altLang="en-US"/>
          </a:p>
        </p:txBody>
      </p:sp>
      <p:sp>
        <p:nvSpPr>
          <p:cNvPr id="88068" name="AutoShape 4"/>
          <p:cNvSpPr>
            <a:spLocks/>
          </p:cNvSpPr>
          <p:nvPr/>
        </p:nvSpPr>
        <p:spPr bwMode="auto">
          <a:xfrm>
            <a:off x="2743200" y="4306888"/>
            <a:ext cx="3352800" cy="1006475"/>
          </a:xfrm>
          <a:custGeom>
            <a:avLst/>
            <a:gdLst>
              <a:gd name="T0" fmla="*/ 1676400 w 21600"/>
              <a:gd name="T1" fmla="*/ 503238 h 21600"/>
              <a:gd name="T2" fmla="*/ 1676400 w 21600"/>
              <a:gd name="T3" fmla="*/ 503238 h 21600"/>
              <a:gd name="T4" fmla="*/ 1676400 w 21600"/>
              <a:gd name="T5" fmla="*/ 503238 h 21600"/>
              <a:gd name="T6" fmla="*/ 1676400 w 21600"/>
              <a:gd name="T7" fmla="*/ 5032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3500">
                <a:solidFill>
                  <a:srgbClr val="FFFFFF"/>
                </a:solidFill>
                <a:latin typeface="SimSun" pitchFamily="2" charset="-122"/>
                <a:ea typeface="SimSun" pitchFamily="2" charset="-122"/>
                <a:sym typeface="SimSun" pitchFamily="2" charset="-122"/>
              </a:rPr>
              <a:t>执事会</a:t>
            </a:r>
            <a:endParaRPr lang="en-US" altLang="en-US" sz="1200">
              <a:solidFill>
                <a:srgbClr val="FFFFFF"/>
              </a:solidFill>
              <a:latin typeface="SimSun" pitchFamily="2" charset="-122"/>
              <a:ea typeface="SimSun" pitchFamily="2" charset="-122"/>
              <a:sym typeface="SimSun" pitchFamily="2" charset="-122"/>
            </a:endParaRPr>
          </a:p>
        </p:txBody>
      </p:sp>
      <p:sp>
        <p:nvSpPr>
          <p:cNvPr id="88069" name="Line 5"/>
          <p:cNvSpPr>
            <a:spLocks noChangeShapeType="1"/>
          </p:cNvSpPr>
          <p:nvPr/>
        </p:nvSpPr>
        <p:spPr bwMode="auto">
          <a:xfrm flipH="1" flipV="1">
            <a:off x="4418013" y="3879850"/>
            <a:ext cx="1587" cy="381000"/>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457200">
              <a:defRPr/>
            </a:pPr>
            <a:endParaRPr lang="en-US" sz="1200">
              <a:latin typeface="Helvetica" charset="0"/>
              <a:ea typeface="ＭＳ Ｐゴシック" charset="0"/>
              <a:sym typeface="Helvetica" charset="0"/>
            </a:endParaRPr>
          </a:p>
        </p:txBody>
      </p:sp>
      <p:sp>
        <p:nvSpPr>
          <p:cNvPr id="88070" name="AutoShape 6"/>
          <p:cNvSpPr>
            <a:spLocks/>
          </p:cNvSpPr>
          <p:nvPr/>
        </p:nvSpPr>
        <p:spPr bwMode="auto">
          <a:xfrm>
            <a:off x="2538413" y="284163"/>
            <a:ext cx="4065587" cy="581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900">
                <a:solidFill>
                  <a:srgbClr val="FFFFFF"/>
                </a:solidFill>
                <a:latin typeface="SimSun" pitchFamily="2" charset="-122"/>
                <a:ea typeface="SimSun" pitchFamily="2" charset="-122"/>
                <a:sym typeface="SimSun" pitchFamily="2" charset="-122"/>
              </a:rPr>
              <a:t>长老和执事的关系</a:t>
            </a:r>
            <a:endParaRPr lang="en-US" altLang="en-US"/>
          </a:p>
        </p:txBody>
      </p:sp>
      <p:sp>
        <p:nvSpPr>
          <p:cNvPr id="88071" name="AutoShape 7"/>
          <p:cNvSpPr>
            <a:spLocks/>
          </p:cNvSpPr>
          <p:nvPr/>
        </p:nvSpPr>
        <p:spPr bwMode="auto">
          <a:xfrm>
            <a:off x="1412875" y="1141413"/>
            <a:ext cx="5932488" cy="1212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400">
                <a:solidFill>
                  <a:srgbClr val="FFFFFF"/>
                </a:solidFill>
                <a:latin typeface="SimSun" pitchFamily="2" charset="-122"/>
                <a:ea typeface="SimSun" pitchFamily="2" charset="-122"/>
                <a:sym typeface="SimSun" pitchFamily="2" charset="-122"/>
              </a:rPr>
              <a:t>模式一：主任牧师带领执事会</a:t>
            </a:r>
            <a:endParaRPr lang="en-US" altLang="en-US" sz="3400">
              <a:solidFill>
                <a:srgbClr val="FFFFFF"/>
              </a:solidFill>
              <a:latin typeface="SimSun" pitchFamily="2" charset="-122"/>
              <a:ea typeface="SimSun" pitchFamily="2" charset="-122"/>
              <a:sym typeface="SimSun" pitchFamily="2" charset="-122"/>
            </a:endParaRPr>
          </a:p>
        </p:txBody>
      </p:sp>
      <p:sp>
        <p:nvSpPr>
          <p:cNvPr id="88072" name="AutoShape 8"/>
          <p:cNvSpPr>
            <a:spLocks/>
          </p:cNvSpPr>
          <p:nvPr/>
        </p:nvSpPr>
        <p:spPr bwMode="auto">
          <a:xfrm>
            <a:off x="4324350" y="5551488"/>
            <a:ext cx="3216275" cy="714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900">
                <a:effectLst>
                  <a:outerShdw blurRad="38100" dist="38100" dir="2700000" algn="tl">
                    <a:srgbClr val="FFFFFF"/>
                  </a:outerShdw>
                </a:effectLst>
                <a:latin typeface="SimSun" pitchFamily="2" charset="-122"/>
                <a:ea typeface="SimSun" pitchFamily="2" charset="-122"/>
                <a:sym typeface="SimSun" pitchFamily="2" charset="-122"/>
              </a:rPr>
              <a:t>不符合圣经</a:t>
            </a:r>
            <a:endParaRPr lang="en-US" altLang="en-US"/>
          </a:p>
        </p:txBody>
      </p:sp>
      <p:sp>
        <p:nvSpPr>
          <p:cNvPr id="88073" name="AutoShape 9"/>
          <p:cNvSpPr>
            <a:spLocks/>
          </p:cNvSpPr>
          <p:nvPr/>
        </p:nvSpPr>
        <p:spPr bwMode="auto">
          <a:xfrm>
            <a:off x="7524750" y="0"/>
            <a:ext cx="1619250" cy="436563"/>
          </a:xfrm>
          <a:custGeom>
            <a:avLst/>
            <a:gdLst>
              <a:gd name="T0" fmla="*/ 809625 w 21600"/>
              <a:gd name="T1" fmla="*/ 218282 h 21600"/>
              <a:gd name="T2" fmla="*/ 809625 w 21600"/>
              <a:gd name="T3" fmla="*/ 218282 h 21600"/>
              <a:gd name="T4" fmla="*/ 809625 w 21600"/>
              <a:gd name="T5" fmla="*/ 218282 h 21600"/>
              <a:gd name="T6" fmla="*/ 809625 w 21600"/>
              <a:gd name="T7" fmla="*/ 2182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a:solidFill>
                  <a:srgbClr val="FFFFFF"/>
                </a:solidFill>
              </a:rPr>
              <a:t>236a 6b</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97183560" presetClass="entr" presetSubtype="0" fill="hold" grpId="0" nodeType="afterEffect">
                                  <p:stCondLst>
                                    <p:cond delay="0"/>
                                  </p:stCondLst>
                                  <p:childTnLst>
                                    <p:set>
                                      <p:cBhvr>
                                        <p:cTn id="6" dur="1" fill="hold">
                                          <p:stCondLst>
                                            <p:cond delay="499"/>
                                          </p:stCondLst>
                                        </p:cTn>
                                        <p:tgtEl>
                                          <p:spTgt spid="88067"/>
                                        </p:tgtEl>
                                        <p:attrNameLst>
                                          <p:attrName>style.visibility</p:attrName>
                                        </p:attrNameLst>
                                      </p:cBhvr>
                                      <p:to>
                                        <p:strVal val="visible"/>
                                      </p:to>
                                    </p:set>
                                  </p:childTnLst>
                                </p:cTn>
                              </p:par>
                            </p:childTnLst>
                          </p:cTn>
                        </p:par>
                        <p:par>
                          <p:cTn id="7" fill="hold" nodeType="afterGroup">
                            <p:stCondLst>
                              <p:cond delay="500"/>
                            </p:stCondLst>
                            <p:childTnLst>
                              <p:par>
                                <p:cTn id="8" presetID="-2097183560" presetClass="entr" presetSubtype="0" fill="hold" grpId="0" nodeType="afterEffect">
                                  <p:stCondLst>
                                    <p:cond delay="0"/>
                                  </p:stCondLst>
                                  <p:childTnLst>
                                    <p:set>
                                      <p:cBhvr>
                                        <p:cTn id="9" dur="1" fill="hold">
                                          <p:stCondLst>
                                            <p:cond delay="499"/>
                                          </p:stCondLst>
                                        </p:cTn>
                                        <p:tgtEl>
                                          <p:spTgt spid="88068"/>
                                        </p:tgtEl>
                                        <p:attrNameLst>
                                          <p:attrName>style.visibility</p:attrName>
                                        </p:attrNameLst>
                                      </p:cBhvr>
                                      <p:to>
                                        <p:strVal val="visible"/>
                                      </p:to>
                                    </p:set>
                                  </p:childTnLst>
                                </p:cTn>
                              </p:par>
                            </p:childTnLst>
                          </p:cTn>
                        </p:par>
                        <p:par>
                          <p:cTn id="10" fill="hold" nodeType="afterGroup">
                            <p:stCondLst>
                              <p:cond delay="1000"/>
                            </p:stCondLst>
                            <p:childTnLst>
                              <p:par>
                                <p:cTn id="11" presetID="-2097183560" presetClass="entr" presetSubtype="0" fill="hold" nodeType="afterEffect">
                                  <p:stCondLst>
                                    <p:cond delay="0"/>
                                  </p:stCondLst>
                                  <p:childTnLst>
                                    <p:set>
                                      <p:cBhvr>
                                        <p:cTn id="12" dur="1" fill="hold">
                                          <p:stCondLst>
                                            <p:cond delay="499"/>
                                          </p:stCondLst>
                                        </p:cTn>
                                        <p:tgtEl>
                                          <p:spTgt spid="88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autoUpdateAnimBg="0"/>
      <p:bldP spid="88068"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8237DFA4-87C9-4546-850B-68573D4391CA}" type="slidenum">
              <a:rPr lang="en-US" altLang="en-US" sz="1400"/>
              <a:pPr algn="r" eaLnBrk="1"/>
              <a:t>64</a:t>
            </a:fld>
            <a:endParaRPr lang="en-US" altLang="en-US"/>
          </a:p>
        </p:txBody>
      </p:sp>
      <p:pic>
        <p:nvPicPr>
          <p:cNvPr id="89090" name="Picture 2" descr="image.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6613" y="1960563"/>
            <a:ext cx="708660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9091" name="AutoShape 3"/>
          <p:cNvSpPr>
            <a:spLocks/>
          </p:cNvSpPr>
          <p:nvPr/>
        </p:nvSpPr>
        <p:spPr bwMode="auto">
          <a:xfrm>
            <a:off x="990600" y="3505200"/>
            <a:ext cx="3436938" cy="1006475"/>
          </a:xfrm>
          <a:custGeom>
            <a:avLst/>
            <a:gdLst>
              <a:gd name="T0" fmla="*/ 1718469 w 21600"/>
              <a:gd name="T1" fmla="*/ 503238 h 21600"/>
              <a:gd name="T2" fmla="*/ 1718469 w 21600"/>
              <a:gd name="T3" fmla="*/ 503238 h 21600"/>
              <a:gd name="T4" fmla="*/ 1718469 w 21600"/>
              <a:gd name="T5" fmla="*/ 503238 h 21600"/>
              <a:gd name="T6" fmla="*/ 1718469 w 21600"/>
              <a:gd name="T7" fmla="*/ 5032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3500">
                <a:solidFill>
                  <a:srgbClr val="FFFFFF"/>
                </a:solidFill>
                <a:latin typeface="SimSun" pitchFamily="2" charset="-122"/>
                <a:ea typeface="SimSun" pitchFamily="2" charset="-122"/>
                <a:sym typeface="SimSun" pitchFamily="2" charset="-122"/>
              </a:rPr>
              <a:t>执事会</a:t>
            </a:r>
            <a:endParaRPr lang="en-US" altLang="en-US" sz="1200">
              <a:solidFill>
                <a:srgbClr val="FFFFFF"/>
              </a:solidFill>
              <a:latin typeface="SimSun" pitchFamily="2" charset="-122"/>
              <a:ea typeface="SimSun" pitchFamily="2" charset="-122"/>
              <a:sym typeface="SimSun" pitchFamily="2" charset="-122"/>
            </a:endParaRPr>
          </a:p>
        </p:txBody>
      </p:sp>
      <p:sp>
        <p:nvSpPr>
          <p:cNvPr id="89092" name="AutoShape 4"/>
          <p:cNvSpPr>
            <a:spLocks/>
          </p:cNvSpPr>
          <p:nvPr/>
        </p:nvSpPr>
        <p:spPr bwMode="auto">
          <a:xfrm>
            <a:off x="5346700" y="3530600"/>
            <a:ext cx="2286000" cy="615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82"/>
          </a:solidFill>
          <a:ln w="5715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700">
                <a:solidFill>
                  <a:srgbClr val="FFFFFF"/>
                </a:solidFill>
                <a:latin typeface="SimSun" pitchFamily="2" charset="-122"/>
                <a:ea typeface="SimSun" pitchFamily="2" charset="-122"/>
                <a:sym typeface="SimSun" pitchFamily="2" charset="-122"/>
              </a:rPr>
              <a:t>主任牧师</a:t>
            </a:r>
            <a:endParaRPr lang="en-US" altLang="en-US"/>
          </a:p>
        </p:txBody>
      </p:sp>
      <p:sp>
        <p:nvSpPr>
          <p:cNvPr id="89093" name="Line 5"/>
          <p:cNvSpPr>
            <a:spLocks noChangeShapeType="1"/>
          </p:cNvSpPr>
          <p:nvPr/>
        </p:nvSpPr>
        <p:spPr bwMode="auto">
          <a:xfrm flipV="1">
            <a:off x="4495800" y="3808413"/>
            <a:ext cx="381000" cy="3175"/>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457200">
              <a:defRPr/>
            </a:pPr>
            <a:endParaRPr lang="en-US" sz="1200">
              <a:latin typeface="Helvetica" charset="0"/>
              <a:ea typeface="ＭＳ Ｐゴシック" charset="0"/>
              <a:sym typeface="Helvetica" charset="0"/>
            </a:endParaRPr>
          </a:p>
        </p:txBody>
      </p:sp>
      <p:sp>
        <p:nvSpPr>
          <p:cNvPr id="89094" name="Line 6"/>
          <p:cNvSpPr>
            <a:spLocks noChangeShapeType="1"/>
          </p:cNvSpPr>
          <p:nvPr/>
        </p:nvSpPr>
        <p:spPr bwMode="auto">
          <a:xfrm flipH="1">
            <a:off x="4876800" y="3810000"/>
            <a:ext cx="381000" cy="0"/>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457200">
              <a:defRPr/>
            </a:pPr>
            <a:endParaRPr lang="en-US" sz="1200">
              <a:latin typeface="Helvetica" charset="0"/>
              <a:ea typeface="ＭＳ Ｐゴシック" charset="0"/>
              <a:sym typeface="Helvetica" charset="0"/>
            </a:endParaRPr>
          </a:p>
        </p:txBody>
      </p:sp>
      <p:sp>
        <p:nvSpPr>
          <p:cNvPr id="89095" name="AutoShape 7"/>
          <p:cNvSpPr>
            <a:spLocks/>
          </p:cNvSpPr>
          <p:nvPr/>
        </p:nvSpPr>
        <p:spPr bwMode="auto">
          <a:xfrm>
            <a:off x="2173288" y="311150"/>
            <a:ext cx="4065587" cy="579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900">
                <a:solidFill>
                  <a:srgbClr val="FFFFFF"/>
                </a:solidFill>
                <a:latin typeface="SimSun" pitchFamily="2" charset="-122"/>
                <a:ea typeface="SimSun" pitchFamily="2" charset="-122"/>
                <a:sym typeface="SimSun" pitchFamily="2" charset="-122"/>
              </a:rPr>
              <a:t>长老和执事的关系</a:t>
            </a:r>
            <a:endParaRPr lang="en-US" altLang="en-US"/>
          </a:p>
        </p:txBody>
      </p:sp>
      <p:sp>
        <p:nvSpPr>
          <p:cNvPr id="89096" name="AutoShape 8"/>
          <p:cNvSpPr>
            <a:spLocks/>
          </p:cNvSpPr>
          <p:nvPr/>
        </p:nvSpPr>
        <p:spPr bwMode="auto">
          <a:xfrm>
            <a:off x="1176338" y="1119188"/>
            <a:ext cx="7018337" cy="1189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300">
                <a:solidFill>
                  <a:srgbClr val="FFFFFF"/>
                </a:solidFill>
                <a:latin typeface="SimSun" pitchFamily="2" charset="-122"/>
                <a:ea typeface="SimSun" pitchFamily="2" charset="-122"/>
                <a:sym typeface="SimSun" pitchFamily="2" charset="-122"/>
              </a:rPr>
              <a:t>模式二：主任牧师与执事会平起平坐</a:t>
            </a:r>
            <a:endParaRPr lang="en-US" altLang="en-US" sz="3300">
              <a:solidFill>
                <a:srgbClr val="FFFFFF"/>
              </a:solidFill>
              <a:latin typeface="SimSun" pitchFamily="2" charset="-122"/>
              <a:ea typeface="SimSun" pitchFamily="2" charset="-122"/>
              <a:sym typeface="SimSun" pitchFamily="2" charset="-122"/>
            </a:endParaRPr>
          </a:p>
        </p:txBody>
      </p:sp>
      <p:sp>
        <p:nvSpPr>
          <p:cNvPr id="89097" name="AutoShape 9"/>
          <p:cNvSpPr>
            <a:spLocks/>
          </p:cNvSpPr>
          <p:nvPr/>
        </p:nvSpPr>
        <p:spPr bwMode="auto">
          <a:xfrm>
            <a:off x="4324350" y="5551488"/>
            <a:ext cx="3216275" cy="714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900">
                <a:effectLst>
                  <a:outerShdw blurRad="38100" dist="38100" dir="2700000" algn="tl">
                    <a:srgbClr val="FFFFFF"/>
                  </a:outerShdw>
                </a:effectLst>
                <a:latin typeface="SimSun" pitchFamily="2" charset="-122"/>
                <a:ea typeface="SimSun" pitchFamily="2" charset="-122"/>
                <a:sym typeface="SimSun" pitchFamily="2" charset="-122"/>
              </a:rPr>
              <a:t>不符合圣经</a:t>
            </a:r>
            <a:endParaRPr lang="en-US" altLang="en-US"/>
          </a:p>
        </p:txBody>
      </p:sp>
      <p:sp>
        <p:nvSpPr>
          <p:cNvPr id="89098" name="AutoShape 10"/>
          <p:cNvSpPr>
            <a:spLocks/>
          </p:cNvSpPr>
          <p:nvPr/>
        </p:nvSpPr>
        <p:spPr bwMode="auto">
          <a:xfrm>
            <a:off x="7524750" y="0"/>
            <a:ext cx="1619250" cy="436563"/>
          </a:xfrm>
          <a:custGeom>
            <a:avLst/>
            <a:gdLst>
              <a:gd name="T0" fmla="*/ 809625 w 21600"/>
              <a:gd name="T1" fmla="*/ 218282 h 21600"/>
              <a:gd name="T2" fmla="*/ 809625 w 21600"/>
              <a:gd name="T3" fmla="*/ 218282 h 21600"/>
              <a:gd name="T4" fmla="*/ 809625 w 21600"/>
              <a:gd name="T5" fmla="*/ 218282 h 21600"/>
              <a:gd name="T6" fmla="*/ 809625 w 21600"/>
              <a:gd name="T7" fmla="*/ 2182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a:solidFill>
                  <a:srgbClr val="FFFFFF"/>
                </a:solidFill>
              </a:rPr>
              <a:t>236a 6b</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98199640" presetClass="entr" presetSubtype="0" fill="hold" grpId="0" nodeType="afterEffect">
                                  <p:stCondLst>
                                    <p:cond delay="0"/>
                                  </p:stCondLst>
                                  <p:childTnLst>
                                    <p:set>
                                      <p:cBhvr>
                                        <p:cTn id="6" dur="1" fill="hold">
                                          <p:stCondLst>
                                            <p:cond delay="499"/>
                                          </p:stCondLst>
                                        </p:cTn>
                                        <p:tgtEl>
                                          <p:spTgt spid="89091"/>
                                        </p:tgtEl>
                                        <p:attrNameLst>
                                          <p:attrName>style.visibility</p:attrName>
                                        </p:attrNameLst>
                                      </p:cBhvr>
                                      <p:to>
                                        <p:strVal val="visible"/>
                                      </p:to>
                                    </p:set>
                                  </p:childTnLst>
                                </p:cTn>
                              </p:par>
                            </p:childTnLst>
                          </p:cTn>
                        </p:par>
                        <p:par>
                          <p:cTn id="7" fill="hold" nodeType="afterGroup">
                            <p:stCondLst>
                              <p:cond delay="500"/>
                            </p:stCondLst>
                            <p:childTnLst>
                              <p:par>
                                <p:cTn id="8" presetID="-2098199640" presetClass="entr" presetSubtype="0" fill="hold" grpId="0" nodeType="afterEffect">
                                  <p:stCondLst>
                                    <p:cond delay="0"/>
                                  </p:stCondLst>
                                  <p:childTnLst>
                                    <p:set>
                                      <p:cBhvr>
                                        <p:cTn id="9" dur="1" fill="hold">
                                          <p:stCondLst>
                                            <p:cond delay="499"/>
                                          </p:stCondLst>
                                        </p:cTn>
                                        <p:tgtEl>
                                          <p:spTgt spid="89092"/>
                                        </p:tgtEl>
                                        <p:attrNameLst>
                                          <p:attrName>style.visibility</p:attrName>
                                        </p:attrNameLst>
                                      </p:cBhvr>
                                      <p:to>
                                        <p:strVal val="visible"/>
                                      </p:to>
                                    </p:set>
                                  </p:childTnLst>
                                </p:cTn>
                              </p:par>
                            </p:childTnLst>
                          </p:cTn>
                        </p:par>
                        <p:par>
                          <p:cTn id="10" fill="hold" nodeType="afterGroup">
                            <p:stCondLst>
                              <p:cond delay="1000"/>
                            </p:stCondLst>
                            <p:childTnLst>
                              <p:par>
                                <p:cTn id="11" presetID="-2098199640" presetClass="entr" presetSubtype="0" fill="hold" nodeType="afterEffect">
                                  <p:stCondLst>
                                    <p:cond delay="0"/>
                                  </p:stCondLst>
                                  <p:childTnLst>
                                    <p:set>
                                      <p:cBhvr>
                                        <p:cTn id="12" dur="1" fill="hold">
                                          <p:stCondLst>
                                            <p:cond delay="499"/>
                                          </p:stCondLst>
                                        </p:cTn>
                                        <p:tgtEl>
                                          <p:spTgt spid="89093"/>
                                        </p:tgtEl>
                                        <p:attrNameLst>
                                          <p:attrName>style.visibility</p:attrName>
                                        </p:attrNameLst>
                                      </p:cBhvr>
                                      <p:to>
                                        <p:strVal val="visible"/>
                                      </p:to>
                                    </p:set>
                                  </p:childTnLst>
                                </p:cTn>
                              </p:par>
                            </p:childTnLst>
                          </p:cTn>
                        </p:par>
                        <p:par>
                          <p:cTn id="13" fill="hold" nodeType="afterGroup">
                            <p:stCondLst>
                              <p:cond delay="1500"/>
                            </p:stCondLst>
                            <p:childTnLst>
                              <p:par>
                                <p:cTn id="14" presetID="-2098199640" presetClass="entr" presetSubtype="0" fill="hold" nodeType="afterEffect">
                                  <p:stCondLst>
                                    <p:cond delay="0"/>
                                  </p:stCondLst>
                                  <p:childTnLst>
                                    <p:set>
                                      <p:cBhvr>
                                        <p:cTn id="15" dur="1" fill="hold">
                                          <p:stCondLst>
                                            <p:cond delay="499"/>
                                          </p:stCondLst>
                                        </p:cTn>
                                        <p:tgtEl>
                                          <p:spTgt spid="8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autoUpdateAnimBg="0"/>
      <p:bldP spid="89092"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5C2E8613-32CB-4F82-9603-89556CF1DDD0}" type="slidenum">
              <a:rPr lang="en-US" altLang="en-US" sz="1400"/>
              <a:pPr algn="r" eaLnBrk="1"/>
              <a:t>65</a:t>
            </a:fld>
            <a:endParaRPr lang="en-US" altLang="en-US"/>
          </a:p>
        </p:txBody>
      </p:sp>
      <p:pic>
        <p:nvPicPr>
          <p:cNvPr id="90114" name="Picture 2" descr="image.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76300" y="2057400"/>
            <a:ext cx="708660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0115" name="AutoShape 3"/>
          <p:cNvSpPr>
            <a:spLocks/>
          </p:cNvSpPr>
          <p:nvPr/>
        </p:nvSpPr>
        <p:spPr bwMode="auto">
          <a:xfrm>
            <a:off x="2743200" y="3352800"/>
            <a:ext cx="3352800" cy="593725"/>
          </a:xfrm>
          <a:custGeom>
            <a:avLst/>
            <a:gdLst>
              <a:gd name="T0" fmla="*/ 1676400 w 21600"/>
              <a:gd name="T1" fmla="*/ 296863 h 21600"/>
              <a:gd name="T2" fmla="*/ 1676400 w 21600"/>
              <a:gd name="T3" fmla="*/ 296863 h 21600"/>
              <a:gd name="T4" fmla="*/ 1676400 w 21600"/>
              <a:gd name="T5" fmla="*/ 296863 h 21600"/>
              <a:gd name="T6" fmla="*/ 1676400 w 21600"/>
              <a:gd name="T7" fmla="*/ 2968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3500">
                <a:solidFill>
                  <a:srgbClr val="FFFFFF"/>
                </a:solidFill>
                <a:latin typeface="SimSun" pitchFamily="2" charset="-122"/>
                <a:ea typeface="SimSun" pitchFamily="2" charset="-122"/>
                <a:sym typeface="SimSun" pitchFamily="2" charset="-122"/>
              </a:rPr>
              <a:t>执事会</a:t>
            </a:r>
            <a:endParaRPr lang="en-US" altLang="en-US"/>
          </a:p>
        </p:txBody>
      </p:sp>
      <p:sp>
        <p:nvSpPr>
          <p:cNvPr id="90116" name="AutoShape 4"/>
          <p:cNvSpPr>
            <a:spLocks/>
          </p:cNvSpPr>
          <p:nvPr/>
        </p:nvSpPr>
        <p:spPr bwMode="auto">
          <a:xfrm>
            <a:off x="2743200" y="4724400"/>
            <a:ext cx="3352800" cy="614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82"/>
          </a:solidFill>
          <a:ln w="5715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3700">
                <a:solidFill>
                  <a:srgbClr val="FFFFFF"/>
                </a:solidFill>
                <a:latin typeface="SimSun" pitchFamily="2" charset="-122"/>
                <a:ea typeface="SimSun" pitchFamily="2" charset="-122"/>
                <a:sym typeface="SimSun" pitchFamily="2" charset="-122"/>
              </a:rPr>
              <a:t>主任牧师</a:t>
            </a:r>
            <a:endParaRPr lang="en-US" altLang="en-US"/>
          </a:p>
        </p:txBody>
      </p:sp>
      <p:sp>
        <p:nvSpPr>
          <p:cNvPr id="90117" name="Line 5"/>
          <p:cNvSpPr>
            <a:spLocks noChangeShapeType="1"/>
          </p:cNvSpPr>
          <p:nvPr/>
        </p:nvSpPr>
        <p:spPr bwMode="auto">
          <a:xfrm flipH="1" flipV="1">
            <a:off x="4418013" y="4189413"/>
            <a:ext cx="1587" cy="382587"/>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457200">
              <a:defRPr/>
            </a:pPr>
            <a:endParaRPr lang="en-US" sz="1200">
              <a:latin typeface="Helvetica" charset="0"/>
              <a:ea typeface="ＭＳ Ｐゴシック" charset="0"/>
              <a:sym typeface="Helvetica" charset="0"/>
            </a:endParaRPr>
          </a:p>
        </p:txBody>
      </p:sp>
      <p:sp>
        <p:nvSpPr>
          <p:cNvPr id="90118" name="AutoShape 6"/>
          <p:cNvSpPr>
            <a:spLocks/>
          </p:cNvSpPr>
          <p:nvPr/>
        </p:nvSpPr>
        <p:spPr bwMode="auto">
          <a:xfrm>
            <a:off x="2538413" y="284163"/>
            <a:ext cx="4065587" cy="581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900">
                <a:solidFill>
                  <a:srgbClr val="FFFFFF"/>
                </a:solidFill>
                <a:latin typeface="SimSun" pitchFamily="2" charset="-122"/>
                <a:ea typeface="SimSun" pitchFamily="2" charset="-122"/>
                <a:sym typeface="SimSun" pitchFamily="2" charset="-122"/>
              </a:rPr>
              <a:t>长老和执事的关系</a:t>
            </a:r>
            <a:endParaRPr lang="en-US" altLang="en-US"/>
          </a:p>
        </p:txBody>
      </p:sp>
      <p:sp>
        <p:nvSpPr>
          <p:cNvPr id="90119" name="AutoShape 7"/>
          <p:cNvSpPr>
            <a:spLocks/>
          </p:cNvSpPr>
          <p:nvPr/>
        </p:nvSpPr>
        <p:spPr bwMode="auto">
          <a:xfrm>
            <a:off x="1889125" y="1093788"/>
            <a:ext cx="5553075" cy="1189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300">
                <a:solidFill>
                  <a:srgbClr val="FFFFFF"/>
                </a:solidFill>
                <a:latin typeface="SimSun" pitchFamily="2" charset="-122"/>
                <a:ea typeface="SimSun" pitchFamily="2" charset="-122"/>
                <a:sym typeface="SimSun" pitchFamily="2" charset="-122"/>
              </a:rPr>
              <a:t>模式三：执事带领长老</a:t>
            </a:r>
            <a:r>
              <a:rPr lang="en-US" altLang="ja-JP" sz="3300">
                <a:solidFill>
                  <a:srgbClr val="FFFFFF"/>
                </a:solidFill>
                <a:latin typeface="SimSun" pitchFamily="2" charset="-122"/>
                <a:ea typeface="SimSun" pitchFamily="2" charset="-122"/>
                <a:sym typeface="SimSun" pitchFamily="2" charset="-122"/>
              </a:rPr>
              <a:t>/</a:t>
            </a:r>
            <a:r>
              <a:rPr lang="ja-JP" altLang="en-US" sz="3300">
                <a:solidFill>
                  <a:srgbClr val="FFFFFF"/>
                </a:solidFill>
                <a:latin typeface="SimSun" pitchFamily="2" charset="-122"/>
                <a:ea typeface="SimSun" pitchFamily="2" charset="-122"/>
                <a:sym typeface="SimSun" pitchFamily="2" charset="-122"/>
              </a:rPr>
              <a:t>牧者</a:t>
            </a:r>
            <a:endParaRPr lang="en-US" altLang="en-US" sz="3300">
              <a:solidFill>
                <a:srgbClr val="FFFFFF"/>
              </a:solidFill>
              <a:latin typeface="SimSun" pitchFamily="2" charset="-122"/>
              <a:ea typeface="SimSun" pitchFamily="2" charset="-122"/>
              <a:sym typeface="SimSun" pitchFamily="2" charset="-122"/>
            </a:endParaRPr>
          </a:p>
        </p:txBody>
      </p:sp>
      <p:sp>
        <p:nvSpPr>
          <p:cNvPr id="90120" name="AutoShape 8"/>
          <p:cNvSpPr>
            <a:spLocks/>
          </p:cNvSpPr>
          <p:nvPr/>
        </p:nvSpPr>
        <p:spPr bwMode="auto">
          <a:xfrm>
            <a:off x="4324350" y="5551488"/>
            <a:ext cx="3216275" cy="714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900">
                <a:effectLst>
                  <a:outerShdw blurRad="38100" dist="38100" dir="2700000" algn="tl">
                    <a:srgbClr val="FFFFFF"/>
                  </a:outerShdw>
                </a:effectLst>
                <a:latin typeface="SimSun" pitchFamily="2" charset="-122"/>
                <a:ea typeface="SimSun" pitchFamily="2" charset="-122"/>
                <a:sym typeface="SimSun" pitchFamily="2" charset="-122"/>
              </a:rPr>
              <a:t>不符合圣经</a:t>
            </a:r>
            <a:endParaRPr lang="en-US" altLang="en-US"/>
          </a:p>
        </p:txBody>
      </p:sp>
      <p:sp>
        <p:nvSpPr>
          <p:cNvPr id="90121" name="AutoShape 9"/>
          <p:cNvSpPr>
            <a:spLocks/>
          </p:cNvSpPr>
          <p:nvPr/>
        </p:nvSpPr>
        <p:spPr bwMode="auto">
          <a:xfrm>
            <a:off x="7524750" y="0"/>
            <a:ext cx="1619250" cy="436563"/>
          </a:xfrm>
          <a:custGeom>
            <a:avLst/>
            <a:gdLst>
              <a:gd name="T0" fmla="*/ 809625 w 21600"/>
              <a:gd name="T1" fmla="*/ 218282 h 21600"/>
              <a:gd name="T2" fmla="*/ 809625 w 21600"/>
              <a:gd name="T3" fmla="*/ 218282 h 21600"/>
              <a:gd name="T4" fmla="*/ 809625 w 21600"/>
              <a:gd name="T5" fmla="*/ 218282 h 21600"/>
              <a:gd name="T6" fmla="*/ 809625 w 21600"/>
              <a:gd name="T7" fmla="*/ 2182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a:solidFill>
                  <a:srgbClr val="FFFFFF"/>
                </a:solidFill>
              </a:rPr>
              <a:t>236a 6b</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16815960" presetClass="entr" presetSubtype="0" fill="hold" grpId="0" nodeType="afterEffect">
                                  <p:stCondLst>
                                    <p:cond delay="0"/>
                                  </p:stCondLst>
                                  <p:childTnLst>
                                    <p:set>
                                      <p:cBhvr>
                                        <p:cTn id="6" dur="1" fill="hold">
                                          <p:stCondLst>
                                            <p:cond delay="499"/>
                                          </p:stCondLst>
                                        </p:cTn>
                                        <p:tgtEl>
                                          <p:spTgt spid="90115"/>
                                        </p:tgtEl>
                                        <p:attrNameLst>
                                          <p:attrName>style.visibility</p:attrName>
                                        </p:attrNameLst>
                                      </p:cBhvr>
                                      <p:to>
                                        <p:strVal val="visible"/>
                                      </p:to>
                                    </p:set>
                                  </p:childTnLst>
                                </p:cTn>
                              </p:par>
                            </p:childTnLst>
                          </p:cTn>
                        </p:par>
                        <p:par>
                          <p:cTn id="7" fill="hold" nodeType="afterGroup">
                            <p:stCondLst>
                              <p:cond delay="500"/>
                            </p:stCondLst>
                            <p:childTnLst>
                              <p:par>
                                <p:cTn id="8" presetID="2116815960" presetClass="entr" presetSubtype="0" fill="hold" grpId="0" nodeType="afterEffect">
                                  <p:stCondLst>
                                    <p:cond delay="0"/>
                                  </p:stCondLst>
                                  <p:childTnLst>
                                    <p:set>
                                      <p:cBhvr>
                                        <p:cTn id="9" dur="1" fill="hold">
                                          <p:stCondLst>
                                            <p:cond delay="499"/>
                                          </p:stCondLst>
                                        </p:cTn>
                                        <p:tgtEl>
                                          <p:spTgt spid="90116"/>
                                        </p:tgtEl>
                                        <p:attrNameLst>
                                          <p:attrName>style.visibility</p:attrName>
                                        </p:attrNameLst>
                                      </p:cBhvr>
                                      <p:to>
                                        <p:strVal val="visible"/>
                                      </p:to>
                                    </p:set>
                                  </p:childTnLst>
                                </p:cTn>
                              </p:par>
                            </p:childTnLst>
                          </p:cTn>
                        </p:par>
                        <p:par>
                          <p:cTn id="10" fill="hold" nodeType="afterGroup">
                            <p:stCondLst>
                              <p:cond delay="1000"/>
                            </p:stCondLst>
                            <p:childTnLst>
                              <p:par>
                                <p:cTn id="11" presetID="2116815960" presetClass="entr" presetSubtype="0" fill="hold" nodeType="afterEffect">
                                  <p:stCondLst>
                                    <p:cond delay="0"/>
                                  </p:stCondLst>
                                  <p:childTnLst>
                                    <p:set>
                                      <p:cBhvr>
                                        <p:cTn id="12" dur="1" fill="hold">
                                          <p:stCondLst>
                                            <p:cond delay="499"/>
                                          </p:stCondLst>
                                        </p:cTn>
                                        <p:tgtEl>
                                          <p:spTgt spid="90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autoUpdateAnimBg="0"/>
      <p:bldP spid="90116"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D1E00BAF-86B7-4B71-989E-B3039D3DCD66}" type="slidenum">
              <a:rPr lang="en-US" altLang="en-US" sz="1400"/>
              <a:pPr algn="r" eaLnBrk="1"/>
              <a:t>66</a:t>
            </a:fld>
            <a:endParaRPr lang="en-US" altLang="en-US"/>
          </a:p>
        </p:txBody>
      </p:sp>
      <p:pic>
        <p:nvPicPr>
          <p:cNvPr id="91138" name="Picture 2" descr="image.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6613" y="1984375"/>
            <a:ext cx="708660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1139" name="AutoShape 3"/>
          <p:cNvSpPr>
            <a:spLocks/>
          </p:cNvSpPr>
          <p:nvPr/>
        </p:nvSpPr>
        <p:spPr bwMode="auto">
          <a:xfrm>
            <a:off x="2819400" y="3340100"/>
            <a:ext cx="3352800" cy="614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82"/>
          </a:solidFill>
          <a:ln w="5715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3700">
                <a:solidFill>
                  <a:srgbClr val="FFFFFF"/>
                </a:solidFill>
                <a:latin typeface="SimSun" pitchFamily="2" charset="-122"/>
                <a:ea typeface="SimSun" pitchFamily="2" charset="-122"/>
                <a:sym typeface="SimSun" pitchFamily="2" charset="-122"/>
              </a:rPr>
              <a:t>主任牧师</a:t>
            </a:r>
            <a:endParaRPr lang="en-US" altLang="en-US"/>
          </a:p>
        </p:txBody>
      </p:sp>
      <p:sp>
        <p:nvSpPr>
          <p:cNvPr id="91140" name="Line 4"/>
          <p:cNvSpPr>
            <a:spLocks noChangeShapeType="1"/>
          </p:cNvSpPr>
          <p:nvPr/>
        </p:nvSpPr>
        <p:spPr bwMode="auto">
          <a:xfrm flipH="1" flipV="1">
            <a:off x="4418013" y="4189413"/>
            <a:ext cx="1587" cy="382587"/>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457200">
              <a:defRPr/>
            </a:pPr>
            <a:endParaRPr lang="en-US" sz="1200">
              <a:latin typeface="Helvetica" charset="0"/>
              <a:ea typeface="ＭＳ Ｐゴシック" charset="0"/>
              <a:sym typeface="Helvetica" charset="0"/>
            </a:endParaRPr>
          </a:p>
        </p:txBody>
      </p:sp>
      <p:sp>
        <p:nvSpPr>
          <p:cNvPr id="91141" name="AutoShape 5"/>
          <p:cNvSpPr>
            <a:spLocks/>
          </p:cNvSpPr>
          <p:nvPr/>
        </p:nvSpPr>
        <p:spPr bwMode="auto">
          <a:xfrm>
            <a:off x="2743200" y="4800600"/>
            <a:ext cx="3352800" cy="593725"/>
          </a:xfrm>
          <a:custGeom>
            <a:avLst/>
            <a:gdLst>
              <a:gd name="T0" fmla="*/ 1676400 w 21600"/>
              <a:gd name="T1" fmla="*/ 296863 h 21600"/>
              <a:gd name="T2" fmla="*/ 1676400 w 21600"/>
              <a:gd name="T3" fmla="*/ 296863 h 21600"/>
              <a:gd name="T4" fmla="*/ 1676400 w 21600"/>
              <a:gd name="T5" fmla="*/ 296863 h 21600"/>
              <a:gd name="T6" fmla="*/ 1676400 w 21600"/>
              <a:gd name="T7" fmla="*/ 2968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3500">
                <a:solidFill>
                  <a:srgbClr val="FFFFFF"/>
                </a:solidFill>
                <a:latin typeface="SimSun" pitchFamily="2" charset="-122"/>
                <a:ea typeface="SimSun" pitchFamily="2" charset="-122"/>
                <a:sym typeface="SimSun" pitchFamily="2" charset="-122"/>
              </a:rPr>
              <a:t>执事会</a:t>
            </a:r>
            <a:endParaRPr lang="en-US" altLang="en-US"/>
          </a:p>
        </p:txBody>
      </p:sp>
      <p:sp>
        <p:nvSpPr>
          <p:cNvPr id="91142" name="AutoShape 6"/>
          <p:cNvSpPr>
            <a:spLocks/>
          </p:cNvSpPr>
          <p:nvPr/>
        </p:nvSpPr>
        <p:spPr bwMode="auto">
          <a:xfrm>
            <a:off x="2538413" y="271463"/>
            <a:ext cx="4065587" cy="581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900">
                <a:solidFill>
                  <a:srgbClr val="FFFFFF"/>
                </a:solidFill>
                <a:latin typeface="SimSun" pitchFamily="2" charset="-122"/>
                <a:ea typeface="SimSun" pitchFamily="2" charset="-122"/>
                <a:sym typeface="SimSun" pitchFamily="2" charset="-122"/>
              </a:rPr>
              <a:t>长老和执事的关系</a:t>
            </a:r>
            <a:endParaRPr lang="en-US" altLang="en-US"/>
          </a:p>
        </p:txBody>
      </p:sp>
      <p:sp>
        <p:nvSpPr>
          <p:cNvPr id="91143" name="AutoShape 7"/>
          <p:cNvSpPr>
            <a:spLocks/>
          </p:cNvSpPr>
          <p:nvPr/>
        </p:nvSpPr>
        <p:spPr bwMode="auto">
          <a:xfrm>
            <a:off x="2058988" y="1196975"/>
            <a:ext cx="5024437" cy="1111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100">
                <a:solidFill>
                  <a:srgbClr val="FFFFFF"/>
                </a:solidFill>
                <a:latin typeface="SimSun" pitchFamily="2" charset="-122"/>
                <a:ea typeface="SimSun" pitchFamily="2" charset="-122"/>
                <a:sym typeface="SimSun" pitchFamily="2" charset="-122"/>
              </a:rPr>
              <a:t>模式四：长老团带领执事会</a:t>
            </a:r>
            <a:endParaRPr lang="en-US" altLang="en-US" sz="3100">
              <a:solidFill>
                <a:srgbClr val="FFFFFF"/>
              </a:solidFill>
              <a:latin typeface="SimSun" pitchFamily="2" charset="-122"/>
              <a:ea typeface="SimSun" pitchFamily="2" charset="-122"/>
              <a:sym typeface="SimSun" pitchFamily="2" charset="-122"/>
            </a:endParaRPr>
          </a:p>
        </p:txBody>
      </p:sp>
      <p:sp>
        <p:nvSpPr>
          <p:cNvPr id="91144" name="AutoShape 8"/>
          <p:cNvSpPr>
            <a:spLocks/>
          </p:cNvSpPr>
          <p:nvPr/>
        </p:nvSpPr>
        <p:spPr bwMode="auto">
          <a:xfrm>
            <a:off x="7524750" y="0"/>
            <a:ext cx="1619250" cy="436563"/>
          </a:xfrm>
          <a:custGeom>
            <a:avLst/>
            <a:gdLst>
              <a:gd name="T0" fmla="*/ 809625 w 21600"/>
              <a:gd name="T1" fmla="*/ 218282 h 21600"/>
              <a:gd name="T2" fmla="*/ 809625 w 21600"/>
              <a:gd name="T3" fmla="*/ 218282 h 21600"/>
              <a:gd name="T4" fmla="*/ 809625 w 21600"/>
              <a:gd name="T5" fmla="*/ 218282 h 21600"/>
              <a:gd name="T6" fmla="*/ 809625 w 21600"/>
              <a:gd name="T7" fmla="*/ 2182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a:solidFill>
                  <a:srgbClr val="FFFFFF"/>
                </a:solidFill>
              </a:rPr>
              <a:t>236a 6b</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16797224" presetClass="entr" presetSubtype="0" fill="hold" grpId="0" nodeType="afterEffect">
                                  <p:stCondLst>
                                    <p:cond delay="0"/>
                                  </p:stCondLst>
                                  <p:childTnLst>
                                    <p:set>
                                      <p:cBhvr>
                                        <p:cTn id="6" dur="1" fill="hold">
                                          <p:stCondLst>
                                            <p:cond delay="499"/>
                                          </p:stCondLst>
                                        </p:cTn>
                                        <p:tgtEl>
                                          <p:spTgt spid="91139"/>
                                        </p:tgtEl>
                                        <p:attrNameLst>
                                          <p:attrName>style.visibility</p:attrName>
                                        </p:attrNameLst>
                                      </p:cBhvr>
                                      <p:to>
                                        <p:strVal val="visible"/>
                                      </p:to>
                                    </p:set>
                                  </p:childTnLst>
                                </p:cTn>
                              </p:par>
                            </p:childTnLst>
                          </p:cTn>
                        </p:par>
                        <p:par>
                          <p:cTn id="7" fill="hold" nodeType="afterGroup">
                            <p:stCondLst>
                              <p:cond delay="500"/>
                            </p:stCondLst>
                            <p:childTnLst>
                              <p:par>
                                <p:cTn id="8" presetID="2116797224" presetClass="entr" presetSubtype="0" fill="hold" nodeType="afterEffect">
                                  <p:stCondLst>
                                    <p:cond delay="0"/>
                                  </p:stCondLst>
                                  <p:childTnLst>
                                    <p:set>
                                      <p:cBhvr>
                                        <p:cTn id="9" dur="1" fill="hold">
                                          <p:stCondLst>
                                            <p:cond delay="499"/>
                                          </p:stCondLst>
                                        </p:cTn>
                                        <p:tgtEl>
                                          <p:spTgt spid="91140"/>
                                        </p:tgtEl>
                                        <p:attrNameLst>
                                          <p:attrName>style.visibility</p:attrName>
                                        </p:attrNameLst>
                                      </p:cBhvr>
                                      <p:to>
                                        <p:strVal val="visible"/>
                                      </p:to>
                                    </p:set>
                                  </p:childTnLst>
                                </p:cTn>
                              </p:par>
                            </p:childTnLst>
                          </p:cTn>
                        </p:par>
                        <p:par>
                          <p:cTn id="10" fill="hold" nodeType="afterGroup">
                            <p:stCondLst>
                              <p:cond delay="1000"/>
                            </p:stCondLst>
                            <p:childTnLst>
                              <p:par>
                                <p:cTn id="11" presetID="2116797224" presetClass="entr" presetSubtype="0" fill="hold" grpId="0" nodeType="afterEffect">
                                  <p:stCondLst>
                                    <p:cond delay="0"/>
                                  </p:stCondLst>
                                  <p:childTnLst>
                                    <p:set>
                                      <p:cBhvr>
                                        <p:cTn id="12" dur="1" fill="hold">
                                          <p:stCondLst>
                                            <p:cond delay="499"/>
                                          </p:stCondLst>
                                        </p:cTn>
                                        <p:tgtEl>
                                          <p:spTgt spid="91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autoUpdateAnimBg="0"/>
      <p:bldP spid="91141"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F2F6735F-65EF-4832-9C24-179042883B20}" type="slidenum">
              <a:rPr lang="en-US" altLang="en-US" sz="1400"/>
              <a:pPr algn="r" eaLnBrk="1"/>
              <a:t>67</a:t>
            </a:fld>
            <a:endParaRPr lang="en-US" altLang="en-US"/>
          </a:p>
        </p:txBody>
      </p:sp>
      <p:pic>
        <p:nvPicPr>
          <p:cNvPr id="92162" name="Picture 2" descr="image.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6613" y="1984375"/>
            <a:ext cx="708660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63" name="AutoShape 3"/>
          <p:cNvSpPr>
            <a:spLocks/>
          </p:cNvSpPr>
          <p:nvPr/>
        </p:nvSpPr>
        <p:spPr bwMode="auto">
          <a:xfrm>
            <a:off x="2819400" y="3340100"/>
            <a:ext cx="3352800" cy="671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800080"/>
          </a:solidFill>
          <a:ln w="5715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4100">
                <a:solidFill>
                  <a:srgbClr val="FFFFFF"/>
                </a:solidFill>
                <a:latin typeface="SimSun" pitchFamily="2" charset="-122"/>
                <a:ea typeface="SimSun" pitchFamily="2" charset="-122"/>
                <a:sym typeface="SimSun" pitchFamily="2" charset="-122"/>
              </a:rPr>
              <a:t>使徒</a:t>
            </a:r>
            <a:endParaRPr lang="en-US" altLang="en-US"/>
          </a:p>
        </p:txBody>
      </p:sp>
      <p:sp>
        <p:nvSpPr>
          <p:cNvPr id="92164" name="AutoShape 4"/>
          <p:cNvSpPr>
            <a:spLocks/>
          </p:cNvSpPr>
          <p:nvPr/>
        </p:nvSpPr>
        <p:spPr bwMode="auto">
          <a:xfrm>
            <a:off x="2438400" y="4724400"/>
            <a:ext cx="1446213" cy="1733550"/>
          </a:xfrm>
          <a:custGeom>
            <a:avLst/>
            <a:gdLst>
              <a:gd name="T0" fmla="*/ 723106 w 21600"/>
              <a:gd name="T1" fmla="*/ 866775 h 21600"/>
              <a:gd name="T2" fmla="*/ 723106 w 21600"/>
              <a:gd name="T3" fmla="*/ 866775 h 21600"/>
              <a:gd name="T4" fmla="*/ 723106 w 21600"/>
              <a:gd name="T5" fmla="*/ 866775 h 21600"/>
              <a:gd name="T6" fmla="*/ 723106 w 21600"/>
              <a:gd name="T7" fmla="*/ 8667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3600">
                <a:solidFill>
                  <a:srgbClr val="FFFFFF"/>
                </a:solidFill>
              </a:rPr>
              <a:t>DDDDDDD</a:t>
            </a:r>
            <a:endParaRPr lang="en-US" altLang="en-US"/>
          </a:p>
        </p:txBody>
      </p:sp>
      <p:sp>
        <p:nvSpPr>
          <p:cNvPr id="92165" name="AutoShape 5"/>
          <p:cNvSpPr>
            <a:spLocks/>
          </p:cNvSpPr>
          <p:nvPr/>
        </p:nvSpPr>
        <p:spPr bwMode="auto">
          <a:xfrm>
            <a:off x="4076700" y="4724400"/>
            <a:ext cx="1143000" cy="1200150"/>
          </a:xfrm>
          <a:custGeom>
            <a:avLst/>
            <a:gdLst>
              <a:gd name="T0" fmla="*/ 571500 w 21600"/>
              <a:gd name="T1" fmla="*/ 600075 h 21600"/>
              <a:gd name="T2" fmla="*/ 571500 w 21600"/>
              <a:gd name="T3" fmla="*/ 600075 h 21600"/>
              <a:gd name="T4" fmla="*/ 571500 w 21600"/>
              <a:gd name="T5" fmla="*/ 600075 h 21600"/>
              <a:gd name="T6" fmla="*/ 571500 w 21600"/>
              <a:gd name="T7" fmla="*/ 600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3600">
                <a:solidFill>
                  <a:srgbClr val="FFFFFF"/>
                </a:solidFill>
              </a:rPr>
              <a:t>DDDD</a:t>
            </a:r>
            <a:endParaRPr lang="en-US" altLang="en-US"/>
          </a:p>
        </p:txBody>
      </p:sp>
      <p:sp>
        <p:nvSpPr>
          <p:cNvPr id="92166" name="AutoShape 6"/>
          <p:cNvSpPr>
            <a:spLocks/>
          </p:cNvSpPr>
          <p:nvPr/>
        </p:nvSpPr>
        <p:spPr bwMode="auto">
          <a:xfrm>
            <a:off x="5410200" y="4724400"/>
            <a:ext cx="1143000" cy="1200150"/>
          </a:xfrm>
          <a:custGeom>
            <a:avLst/>
            <a:gdLst>
              <a:gd name="T0" fmla="*/ 571500 w 21600"/>
              <a:gd name="T1" fmla="*/ 600075 h 21600"/>
              <a:gd name="T2" fmla="*/ 571500 w 21600"/>
              <a:gd name="T3" fmla="*/ 600075 h 21600"/>
              <a:gd name="T4" fmla="*/ 571500 w 21600"/>
              <a:gd name="T5" fmla="*/ 600075 h 21600"/>
              <a:gd name="T6" fmla="*/ 571500 w 21600"/>
              <a:gd name="T7" fmla="*/ 600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3600">
                <a:solidFill>
                  <a:srgbClr val="FFFFFF"/>
                </a:solidFill>
              </a:rPr>
              <a:t>DDDDD</a:t>
            </a:r>
            <a:endParaRPr lang="en-US" altLang="en-US"/>
          </a:p>
        </p:txBody>
      </p:sp>
      <p:sp>
        <p:nvSpPr>
          <p:cNvPr id="92167" name="AutoShape 7"/>
          <p:cNvSpPr>
            <a:spLocks/>
          </p:cNvSpPr>
          <p:nvPr/>
        </p:nvSpPr>
        <p:spPr bwMode="auto">
          <a:xfrm>
            <a:off x="676275" y="4584700"/>
            <a:ext cx="3200400" cy="2209800"/>
          </a:xfrm>
          <a:custGeom>
            <a:avLst/>
            <a:gdLst>
              <a:gd name="T0" fmla="*/ 1600119 w 19679"/>
              <a:gd name="T1" fmla="*/ 1212757 h 19679"/>
              <a:gd name="T2" fmla="*/ 1600119 w 19679"/>
              <a:gd name="T3" fmla="*/ 1212757 h 19679"/>
              <a:gd name="T4" fmla="*/ 1600119 w 19679"/>
              <a:gd name="T5" fmla="*/ 1212757 h 19679"/>
              <a:gd name="T6" fmla="*/ 1600119 w 19679"/>
              <a:gd name="T7" fmla="*/ 12127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76200" cap="flat" cmpd="sng">
            <a:solidFill>
              <a:srgbClr val="1A0CA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2168" name="AutoShape 8"/>
          <p:cNvSpPr>
            <a:spLocks/>
          </p:cNvSpPr>
          <p:nvPr/>
        </p:nvSpPr>
        <p:spPr bwMode="auto">
          <a:xfrm>
            <a:off x="2538413" y="271463"/>
            <a:ext cx="4065587" cy="581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900">
                <a:solidFill>
                  <a:srgbClr val="FFFFFF"/>
                </a:solidFill>
                <a:latin typeface="SimSun" pitchFamily="2" charset="-122"/>
                <a:ea typeface="SimSun" pitchFamily="2" charset="-122"/>
                <a:sym typeface="SimSun" pitchFamily="2" charset="-122"/>
              </a:rPr>
              <a:t>长老和执事的关系</a:t>
            </a:r>
            <a:endParaRPr lang="en-US" altLang="en-US"/>
          </a:p>
        </p:txBody>
      </p:sp>
      <p:sp>
        <p:nvSpPr>
          <p:cNvPr id="92169" name="AutoShape 9"/>
          <p:cNvSpPr>
            <a:spLocks/>
          </p:cNvSpPr>
          <p:nvPr/>
        </p:nvSpPr>
        <p:spPr bwMode="auto">
          <a:xfrm>
            <a:off x="2328863" y="1133475"/>
            <a:ext cx="4637087" cy="1212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400">
                <a:solidFill>
                  <a:srgbClr val="FFFFFF"/>
                </a:solidFill>
                <a:latin typeface="SimSun" pitchFamily="2" charset="-122"/>
                <a:ea typeface="SimSun" pitchFamily="2" charset="-122"/>
                <a:sym typeface="SimSun" pitchFamily="2" charset="-122"/>
              </a:rPr>
              <a:t>使徒带领「七个执事」</a:t>
            </a:r>
            <a:endParaRPr lang="en-US" altLang="en-US" sz="3400">
              <a:solidFill>
                <a:srgbClr val="FFFFFF"/>
              </a:solidFill>
              <a:latin typeface="SimSun" pitchFamily="2" charset="-122"/>
              <a:ea typeface="SimSun" pitchFamily="2" charset="-122"/>
              <a:sym typeface="SimSun" pitchFamily="2" charset="-122"/>
            </a:endParaRPr>
          </a:p>
        </p:txBody>
      </p:sp>
      <p:sp>
        <p:nvSpPr>
          <p:cNvPr id="92170" name="AutoShape 10"/>
          <p:cNvSpPr>
            <a:spLocks/>
          </p:cNvSpPr>
          <p:nvPr/>
        </p:nvSpPr>
        <p:spPr bwMode="auto">
          <a:xfrm>
            <a:off x="7524750" y="0"/>
            <a:ext cx="1619250" cy="436563"/>
          </a:xfrm>
          <a:custGeom>
            <a:avLst/>
            <a:gdLst>
              <a:gd name="T0" fmla="*/ 809625 w 21600"/>
              <a:gd name="T1" fmla="*/ 218282 h 21600"/>
              <a:gd name="T2" fmla="*/ 809625 w 21600"/>
              <a:gd name="T3" fmla="*/ 218282 h 21600"/>
              <a:gd name="T4" fmla="*/ 809625 w 21600"/>
              <a:gd name="T5" fmla="*/ 218282 h 21600"/>
              <a:gd name="T6" fmla="*/ 809625 w 21600"/>
              <a:gd name="T7" fmla="*/ 2182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a:solidFill>
                  <a:srgbClr val="FFFFFF"/>
                </a:solidFill>
              </a:rPr>
              <a:t>236a 6b</a:t>
            </a:r>
            <a:endParaRPr lang="en-US" altLang="en-US"/>
          </a:p>
        </p:txBody>
      </p:sp>
      <p:sp>
        <p:nvSpPr>
          <p:cNvPr id="92171" name="AutoShape 11"/>
          <p:cNvSpPr>
            <a:spLocks/>
          </p:cNvSpPr>
          <p:nvPr/>
        </p:nvSpPr>
        <p:spPr bwMode="auto">
          <a:xfrm>
            <a:off x="655638" y="5224463"/>
            <a:ext cx="2084387" cy="142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a:latin typeface="SimSun" pitchFamily="2" charset="-122"/>
                <a:ea typeface="SimSun" pitchFamily="2" charset="-122"/>
                <a:sym typeface="SimSun" pitchFamily="2" charset="-122"/>
              </a:rPr>
              <a:t>「七位执事」</a:t>
            </a:r>
            <a:endParaRPr lang="en-US" altLang="ja-JP">
              <a:latin typeface="SimSun" pitchFamily="2" charset="-122"/>
              <a:ea typeface="SimSun" pitchFamily="2" charset="-122"/>
              <a:sym typeface="SimSun" pitchFamily="2" charset="-122"/>
            </a:endParaRPr>
          </a:p>
          <a:p>
            <a:pPr eaLnBrk="1">
              <a:lnSpc>
                <a:spcPct val="115000"/>
              </a:lnSpc>
              <a:spcBef>
                <a:spcPts val="1000"/>
              </a:spcBef>
            </a:pPr>
            <a:r>
              <a:rPr lang="ja-JP" altLang="en-US">
                <a:latin typeface="SimSun" pitchFamily="2" charset="-122"/>
                <a:ea typeface="SimSun" pitchFamily="2" charset="-122"/>
                <a:sym typeface="SimSun" pitchFamily="2" charset="-122"/>
              </a:rPr>
              <a:t>（徒</a:t>
            </a:r>
            <a:r>
              <a:rPr lang="en-US" altLang="ja-JP">
                <a:latin typeface="SimSun" pitchFamily="2" charset="-122"/>
                <a:ea typeface="SimSun" pitchFamily="2" charset="-122"/>
                <a:sym typeface="SimSun" pitchFamily="2" charset="-122"/>
              </a:rPr>
              <a:t>21:8</a:t>
            </a:r>
            <a:r>
              <a:rPr lang="ja-JP" altLang="en-US">
                <a:latin typeface="SimSun" pitchFamily="2" charset="-122"/>
                <a:ea typeface="SimSun" pitchFamily="2" charset="-122"/>
                <a:sym typeface="SimSun" pitchFamily="2" charset="-122"/>
              </a:rPr>
              <a:t>）</a:t>
            </a:r>
            <a:endParaRPr lang="en-US" altLang="en-US">
              <a:latin typeface="SimSun" pitchFamily="2" charset="-122"/>
              <a:ea typeface="SimSun" pitchFamily="2" charset="-122"/>
              <a:sym typeface="SimSun"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16972088" presetClass="entr" presetSubtype="0" fill="hold" grpId="0" nodeType="afterEffect">
                                  <p:stCondLst>
                                    <p:cond delay="0"/>
                                  </p:stCondLst>
                                  <p:childTnLst>
                                    <p:set>
                                      <p:cBhvr>
                                        <p:cTn id="6" dur="1" fill="hold">
                                          <p:stCondLst>
                                            <p:cond delay="499"/>
                                          </p:stCondLst>
                                        </p:cTn>
                                        <p:tgtEl>
                                          <p:spTgt spid="92163"/>
                                        </p:tgtEl>
                                        <p:attrNameLst>
                                          <p:attrName>style.visibility</p:attrName>
                                        </p:attrNameLst>
                                      </p:cBhvr>
                                      <p:to>
                                        <p:strVal val="visible"/>
                                      </p:to>
                                    </p:set>
                                  </p:childTnLst>
                                </p:cTn>
                              </p:par>
                            </p:childTnLst>
                          </p:cTn>
                        </p:par>
                        <p:par>
                          <p:cTn id="7" fill="hold" nodeType="afterGroup">
                            <p:stCondLst>
                              <p:cond delay="500"/>
                            </p:stCondLst>
                            <p:childTnLst>
                              <p:par>
                                <p:cTn id="8" presetID="2116972088" presetClass="entr" presetSubtype="0" fill="hold" grpId="0" nodeType="afterEffect">
                                  <p:stCondLst>
                                    <p:cond delay="0"/>
                                  </p:stCondLst>
                                  <p:childTnLst>
                                    <p:set>
                                      <p:cBhvr>
                                        <p:cTn id="9" dur="1" fill="hold">
                                          <p:stCondLst>
                                            <p:cond delay="499"/>
                                          </p:stCondLst>
                                        </p:cTn>
                                        <p:tgtEl>
                                          <p:spTgt spid="92164"/>
                                        </p:tgtEl>
                                        <p:attrNameLst>
                                          <p:attrName>style.visibility</p:attrName>
                                        </p:attrNameLst>
                                      </p:cBhvr>
                                      <p:to>
                                        <p:strVal val="visible"/>
                                      </p:to>
                                    </p:set>
                                  </p:childTnLst>
                                </p:cTn>
                              </p:par>
                            </p:childTnLst>
                          </p:cTn>
                        </p:par>
                        <p:par>
                          <p:cTn id="10" fill="hold" nodeType="afterGroup">
                            <p:stCondLst>
                              <p:cond delay="1000"/>
                            </p:stCondLst>
                            <p:childTnLst>
                              <p:par>
                                <p:cTn id="11" presetID="2116972088" presetClass="entr" presetSubtype="0" fill="hold" grpId="0" nodeType="afterEffect">
                                  <p:stCondLst>
                                    <p:cond delay="0"/>
                                  </p:stCondLst>
                                  <p:childTnLst>
                                    <p:set>
                                      <p:cBhvr>
                                        <p:cTn id="12" dur="1" fill="hold">
                                          <p:stCondLst>
                                            <p:cond delay="499"/>
                                          </p:stCondLst>
                                        </p:cTn>
                                        <p:tgtEl>
                                          <p:spTgt spid="92165"/>
                                        </p:tgtEl>
                                        <p:attrNameLst>
                                          <p:attrName>style.visibility</p:attrName>
                                        </p:attrNameLst>
                                      </p:cBhvr>
                                      <p:to>
                                        <p:strVal val="visible"/>
                                      </p:to>
                                    </p:set>
                                  </p:childTnLst>
                                </p:cTn>
                              </p:par>
                            </p:childTnLst>
                          </p:cTn>
                        </p:par>
                        <p:par>
                          <p:cTn id="13" fill="hold" nodeType="afterGroup">
                            <p:stCondLst>
                              <p:cond delay="1500"/>
                            </p:stCondLst>
                            <p:childTnLst>
                              <p:par>
                                <p:cTn id="14" presetID="2116972088" presetClass="entr" presetSubtype="0" fill="hold" grpId="0" nodeType="afterEffect">
                                  <p:stCondLst>
                                    <p:cond delay="0"/>
                                  </p:stCondLst>
                                  <p:childTnLst>
                                    <p:set>
                                      <p:cBhvr>
                                        <p:cTn id="15" dur="1" fill="hold">
                                          <p:stCondLst>
                                            <p:cond delay="499"/>
                                          </p:stCondLst>
                                        </p:cTn>
                                        <p:tgtEl>
                                          <p:spTgt spid="92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autoUpdateAnimBg="0"/>
      <p:bldP spid="92164" grpId="0" animBg="1" autoUpdateAnimBg="0"/>
      <p:bldP spid="92165" grpId="0" animBg="1" autoUpdateAnimBg="0"/>
      <p:bldP spid="92166"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E70EED75-C1AE-4000-8277-4E5C9E627E22}" type="slidenum">
              <a:rPr lang="en-US" altLang="en-US" sz="1400"/>
              <a:pPr algn="r" eaLnBrk="1"/>
              <a:t>68</a:t>
            </a:fld>
            <a:endParaRPr lang="en-US" altLang="en-US"/>
          </a:p>
        </p:txBody>
      </p:sp>
      <p:pic>
        <p:nvPicPr>
          <p:cNvPr id="93186" name="Picture 2" descr="image.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6613" y="1984375"/>
            <a:ext cx="7086600"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3187" name="AutoShape 3"/>
          <p:cNvSpPr>
            <a:spLocks/>
          </p:cNvSpPr>
          <p:nvPr/>
        </p:nvSpPr>
        <p:spPr bwMode="auto">
          <a:xfrm>
            <a:off x="2895600" y="2890838"/>
            <a:ext cx="3352800" cy="1074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0082"/>
          </a:solidFill>
          <a:ln w="5715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en-US" altLang="en-US" sz="3300">
                <a:solidFill>
                  <a:srgbClr val="FFFFFF"/>
                </a:solidFill>
                <a:latin typeface="Calibri" pitchFamily="34" charset="0"/>
                <a:cs typeface="Calibri" pitchFamily="34" charset="0"/>
                <a:sym typeface="Calibri" pitchFamily="34" charset="0"/>
              </a:rPr>
              <a:t>            </a:t>
            </a:r>
            <a:r>
              <a:rPr lang="ja-JP" altLang="en-US" sz="3300">
                <a:solidFill>
                  <a:srgbClr val="FFFFFF"/>
                </a:solidFill>
                <a:latin typeface="SimSun" pitchFamily="2" charset="-122"/>
                <a:ea typeface="SimSun" pitchFamily="2" charset="-122"/>
                <a:sym typeface="SimSun" pitchFamily="2" charset="-122"/>
              </a:rPr>
              <a:t>长老</a:t>
            </a:r>
            <a:endParaRPr lang="en-US" altLang="en-US" sz="1200">
              <a:solidFill>
                <a:srgbClr val="FFFFFF"/>
              </a:solidFill>
              <a:latin typeface="SimSun" pitchFamily="2" charset="-122"/>
              <a:ea typeface="SimSun" pitchFamily="2" charset="-122"/>
              <a:sym typeface="SimSun" pitchFamily="2" charset="-122"/>
            </a:endParaRPr>
          </a:p>
        </p:txBody>
      </p:sp>
      <p:sp>
        <p:nvSpPr>
          <p:cNvPr id="93188" name="AutoShape 4"/>
          <p:cNvSpPr>
            <a:spLocks/>
          </p:cNvSpPr>
          <p:nvPr/>
        </p:nvSpPr>
        <p:spPr bwMode="auto">
          <a:xfrm>
            <a:off x="2438400" y="4724400"/>
            <a:ext cx="1446213" cy="1733550"/>
          </a:xfrm>
          <a:custGeom>
            <a:avLst/>
            <a:gdLst>
              <a:gd name="T0" fmla="*/ 723106 w 21600"/>
              <a:gd name="T1" fmla="*/ 866775 h 21600"/>
              <a:gd name="T2" fmla="*/ 723106 w 21600"/>
              <a:gd name="T3" fmla="*/ 866775 h 21600"/>
              <a:gd name="T4" fmla="*/ 723106 w 21600"/>
              <a:gd name="T5" fmla="*/ 866775 h 21600"/>
              <a:gd name="T6" fmla="*/ 723106 w 21600"/>
              <a:gd name="T7" fmla="*/ 8667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3600">
                <a:solidFill>
                  <a:srgbClr val="FFFFFF"/>
                </a:solidFill>
              </a:rPr>
              <a:t>DDDDDDD</a:t>
            </a:r>
            <a:endParaRPr lang="en-US" altLang="en-US"/>
          </a:p>
        </p:txBody>
      </p:sp>
      <p:sp>
        <p:nvSpPr>
          <p:cNvPr id="93189" name="AutoShape 5"/>
          <p:cNvSpPr>
            <a:spLocks/>
          </p:cNvSpPr>
          <p:nvPr/>
        </p:nvSpPr>
        <p:spPr bwMode="auto">
          <a:xfrm>
            <a:off x="4076700" y="4724400"/>
            <a:ext cx="1143000" cy="1200150"/>
          </a:xfrm>
          <a:custGeom>
            <a:avLst/>
            <a:gdLst>
              <a:gd name="T0" fmla="*/ 571500 w 21600"/>
              <a:gd name="T1" fmla="*/ 600075 h 21600"/>
              <a:gd name="T2" fmla="*/ 571500 w 21600"/>
              <a:gd name="T3" fmla="*/ 600075 h 21600"/>
              <a:gd name="T4" fmla="*/ 571500 w 21600"/>
              <a:gd name="T5" fmla="*/ 600075 h 21600"/>
              <a:gd name="T6" fmla="*/ 571500 w 21600"/>
              <a:gd name="T7" fmla="*/ 600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3600">
                <a:solidFill>
                  <a:srgbClr val="FFFFFF"/>
                </a:solidFill>
              </a:rPr>
              <a:t>DDDD</a:t>
            </a:r>
            <a:endParaRPr lang="en-US" altLang="en-US"/>
          </a:p>
        </p:txBody>
      </p:sp>
      <p:sp>
        <p:nvSpPr>
          <p:cNvPr id="93190" name="AutoShape 6"/>
          <p:cNvSpPr>
            <a:spLocks/>
          </p:cNvSpPr>
          <p:nvPr/>
        </p:nvSpPr>
        <p:spPr bwMode="auto">
          <a:xfrm>
            <a:off x="5410200" y="4724400"/>
            <a:ext cx="1143000" cy="1200150"/>
          </a:xfrm>
          <a:custGeom>
            <a:avLst/>
            <a:gdLst>
              <a:gd name="T0" fmla="*/ 571500 w 21600"/>
              <a:gd name="T1" fmla="*/ 600075 h 21600"/>
              <a:gd name="T2" fmla="*/ 571500 w 21600"/>
              <a:gd name="T3" fmla="*/ 600075 h 21600"/>
              <a:gd name="T4" fmla="*/ 571500 w 21600"/>
              <a:gd name="T5" fmla="*/ 600075 h 21600"/>
              <a:gd name="T6" fmla="*/ 571500 w 21600"/>
              <a:gd name="T7" fmla="*/ 600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C0000">
              <a:alpha val="47058"/>
            </a:srgbClr>
          </a:solidFill>
          <a:ln w="57150">
            <a:solidFill>
              <a:srgbClr val="000000"/>
            </a:solidFill>
            <a:round/>
            <a:headEnd/>
            <a:tailEnd/>
          </a:ln>
          <a:effectLst>
            <a:outerShdw dist="35921" dir="2700000" algn="ctr" rotWithShape="0">
              <a:srgbClr val="808080">
                <a:alpha val="74997"/>
              </a:srgbClr>
            </a:outerShdw>
          </a:effec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sz="3600">
                <a:solidFill>
                  <a:srgbClr val="FFFFFF"/>
                </a:solidFill>
              </a:rPr>
              <a:t>DDDDD</a:t>
            </a:r>
            <a:endParaRPr lang="en-US" altLang="en-US"/>
          </a:p>
        </p:txBody>
      </p:sp>
      <p:sp>
        <p:nvSpPr>
          <p:cNvPr id="93191" name="Line 7"/>
          <p:cNvSpPr>
            <a:spLocks noChangeShapeType="1"/>
          </p:cNvSpPr>
          <p:nvPr/>
        </p:nvSpPr>
        <p:spPr bwMode="auto">
          <a:xfrm>
            <a:off x="3427413" y="4189413"/>
            <a:ext cx="1587" cy="382587"/>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457200">
              <a:defRPr/>
            </a:pPr>
            <a:endParaRPr lang="en-US" sz="1200">
              <a:latin typeface="Helvetica" charset="0"/>
              <a:ea typeface="ＭＳ Ｐゴシック" charset="0"/>
              <a:sym typeface="Helvetica" charset="0"/>
            </a:endParaRPr>
          </a:p>
        </p:txBody>
      </p:sp>
      <p:sp>
        <p:nvSpPr>
          <p:cNvPr id="93192" name="Line 8"/>
          <p:cNvSpPr>
            <a:spLocks noChangeShapeType="1"/>
          </p:cNvSpPr>
          <p:nvPr/>
        </p:nvSpPr>
        <p:spPr bwMode="auto">
          <a:xfrm>
            <a:off x="4646613" y="4175125"/>
            <a:ext cx="1587" cy="381000"/>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457200">
              <a:defRPr/>
            </a:pPr>
            <a:endParaRPr lang="en-US" sz="1200">
              <a:latin typeface="Helvetica" charset="0"/>
              <a:ea typeface="ＭＳ Ｐゴシック" charset="0"/>
              <a:sym typeface="Helvetica" charset="0"/>
            </a:endParaRPr>
          </a:p>
        </p:txBody>
      </p:sp>
      <p:sp>
        <p:nvSpPr>
          <p:cNvPr id="93193" name="Line 9"/>
          <p:cNvSpPr>
            <a:spLocks noChangeShapeType="1"/>
          </p:cNvSpPr>
          <p:nvPr/>
        </p:nvSpPr>
        <p:spPr bwMode="auto">
          <a:xfrm>
            <a:off x="5980113" y="4189413"/>
            <a:ext cx="1587" cy="382587"/>
          </a:xfrm>
          <a:prstGeom prst="line">
            <a:avLst/>
          </a:prstGeom>
          <a:noFill/>
          <a:ln w="381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defTabSz="457200">
              <a:defRPr/>
            </a:pPr>
            <a:endParaRPr lang="en-US" sz="1200">
              <a:latin typeface="Helvetica" charset="0"/>
              <a:ea typeface="ＭＳ Ｐゴシック" charset="0"/>
              <a:sym typeface="Helvetica" charset="0"/>
            </a:endParaRPr>
          </a:p>
        </p:txBody>
      </p:sp>
      <p:sp>
        <p:nvSpPr>
          <p:cNvPr id="93194" name="AutoShape 10"/>
          <p:cNvSpPr>
            <a:spLocks/>
          </p:cNvSpPr>
          <p:nvPr/>
        </p:nvSpPr>
        <p:spPr bwMode="auto">
          <a:xfrm>
            <a:off x="2538413" y="271463"/>
            <a:ext cx="4065587" cy="581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900">
                <a:solidFill>
                  <a:srgbClr val="FFFFFF"/>
                </a:solidFill>
                <a:latin typeface="SimSun" pitchFamily="2" charset="-122"/>
                <a:ea typeface="SimSun" pitchFamily="2" charset="-122"/>
                <a:sym typeface="SimSun" pitchFamily="2" charset="-122"/>
              </a:rPr>
              <a:t>长老和执事的关系</a:t>
            </a:r>
            <a:endParaRPr lang="en-US" altLang="en-US"/>
          </a:p>
        </p:txBody>
      </p:sp>
      <p:sp>
        <p:nvSpPr>
          <p:cNvPr id="93195" name="AutoShape 11"/>
          <p:cNvSpPr>
            <a:spLocks/>
          </p:cNvSpPr>
          <p:nvPr/>
        </p:nvSpPr>
        <p:spPr bwMode="auto">
          <a:xfrm>
            <a:off x="1690688" y="1171575"/>
            <a:ext cx="5761037" cy="1189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300">
                <a:solidFill>
                  <a:srgbClr val="FFFFFF"/>
                </a:solidFill>
                <a:latin typeface="SimSun" pitchFamily="2" charset="-122"/>
                <a:ea typeface="SimSun" pitchFamily="2" charset="-122"/>
                <a:sym typeface="SimSun" pitchFamily="2" charset="-122"/>
              </a:rPr>
              <a:t>模式五：长老与执事的委员会</a:t>
            </a:r>
            <a:endParaRPr lang="en-US" altLang="en-US" sz="3300">
              <a:solidFill>
                <a:srgbClr val="FFFFFF"/>
              </a:solidFill>
              <a:latin typeface="SimSun" pitchFamily="2" charset="-122"/>
              <a:ea typeface="SimSun" pitchFamily="2" charset="-122"/>
              <a:sym typeface="SimSun" pitchFamily="2" charset="-122"/>
            </a:endParaRPr>
          </a:p>
        </p:txBody>
      </p:sp>
      <p:sp>
        <p:nvSpPr>
          <p:cNvPr id="93196" name="AutoShape 12"/>
          <p:cNvSpPr>
            <a:spLocks/>
          </p:cNvSpPr>
          <p:nvPr/>
        </p:nvSpPr>
        <p:spPr bwMode="auto">
          <a:xfrm>
            <a:off x="7524750" y="0"/>
            <a:ext cx="1619250" cy="436563"/>
          </a:xfrm>
          <a:custGeom>
            <a:avLst/>
            <a:gdLst>
              <a:gd name="T0" fmla="*/ 809625 w 21600"/>
              <a:gd name="T1" fmla="*/ 218282 h 21600"/>
              <a:gd name="T2" fmla="*/ 809625 w 21600"/>
              <a:gd name="T3" fmla="*/ 218282 h 21600"/>
              <a:gd name="T4" fmla="*/ 809625 w 21600"/>
              <a:gd name="T5" fmla="*/ 218282 h 21600"/>
              <a:gd name="T6" fmla="*/ 809625 w 21600"/>
              <a:gd name="T7" fmla="*/ 2182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a:solidFill>
                  <a:srgbClr val="FFFFFF"/>
                </a:solidFill>
              </a:rPr>
              <a:t>236a 6b</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70494280" presetClass="entr" presetSubtype="0" fill="hold" grpId="0" nodeType="afterEffect">
                                  <p:stCondLst>
                                    <p:cond delay="0"/>
                                  </p:stCondLst>
                                  <p:childTnLst>
                                    <p:set>
                                      <p:cBhvr>
                                        <p:cTn id="6" dur="1" fill="hold">
                                          <p:stCondLst>
                                            <p:cond delay="499"/>
                                          </p:stCondLst>
                                        </p:cTn>
                                        <p:tgtEl>
                                          <p:spTgt spid="93187"/>
                                        </p:tgtEl>
                                        <p:attrNameLst>
                                          <p:attrName>style.visibility</p:attrName>
                                        </p:attrNameLst>
                                      </p:cBhvr>
                                      <p:to>
                                        <p:strVal val="visible"/>
                                      </p:to>
                                    </p:set>
                                  </p:childTnLst>
                                </p:cTn>
                              </p:par>
                            </p:childTnLst>
                          </p:cTn>
                        </p:par>
                        <p:par>
                          <p:cTn id="7" fill="hold" nodeType="afterGroup">
                            <p:stCondLst>
                              <p:cond delay="500"/>
                            </p:stCondLst>
                            <p:childTnLst>
                              <p:par>
                                <p:cTn id="8" presetID="1870494280" presetClass="entr" presetSubtype="0" fill="hold" grpId="0" nodeType="afterEffect">
                                  <p:stCondLst>
                                    <p:cond delay="0"/>
                                  </p:stCondLst>
                                  <p:childTnLst>
                                    <p:set>
                                      <p:cBhvr>
                                        <p:cTn id="9" dur="1" fill="hold">
                                          <p:stCondLst>
                                            <p:cond delay="499"/>
                                          </p:stCondLst>
                                        </p:cTn>
                                        <p:tgtEl>
                                          <p:spTgt spid="93188"/>
                                        </p:tgtEl>
                                        <p:attrNameLst>
                                          <p:attrName>style.visibility</p:attrName>
                                        </p:attrNameLst>
                                      </p:cBhvr>
                                      <p:to>
                                        <p:strVal val="visible"/>
                                      </p:to>
                                    </p:set>
                                  </p:childTnLst>
                                </p:cTn>
                              </p:par>
                            </p:childTnLst>
                          </p:cTn>
                        </p:par>
                        <p:par>
                          <p:cTn id="10" fill="hold" nodeType="afterGroup">
                            <p:stCondLst>
                              <p:cond delay="1000"/>
                            </p:stCondLst>
                            <p:childTnLst>
                              <p:par>
                                <p:cTn id="11" presetID="1870494280" presetClass="entr" presetSubtype="0" fill="hold" grpId="0" nodeType="afterEffect">
                                  <p:stCondLst>
                                    <p:cond delay="0"/>
                                  </p:stCondLst>
                                  <p:childTnLst>
                                    <p:set>
                                      <p:cBhvr>
                                        <p:cTn id="12" dur="1" fill="hold">
                                          <p:stCondLst>
                                            <p:cond delay="499"/>
                                          </p:stCondLst>
                                        </p:cTn>
                                        <p:tgtEl>
                                          <p:spTgt spid="93189"/>
                                        </p:tgtEl>
                                        <p:attrNameLst>
                                          <p:attrName>style.visibility</p:attrName>
                                        </p:attrNameLst>
                                      </p:cBhvr>
                                      <p:to>
                                        <p:strVal val="visible"/>
                                      </p:to>
                                    </p:set>
                                  </p:childTnLst>
                                </p:cTn>
                              </p:par>
                            </p:childTnLst>
                          </p:cTn>
                        </p:par>
                        <p:par>
                          <p:cTn id="13" fill="hold" nodeType="afterGroup">
                            <p:stCondLst>
                              <p:cond delay="1500"/>
                            </p:stCondLst>
                            <p:childTnLst>
                              <p:par>
                                <p:cTn id="14" presetID="1870494280" presetClass="entr" presetSubtype="0" fill="hold" grpId="0" nodeType="afterEffect">
                                  <p:stCondLst>
                                    <p:cond delay="0"/>
                                  </p:stCondLst>
                                  <p:childTnLst>
                                    <p:set>
                                      <p:cBhvr>
                                        <p:cTn id="15" dur="1" fill="hold">
                                          <p:stCondLst>
                                            <p:cond delay="499"/>
                                          </p:stCondLst>
                                        </p:cTn>
                                        <p:tgtEl>
                                          <p:spTgt spid="93190"/>
                                        </p:tgtEl>
                                        <p:attrNameLst>
                                          <p:attrName>style.visibility</p:attrName>
                                        </p:attrNameLst>
                                      </p:cBhvr>
                                      <p:to>
                                        <p:strVal val="visible"/>
                                      </p:to>
                                    </p:set>
                                  </p:childTnLst>
                                </p:cTn>
                              </p:par>
                            </p:childTnLst>
                          </p:cTn>
                        </p:par>
                        <p:par>
                          <p:cTn id="16" fill="hold" nodeType="afterGroup">
                            <p:stCondLst>
                              <p:cond delay="2000"/>
                            </p:stCondLst>
                            <p:childTnLst>
                              <p:par>
                                <p:cTn id="17" presetID="1870494280" presetClass="entr" presetSubtype="0" fill="hold" nodeType="afterEffect">
                                  <p:stCondLst>
                                    <p:cond delay="0"/>
                                  </p:stCondLst>
                                  <p:childTnLst>
                                    <p:set>
                                      <p:cBhvr>
                                        <p:cTn id="18" dur="1" fill="hold">
                                          <p:stCondLst>
                                            <p:cond delay="499"/>
                                          </p:stCondLst>
                                        </p:cTn>
                                        <p:tgtEl>
                                          <p:spTgt spid="93191"/>
                                        </p:tgtEl>
                                        <p:attrNameLst>
                                          <p:attrName>style.visibility</p:attrName>
                                        </p:attrNameLst>
                                      </p:cBhvr>
                                      <p:to>
                                        <p:strVal val="visible"/>
                                      </p:to>
                                    </p:set>
                                  </p:childTnLst>
                                </p:cTn>
                              </p:par>
                            </p:childTnLst>
                          </p:cTn>
                        </p:par>
                        <p:par>
                          <p:cTn id="19" fill="hold" nodeType="afterGroup">
                            <p:stCondLst>
                              <p:cond delay="2500"/>
                            </p:stCondLst>
                            <p:childTnLst>
                              <p:par>
                                <p:cTn id="20" presetID="1870494280" presetClass="entr" presetSubtype="0" fill="hold" nodeType="afterEffect">
                                  <p:stCondLst>
                                    <p:cond delay="0"/>
                                  </p:stCondLst>
                                  <p:childTnLst>
                                    <p:set>
                                      <p:cBhvr>
                                        <p:cTn id="21" dur="1" fill="hold">
                                          <p:stCondLst>
                                            <p:cond delay="499"/>
                                          </p:stCondLst>
                                        </p:cTn>
                                        <p:tgtEl>
                                          <p:spTgt spid="93192"/>
                                        </p:tgtEl>
                                        <p:attrNameLst>
                                          <p:attrName>style.visibility</p:attrName>
                                        </p:attrNameLst>
                                      </p:cBhvr>
                                      <p:to>
                                        <p:strVal val="visible"/>
                                      </p:to>
                                    </p:set>
                                  </p:childTnLst>
                                </p:cTn>
                              </p:par>
                            </p:childTnLst>
                          </p:cTn>
                        </p:par>
                        <p:par>
                          <p:cTn id="22" fill="hold" nodeType="afterGroup">
                            <p:stCondLst>
                              <p:cond delay="3000"/>
                            </p:stCondLst>
                            <p:childTnLst>
                              <p:par>
                                <p:cTn id="23" presetID="1870494280" presetClass="entr" presetSubtype="0" fill="hold" nodeType="afterEffect">
                                  <p:stCondLst>
                                    <p:cond delay="0"/>
                                  </p:stCondLst>
                                  <p:childTnLst>
                                    <p:set>
                                      <p:cBhvr>
                                        <p:cTn id="24" dur="1" fill="hold">
                                          <p:stCondLst>
                                            <p:cond delay="499"/>
                                          </p:stCondLst>
                                        </p:cTn>
                                        <p:tgtEl>
                                          <p:spTgt spid="93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autoUpdateAnimBg="0"/>
      <p:bldP spid="93188" grpId="0" animBg="1" autoUpdateAnimBg="0"/>
      <p:bldP spid="93189" grpId="0" animBg="1" autoUpdateAnimBg="0"/>
      <p:bldP spid="93190"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4209"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AF63A037-4598-4EB0-8504-E9B6EEDD24F3}" type="slidenum">
              <a:rPr lang="en-US" altLang="en-US" sz="1400"/>
              <a:pPr algn="r" eaLnBrk="1"/>
              <a:t>69</a:t>
            </a:fld>
            <a:endParaRPr lang="en-US" altLang="en-US"/>
          </a:p>
        </p:txBody>
      </p:sp>
      <p:sp>
        <p:nvSpPr>
          <p:cNvPr id="94210" name="AutoShape 2"/>
          <p:cNvSpPr>
            <a:spLocks/>
          </p:cNvSpPr>
          <p:nvPr/>
        </p:nvSpPr>
        <p:spPr bwMode="auto">
          <a:xfrm>
            <a:off x="4191000" y="914400"/>
            <a:ext cx="4629150" cy="4418013"/>
          </a:xfrm>
          <a:custGeom>
            <a:avLst/>
            <a:gdLst>
              <a:gd name="T0" fmla="*/ 2314457 w 19679"/>
              <a:gd name="T1" fmla="*/ 2424643 h 19679"/>
              <a:gd name="T2" fmla="*/ 2314457 w 19679"/>
              <a:gd name="T3" fmla="*/ 2424643 h 19679"/>
              <a:gd name="T4" fmla="*/ 2314457 w 19679"/>
              <a:gd name="T5" fmla="*/ 2424643 h 19679"/>
              <a:gd name="T6" fmla="*/ 2314457 w 19679"/>
              <a:gd name="T7" fmla="*/ 24246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57150" cap="flat" cmpd="sng">
            <a:solidFill>
              <a:srgbClr val="C9C4FF"/>
            </a:solidFill>
            <a:prstDash val="solid"/>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lIns="45719" tIns="45719" rIns="45719" bIns="45719" anchor="ctr"/>
          <a:lstStyle/>
          <a:p>
            <a:endParaRPr lang="en-GB"/>
          </a:p>
        </p:txBody>
      </p:sp>
      <p:sp>
        <p:nvSpPr>
          <p:cNvPr id="94211" name="AutoShape 3"/>
          <p:cNvSpPr>
            <a:spLocks/>
          </p:cNvSpPr>
          <p:nvPr/>
        </p:nvSpPr>
        <p:spPr bwMode="auto">
          <a:xfrm>
            <a:off x="2514600" y="2362200"/>
            <a:ext cx="4629150" cy="4418013"/>
          </a:xfrm>
          <a:custGeom>
            <a:avLst/>
            <a:gdLst>
              <a:gd name="T0" fmla="*/ 2314457 w 19679"/>
              <a:gd name="T1" fmla="*/ 2424643 h 19679"/>
              <a:gd name="T2" fmla="*/ 2314457 w 19679"/>
              <a:gd name="T3" fmla="*/ 2424643 h 19679"/>
              <a:gd name="T4" fmla="*/ 2314457 w 19679"/>
              <a:gd name="T5" fmla="*/ 2424643 h 19679"/>
              <a:gd name="T6" fmla="*/ 2314457 w 19679"/>
              <a:gd name="T7" fmla="*/ 24246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57150" cap="flat" cmpd="sng">
            <a:solidFill>
              <a:srgbClr val="00FFFF"/>
            </a:solidFill>
            <a:prstDash val="solid"/>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lIns="45719" tIns="45719" rIns="45719" bIns="45719" anchor="ctr"/>
          <a:lstStyle/>
          <a:p>
            <a:endParaRPr lang="en-GB"/>
          </a:p>
        </p:txBody>
      </p:sp>
      <p:sp>
        <p:nvSpPr>
          <p:cNvPr id="94212" name="AutoShape 4"/>
          <p:cNvSpPr>
            <a:spLocks/>
          </p:cNvSpPr>
          <p:nvPr/>
        </p:nvSpPr>
        <p:spPr bwMode="auto">
          <a:xfrm>
            <a:off x="422275" y="342900"/>
            <a:ext cx="4687888" cy="131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800">
                <a:solidFill>
                  <a:srgbClr val="FFFFFF"/>
                </a:solidFill>
                <a:latin typeface="SimSun" pitchFamily="2" charset="-122"/>
                <a:ea typeface="SimSun" pitchFamily="2" charset="-122"/>
                <a:sym typeface="SimSun" pitchFamily="2" charset="-122"/>
              </a:rPr>
              <a:t>长老的三个牧养工作</a:t>
            </a:r>
            <a:endParaRPr lang="en-US" altLang="en-US" sz="3800">
              <a:solidFill>
                <a:srgbClr val="FFFFFF"/>
              </a:solidFill>
              <a:latin typeface="SimSun" pitchFamily="2" charset="-122"/>
              <a:ea typeface="SimSun" pitchFamily="2" charset="-122"/>
              <a:sym typeface="SimSun" pitchFamily="2" charset="-122"/>
            </a:endParaRPr>
          </a:p>
        </p:txBody>
      </p:sp>
      <p:sp>
        <p:nvSpPr>
          <p:cNvPr id="94213" name="AutoShape 5"/>
          <p:cNvSpPr>
            <a:spLocks/>
          </p:cNvSpPr>
          <p:nvPr/>
        </p:nvSpPr>
        <p:spPr bwMode="auto">
          <a:xfrm>
            <a:off x="5821363" y="1368425"/>
            <a:ext cx="2767012" cy="830263"/>
          </a:xfrm>
          <a:custGeom>
            <a:avLst/>
            <a:gdLst>
              <a:gd name="T0" fmla="*/ 1383506 w 21600"/>
              <a:gd name="T1" fmla="*/ 415498 h 21600"/>
              <a:gd name="T2" fmla="*/ 1383506 w 21600"/>
              <a:gd name="T3" fmla="*/ 415498 h 21600"/>
              <a:gd name="T4" fmla="*/ 1383506 w 21600"/>
              <a:gd name="T5" fmla="*/ 415498 h 21600"/>
              <a:gd name="T6" fmla="*/ 1383506 w 21600"/>
              <a:gd name="T7" fmla="*/ 41549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a:r>
              <a:rPr lang="ja-JP" altLang="en-US" b="1">
                <a:solidFill>
                  <a:srgbClr val="C9C4FF"/>
                </a:solidFill>
                <a:sym typeface="SimSun" pitchFamily="2" charset="-122"/>
              </a:rPr>
              <a:t>教导</a:t>
            </a:r>
            <a:r>
              <a:rPr lang="en-US" altLang="ja-JP" b="1">
                <a:solidFill>
                  <a:srgbClr val="C9C4FF"/>
                </a:solidFill>
                <a:sym typeface="SimSun" pitchFamily="2" charset="-122"/>
              </a:rPr>
              <a:t>	</a:t>
            </a:r>
          </a:p>
          <a:p>
            <a:pPr algn="ctr"/>
            <a:r>
              <a:rPr lang="ja-JP" altLang="en-US" b="1">
                <a:solidFill>
                  <a:srgbClr val="C9C4FF"/>
                </a:solidFill>
                <a:sym typeface="SimSun" pitchFamily="2" charset="-122"/>
              </a:rPr>
              <a:t>提前</a:t>
            </a:r>
            <a:r>
              <a:rPr lang="en-US" altLang="ja-JP" b="1">
                <a:solidFill>
                  <a:srgbClr val="C9C4FF"/>
                </a:solidFill>
                <a:sym typeface="SimSun" pitchFamily="2" charset="-122"/>
              </a:rPr>
              <a:t>3:2</a:t>
            </a:r>
            <a:r>
              <a:rPr lang="ja-JP" altLang="en-US" b="1">
                <a:solidFill>
                  <a:srgbClr val="C9C4FF"/>
                </a:solidFill>
                <a:sym typeface="SimSun" pitchFamily="2" charset="-122"/>
              </a:rPr>
              <a:t>；</a:t>
            </a:r>
            <a:r>
              <a:rPr lang="en-US" altLang="ja-JP" b="1">
                <a:solidFill>
                  <a:srgbClr val="C9C4FF"/>
                </a:solidFill>
                <a:sym typeface="SimSun" pitchFamily="2" charset="-122"/>
              </a:rPr>
              <a:t>5:17</a:t>
            </a:r>
            <a:endParaRPr lang="en-US" altLang="en-US" b="1">
              <a:solidFill>
                <a:srgbClr val="C9C4FF"/>
              </a:solidFill>
              <a:sym typeface="SimSun" pitchFamily="2" charset="-122"/>
            </a:endParaRPr>
          </a:p>
        </p:txBody>
      </p:sp>
      <p:sp>
        <p:nvSpPr>
          <p:cNvPr id="94214" name="AutoShape 6"/>
          <p:cNvSpPr>
            <a:spLocks/>
          </p:cNvSpPr>
          <p:nvPr/>
        </p:nvSpPr>
        <p:spPr bwMode="auto">
          <a:xfrm>
            <a:off x="4284663" y="2636838"/>
            <a:ext cx="1346200" cy="1589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2900">
                <a:solidFill>
                  <a:srgbClr val="75E8DA"/>
                </a:solidFill>
                <a:ea typeface="SimSun" pitchFamily="2" charset="-122"/>
                <a:sym typeface="SimSun" pitchFamily="2" charset="-122"/>
              </a:rPr>
              <a:t>牧师</a:t>
            </a:r>
            <a:r>
              <a:rPr lang="en-US" altLang="ja-JP" sz="2900">
                <a:solidFill>
                  <a:srgbClr val="75E8DA"/>
                </a:solidFill>
                <a:ea typeface="SimSun" pitchFamily="2" charset="-122"/>
                <a:sym typeface="SimSun" pitchFamily="2" charset="-122"/>
              </a:rPr>
              <a:t>—</a:t>
            </a:r>
            <a:r>
              <a:rPr lang="ja-JP" altLang="en-US" sz="2900">
                <a:solidFill>
                  <a:srgbClr val="75E8DA"/>
                </a:solidFill>
                <a:ea typeface="SimSun" pitchFamily="2" charset="-122"/>
                <a:sym typeface="SimSun" pitchFamily="2" charset="-122"/>
              </a:rPr>
              <a:t>教师</a:t>
            </a:r>
            <a:r>
              <a:rPr lang="en-US" altLang="ja-JP" sz="2900">
                <a:solidFill>
                  <a:srgbClr val="75E8DA"/>
                </a:solidFill>
                <a:ea typeface="SimSun" pitchFamily="2" charset="-122"/>
                <a:sym typeface="SimSun" pitchFamily="2" charset="-122"/>
              </a:rPr>
              <a:t>	</a:t>
            </a:r>
          </a:p>
          <a:p>
            <a:pPr algn="ctr" eaLnBrk="1">
              <a:lnSpc>
                <a:spcPct val="115000"/>
              </a:lnSpc>
              <a:spcBef>
                <a:spcPts val="1000"/>
              </a:spcBef>
            </a:pPr>
            <a:r>
              <a:rPr lang="ja-JP" altLang="en-US" sz="2900">
                <a:solidFill>
                  <a:srgbClr val="75E8DA"/>
                </a:solidFill>
                <a:ea typeface="SimSun" pitchFamily="2" charset="-122"/>
                <a:sym typeface="SimSun" pitchFamily="2" charset="-122"/>
              </a:rPr>
              <a:t>弗</a:t>
            </a:r>
            <a:r>
              <a:rPr lang="en-US" altLang="ja-JP" sz="2900">
                <a:solidFill>
                  <a:srgbClr val="75E8DA"/>
                </a:solidFill>
                <a:ea typeface="SimSun" pitchFamily="2" charset="-122"/>
                <a:sym typeface="SimSun" pitchFamily="2" charset="-122"/>
              </a:rPr>
              <a:t>4:11</a:t>
            </a:r>
            <a:endParaRPr lang="en-US" altLang="en-US"/>
          </a:p>
        </p:txBody>
      </p:sp>
      <p:sp>
        <p:nvSpPr>
          <p:cNvPr id="94215" name="AutoShape 7"/>
          <p:cNvSpPr>
            <a:spLocks/>
          </p:cNvSpPr>
          <p:nvPr/>
        </p:nvSpPr>
        <p:spPr bwMode="auto">
          <a:xfrm>
            <a:off x="3132138" y="4149725"/>
            <a:ext cx="2952750" cy="258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a:solidFill>
                  <a:srgbClr val="78E8DB"/>
                </a:solidFill>
                <a:ea typeface="SimSun" pitchFamily="2" charset="-122"/>
                <a:sym typeface="SimSun" pitchFamily="2" charset="-122"/>
              </a:rPr>
              <a:t>牧养</a:t>
            </a:r>
            <a:r>
              <a:rPr lang="en-US" altLang="ja-JP">
                <a:solidFill>
                  <a:srgbClr val="78E8DB"/>
                </a:solidFill>
                <a:ea typeface="SimSun" pitchFamily="2" charset="-122"/>
                <a:sym typeface="SimSun" pitchFamily="2" charset="-122"/>
              </a:rPr>
              <a:t>   </a:t>
            </a:r>
          </a:p>
          <a:p>
            <a:pPr algn="ctr" eaLnBrk="1">
              <a:lnSpc>
                <a:spcPct val="115000"/>
              </a:lnSpc>
              <a:spcBef>
                <a:spcPts val="1000"/>
              </a:spcBef>
            </a:pPr>
            <a:r>
              <a:rPr lang="ja-JP" altLang="en-US">
                <a:solidFill>
                  <a:srgbClr val="78E8DB"/>
                </a:solidFill>
                <a:ea typeface="SimSun" pitchFamily="2" charset="-122"/>
                <a:sym typeface="SimSun" pitchFamily="2" charset="-122"/>
              </a:rPr>
              <a:t>（保护与领导）</a:t>
            </a:r>
            <a:br>
              <a:rPr lang="en-US" altLang="ja-JP">
                <a:solidFill>
                  <a:srgbClr val="78E8DB"/>
                </a:solidFill>
                <a:ea typeface="SimSun" pitchFamily="2" charset="-122"/>
                <a:sym typeface="SimSun" pitchFamily="2" charset="-122"/>
              </a:rPr>
            </a:br>
            <a:r>
              <a:rPr lang="ja-JP" altLang="en-US">
                <a:solidFill>
                  <a:srgbClr val="78E8DB"/>
                </a:solidFill>
                <a:ea typeface="SimSun" pitchFamily="2" charset="-122"/>
                <a:sym typeface="SimSun" pitchFamily="2" charset="-122"/>
              </a:rPr>
              <a:t>彼前</a:t>
            </a:r>
            <a:r>
              <a:rPr lang="en-US" altLang="ja-JP">
                <a:solidFill>
                  <a:srgbClr val="78E8DB"/>
                </a:solidFill>
                <a:ea typeface="SimSun" pitchFamily="2" charset="-122"/>
                <a:sym typeface="SimSun" pitchFamily="2" charset="-122"/>
              </a:rPr>
              <a:t>5:1-4; </a:t>
            </a:r>
            <a:r>
              <a:rPr lang="ja-JP" altLang="en-US">
                <a:solidFill>
                  <a:srgbClr val="78E8DB"/>
                </a:solidFill>
                <a:ea typeface="SimSun" pitchFamily="2" charset="-122"/>
                <a:sym typeface="SimSun" pitchFamily="2" charset="-122"/>
              </a:rPr>
              <a:t>徒</a:t>
            </a:r>
            <a:r>
              <a:rPr lang="en-US" altLang="ja-JP">
                <a:solidFill>
                  <a:srgbClr val="78E8DB"/>
                </a:solidFill>
                <a:ea typeface="SimSun" pitchFamily="2" charset="-122"/>
                <a:sym typeface="SimSun" pitchFamily="2" charset="-122"/>
              </a:rPr>
              <a:t>20:29,35; </a:t>
            </a:r>
            <a:r>
              <a:rPr lang="ja-JP" altLang="en-US">
                <a:solidFill>
                  <a:srgbClr val="78E8DB"/>
                </a:solidFill>
                <a:ea typeface="SimSun" pitchFamily="2" charset="-122"/>
                <a:sym typeface="SimSun" pitchFamily="2" charset="-122"/>
              </a:rPr>
              <a:t>帖前</a:t>
            </a:r>
            <a:r>
              <a:rPr lang="en-US" altLang="ja-JP">
                <a:solidFill>
                  <a:srgbClr val="78E8DB"/>
                </a:solidFill>
                <a:ea typeface="SimSun" pitchFamily="2" charset="-122"/>
                <a:sym typeface="SimSun" pitchFamily="2" charset="-122"/>
              </a:rPr>
              <a:t>5:12</a:t>
            </a:r>
            <a:endParaRPr lang="en-US" altLang="en-US">
              <a:solidFill>
                <a:srgbClr val="78E8DB"/>
              </a:solidFill>
              <a:ea typeface="SimSun" pitchFamily="2" charset="-122"/>
              <a:sym typeface="SimSun" pitchFamily="2" charset="-122"/>
            </a:endParaRPr>
          </a:p>
        </p:txBody>
      </p:sp>
      <p:sp>
        <p:nvSpPr>
          <p:cNvPr id="94216" name="AutoShape 8"/>
          <p:cNvSpPr>
            <a:spLocks/>
          </p:cNvSpPr>
          <p:nvPr/>
        </p:nvSpPr>
        <p:spPr bwMode="auto">
          <a:xfrm>
            <a:off x="8027988" y="0"/>
            <a:ext cx="1116012" cy="436563"/>
          </a:xfrm>
          <a:custGeom>
            <a:avLst/>
            <a:gdLst>
              <a:gd name="T0" fmla="*/ 558006 w 21600"/>
              <a:gd name="T1" fmla="*/ 218282 h 21600"/>
              <a:gd name="T2" fmla="*/ 558006 w 21600"/>
              <a:gd name="T3" fmla="*/ 218282 h 21600"/>
              <a:gd name="T4" fmla="*/ 558006 w 21600"/>
              <a:gd name="T5" fmla="*/ 218282 h 21600"/>
              <a:gd name="T6" fmla="*/ 558006 w 21600"/>
              <a:gd name="T7" fmla="*/ 2182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a:solidFill>
                  <a:srgbClr val="FFFFFF"/>
                </a:solidFill>
              </a:rPr>
              <a:t>236c1</a:t>
            </a:r>
            <a:endParaRPr lang="en-US" altLang="en-US"/>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strVal val="4*#ppt_w"/>
                                          </p:val>
                                        </p:tav>
                                        <p:tav tm="100000">
                                          <p:val>
                                            <p:strVal val="#ppt_w"/>
                                          </p:val>
                                        </p:tav>
                                      </p:tavLst>
                                    </p:anim>
                                    <p:anim calcmode="lin" valueType="num">
                                      <p:cBhvr>
                                        <p:cTn id="8" dur="500" fill="hold"/>
                                        <p:tgtEl>
                                          <p:spTgt spid="94210"/>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94211"/>
                                        </p:tgtEl>
                                        <p:attrNameLst>
                                          <p:attrName>style.visibility</p:attrName>
                                        </p:attrNameLst>
                                      </p:cBhvr>
                                      <p:to>
                                        <p:strVal val="visible"/>
                                      </p:to>
                                    </p:set>
                                    <p:anim calcmode="lin" valueType="num">
                                      <p:cBhvr>
                                        <p:cTn id="12" dur="500" fill="hold"/>
                                        <p:tgtEl>
                                          <p:spTgt spid="94211"/>
                                        </p:tgtEl>
                                        <p:attrNameLst>
                                          <p:attrName>ppt_w</p:attrName>
                                        </p:attrNameLst>
                                      </p:cBhvr>
                                      <p:tavLst>
                                        <p:tav tm="0">
                                          <p:val>
                                            <p:strVal val="4*#ppt_w"/>
                                          </p:val>
                                        </p:tav>
                                        <p:tav tm="100000">
                                          <p:val>
                                            <p:strVal val="#ppt_w"/>
                                          </p:val>
                                        </p:tav>
                                      </p:tavLst>
                                    </p:anim>
                                    <p:anim calcmode="lin" valueType="num">
                                      <p:cBhvr>
                                        <p:cTn id="13" dur="500" fill="hold"/>
                                        <p:tgtEl>
                                          <p:spTgt spid="942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P spid="942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288032" y="191659"/>
            <a:ext cx="8532440" cy="1653165"/>
          </a:xfrm>
          <a:effectLst>
            <a:outerShdw blurRad="63500" dist="35921" dir="2700000" algn="ctr" rotWithShape="0">
              <a:schemeClr val="tx2">
                <a:alpha val="74998"/>
              </a:schemeClr>
            </a:outerShdw>
          </a:effectLst>
        </p:spPr>
        <p:txBody>
          <a:bodyPr anchor="t"/>
          <a:lstStyle/>
          <a:p>
            <a:pPr>
              <a:defRPr/>
            </a:pPr>
            <a:r>
              <a:rPr lang="zh-CN" altLang="en-US" sz="5400" b="1" dirty="0">
                <a:effectLst>
                  <a:glow rad="127000">
                    <a:schemeClr val="tx1"/>
                  </a:glow>
                </a:effectLst>
                <a:latin typeface="Arial" charset="0"/>
                <a:ea typeface="ＭＳ Ｐゴシック" charset="0"/>
                <a:cs typeface="ＭＳ Ｐゴシック" charset="0"/>
              </a:rPr>
              <a:t>我们应该进行全面攻击吗？</a:t>
            </a:r>
            <a:endParaRPr lang="en-US" sz="5400" b="1" dirty="0">
              <a:effectLst>
                <a:glow rad="127000">
                  <a:schemeClr val="tx1"/>
                </a:glow>
              </a:effectLst>
              <a:latin typeface="Arial" charset="0"/>
              <a:ea typeface="ＭＳ Ｐゴシック" charset="0"/>
              <a:cs typeface="ＭＳ Ｐゴシック" charset="0"/>
            </a:endParaRPr>
          </a:p>
        </p:txBody>
      </p:sp>
      <p:pic>
        <p:nvPicPr>
          <p:cNvPr id="31748" name="Picture 4" descr="https://encrypted-tbn0.gstatic.com/images?q=tbn:ANd9GcS5TkoxDDpIpDeFjgJwDIzka7XEf296VAzcUejI-WDicAEVUgBJ1A">
            <a:extLst>
              <a:ext uri="{FF2B5EF4-FFF2-40B4-BE49-F238E27FC236}">
                <a16:creationId xmlns:a16="http://schemas.microsoft.com/office/drawing/2014/main" id="{942BC8F0-2833-F147-A309-9841AD7BF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87452"/>
            <a:ext cx="9159892" cy="433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03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233"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A045BA64-1E7F-4627-BCF1-ECAE4CB100ED}" type="slidenum">
              <a:rPr lang="en-US" altLang="en-US" sz="1400"/>
              <a:pPr algn="r" eaLnBrk="1"/>
              <a:t>70</a:t>
            </a:fld>
            <a:endParaRPr lang="en-US" altLang="en-US"/>
          </a:p>
        </p:txBody>
      </p:sp>
      <p:sp>
        <p:nvSpPr>
          <p:cNvPr id="95234" name="AutoShape 2"/>
          <p:cNvSpPr>
            <a:spLocks/>
          </p:cNvSpPr>
          <p:nvPr/>
        </p:nvSpPr>
        <p:spPr bwMode="auto">
          <a:xfrm>
            <a:off x="4191000" y="914400"/>
            <a:ext cx="4629150" cy="4418013"/>
          </a:xfrm>
          <a:custGeom>
            <a:avLst/>
            <a:gdLst>
              <a:gd name="T0" fmla="*/ 2314457 w 19679"/>
              <a:gd name="T1" fmla="*/ 2424643 h 19679"/>
              <a:gd name="T2" fmla="*/ 2314457 w 19679"/>
              <a:gd name="T3" fmla="*/ 2424643 h 19679"/>
              <a:gd name="T4" fmla="*/ 2314457 w 19679"/>
              <a:gd name="T5" fmla="*/ 2424643 h 19679"/>
              <a:gd name="T6" fmla="*/ 2314457 w 19679"/>
              <a:gd name="T7" fmla="*/ 24246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57150" cap="flat" cmpd="sng">
            <a:solidFill>
              <a:srgbClr val="C9C4FF"/>
            </a:solidFill>
            <a:prstDash val="solid"/>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lIns="45719" tIns="45719" rIns="45719" bIns="45719" anchor="ctr"/>
          <a:lstStyle/>
          <a:p>
            <a:endParaRPr lang="en-GB"/>
          </a:p>
        </p:txBody>
      </p:sp>
      <p:sp>
        <p:nvSpPr>
          <p:cNvPr id="95235" name="AutoShape 3"/>
          <p:cNvSpPr>
            <a:spLocks/>
          </p:cNvSpPr>
          <p:nvPr/>
        </p:nvSpPr>
        <p:spPr bwMode="auto">
          <a:xfrm>
            <a:off x="2514600" y="2362200"/>
            <a:ext cx="4629150" cy="4418013"/>
          </a:xfrm>
          <a:custGeom>
            <a:avLst/>
            <a:gdLst>
              <a:gd name="T0" fmla="*/ 2314457 w 19679"/>
              <a:gd name="T1" fmla="*/ 2424643 h 19679"/>
              <a:gd name="T2" fmla="*/ 2314457 w 19679"/>
              <a:gd name="T3" fmla="*/ 2424643 h 19679"/>
              <a:gd name="T4" fmla="*/ 2314457 w 19679"/>
              <a:gd name="T5" fmla="*/ 2424643 h 19679"/>
              <a:gd name="T6" fmla="*/ 2314457 w 19679"/>
              <a:gd name="T7" fmla="*/ 24246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57150" cap="flat" cmpd="sng">
            <a:solidFill>
              <a:srgbClr val="00FFFF"/>
            </a:solidFill>
            <a:prstDash val="solid"/>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lIns="45719" tIns="45719" rIns="45719" bIns="45719" anchor="ctr"/>
          <a:lstStyle/>
          <a:p>
            <a:endParaRPr lang="en-GB"/>
          </a:p>
        </p:txBody>
      </p:sp>
      <p:sp>
        <p:nvSpPr>
          <p:cNvPr id="95236" name="AutoShape 4"/>
          <p:cNvSpPr>
            <a:spLocks/>
          </p:cNvSpPr>
          <p:nvPr/>
        </p:nvSpPr>
        <p:spPr bwMode="auto">
          <a:xfrm>
            <a:off x="914400" y="950913"/>
            <a:ext cx="4629150" cy="4418012"/>
          </a:xfrm>
          <a:custGeom>
            <a:avLst/>
            <a:gdLst>
              <a:gd name="T0" fmla="*/ 2314457 w 19679"/>
              <a:gd name="T1" fmla="*/ 2424642 h 19679"/>
              <a:gd name="T2" fmla="*/ 2314457 w 19679"/>
              <a:gd name="T3" fmla="*/ 2424642 h 19679"/>
              <a:gd name="T4" fmla="*/ 2314457 w 19679"/>
              <a:gd name="T5" fmla="*/ 2424642 h 19679"/>
              <a:gd name="T6" fmla="*/ 2314457 w 19679"/>
              <a:gd name="T7" fmla="*/ 242464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w="57150" cap="flat" cmpd="sng">
            <a:solidFill>
              <a:srgbClr val="FFFF66"/>
            </a:solidFill>
            <a:prstDash val="solid"/>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lIns="45719" tIns="45719" rIns="45719" bIns="45719" anchor="ctr"/>
          <a:lstStyle/>
          <a:p>
            <a:endParaRPr lang="en-GB"/>
          </a:p>
        </p:txBody>
      </p:sp>
      <p:sp>
        <p:nvSpPr>
          <p:cNvPr id="95237" name="AutoShape 5"/>
          <p:cNvSpPr>
            <a:spLocks/>
          </p:cNvSpPr>
          <p:nvPr/>
        </p:nvSpPr>
        <p:spPr bwMode="auto">
          <a:xfrm>
            <a:off x="8027988" y="0"/>
            <a:ext cx="1116012" cy="436563"/>
          </a:xfrm>
          <a:custGeom>
            <a:avLst/>
            <a:gdLst>
              <a:gd name="T0" fmla="*/ 558006 w 21600"/>
              <a:gd name="T1" fmla="*/ 218282 h 21600"/>
              <a:gd name="T2" fmla="*/ 558006 w 21600"/>
              <a:gd name="T3" fmla="*/ 218282 h 21600"/>
              <a:gd name="T4" fmla="*/ 558006 w 21600"/>
              <a:gd name="T5" fmla="*/ 218282 h 21600"/>
              <a:gd name="T6" fmla="*/ 558006 w 21600"/>
              <a:gd name="T7" fmla="*/ 2182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r>
              <a:rPr lang="en-US" altLang="en-US">
                <a:solidFill>
                  <a:srgbClr val="FFFFFF"/>
                </a:solidFill>
              </a:rPr>
              <a:t>236c1</a:t>
            </a:r>
            <a:endParaRPr lang="en-US" altLang="en-US"/>
          </a:p>
        </p:txBody>
      </p:sp>
      <p:sp>
        <p:nvSpPr>
          <p:cNvPr id="95238" name="AutoShape 6"/>
          <p:cNvSpPr>
            <a:spLocks/>
          </p:cNvSpPr>
          <p:nvPr/>
        </p:nvSpPr>
        <p:spPr bwMode="auto">
          <a:xfrm>
            <a:off x="461963" y="96838"/>
            <a:ext cx="4689475" cy="131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3800">
                <a:solidFill>
                  <a:srgbClr val="FFFFFF"/>
                </a:solidFill>
                <a:latin typeface="SimSun" pitchFamily="2" charset="-122"/>
                <a:ea typeface="SimSun" pitchFamily="2" charset="-122"/>
                <a:sym typeface="SimSun" pitchFamily="2" charset="-122"/>
              </a:rPr>
              <a:t>长老的三个牧养工作</a:t>
            </a:r>
            <a:endParaRPr lang="en-US" altLang="en-US" sz="3800">
              <a:solidFill>
                <a:srgbClr val="FFFFFF"/>
              </a:solidFill>
              <a:latin typeface="SimSun" pitchFamily="2" charset="-122"/>
              <a:ea typeface="SimSun" pitchFamily="2" charset="-122"/>
              <a:sym typeface="SimSun" pitchFamily="2" charset="-122"/>
            </a:endParaRPr>
          </a:p>
        </p:txBody>
      </p:sp>
      <p:sp>
        <p:nvSpPr>
          <p:cNvPr id="95239" name="AutoShape 7"/>
          <p:cNvSpPr>
            <a:spLocks/>
          </p:cNvSpPr>
          <p:nvPr/>
        </p:nvSpPr>
        <p:spPr bwMode="auto">
          <a:xfrm>
            <a:off x="5821363" y="1368425"/>
            <a:ext cx="2767012" cy="830263"/>
          </a:xfrm>
          <a:custGeom>
            <a:avLst/>
            <a:gdLst>
              <a:gd name="T0" fmla="*/ 1383506 w 21600"/>
              <a:gd name="T1" fmla="*/ 415498 h 21600"/>
              <a:gd name="T2" fmla="*/ 1383506 w 21600"/>
              <a:gd name="T3" fmla="*/ 415498 h 21600"/>
              <a:gd name="T4" fmla="*/ 1383506 w 21600"/>
              <a:gd name="T5" fmla="*/ 415498 h 21600"/>
              <a:gd name="T6" fmla="*/ 1383506 w 21600"/>
              <a:gd name="T7" fmla="*/ 41549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a:r>
              <a:rPr lang="ja-JP" altLang="en-US" b="1">
                <a:solidFill>
                  <a:srgbClr val="C9C4FF"/>
                </a:solidFill>
                <a:sym typeface="SimSun" pitchFamily="2" charset="-122"/>
              </a:rPr>
              <a:t>教导</a:t>
            </a:r>
            <a:r>
              <a:rPr lang="en-US" altLang="ja-JP" b="1">
                <a:solidFill>
                  <a:srgbClr val="C9C4FF"/>
                </a:solidFill>
                <a:sym typeface="SimSun" pitchFamily="2" charset="-122"/>
              </a:rPr>
              <a:t>	</a:t>
            </a:r>
          </a:p>
          <a:p>
            <a:pPr algn="ctr"/>
            <a:r>
              <a:rPr lang="ja-JP" altLang="en-US" b="1">
                <a:solidFill>
                  <a:srgbClr val="C9C4FF"/>
                </a:solidFill>
                <a:sym typeface="SimSun" pitchFamily="2" charset="-122"/>
              </a:rPr>
              <a:t>提前</a:t>
            </a:r>
            <a:r>
              <a:rPr lang="en-US" altLang="ja-JP" b="1">
                <a:solidFill>
                  <a:srgbClr val="C9C4FF"/>
                </a:solidFill>
                <a:sym typeface="SimSun" pitchFamily="2" charset="-122"/>
              </a:rPr>
              <a:t>3:2</a:t>
            </a:r>
            <a:r>
              <a:rPr lang="ja-JP" altLang="en-US" b="1">
                <a:solidFill>
                  <a:srgbClr val="C9C4FF"/>
                </a:solidFill>
                <a:sym typeface="SimSun" pitchFamily="2" charset="-122"/>
              </a:rPr>
              <a:t>；</a:t>
            </a:r>
            <a:r>
              <a:rPr lang="en-US" altLang="ja-JP" b="1">
                <a:solidFill>
                  <a:srgbClr val="C9C4FF"/>
                </a:solidFill>
                <a:sym typeface="SimSun" pitchFamily="2" charset="-122"/>
              </a:rPr>
              <a:t>5:17</a:t>
            </a:r>
            <a:endParaRPr lang="en-US" altLang="en-US" b="1">
              <a:solidFill>
                <a:srgbClr val="C9C4FF"/>
              </a:solidFill>
              <a:sym typeface="SimSun" pitchFamily="2" charset="-122"/>
            </a:endParaRPr>
          </a:p>
        </p:txBody>
      </p:sp>
      <p:sp>
        <p:nvSpPr>
          <p:cNvPr id="95242" name="AutoShape 10"/>
          <p:cNvSpPr>
            <a:spLocks/>
          </p:cNvSpPr>
          <p:nvPr/>
        </p:nvSpPr>
        <p:spPr bwMode="auto">
          <a:xfrm>
            <a:off x="1116013" y="1462088"/>
            <a:ext cx="3246437" cy="3046412"/>
          </a:xfrm>
          <a:custGeom>
            <a:avLst/>
            <a:gdLst>
              <a:gd name="T0" fmla="*/ 1623219 w 21600"/>
              <a:gd name="T1" fmla="*/ 1523494 h 21600"/>
              <a:gd name="T2" fmla="*/ 1623219 w 21600"/>
              <a:gd name="T3" fmla="*/ 1523494 h 21600"/>
              <a:gd name="T4" fmla="*/ 1623219 w 21600"/>
              <a:gd name="T5" fmla="*/ 1523494 h 21600"/>
              <a:gd name="T6" fmla="*/ 1623219 w 21600"/>
              <a:gd name="T7" fmla="*/ 15234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a:spAutoFit/>
          </a:bodyPr>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a:r>
              <a:rPr lang="ja-JP" altLang="en-US" b="1">
                <a:solidFill>
                  <a:srgbClr val="FFFF00"/>
                </a:solidFill>
                <a:sym typeface="SimSun" pitchFamily="2" charset="-122"/>
              </a:rPr>
              <a:t>行政管理</a:t>
            </a:r>
            <a:endParaRPr lang="en-US" altLang="ja-JP" b="1">
              <a:solidFill>
                <a:srgbClr val="FFFF00"/>
              </a:solidFill>
              <a:sym typeface="SimSun" pitchFamily="2" charset="-122"/>
            </a:endParaRPr>
          </a:p>
          <a:p>
            <a:pPr algn="ctr"/>
            <a:r>
              <a:rPr lang="ja-JP" altLang="en-US" b="1">
                <a:solidFill>
                  <a:srgbClr val="FFFF00"/>
                </a:solidFill>
                <a:sym typeface="SimSun" pitchFamily="2" charset="-122"/>
              </a:rPr>
              <a:t>「服事、关顾及见证」</a:t>
            </a:r>
            <a:br>
              <a:rPr lang="en-US" altLang="ja-JP" b="1">
                <a:solidFill>
                  <a:srgbClr val="FFFF00"/>
                </a:solidFill>
                <a:sym typeface="SimSun" pitchFamily="2" charset="-122"/>
              </a:rPr>
            </a:br>
            <a:r>
              <a:rPr lang="ja-JP" altLang="en-US" b="1">
                <a:solidFill>
                  <a:srgbClr val="FFFF00"/>
                </a:solidFill>
                <a:sym typeface="SimSun" pitchFamily="2" charset="-122"/>
              </a:rPr>
              <a:t>提前</a:t>
            </a:r>
            <a:r>
              <a:rPr lang="en-US" altLang="ja-JP" b="1">
                <a:solidFill>
                  <a:srgbClr val="FFFF00"/>
                </a:solidFill>
                <a:sym typeface="SimSun" pitchFamily="2" charset="-122"/>
              </a:rPr>
              <a:t>3:1</a:t>
            </a:r>
            <a:r>
              <a:rPr lang="ja-JP" altLang="en-US" b="1">
                <a:solidFill>
                  <a:srgbClr val="FFFF00"/>
                </a:solidFill>
                <a:sym typeface="SimSun" pitchFamily="2" charset="-122"/>
              </a:rPr>
              <a:t>，</a:t>
            </a:r>
            <a:r>
              <a:rPr lang="en-US" altLang="ja-JP" b="1">
                <a:solidFill>
                  <a:srgbClr val="FFFF00"/>
                </a:solidFill>
                <a:sym typeface="SimSun" pitchFamily="2" charset="-122"/>
              </a:rPr>
              <a:t>4-5</a:t>
            </a:r>
            <a:r>
              <a:rPr lang="ja-JP" altLang="en-US" b="1">
                <a:solidFill>
                  <a:srgbClr val="FFFF00"/>
                </a:solidFill>
                <a:sym typeface="SimSun" pitchFamily="2" charset="-122"/>
              </a:rPr>
              <a:t>；</a:t>
            </a:r>
            <a:r>
              <a:rPr lang="en-US" altLang="ja-JP" b="1">
                <a:solidFill>
                  <a:srgbClr val="FFFF00"/>
                </a:solidFill>
                <a:sym typeface="SimSun" pitchFamily="2" charset="-122"/>
              </a:rPr>
              <a:t>5:17</a:t>
            </a:r>
          </a:p>
          <a:p>
            <a:pPr algn="ctr"/>
            <a:endParaRPr lang="en-US" altLang="en-US" b="1">
              <a:solidFill>
                <a:srgbClr val="FFFF00"/>
              </a:solidFill>
              <a:sym typeface="SimSun" pitchFamily="2" charset="-122"/>
            </a:endParaRPr>
          </a:p>
          <a:p>
            <a:pPr algn="ctr"/>
            <a:endParaRPr lang="en-US" altLang="en-US" b="1">
              <a:solidFill>
                <a:srgbClr val="FFFF00"/>
              </a:solidFill>
              <a:sym typeface="SimSun" pitchFamily="2" charset="-122"/>
            </a:endParaRPr>
          </a:p>
          <a:p>
            <a:pPr algn="ctr"/>
            <a:r>
              <a:rPr lang="en-US" altLang="en-US" b="1">
                <a:solidFill>
                  <a:srgbClr val="FFFF00"/>
                </a:solidFill>
                <a:sym typeface="SimSun" pitchFamily="2" charset="-122"/>
              </a:rPr>
              <a:t>Episkopos =Epi</a:t>
            </a:r>
            <a:r>
              <a:rPr lang="ja-JP" altLang="en-US" b="1">
                <a:solidFill>
                  <a:srgbClr val="FFFF00"/>
                </a:solidFill>
                <a:sym typeface="SimSun" pitchFamily="2" charset="-122"/>
              </a:rPr>
              <a:t>「在上面」</a:t>
            </a:r>
            <a:r>
              <a:rPr lang="en-US" altLang="ja-JP" b="1">
                <a:solidFill>
                  <a:srgbClr val="FFFF00"/>
                </a:solidFill>
                <a:sym typeface="SimSun" pitchFamily="2" charset="-122"/>
              </a:rPr>
              <a:t>+skopos</a:t>
            </a:r>
            <a:r>
              <a:rPr lang="ja-JP" altLang="en-US" b="1">
                <a:solidFill>
                  <a:srgbClr val="FFFF00"/>
                </a:solidFill>
                <a:sym typeface="SimSun" pitchFamily="2" charset="-122"/>
              </a:rPr>
              <a:t>「看」</a:t>
            </a:r>
            <a:r>
              <a:rPr lang="en-US" altLang="ja-JP" b="1">
                <a:solidFill>
                  <a:srgbClr val="FFFF00"/>
                </a:solidFill>
                <a:sym typeface="SimSun" pitchFamily="2" charset="-122"/>
              </a:rPr>
              <a:t>= </a:t>
            </a:r>
            <a:r>
              <a:rPr lang="ja-JP" altLang="en-US" b="1">
                <a:solidFill>
                  <a:srgbClr val="FFFF00"/>
                </a:solidFill>
                <a:sym typeface="SimSun" pitchFamily="2" charset="-122"/>
              </a:rPr>
              <a:t>「守望」</a:t>
            </a:r>
            <a:endParaRPr lang="en-US" altLang="en-US" b="1">
              <a:solidFill>
                <a:srgbClr val="FFFF00"/>
              </a:solidFill>
              <a:sym typeface="SimSun" pitchFamily="2" charset="-122"/>
            </a:endParaRPr>
          </a:p>
        </p:txBody>
      </p:sp>
      <p:sp>
        <p:nvSpPr>
          <p:cNvPr id="12" name="AutoShape 6"/>
          <p:cNvSpPr>
            <a:spLocks/>
          </p:cNvSpPr>
          <p:nvPr/>
        </p:nvSpPr>
        <p:spPr bwMode="auto">
          <a:xfrm>
            <a:off x="4284663" y="2636838"/>
            <a:ext cx="1346200" cy="1589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sz="2900">
                <a:solidFill>
                  <a:srgbClr val="75E8DA"/>
                </a:solidFill>
                <a:ea typeface="SimSun" pitchFamily="2" charset="-122"/>
                <a:sym typeface="SimSun" pitchFamily="2" charset="-122"/>
              </a:rPr>
              <a:t>牧师</a:t>
            </a:r>
            <a:r>
              <a:rPr lang="en-US" altLang="ja-JP" sz="2900">
                <a:solidFill>
                  <a:srgbClr val="75E8DA"/>
                </a:solidFill>
                <a:ea typeface="SimSun" pitchFamily="2" charset="-122"/>
                <a:sym typeface="SimSun" pitchFamily="2" charset="-122"/>
              </a:rPr>
              <a:t>—</a:t>
            </a:r>
            <a:r>
              <a:rPr lang="ja-JP" altLang="en-US" sz="2900">
                <a:solidFill>
                  <a:srgbClr val="75E8DA"/>
                </a:solidFill>
                <a:ea typeface="SimSun" pitchFamily="2" charset="-122"/>
                <a:sym typeface="SimSun" pitchFamily="2" charset="-122"/>
              </a:rPr>
              <a:t>教师</a:t>
            </a:r>
            <a:r>
              <a:rPr lang="en-US" altLang="ja-JP" sz="2900">
                <a:solidFill>
                  <a:srgbClr val="75E8DA"/>
                </a:solidFill>
                <a:ea typeface="SimSun" pitchFamily="2" charset="-122"/>
                <a:sym typeface="SimSun" pitchFamily="2" charset="-122"/>
              </a:rPr>
              <a:t>	</a:t>
            </a:r>
          </a:p>
          <a:p>
            <a:pPr algn="ctr" eaLnBrk="1">
              <a:lnSpc>
                <a:spcPct val="115000"/>
              </a:lnSpc>
              <a:spcBef>
                <a:spcPts val="1000"/>
              </a:spcBef>
            </a:pPr>
            <a:r>
              <a:rPr lang="ja-JP" altLang="en-US" sz="2900">
                <a:solidFill>
                  <a:srgbClr val="75E8DA"/>
                </a:solidFill>
                <a:ea typeface="SimSun" pitchFamily="2" charset="-122"/>
                <a:sym typeface="SimSun" pitchFamily="2" charset="-122"/>
              </a:rPr>
              <a:t>弗</a:t>
            </a:r>
            <a:r>
              <a:rPr lang="en-US" altLang="ja-JP" sz="2900">
                <a:solidFill>
                  <a:srgbClr val="75E8DA"/>
                </a:solidFill>
                <a:ea typeface="SimSun" pitchFamily="2" charset="-122"/>
                <a:sym typeface="SimSun" pitchFamily="2" charset="-122"/>
              </a:rPr>
              <a:t>4:11</a:t>
            </a:r>
            <a:endParaRPr lang="en-US" altLang="en-US"/>
          </a:p>
        </p:txBody>
      </p:sp>
      <p:sp>
        <p:nvSpPr>
          <p:cNvPr id="13" name="AutoShape 7"/>
          <p:cNvSpPr>
            <a:spLocks/>
          </p:cNvSpPr>
          <p:nvPr/>
        </p:nvSpPr>
        <p:spPr bwMode="auto">
          <a:xfrm>
            <a:off x="3132138" y="4149725"/>
            <a:ext cx="2952750" cy="258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ja-JP" altLang="en-US">
                <a:solidFill>
                  <a:srgbClr val="78E8DB"/>
                </a:solidFill>
                <a:ea typeface="SimSun" pitchFamily="2" charset="-122"/>
                <a:sym typeface="SimSun" pitchFamily="2" charset="-122"/>
              </a:rPr>
              <a:t>牧养</a:t>
            </a:r>
            <a:r>
              <a:rPr lang="en-US" altLang="ja-JP">
                <a:solidFill>
                  <a:srgbClr val="78E8DB"/>
                </a:solidFill>
                <a:ea typeface="SimSun" pitchFamily="2" charset="-122"/>
                <a:sym typeface="SimSun" pitchFamily="2" charset="-122"/>
              </a:rPr>
              <a:t>   </a:t>
            </a:r>
          </a:p>
          <a:p>
            <a:pPr algn="ctr" eaLnBrk="1">
              <a:lnSpc>
                <a:spcPct val="115000"/>
              </a:lnSpc>
              <a:spcBef>
                <a:spcPts val="1000"/>
              </a:spcBef>
            </a:pPr>
            <a:r>
              <a:rPr lang="ja-JP" altLang="en-US">
                <a:solidFill>
                  <a:srgbClr val="78E8DB"/>
                </a:solidFill>
                <a:ea typeface="SimSun" pitchFamily="2" charset="-122"/>
                <a:sym typeface="SimSun" pitchFamily="2" charset="-122"/>
              </a:rPr>
              <a:t>（保护与领导）</a:t>
            </a:r>
            <a:br>
              <a:rPr lang="en-US" altLang="ja-JP">
                <a:solidFill>
                  <a:srgbClr val="78E8DB"/>
                </a:solidFill>
                <a:ea typeface="SimSun" pitchFamily="2" charset="-122"/>
                <a:sym typeface="SimSun" pitchFamily="2" charset="-122"/>
              </a:rPr>
            </a:br>
            <a:r>
              <a:rPr lang="ja-JP" altLang="en-US">
                <a:solidFill>
                  <a:srgbClr val="78E8DB"/>
                </a:solidFill>
                <a:ea typeface="SimSun" pitchFamily="2" charset="-122"/>
                <a:sym typeface="SimSun" pitchFamily="2" charset="-122"/>
              </a:rPr>
              <a:t>彼前</a:t>
            </a:r>
            <a:r>
              <a:rPr lang="en-US" altLang="ja-JP">
                <a:solidFill>
                  <a:srgbClr val="78E8DB"/>
                </a:solidFill>
                <a:ea typeface="SimSun" pitchFamily="2" charset="-122"/>
                <a:sym typeface="SimSun" pitchFamily="2" charset="-122"/>
              </a:rPr>
              <a:t>5:1-4; </a:t>
            </a:r>
            <a:r>
              <a:rPr lang="ja-JP" altLang="en-US">
                <a:solidFill>
                  <a:srgbClr val="78E8DB"/>
                </a:solidFill>
                <a:ea typeface="SimSun" pitchFamily="2" charset="-122"/>
                <a:sym typeface="SimSun" pitchFamily="2" charset="-122"/>
              </a:rPr>
              <a:t>徒</a:t>
            </a:r>
            <a:r>
              <a:rPr lang="en-US" altLang="ja-JP">
                <a:solidFill>
                  <a:srgbClr val="78E8DB"/>
                </a:solidFill>
                <a:ea typeface="SimSun" pitchFamily="2" charset="-122"/>
                <a:sym typeface="SimSun" pitchFamily="2" charset="-122"/>
              </a:rPr>
              <a:t>20:29,35; </a:t>
            </a:r>
            <a:r>
              <a:rPr lang="ja-JP" altLang="en-US">
                <a:solidFill>
                  <a:srgbClr val="78E8DB"/>
                </a:solidFill>
                <a:ea typeface="SimSun" pitchFamily="2" charset="-122"/>
                <a:sym typeface="SimSun" pitchFamily="2" charset="-122"/>
              </a:rPr>
              <a:t>帖前</a:t>
            </a:r>
            <a:r>
              <a:rPr lang="en-US" altLang="ja-JP">
                <a:solidFill>
                  <a:srgbClr val="78E8DB"/>
                </a:solidFill>
                <a:ea typeface="SimSun" pitchFamily="2" charset="-122"/>
                <a:sym typeface="SimSun" pitchFamily="2" charset="-122"/>
              </a:rPr>
              <a:t>5:12</a:t>
            </a:r>
            <a:endParaRPr lang="en-US" altLang="en-US">
              <a:solidFill>
                <a:srgbClr val="78E8DB"/>
              </a:solidFill>
              <a:ea typeface="SimSun" pitchFamily="2" charset="-122"/>
              <a:sym typeface="SimSun" pitchFamily="2" charset="-122"/>
            </a:endParaRPr>
          </a:p>
        </p:txBody>
      </p:sp>
    </p:spTree>
  </p:cSld>
  <p:clrMapOvr>
    <a:overrideClrMapping bg1="dk2" tx1="lt1" bg2="dk1"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strVal val="4*#ppt_w"/>
                                          </p:val>
                                        </p:tav>
                                        <p:tav tm="100000">
                                          <p:val>
                                            <p:strVal val="#ppt_w"/>
                                          </p:val>
                                        </p:tav>
                                      </p:tavLst>
                                    </p:anim>
                                    <p:anim calcmode="lin" valueType="num">
                                      <p:cBhvr>
                                        <p:cTn id="8" dur="500" fill="hold"/>
                                        <p:tgtEl>
                                          <p:spTgt spid="95234"/>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95235"/>
                                        </p:tgtEl>
                                        <p:attrNameLst>
                                          <p:attrName>style.visibility</p:attrName>
                                        </p:attrNameLst>
                                      </p:cBhvr>
                                      <p:to>
                                        <p:strVal val="visible"/>
                                      </p:to>
                                    </p:set>
                                    <p:anim calcmode="lin" valueType="num">
                                      <p:cBhvr>
                                        <p:cTn id="12" dur="500" fill="hold"/>
                                        <p:tgtEl>
                                          <p:spTgt spid="95235"/>
                                        </p:tgtEl>
                                        <p:attrNameLst>
                                          <p:attrName>ppt_w</p:attrName>
                                        </p:attrNameLst>
                                      </p:cBhvr>
                                      <p:tavLst>
                                        <p:tav tm="0">
                                          <p:val>
                                            <p:strVal val="4*#ppt_w"/>
                                          </p:val>
                                        </p:tav>
                                        <p:tav tm="100000">
                                          <p:val>
                                            <p:strVal val="#ppt_w"/>
                                          </p:val>
                                        </p:tav>
                                      </p:tavLst>
                                    </p:anim>
                                    <p:anim calcmode="lin" valueType="num">
                                      <p:cBhvr>
                                        <p:cTn id="13" dur="500" fill="hold"/>
                                        <p:tgtEl>
                                          <p:spTgt spid="95235"/>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95236"/>
                                        </p:tgtEl>
                                        <p:attrNameLst>
                                          <p:attrName>style.visibility</p:attrName>
                                        </p:attrNameLst>
                                      </p:cBhvr>
                                      <p:to>
                                        <p:strVal val="visible"/>
                                      </p:to>
                                    </p:set>
                                    <p:anim calcmode="lin" valueType="num">
                                      <p:cBhvr>
                                        <p:cTn id="17" dur="500" fill="hold"/>
                                        <p:tgtEl>
                                          <p:spTgt spid="95236"/>
                                        </p:tgtEl>
                                        <p:attrNameLst>
                                          <p:attrName>ppt_w</p:attrName>
                                        </p:attrNameLst>
                                      </p:cBhvr>
                                      <p:tavLst>
                                        <p:tav tm="0">
                                          <p:val>
                                            <p:strVal val="4*#ppt_w"/>
                                          </p:val>
                                        </p:tav>
                                        <p:tav tm="100000">
                                          <p:val>
                                            <p:strVal val="#ppt_w"/>
                                          </p:val>
                                        </p:tav>
                                      </p:tavLst>
                                    </p:anim>
                                    <p:anim calcmode="lin" valueType="num">
                                      <p:cBhvr>
                                        <p:cTn id="18" dur="500" fill="hold"/>
                                        <p:tgtEl>
                                          <p:spTgt spid="952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p:bldP spid="95235" grpId="0" animBg="1"/>
      <p:bldP spid="9523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EA54F634-5021-415F-AF6C-6416B7A237BD}" type="slidenum">
              <a:rPr lang="en-US" altLang="en-US" sz="1400"/>
              <a:pPr algn="r" eaLnBrk="1"/>
              <a:t>71</a:t>
            </a:fld>
            <a:endParaRPr lang="en-US" altLang="en-US"/>
          </a:p>
        </p:txBody>
      </p:sp>
      <p:pic>
        <p:nvPicPr>
          <p:cNvPr id="96258" name="Picture 2" descr="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6259" name="AutoShape 3"/>
          <p:cNvSpPr>
            <a:spLocks/>
          </p:cNvSpPr>
          <p:nvPr/>
        </p:nvSpPr>
        <p:spPr bwMode="auto">
          <a:xfrm>
            <a:off x="-3175" y="25400"/>
            <a:ext cx="9150350" cy="83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382588" eaLnBrk="0">
              <a:defRPr sz="2400">
                <a:solidFill>
                  <a:srgbClr val="000000"/>
                </a:solidFill>
                <a:latin typeface="Arial" pitchFamily="34" charset="0"/>
                <a:ea typeface="MS PGothic" pitchFamily="34" charset="-128"/>
                <a:sym typeface="Arial" pitchFamily="34" charset="0"/>
              </a:defRPr>
            </a:lvl1pPr>
            <a:lvl2pPr marL="742950" indent="-285750" defTabSz="382588" eaLnBrk="0">
              <a:defRPr sz="2400">
                <a:solidFill>
                  <a:srgbClr val="000000"/>
                </a:solidFill>
                <a:latin typeface="Arial" pitchFamily="34" charset="0"/>
                <a:ea typeface="MS PGothic" pitchFamily="34" charset="-128"/>
                <a:sym typeface="Arial" pitchFamily="34" charset="0"/>
              </a:defRPr>
            </a:lvl2pPr>
            <a:lvl3pPr marL="1143000" indent="-228600" defTabSz="382588" eaLnBrk="0">
              <a:defRPr sz="2400">
                <a:solidFill>
                  <a:srgbClr val="000000"/>
                </a:solidFill>
                <a:latin typeface="Arial" pitchFamily="34" charset="0"/>
                <a:ea typeface="MS PGothic" pitchFamily="34" charset="-128"/>
                <a:sym typeface="Arial" pitchFamily="34" charset="0"/>
              </a:defRPr>
            </a:lvl3pPr>
            <a:lvl4pPr marL="1600200" indent="-228600" defTabSz="382588" eaLnBrk="0">
              <a:defRPr sz="2400">
                <a:solidFill>
                  <a:srgbClr val="000000"/>
                </a:solidFill>
                <a:latin typeface="Arial" pitchFamily="34" charset="0"/>
                <a:ea typeface="MS PGothic" pitchFamily="34" charset="-128"/>
                <a:sym typeface="Arial" pitchFamily="34" charset="0"/>
              </a:defRPr>
            </a:lvl4pPr>
            <a:lvl5pPr marL="2057400" indent="-228600" defTabSz="382588" eaLnBrk="0">
              <a:defRPr sz="2400">
                <a:solidFill>
                  <a:srgbClr val="000000"/>
                </a:solidFill>
                <a:latin typeface="Arial" pitchFamily="34" charset="0"/>
                <a:ea typeface="MS PGothic" pitchFamily="34" charset="-128"/>
                <a:sym typeface="Arial" pitchFamily="34" charset="0"/>
              </a:defRPr>
            </a:lvl5pPr>
            <a:lvl6pPr marL="2514600" indent="-228600" defTabSz="38258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38258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38258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382588"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800"/>
              </a:spcBef>
            </a:pPr>
            <a:r>
              <a:rPr lang="en-US" altLang="en-US" sz="4600">
                <a:solidFill>
                  <a:srgbClr val="FFFFFF"/>
                </a:solidFill>
                <a:latin typeface="Calibri" pitchFamily="34" charset="0"/>
                <a:cs typeface="Calibri" pitchFamily="34" charset="0"/>
                <a:sym typeface="Calibri" pitchFamily="34" charset="0"/>
              </a:rPr>
              <a:t>                         </a:t>
            </a:r>
            <a:r>
              <a:rPr lang="ja-JP" altLang="en-US" sz="4600">
                <a:solidFill>
                  <a:srgbClr val="FFFFFF"/>
                </a:solidFill>
                <a:latin typeface="SimSun" pitchFamily="2" charset="-122"/>
                <a:ea typeface="SimSun" pitchFamily="2" charset="-122"/>
                <a:sym typeface="SimSun" pitchFamily="2" charset="-122"/>
              </a:rPr>
              <a:t>分担领导</a:t>
            </a:r>
            <a:endParaRPr lang="en-US" altLang="en-US"/>
          </a:p>
        </p:txBody>
      </p:sp>
      <p:pic>
        <p:nvPicPr>
          <p:cNvPr id="96260" name="Picture 4" descr="image.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0" y="3886200"/>
            <a:ext cx="2438400" cy="236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6261" name="Picture 5" descr="image.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94213" y="3657600"/>
            <a:ext cx="12954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6262" name="Picture 6" descr="image.pn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799013" y="4953000"/>
            <a:ext cx="12954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6263" name="Picture 7" descr="image.p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960813" y="4724400"/>
            <a:ext cx="12954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6264" name="Picture 8" descr="image.pn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789613" y="3962400"/>
            <a:ext cx="12954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6265" name="Picture 9" descr="image.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858000" y="3657600"/>
            <a:ext cx="12954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6266" name="Picture 10" descr="image.png"/>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627813" y="4953000"/>
            <a:ext cx="12954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6267" name="Picture 11" descr="image.png"/>
          <p:cNvPicPr>
            <a:picLocks noChangeAspect="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543800" y="4495800"/>
            <a:ext cx="12954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6268" name="AutoShape 12"/>
          <p:cNvSpPr>
            <a:spLocks/>
          </p:cNvSpPr>
          <p:nvPr/>
        </p:nvSpPr>
        <p:spPr bwMode="auto">
          <a:xfrm>
            <a:off x="2543175" y="1003300"/>
            <a:ext cx="3602038" cy="273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5300">
                <a:solidFill>
                  <a:srgbClr val="FFFFFF"/>
                </a:solidFill>
                <a:latin typeface="SimSun" pitchFamily="2" charset="-122"/>
                <a:ea typeface="SimSun" pitchFamily="2" charset="-122"/>
                <a:sym typeface="SimSun" pitchFamily="2" charset="-122"/>
              </a:rPr>
              <a:t>圣经支持</a:t>
            </a:r>
            <a:endParaRPr lang="en-US" altLang="ja-JP" sz="5300">
              <a:solidFill>
                <a:srgbClr val="FFFFFF"/>
              </a:solidFill>
              <a:latin typeface="SimSun" pitchFamily="2" charset="-122"/>
              <a:ea typeface="SimSun" pitchFamily="2" charset="-122"/>
              <a:sym typeface="SimSun" pitchFamily="2" charset="-122"/>
            </a:endParaRPr>
          </a:p>
          <a:p>
            <a:pPr eaLnBrk="1">
              <a:lnSpc>
                <a:spcPct val="115000"/>
              </a:lnSpc>
              <a:spcBef>
                <a:spcPts val="1000"/>
              </a:spcBef>
            </a:pPr>
            <a:r>
              <a:rPr lang="ja-JP" altLang="en-US" sz="5300">
                <a:solidFill>
                  <a:srgbClr val="FFFFFF"/>
                </a:solidFill>
                <a:latin typeface="SimSun" pitchFamily="2" charset="-122"/>
                <a:ea typeface="SimSun" pitchFamily="2" charset="-122"/>
                <a:sym typeface="SimSun" pitchFamily="2" charset="-122"/>
              </a:rPr>
              <a:t>长老群</a:t>
            </a:r>
            <a:endParaRPr lang="en-US" altLang="en-US" sz="5300">
              <a:solidFill>
                <a:srgbClr val="FFFFFF"/>
              </a:solidFill>
              <a:latin typeface="SimSun" pitchFamily="2" charset="-122"/>
              <a:ea typeface="SimSun" pitchFamily="2" charset="-122"/>
              <a:sym typeface="SimSun" pitchFamily="2" charset="-122"/>
            </a:endParaRPr>
          </a:p>
        </p:txBody>
      </p:sp>
      <p:sp>
        <p:nvSpPr>
          <p:cNvPr id="96269" name="AutoShape 13"/>
          <p:cNvSpPr>
            <a:spLocks/>
          </p:cNvSpPr>
          <p:nvPr/>
        </p:nvSpPr>
        <p:spPr bwMode="auto">
          <a:xfrm>
            <a:off x="479425" y="3203575"/>
            <a:ext cx="2947988" cy="44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800">
                <a:solidFill>
                  <a:srgbClr val="FFFFFF"/>
                </a:solidFill>
                <a:latin typeface="SimSun" pitchFamily="2" charset="-122"/>
                <a:ea typeface="SimSun" pitchFamily="2" charset="-122"/>
                <a:sym typeface="SimSun" pitchFamily="2" charset="-122"/>
              </a:rPr>
              <a:t>不是一个长老</a:t>
            </a:r>
            <a:r>
              <a:rPr lang="en-US" altLang="ja-JP" sz="2800">
                <a:solidFill>
                  <a:srgbClr val="FFFFFF"/>
                </a:solidFill>
                <a:latin typeface="SimSun" pitchFamily="2" charset="-122"/>
                <a:ea typeface="SimSun" pitchFamily="2" charset="-122"/>
                <a:sym typeface="SimSun" pitchFamily="2" charset="-122"/>
              </a:rPr>
              <a:t>……</a:t>
            </a:r>
            <a:endParaRPr lang="en-US" altLang="en-US"/>
          </a:p>
        </p:txBody>
      </p:sp>
      <p:sp>
        <p:nvSpPr>
          <p:cNvPr id="96270" name="AutoShape 14"/>
          <p:cNvSpPr>
            <a:spLocks/>
          </p:cNvSpPr>
          <p:nvPr/>
        </p:nvSpPr>
        <p:spPr bwMode="auto">
          <a:xfrm>
            <a:off x="5748338" y="2992438"/>
            <a:ext cx="2498725" cy="1058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900">
                <a:solidFill>
                  <a:srgbClr val="FFFFFF"/>
                </a:solidFill>
                <a:latin typeface="SimSun" pitchFamily="2" charset="-122"/>
                <a:ea typeface="SimSun" pitchFamily="2" charset="-122"/>
                <a:sym typeface="SimSun" pitchFamily="2" charset="-122"/>
              </a:rPr>
              <a:t>而是多个长老</a:t>
            </a:r>
            <a:endParaRPr lang="en-US" altLang="en-US" sz="2900">
              <a:solidFill>
                <a:srgbClr val="FFFFFF"/>
              </a:solidFill>
              <a:latin typeface="SimSun" pitchFamily="2" charset="-122"/>
              <a:ea typeface="SimSun" pitchFamily="2" charset="-122"/>
              <a:sym typeface="SimSun"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box(in)">
                                      <p:cBhvr>
                                        <p:cTn id="7" dur="500"/>
                                        <p:tgtEl>
                                          <p:spTgt spid="96260"/>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6261"/>
                                        </p:tgtEl>
                                        <p:attrNameLst>
                                          <p:attrName>style.visibility</p:attrName>
                                        </p:attrNameLst>
                                      </p:cBhvr>
                                      <p:to>
                                        <p:strVal val="visible"/>
                                      </p:to>
                                    </p:set>
                                    <p:animEffect transition="in" filter="box(in)">
                                      <p:cBhvr>
                                        <p:cTn id="11" dur="500"/>
                                        <p:tgtEl>
                                          <p:spTgt spid="96261"/>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96262"/>
                                        </p:tgtEl>
                                        <p:attrNameLst>
                                          <p:attrName>style.visibility</p:attrName>
                                        </p:attrNameLst>
                                      </p:cBhvr>
                                      <p:to>
                                        <p:strVal val="visible"/>
                                      </p:to>
                                    </p:set>
                                    <p:animEffect transition="in" filter="box(in)">
                                      <p:cBhvr>
                                        <p:cTn id="15" dur="500"/>
                                        <p:tgtEl>
                                          <p:spTgt spid="96262"/>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96263"/>
                                        </p:tgtEl>
                                        <p:attrNameLst>
                                          <p:attrName>style.visibility</p:attrName>
                                        </p:attrNameLst>
                                      </p:cBhvr>
                                      <p:to>
                                        <p:strVal val="visible"/>
                                      </p:to>
                                    </p:set>
                                    <p:animEffect transition="in" filter="box(in)">
                                      <p:cBhvr>
                                        <p:cTn id="19" dur="500"/>
                                        <p:tgtEl>
                                          <p:spTgt spid="96263"/>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96264"/>
                                        </p:tgtEl>
                                        <p:attrNameLst>
                                          <p:attrName>style.visibility</p:attrName>
                                        </p:attrNameLst>
                                      </p:cBhvr>
                                      <p:to>
                                        <p:strVal val="visible"/>
                                      </p:to>
                                    </p:set>
                                    <p:animEffect transition="in" filter="box(in)">
                                      <p:cBhvr>
                                        <p:cTn id="23" dur="500"/>
                                        <p:tgtEl>
                                          <p:spTgt spid="96264"/>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96265"/>
                                        </p:tgtEl>
                                        <p:attrNameLst>
                                          <p:attrName>style.visibility</p:attrName>
                                        </p:attrNameLst>
                                      </p:cBhvr>
                                      <p:to>
                                        <p:strVal val="visible"/>
                                      </p:to>
                                    </p:set>
                                    <p:animEffect transition="in" filter="box(in)">
                                      <p:cBhvr>
                                        <p:cTn id="27" dur="500"/>
                                        <p:tgtEl>
                                          <p:spTgt spid="96265"/>
                                        </p:tgtEl>
                                      </p:cBhvr>
                                    </p:animEffect>
                                  </p:childTnLst>
                                </p:cTn>
                              </p:par>
                            </p:childTnLst>
                          </p:cTn>
                        </p:par>
                        <p:par>
                          <p:cTn id="28" fill="hold" nodeType="afterGroup">
                            <p:stCondLst>
                              <p:cond delay="3000"/>
                            </p:stCondLst>
                            <p:childTnLst>
                              <p:par>
                                <p:cTn id="29" presetID="4" presetClass="entr" presetSubtype="16" fill="hold" nodeType="afterEffect">
                                  <p:stCondLst>
                                    <p:cond delay="0"/>
                                  </p:stCondLst>
                                  <p:childTnLst>
                                    <p:set>
                                      <p:cBhvr>
                                        <p:cTn id="30" dur="1" fill="hold">
                                          <p:stCondLst>
                                            <p:cond delay="0"/>
                                          </p:stCondLst>
                                        </p:cTn>
                                        <p:tgtEl>
                                          <p:spTgt spid="96266"/>
                                        </p:tgtEl>
                                        <p:attrNameLst>
                                          <p:attrName>style.visibility</p:attrName>
                                        </p:attrNameLst>
                                      </p:cBhvr>
                                      <p:to>
                                        <p:strVal val="visible"/>
                                      </p:to>
                                    </p:set>
                                    <p:animEffect transition="in" filter="box(in)">
                                      <p:cBhvr>
                                        <p:cTn id="31" dur="500"/>
                                        <p:tgtEl>
                                          <p:spTgt spid="96266"/>
                                        </p:tgtEl>
                                      </p:cBhvr>
                                    </p:animEffect>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96267"/>
                                        </p:tgtEl>
                                        <p:attrNameLst>
                                          <p:attrName>style.visibility</p:attrName>
                                        </p:attrNameLst>
                                      </p:cBhvr>
                                      <p:to>
                                        <p:strVal val="visible"/>
                                      </p:to>
                                    </p:set>
                                    <p:animEffect transition="in" filter="box(in)">
                                      <p:cBhvr>
                                        <p:cTn id="35" dur="5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bwMode="auto">
      <p:bgPr>
        <a:solidFill>
          <a:srgbClr val="672B26"/>
        </a:solidFill>
        <a:effectLst/>
      </p:bgPr>
    </p:bg>
    <p:spTree>
      <p:nvGrpSpPr>
        <p:cNvPr id="1" name=""/>
        <p:cNvGrpSpPr/>
        <p:nvPr/>
      </p:nvGrpSpPr>
      <p:grpSpPr>
        <a:xfrm>
          <a:off x="0" y="0"/>
          <a:ext cx="0" cy="0"/>
          <a:chOff x="0" y="0"/>
          <a:chExt cx="0" cy="0"/>
        </a:xfrm>
      </p:grpSpPr>
      <p:sp>
        <p:nvSpPr>
          <p:cNvPr id="97281" name="AutoShape 1"/>
          <p:cNvSpPr>
            <a:spLocks/>
          </p:cNvSpPr>
          <p:nvPr/>
        </p:nvSpPr>
        <p:spPr bwMode="auto">
          <a:xfrm>
            <a:off x="7953375" y="0"/>
            <a:ext cx="1203325" cy="6858000"/>
          </a:xfrm>
          <a:custGeom>
            <a:avLst/>
            <a:gdLst>
              <a:gd name="T0" fmla="*/ 601663 w 21600"/>
              <a:gd name="T1" fmla="*/ 3429000 h 21600"/>
              <a:gd name="T2" fmla="*/ 601663 w 21600"/>
              <a:gd name="T3" fmla="*/ 3429000 h 21600"/>
              <a:gd name="T4" fmla="*/ 601663 w 21600"/>
              <a:gd name="T5" fmla="*/ 3429000 h 21600"/>
              <a:gd name="T6" fmla="*/ 601663 w 21600"/>
              <a:gd name="T7" fmla="*/ 3429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adFill rotWithShape="0">
            <a:gsLst>
              <a:gs pos="0">
                <a:srgbClr val="B49B6D"/>
              </a:gs>
              <a:gs pos="50000">
                <a:srgbClr val="D5B781"/>
              </a:gs>
              <a:gs pos="100000">
                <a:srgbClr val="B49B6D"/>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82" name="AutoShape 2"/>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718E80A4-17C8-4AD4-8D8A-08733419461C}" type="slidenum">
              <a:rPr lang="en-US" altLang="en-US" sz="1400"/>
              <a:pPr algn="r" eaLnBrk="1"/>
              <a:t>72</a:t>
            </a:fld>
            <a:endParaRPr lang="en-US" altLang="en-US"/>
          </a:p>
        </p:txBody>
      </p:sp>
      <p:sp>
        <p:nvSpPr>
          <p:cNvPr id="97283" name="AutoShape 3"/>
          <p:cNvSpPr>
            <a:spLocks/>
          </p:cNvSpPr>
          <p:nvPr/>
        </p:nvSpPr>
        <p:spPr bwMode="auto">
          <a:xfrm>
            <a:off x="8264525" y="309563"/>
            <a:ext cx="892175" cy="3009900"/>
          </a:xfrm>
          <a:custGeom>
            <a:avLst/>
            <a:gdLst>
              <a:gd name="T0" fmla="*/ 446088 w 21164"/>
              <a:gd name="T1" fmla="*/ 1566377 h 21168"/>
              <a:gd name="T2" fmla="*/ 446088 w 21164"/>
              <a:gd name="T3" fmla="*/ 1566377 h 21168"/>
              <a:gd name="T4" fmla="*/ 446088 w 21164"/>
              <a:gd name="T5" fmla="*/ 1566377 h 21168"/>
              <a:gd name="T6" fmla="*/ 446088 w 21164"/>
              <a:gd name="T7" fmla="*/ 1566377 h 21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64" h="21168">
                <a:moveTo>
                  <a:pt x="2165" y="271"/>
                </a:moveTo>
                <a:cubicBezTo>
                  <a:pt x="3371" y="974"/>
                  <a:pt x="5406" y="3765"/>
                  <a:pt x="7367" y="5696"/>
                </a:cubicBezTo>
                <a:cubicBezTo>
                  <a:pt x="9327" y="7627"/>
                  <a:pt x="11626" y="9949"/>
                  <a:pt x="13926" y="11858"/>
                </a:cubicBezTo>
                <a:cubicBezTo>
                  <a:pt x="16225" y="13767"/>
                  <a:pt x="19957" y="15597"/>
                  <a:pt x="21163" y="17149"/>
                </a:cubicBezTo>
                <a:lnTo>
                  <a:pt x="21163" y="21167"/>
                </a:lnTo>
                <a:cubicBezTo>
                  <a:pt x="19580" y="20933"/>
                  <a:pt x="14340" y="18042"/>
                  <a:pt x="11664" y="15742"/>
                </a:cubicBezTo>
                <a:cubicBezTo>
                  <a:pt x="8988" y="13443"/>
                  <a:pt x="7027" y="9748"/>
                  <a:pt x="5105" y="7370"/>
                </a:cubicBezTo>
                <a:cubicBezTo>
                  <a:pt x="3182" y="4993"/>
                  <a:pt x="694" y="2626"/>
                  <a:pt x="129" y="1476"/>
                </a:cubicBezTo>
                <a:cubicBezTo>
                  <a:pt x="-436" y="327"/>
                  <a:pt x="958" y="-432"/>
                  <a:pt x="2165" y="271"/>
                </a:cubicBezTo>
                <a:close/>
              </a:path>
            </a:pathLst>
          </a:custGeom>
          <a:gradFill rotWithShape="0">
            <a:gsLst>
              <a:gs pos="0">
                <a:srgbClr val="C16059"/>
              </a:gs>
              <a:gs pos="100000">
                <a:srgbClr val="DC893E"/>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84" name="AutoShape 4"/>
          <p:cNvSpPr>
            <a:spLocks/>
          </p:cNvSpPr>
          <p:nvPr/>
        </p:nvSpPr>
        <p:spPr bwMode="auto">
          <a:xfrm>
            <a:off x="7866063" y="1588"/>
            <a:ext cx="87312" cy="6858000"/>
          </a:xfrm>
          <a:custGeom>
            <a:avLst/>
            <a:gdLst>
              <a:gd name="T0" fmla="*/ 43656 w 21600"/>
              <a:gd name="T1" fmla="*/ 3429000 h 21600"/>
              <a:gd name="T2" fmla="*/ 43656 w 21600"/>
              <a:gd name="T3" fmla="*/ 3429000 h 21600"/>
              <a:gd name="T4" fmla="*/ 43656 w 21600"/>
              <a:gd name="T5" fmla="*/ 3429000 h 21600"/>
              <a:gd name="T6" fmla="*/ 43656 w 21600"/>
              <a:gd name="T7" fmla="*/ 3429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85" name="AutoShape 5"/>
          <p:cNvSpPr>
            <a:spLocks/>
          </p:cNvSpPr>
          <p:nvPr/>
        </p:nvSpPr>
        <p:spPr bwMode="auto">
          <a:xfrm>
            <a:off x="7932738" y="2967038"/>
            <a:ext cx="1196975" cy="3875087"/>
          </a:xfrm>
          <a:custGeom>
            <a:avLst/>
            <a:gdLst>
              <a:gd name="T0" fmla="*/ 598459 w 20971"/>
              <a:gd name="T1" fmla="*/ 2086930 h 20739"/>
              <a:gd name="T2" fmla="*/ 598459 w 20971"/>
              <a:gd name="T3" fmla="*/ 2086930 h 20739"/>
              <a:gd name="T4" fmla="*/ 598459 w 20971"/>
              <a:gd name="T5" fmla="*/ 2086930 h 20739"/>
              <a:gd name="T6" fmla="*/ 598459 w 20971"/>
              <a:gd name="T7" fmla="*/ 2086930 h 207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71" h="20739">
                <a:moveTo>
                  <a:pt x="15209" y="176"/>
                </a:moveTo>
                <a:cubicBezTo>
                  <a:pt x="13873" y="-800"/>
                  <a:pt x="13873" y="2546"/>
                  <a:pt x="12704" y="3693"/>
                </a:cubicBezTo>
                <a:cubicBezTo>
                  <a:pt x="11535" y="4839"/>
                  <a:pt x="9976" y="6012"/>
                  <a:pt x="8194" y="7056"/>
                </a:cubicBezTo>
                <a:cubicBezTo>
                  <a:pt x="6413" y="8101"/>
                  <a:pt x="3379" y="9375"/>
                  <a:pt x="2015" y="9961"/>
                </a:cubicBezTo>
                <a:cubicBezTo>
                  <a:pt x="651" y="10547"/>
                  <a:pt x="-100" y="10454"/>
                  <a:pt x="11" y="10573"/>
                </a:cubicBezTo>
                <a:cubicBezTo>
                  <a:pt x="122" y="10692"/>
                  <a:pt x="1375" y="10590"/>
                  <a:pt x="2683" y="10675"/>
                </a:cubicBezTo>
                <a:cubicBezTo>
                  <a:pt x="3991" y="10760"/>
                  <a:pt x="6496" y="10836"/>
                  <a:pt x="7860" y="11082"/>
                </a:cubicBezTo>
                <a:cubicBezTo>
                  <a:pt x="9224" y="11329"/>
                  <a:pt x="9976" y="11720"/>
                  <a:pt x="10867" y="12153"/>
                </a:cubicBezTo>
                <a:cubicBezTo>
                  <a:pt x="11757" y="12586"/>
                  <a:pt x="12815" y="13053"/>
                  <a:pt x="13205" y="13682"/>
                </a:cubicBezTo>
                <a:cubicBezTo>
                  <a:pt x="13594" y="14310"/>
                  <a:pt x="13706" y="15134"/>
                  <a:pt x="13205" y="15924"/>
                </a:cubicBezTo>
                <a:cubicBezTo>
                  <a:pt x="12704" y="16714"/>
                  <a:pt x="11841" y="17699"/>
                  <a:pt x="10198" y="18421"/>
                </a:cubicBezTo>
                <a:cubicBezTo>
                  <a:pt x="8556" y="19143"/>
                  <a:pt x="6524" y="19823"/>
                  <a:pt x="3351" y="20256"/>
                </a:cubicBezTo>
                <a:cubicBezTo>
                  <a:pt x="1737" y="20613"/>
                  <a:pt x="178" y="20485"/>
                  <a:pt x="512" y="20562"/>
                </a:cubicBezTo>
                <a:cubicBezTo>
                  <a:pt x="846" y="20638"/>
                  <a:pt x="3657" y="20799"/>
                  <a:pt x="5355" y="20715"/>
                </a:cubicBezTo>
                <a:cubicBezTo>
                  <a:pt x="7053" y="20630"/>
                  <a:pt x="9280" y="20383"/>
                  <a:pt x="10700" y="20052"/>
                </a:cubicBezTo>
                <a:cubicBezTo>
                  <a:pt x="12119" y="19721"/>
                  <a:pt x="12898" y="19092"/>
                  <a:pt x="13873" y="18727"/>
                </a:cubicBezTo>
                <a:cubicBezTo>
                  <a:pt x="14847" y="18362"/>
                  <a:pt x="15654" y="18005"/>
                  <a:pt x="16545" y="17861"/>
                </a:cubicBezTo>
                <a:cubicBezTo>
                  <a:pt x="17436" y="17716"/>
                  <a:pt x="18549" y="17810"/>
                  <a:pt x="19217" y="17861"/>
                </a:cubicBezTo>
                <a:cubicBezTo>
                  <a:pt x="19885" y="17912"/>
                  <a:pt x="20470" y="18226"/>
                  <a:pt x="20553" y="18141"/>
                </a:cubicBezTo>
                <a:cubicBezTo>
                  <a:pt x="20637" y="18056"/>
                  <a:pt x="20080" y="17946"/>
                  <a:pt x="19718" y="17351"/>
                </a:cubicBezTo>
                <a:cubicBezTo>
                  <a:pt x="19356" y="16756"/>
                  <a:pt x="18577" y="15363"/>
                  <a:pt x="18382" y="14548"/>
                </a:cubicBezTo>
                <a:cubicBezTo>
                  <a:pt x="18187" y="13733"/>
                  <a:pt x="18298" y="13045"/>
                  <a:pt x="18549" y="12458"/>
                </a:cubicBezTo>
                <a:cubicBezTo>
                  <a:pt x="18799" y="11872"/>
                  <a:pt x="19523" y="11516"/>
                  <a:pt x="19885" y="11032"/>
                </a:cubicBezTo>
                <a:cubicBezTo>
                  <a:pt x="20247" y="10547"/>
                  <a:pt x="21500" y="11320"/>
                  <a:pt x="20720" y="9554"/>
                </a:cubicBezTo>
                <a:cubicBezTo>
                  <a:pt x="19941" y="7787"/>
                  <a:pt x="16545" y="1153"/>
                  <a:pt x="15209" y="176"/>
                </a:cubicBezTo>
                <a:close/>
              </a:path>
            </a:pathLst>
          </a:custGeom>
          <a:gradFill rotWithShape="0">
            <a:gsLst>
              <a:gs pos="0">
                <a:srgbClr val="38513A"/>
              </a:gs>
              <a:gs pos="50000">
                <a:srgbClr val="79AF7D"/>
              </a:gs>
              <a:gs pos="100000">
                <a:srgbClr val="38513A"/>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grpSp>
        <p:nvGrpSpPr>
          <p:cNvPr id="235527" name="Group 6"/>
          <p:cNvGrpSpPr>
            <a:grpSpLocks/>
          </p:cNvGrpSpPr>
          <p:nvPr/>
        </p:nvGrpSpPr>
        <p:grpSpPr bwMode="auto">
          <a:xfrm>
            <a:off x="7848600" y="-12700"/>
            <a:ext cx="1295400" cy="6321425"/>
            <a:chOff x="0" y="0"/>
            <a:chExt cx="1295400" cy="6324570"/>
          </a:xfrm>
        </p:grpSpPr>
        <p:grpSp>
          <p:nvGrpSpPr>
            <p:cNvPr id="235536" name="Group 7"/>
            <p:cNvGrpSpPr>
              <a:grpSpLocks/>
            </p:cNvGrpSpPr>
            <p:nvPr/>
          </p:nvGrpSpPr>
          <p:grpSpPr bwMode="auto">
            <a:xfrm>
              <a:off x="533400" y="0"/>
              <a:ext cx="762000" cy="2285970"/>
              <a:chOff x="0" y="0"/>
              <a:chExt cx="762000" cy="2285970"/>
            </a:xfrm>
          </p:grpSpPr>
          <p:grpSp>
            <p:nvGrpSpPr>
              <p:cNvPr id="235557" name="Group 8"/>
              <p:cNvGrpSpPr>
                <a:grpSpLocks/>
              </p:cNvGrpSpPr>
              <p:nvPr/>
            </p:nvGrpSpPr>
            <p:grpSpPr bwMode="auto">
              <a:xfrm>
                <a:off x="320809" y="0"/>
                <a:ext cx="280618" cy="283520"/>
                <a:chOff x="0" y="0"/>
                <a:chExt cx="280617" cy="283520"/>
              </a:xfrm>
            </p:grpSpPr>
            <p:grpSp>
              <p:nvGrpSpPr>
                <p:cNvPr id="235566" name="Group 9"/>
                <p:cNvGrpSpPr>
                  <a:grpSpLocks/>
                </p:cNvGrpSpPr>
                <p:nvPr/>
              </p:nvGrpSpPr>
              <p:grpSpPr bwMode="auto">
                <a:xfrm>
                  <a:off x="0" y="0"/>
                  <a:ext cx="280617" cy="283520"/>
                  <a:chOff x="0" y="-1"/>
                  <a:chExt cx="280617" cy="283521"/>
                </a:xfrm>
              </p:grpSpPr>
              <p:sp>
                <p:nvSpPr>
                  <p:cNvPr id="97290" name="AutoShape 10"/>
                  <p:cNvSpPr>
                    <a:spLocks/>
                  </p:cNvSpPr>
                  <p:nvPr/>
                </p:nvSpPr>
                <p:spPr bwMode="auto">
                  <a:xfrm rot="-5400000">
                    <a:off x="40512" y="-38685"/>
                    <a:ext cx="201419" cy="278789"/>
                  </a:xfrm>
                  <a:custGeom>
                    <a:avLst/>
                    <a:gdLst>
                      <a:gd name="T0" fmla="*/ 100705 w 21583"/>
                      <a:gd name="T1" fmla="*/ 139763 h 21553"/>
                      <a:gd name="T2" fmla="*/ 100705 w 21583"/>
                      <a:gd name="T3" fmla="*/ 139763 h 21553"/>
                      <a:gd name="T4" fmla="*/ 100705 w 21583"/>
                      <a:gd name="T5" fmla="*/ 139763 h 21553"/>
                      <a:gd name="T6" fmla="*/ 100705 w 21583"/>
                      <a:gd name="T7" fmla="*/ 139763 h 215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83" h="21553">
                        <a:moveTo>
                          <a:pt x="5369" y="3067"/>
                        </a:moveTo>
                        <a:cubicBezTo>
                          <a:pt x="5545" y="2805"/>
                          <a:pt x="5703" y="2527"/>
                          <a:pt x="5896" y="2358"/>
                        </a:cubicBezTo>
                        <a:cubicBezTo>
                          <a:pt x="6089" y="2190"/>
                          <a:pt x="6299" y="2291"/>
                          <a:pt x="6527" y="2055"/>
                        </a:cubicBezTo>
                        <a:cubicBezTo>
                          <a:pt x="6756" y="1818"/>
                          <a:pt x="7001" y="1211"/>
                          <a:pt x="7264" y="941"/>
                        </a:cubicBezTo>
                        <a:cubicBezTo>
                          <a:pt x="7528" y="671"/>
                          <a:pt x="7615" y="586"/>
                          <a:pt x="8107" y="435"/>
                        </a:cubicBezTo>
                        <a:cubicBezTo>
                          <a:pt x="8598" y="283"/>
                          <a:pt x="9388" y="89"/>
                          <a:pt x="10212" y="30"/>
                        </a:cubicBezTo>
                        <a:cubicBezTo>
                          <a:pt x="11037" y="-29"/>
                          <a:pt x="12142" y="4"/>
                          <a:pt x="13055" y="80"/>
                        </a:cubicBezTo>
                        <a:cubicBezTo>
                          <a:pt x="13967" y="156"/>
                          <a:pt x="14932" y="257"/>
                          <a:pt x="15687" y="485"/>
                        </a:cubicBezTo>
                        <a:cubicBezTo>
                          <a:pt x="16441" y="713"/>
                          <a:pt x="17126" y="1042"/>
                          <a:pt x="17582" y="1447"/>
                        </a:cubicBezTo>
                        <a:cubicBezTo>
                          <a:pt x="18038" y="1852"/>
                          <a:pt x="18301" y="2392"/>
                          <a:pt x="18424" y="2915"/>
                        </a:cubicBezTo>
                        <a:cubicBezTo>
                          <a:pt x="18547" y="3438"/>
                          <a:pt x="18529" y="3995"/>
                          <a:pt x="18319" y="4586"/>
                        </a:cubicBezTo>
                        <a:cubicBezTo>
                          <a:pt x="18108" y="5176"/>
                          <a:pt x="17441" y="5978"/>
                          <a:pt x="17161" y="6459"/>
                        </a:cubicBezTo>
                        <a:cubicBezTo>
                          <a:pt x="16880" y="6940"/>
                          <a:pt x="16740" y="7227"/>
                          <a:pt x="16634" y="7471"/>
                        </a:cubicBezTo>
                        <a:cubicBezTo>
                          <a:pt x="16529" y="7716"/>
                          <a:pt x="16406" y="7775"/>
                          <a:pt x="16529" y="7927"/>
                        </a:cubicBezTo>
                        <a:cubicBezTo>
                          <a:pt x="16652" y="8079"/>
                          <a:pt x="16898" y="8197"/>
                          <a:pt x="17371" y="8383"/>
                        </a:cubicBezTo>
                        <a:cubicBezTo>
                          <a:pt x="17845" y="8568"/>
                          <a:pt x="18740" y="8686"/>
                          <a:pt x="19372" y="9041"/>
                        </a:cubicBezTo>
                        <a:cubicBezTo>
                          <a:pt x="20003" y="9395"/>
                          <a:pt x="20793" y="9876"/>
                          <a:pt x="21161" y="10509"/>
                        </a:cubicBezTo>
                        <a:cubicBezTo>
                          <a:pt x="21530" y="11142"/>
                          <a:pt x="21583" y="12129"/>
                          <a:pt x="21583" y="12838"/>
                        </a:cubicBezTo>
                        <a:cubicBezTo>
                          <a:pt x="21583" y="13546"/>
                          <a:pt x="21477" y="14137"/>
                          <a:pt x="21161" y="14761"/>
                        </a:cubicBezTo>
                        <a:cubicBezTo>
                          <a:pt x="20846" y="15386"/>
                          <a:pt x="20214" y="16145"/>
                          <a:pt x="19687" y="16584"/>
                        </a:cubicBezTo>
                        <a:cubicBezTo>
                          <a:pt x="19161" y="17023"/>
                          <a:pt x="18635" y="17242"/>
                          <a:pt x="18003" y="17394"/>
                        </a:cubicBezTo>
                        <a:cubicBezTo>
                          <a:pt x="17371" y="17546"/>
                          <a:pt x="16669" y="17512"/>
                          <a:pt x="15897" y="17495"/>
                        </a:cubicBezTo>
                        <a:cubicBezTo>
                          <a:pt x="15125" y="17478"/>
                          <a:pt x="13915" y="17318"/>
                          <a:pt x="13371" y="17293"/>
                        </a:cubicBezTo>
                        <a:cubicBezTo>
                          <a:pt x="12827" y="17267"/>
                          <a:pt x="12844" y="17267"/>
                          <a:pt x="12634" y="17343"/>
                        </a:cubicBezTo>
                        <a:cubicBezTo>
                          <a:pt x="12423" y="17419"/>
                          <a:pt x="12300" y="17478"/>
                          <a:pt x="12107" y="17748"/>
                        </a:cubicBezTo>
                        <a:cubicBezTo>
                          <a:pt x="11914" y="18018"/>
                          <a:pt x="11651" y="18575"/>
                          <a:pt x="11476" y="18963"/>
                        </a:cubicBezTo>
                        <a:cubicBezTo>
                          <a:pt x="11300" y="19351"/>
                          <a:pt x="11423" y="19689"/>
                          <a:pt x="11054" y="20077"/>
                        </a:cubicBezTo>
                        <a:cubicBezTo>
                          <a:pt x="10686" y="20465"/>
                          <a:pt x="10054" y="21047"/>
                          <a:pt x="9265" y="21292"/>
                        </a:cubicBezTo>
                        <a:cubicBezTo>
                          <a:pt x="8475" y="21537"/>
                          <a:pt x="7247" y="21571"/>
                          <a:pt x="6317" y="21545"/>
                        </a:cubicBezTo>
                        <a:cubicBezTo>
                          <a:pt x="5387" y="21520"/>
                          <a:pt x="4474" y="21376"/>
                          <a:pt x="3685" y="21140"/>
                        </a:cubicBezTo>
                        <a:cubicBezTo>
                          <a:pt x="2895" y="20904"/>
                          <a:pt x="2106" y="20524"/>
                          <a:pt x="1579" y="20128"/>
                        </a:cubicBezTo>
                        <a:cubicBezTo>
                          <a:pt x="1053" y="19731"/>
                          <a:pt x="790" y="19166"/>
                          <a:pt x="526" y="18761"/>
                        </a:cubicBezTo>
                        <a:cubicBezTo>
                          <a:pt x="263" y="18356"/>
                          <a:pt x="18" y="18060"/>
                          <a:pt x="0" y="17698"/>
                        </a:cubicBezTo>
                        <a:cubicBezTo>
                          <a:pt x="-17" y="17335"/>
                          <a:pt x="211" y="16997"/>
                          <a:pt x="421" y="16584"/>
                        </a:cubicBezTo>
                        <a:cubicBezTo>
                          <a:pt x="632" y="16171"/>
                          <a:pt x="912" y="15664"/>
                          <a:pt x="1263" y="15217"/>
                        </a:cubicBezTo>
                        <a:cubicBezTo>
                          <a:pt x="1614" y="14770"/>
                          <a:pt x="2123" y="14297"/>
                          <a:pt x="2527" y="13901"/>
                        </a:cubicBezTo>
                        <a:cubicBezTo>
                          <a:pt x="2930" y="13504"/>
                          <a:pt x="3351" y="13032"/>
                          <a:pt x="3685" y="12838"/>
                        </a:cubicBezTo>
                        <a:cubicBezTo>
                          <a:pt x="4018" y="12644"/>
                          <a:pt x="4352" y="12644"/>
                          <a:pt x="4527" y="12736"/>
                        </a:cubicBezTo>
                        <a:cubicBezTo>
                          <a:pt x="4703" y="12829"/>
                          <a:pt x="4860" y="13091"/>
                          <a:pt x="4738" y="13395"/>
                        </a:cubicBezTo>
                        <a:cubicBezTo>
                          <a:pt x="4615" y="13698"/>
                          <a:pt x="4229" y="14162"/>
                          <a:pt x="3790" y="14559"/>
                        </a:cubicBezTo>
                        <a:cubicBezTo>
                          <a:pt x="3351" y="14956"/>
                          <a:pt x="2527" y="15360"/>
                          <a:pt x="2106" y="15774"/>
                        </a:cubicBezTo>
                        <a:cubicBezTo>
                          <a:pt x="1685" y="16187"/>
                          <a:pt x="1316" y="16592"/>
                          <a:pt x="1263" y="17040"/>
                        </a:cubicBezTo>
                        <a:cubicBezTo>
                          <a:pt x="1211" y="17487"/>
                          <a:pt x="1509" y="18035"/>
                          <a:pt x="1790" y="18457"/>
                        </a:cubicBezTo>
                        <a:cubicBezTo>
                          <a:pt x="2071" y="18879"/>
                          <a:pt x="2439" y="19250"/>
                          <a:pt x="2948" y="19571"/>
                        </a:cubicBezTo>
                        <a:cubicBezTo>
                          <a:pt x="3457" y="19891"/>
                          <a:pt x="4053" y="20229"/>
                          <a:pt x="4843" y="20381"/>
                        </a:cubicBezTo>
                        <a:cubicBezTo>
                          <a:pt x="5633" y="20533"/>
                          <a:pt x="6913" y="20558"/>
                          <a:pt x="7686" y="20482"/>
                        </a:cubicBezTo>
                        <a:cubicBezTo>
                          <a:pt x="8458" y="20406"/>
                          <a:pt x="9019" y="20212"/>
                          <a:pt x="9475" y="19925"/>
                        </a:cubicBezTo>
                        <a:cubicBezTo>
                          <a:pt x="9931" y="19638"/>
                          <a:pt x="10212" y="19208"/>
                          <a:pt x="10423" y="18761"/>
                        </a:cubicBezTo>
                        <a:cubicBezTo>
                          <a:pt x="10633" y="18314"/>
                          <a:pt x="10791" y="17833"/>
                          <a:pt x="10739" y="17242"/>
                        </a:cubicBezTo>
                        <a:cubicBezTo>
                          <a:pt x="10686" y="16651"/>
                          <a:pt x="10318" y="15757"/>
                          <a:pt x="10107" y="15217"/>
                        </a:cubicBezTo>
                        <a:cubicBezTo>
                          <a:pt x="9896" y="14677"/>
                          <a:pt x="9721" y="14390"/>
                          <a:pt x="9475" y="14002"/>
                        </a:cubicBezTo>
                        <a:cubicBezTo>
                          <a:pt x="9230" y="13614"/>
                          <a:pt x="8791" y="13141"/>
                          <a:pt x="8633" y="12888"/>
                        </a:cubicBezTo>
                        <a:cubicBezTo>
                          <a:pt x="8475" y="12635"/>
                          <a:pt x="8405" y="12585"/>
                          <a:pt x="8528" y="12483"/>
                        </a:cubicBezTo>
                        <a:cubicBezTo>
                          <a:pt x="8651" y="12382"/>
                          <a:pt x="9089" y="12247"/>
                          <a:pt x="9370" y="12281"/>
                        </a:cubicBezTo>
                        <a:cubicBezTo>
                          <a:pt x="9651" y="12315"/>
                          <a:pt x="9949" y="12441"/>
                          <a:pt x="10212" y="12686"/>
                        </a:cubicBezTo>
                        <a:cubicBezTo>
                          <a:pt x="10475" y="12931"/>
                          <a:pt x="10686" y="13327"/>
                          <a:pt x="10949" y="13749"/>
                        </a:cubicBezTo>
                        <a:cubicBezTo>
                          <a:pt x="11212" y="14171"/>
                          <a:pt x="11511" y="14795"/>
                          <a:pt x="11791" y="15217"/>
                        </a:cubicBezTo>
                        <a:cubicBezTo>
                          <a:pt x="12072" y="15639"/>
                          <a:pt x="12213" y="16044"/>
                          <a:pt x="12634" y="16280"/>
                        </a:cubicBezTo>
                        <a:cubicBezTo>
                          <a:pt x="13055" y="16516"/>
                          <a:pt x="13599" y="16592"/>
                          <a:pt x="14318" y="16635"/>
                        </a:cubicBezTo>
                        <a:cubicBezTo>
                          <a:pt x="15038" y="16677"/>
                          <a:pt x="16231" y="16677"/>
                          <a:pt x="16950" y="16533"/>
                        </a:cubicBezTo>
                        <a:cubicBezTo>
                          <a:pt x="17670" y="16390"/>
                          <a:pt x="18143" y="16162"/>
                          <a:pt x="18635" y="15774"/>
                        </a:cubicBezTo>
                        <a:cubicBezTo>
                          <a:pt x="19126" y="15386"/>
                          <a:pt x="19670" y="14829"/>
                          <a:pt x="19898" y="14205"/>
                        </a:cubicBezTo>
                        <a:cubicBezTo>
                          <a:pt x="20126" y="13580"/>
                          <a:pt x="20056" y="12610"/>
                          <a:pt x="20003" y="12028"/>
                        </a:cubicBezTo>
                        <a:cubicBezTo>
                          <a:pt x="19951" y="11445"/>
                          <a:pt x="19986" y="11150"/>
                          <a:pt x="19582" y="10711"/>
                        </a:cubicBezTo>
                        <a:cubicBezTo>
                          <a:pt x="19179" y="10273"/>
                          <a:pt x="18266" y="9699"/>
                          <a:pt x="17582" y="9395"/>
                        </a:cubicBezTo>
                        <a:cubicBezTo>
                          <a:pt x="16898" y="9091"/>
                          <a:pt x="16108" y="8948"/>
                          <a:pt x="15476" y="8889"/>
                        </a:cubicBezTo>
                        <a:cubicBezTo>
                          <a:pt x="14845" y="8830"/>
                          <a:pt x="14388" y="8940"/>
                          <a:pt x="13792" y="9041"/>
                        </a:cubicBezTo>
                        <a:cubicBezTo>
                          <a:pt x="13195" y="9142"/>
                          <a:pt x="12370" y="9395"/>
                          <a:pt x="11897" y="9496"/>
                        </a:cubicBezTo>
                        <a:cubicBezTo>
                          <a:pt x="11423" y="9598"/>
                          <a:pt x="11247" y="9665"/>
                          <a:pt x="10949" y="9648"/>
                        </a:cubicBezTo>
                        <a:cubicBezTo>
                          <a:pt x="10651" y="9631"/>
                          <a:pt x="10230" y="9505"/>
                          <a:pt x="10107" y="9395"/>
                        </a:cubicBezTo>
                        <a:cubicBezTo>
                          <a:pt x="9984" y="9285"/>
                          <a:pt x="10089" y="9108"/>
                          <a:pt x="10212" y="8990"/>
                        </a:cubicBezTo>
                        <a:cubicBezTo>
                          <a:pt x="10335" y="8872"/>
                          <a:pt x="10493" y="8771"/>
                          <a:pt x="10844" y="8686"/>
                        </a:cubicBezTo>
                        <a:cubicBezTo>
                          <a:pt x="11195" y="8602"/>
                          <a:pt x="11756" y="8619"/>
                          <a:pt x="12318" y="8484"/>
                        </a:cubicBezTo>
                        <a:cubicBezTo>
                          <a:pt x="12879" y="8349"/>
                          <a:pt x="13669" y="8113"/>
                          <a:pt x="14213" y="7876"/>
                        </a:cubicBezTo>
                        <a:cubicBezTo>
                          <a:pt x="14757" y="7640"/>
                          <a:pt x="15178" y="7522"/>
                          <a:pt x="15582" y="7066"/>
                        </a:cubicBezTo>
                        <a:cubicBezTo>
                          <a:pt x="15985" y="6611"/>
                          <a:pt x="16459" y="5843"/>
                          <a:pt x="16634" y="5143"/>
                        </a:cubicBezTo>
                        <a:cubicBezTo>
                          <a:pt x="16810" y="4442"/>
                          <a:pt x="16827" y="3480"/>
                          <a:pt x="16634" y="2865"/>
                        </a:cubicBezTo>
                        <a:cubicBezTo>
                          <a:pt x="16441" y="2249"/>
                          <a:pt x="16020" y="1785"/>
                          <a:pt x="15476" y="1447"/>
                        </a:cubicBezTo>
                        <a:cubicBezTo>
                          <a:pt x="14932" y="1110"/>
                          <a:pt x="14143" y="941"/>
                          <a:pt x="13371" y="840"/>
                        </a:cubicBezTo>
                        <a:cubicBezTo>
                          <a:pt x="12599" y="738"/>
                          <a:pt x="11651" y="730"/>
                          <a:pt x="10844" y="840"/>
                        </a:cubicBezTo>
                        <a:cubicBezTo>
                          <a:pt x="10037" y="949"/>
                          <a:pt x="9195" y="1143"/>
                          <a:pt x="8528" y="1498"/>
                        </a:cubicBezTo>
                        <a:cubicBezTo>
                          <a:pt x="7861" y="1852"/>
                          <a:pt x="7212" y="2510"/>
                          <a:pt x="6843" y="2966"/>
                        </a:cubicBezTo>
                        <a:cubicBezTo>
                          <a:pt x="6475" y="3421"/>
                          <a:pt x="6282" y="3658"/>
                          <a:pt x="6317" y="4231"/>
                        </a:cubicBezTo>
                        <a:cubicBezTo>
                          <a:pt x="6352" y="4805"/>
                          <a:pt x="6984" y="5801"/>
                          <a:pt x="7054" y="6408"/>
                        </a:cubicBezTo>
                        <a:cubicBezTo>
                          <a:pt x="7124" y="7016"/>
                          <a:pt x="6913" y="7615"/>
                          <a:pt x="6738" y="7876"/>
                        </a:cubicBezTo>
                        <a:cubicBezTo>
                          <a:pt x="6563" y="8138"/>
                          <a:pt x="6229" y="8045"/>
                          <a:pt x="6001" y="7978"/>
                        </a:cubicBezTo>
                        <a:cubicBezTo>
                          <a:pt x="5773" y="7910"/>
                          <a:pt x="5527" y="7843"/>
                          <a:pt x="5369" y="7471"/>
                        </a:cubicBezTo>
                        <a:cubicBezTo>
                          <a:pt x="5211" y="7100"/>
                          <a:pt x="5141" y="6341"/>
                          <a:pt x="5053" y="5750"/>
                        </a:cubicBezTo>
                        <a:cubicBezTo>
                          <a:pt x="4966" y="5160"/>
                          <a:pt x="4773" y="4383"/>
                          <a:pt x="4843" y="3928"/>
                        </a:cubicBezTo>
                        <a:cubicBezTo>
                          <a:pt x="4913" y="3472"/>
                          <a:pt x="5194" y="3329"/>
                          <a:pt x="5369" y="3067"/>
                        </a:cubicBezTo>
                        <a:close/>
                      </a:path>
                    </a:pathLst>
                  </a:custGeom>
                  <a:solidFill>
                    <a:srgbClr val="E7D6B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91" name="AutoShape 11"/>
                  <p:cNvSpPr>
                    <a:spLocks/>
                  </p:cNvSpPr>
                  <p:nvPr/>
                </p:nvSpPr>
                <p:spPr bwMode="auto">
                  <a:xfrm rot="-5400000">
                    <a:off x="42120" y="100961"/>
                    <a:ext cx="140438" cy="224678"/>
                  </a:xfrm>
                  <a:custGeom>
                    <a:avLst/>
                    <a:gdLst>
                      <a:gd name="T0" fmla="*/ 70219 w 21468"/>
                      <a:gd name="T1" fmla="*/ 112522 h 21533"/>
                      <a:gd name="T2" fmla="*/ 70219 w 21468"/>
                      <a:gd name="T3" fmla="*/ 112522 h 21533"/>
                      <a:gd name="T4" fmla="*/ 70219 w 21468"/>
                      <a:gd name="T5" fmla="*/ 112522 h 21533"/>
                      <a:gd name="T6" fmla="*/ 70219 w 21468"/>
                      <a:gd name="T7" fmla="*/ 112522 h 215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68" h="21533">
                        <a:moveTo>
                          <a:pt x="19518" y="5509"/>
                        </a:moveTo>
                        <a:cubicBezTo>
                          <a:pt x="19468" y="5103"/>
                          <a:pt x="19493" y="4195"/>
                          <a:pt x="19817" y="3632"/>
                        </a:cubicBezTo>
                        <a:cubicBezTo>
                          <a:pt x="20142" y="3069"/>
                          <a:pt x="21416" y="2359"/>
                          <a:pt x="21466" y="2130"/>
                        </a:cubicBezTo>
                        <a:cubicBezTo>
                          <a:pt x="21515" y="1901"/>
                          <a:pt x="20592" y="2234"/>
                          <a:pt x="20117" y="2255"/>
                        </a:cubicBezTo>
                        <a:cubicBezTo>
                          <a:pt x="19643" y="2276"/>
                          <a:pt x="19143" y="2432"/>
                          <a:pt x="18619" y="2255"/>
                        </a:cubicBezTo>
                        <a:cubicBezTo>
                          <a:pt x="18094" y="2078"/>
                          <a:pt x="17545" y="1515"/>
                          <a:pt x="16971" y="1191"/>
                        </a:cubicBezTo>
                        <a:cubicBezTo>
                          <a:pt x="16396" y="868"/>
                          <a:pt x="15897" y="513"/>
                          <a:pt x="15173" y="315"/>
                        </a:cubicBezTo>
                        <a:cubicBezTo>
                          <a:pt x="14449" y="117"/>
                          <a:pt x="13475" y="23"/>
                          <a:pt x="12626" y="2"/>
                        </a:cubicBezTo>
                        <a:cubicBezTo>
                          <a:pt x="11777" y="-18"/>
                          <a:pt x="11028" y="65"/>
                          <a:pt x="10079" y="190"/>
                        </a:cubicBezTo>
                        <a:cubicBezTo>
                          <a:pt x="9130" y="315"/>
                          <a:pt x="7906" y="430"/>
                          <a:pt x="6932" y="753"/>
                        </a:cubicBezTo>
                        <a:cubicBezTo>
                          <a:pt x="5959" y="1077"/>
                          <a:pt x="4910" y="1556"/>
                          <a:pt x="4236" y="2130"/>
                        </a:cubicBezTo>
                        <a:cubicBezTo>
                          <a:pt x="3561" y="2704"/>
                          <a:pt x="3062" y="3528"/>
                          <a:pt x="2887" y="4195"/>
                        </a:cubicBezTo>
                        <a:cubicBezTo>
                          <a:pt x="2712" y="4863"/>
                          <a:pt x="2962" y="5478"/>
                          <a:pt x="3187" y="6135"/>
                        </a:cubicBezTo>
                        <a:cubicBezTo>
                          <a:pt x="3411" y="6792"/>
                          <a:pt x="3961" y="7627"/>
                          <a:pt x="4236" y="8138"/>
                        </a:cubicBezTo>
                        <a:cubicBezTo>
                          <a:pt x="4510" y="8649"/>
                          <a:pt x="4860" y="8847"/>
                          <a:pt x="4835" y="9201"/>
                        </a:cubicBezTo>
                        <a:cubicBezTo>
                          <a:pt x="4810" y="9556"/>
                          <a:pt x="4635" y="9848"/>
                          <a:pt x="4086" y="10265"/>
                        </a:cubicBezTo>
                        <a:cubicBezTo>
                          <a:pt x="3536" y="10682"/>
                          <a:pt x="2163" y="11162"/>
                          <a:pt x="1539" y="11705"/>
                        </a:cubicBezTo>
                        <a:cubicBezTo>
                          <a:pt x="914" y="12247"/>
                          <a:pt x="590" y="12779"/>
                          <a:pt x="340" y="13519"/>
                        </a:cubicBezTo>
                        <a:cubicBezTo>
                          <a:pt x="90" y="14260"/>
                          <a:pt x="-84" y="15365"/>
                          <a:pt x="40" y="16148"/>
                        </a:cubicBezTo>
                        <a:cubicBezTo>
                          <a:pt x="165" y="16930"/>
                          <a:pt x="565" y="17608"/>
                          <a:pt x="1089" y="18213"/>
                        </a:cubicBezTo>
                        <a:cubicBezTo>
                          <a:pt x="1614" y="18818"/>
                          <a:pt x="2138" y="19360"/>
                          <a:pt x="3187" y="19777"/>
                        </a:cubicBezTo>
                        <a:cubicBezTo>
                          <a:pt x="4236" y="20194"/>
                          <a:pt x="6158" y="20570"/>
                          <a:pt x="7382" y="20716"/>
                        </a:cubicBezTo>
                        <a:cubicBezTo>
                          <a:pt x="8605" y="20862"/>
                          <a:pt x="9829" y="20643"/>
                          <a:pt x="10528" y="20653"/>
                        </a:cubicBezTo>
                        <a:cubicBezTo>
                          <a:pt x="11227" y="20664"/>
                          <a:pt x="11277" y="20632"/>
                          <a:pt x="11577" y="20778"/>
                        </a:cubicBezTo>
                        <a:cubicBezTo>
                          <a:pt x="11877" y="20924"/>
                          <a:pt x="12201" y="21582"/>
                          <a:pt x="12326" y="21529"/>
                        </a:cubicBezTo>
                        <a:cubicBezTo>
                          <a:pt x="12451" y="21477"/>
                          <a:pt x="12076" y="20966"/>
                          <a:pt x="12326" y="20466"/>
                        </a:cubicBezTo>
                        <a:cubicBezTo>
                          <a:pt x="12576" y="19965"/>
                          <a:pt x="13325" y="19058"/>
                          <a:pt x="13824" y="18526"/>
                        </a:cubicBezTo>
                        <a:cubicBezTo>
                          <a:pt x="14324" y="17994"/>
                          <a:pt x="15223" y="17410"/>
                          <a:pt x="15323" y="17274"/>
                        </a:cubicBezTo>
                        <a:cubicBezTo>
                          <a:pt x="15423" y="17138"/>
                          <a:pt x="14848" y="17430"/>
                          <a:pt x="14424" y="17712"/>
                        </a:cubicBezTo>
                        <a:cubicBezTo>
                          <a:pt x="13999" y="17994"/>
                          <a:pt x="13500" y="18609"/>
                          <a:pt x="12776" y="18964"/>
                        </a:cubicBezTo>
                        <a:cubicBezTo>
                          <a:pt x="12051" y="19318"/>
                          <a:pt x="11103" y="19704"/>
                          <a:pt x="10079" y="19840"/>
                        </a:cubicBezTo>
                        <a:cubicBezTo>
                          <a:pt x="9055" y="19975"/>
                          <a:pt x="7582" y="19934"/>
                          <a:pt x="6633" y="19777"/>
                        </a:cubicBezTo>
                        <a:cubicBezTo>
                          <a:pt x="5684" y="19621"/>
                          <a:pt x="5035" y="19350"/>
                          <a:pt x="4385" y="18901"/>
                        </a:cubicBezTo>
                        <a:cubicBezTo>
                          <a:pt x="3736" y="18453"/>
                          <a:pt x="3037" y="17816"/>
                          <a:pt x="2737" y="17086"/>
                        </a:cubicBezTo>
                        <a:cubicBezTo>
                          <a:pt x="2438" y="16356"/>
                          <a:pt x="2488" y="15303"/>
                          <a:pt x="2587" y="14521"/>
                        </a:cubicBezTo>
                        <a:cubicBezTo>
                          <a:pt x="2687" y="13738"/>
                          <a:pt x="2937" y="12956"/>
                          <a:pt x="3337" y="12393"/>
                        </a:cubicBezTo>
                        <a:cubicBezTo>
                          <a:pt x="3736" y="11830"/>
                          <a:pt x="4211" y="11433"/>
                          <a:pt x="4985" y="11141"/>
                        </a:cubicBezTo>
                        <a:cubicBezTo>
                          <a:pt x="5759" y="10849"/>
                          <a:pt x="6708" y="10630"/>
                          <a:pt x="7981" y="10641"/>
                        </a:cubicBezTo>
                        <a:cubicBezTo>
                          <a:pt x="9255" y="10651"/>
                          <a:pt x="11427" y="11027"/>
                          <a:pt x="12626" y="11204"/>
                        </a:cubicBezTo>
                        <a:cubicBezTo>
                          <a:pt x="13824" y="11381"/>
                          <a:pt x="14524" y="11663"/>
                          <a:pt x="15173" y="11705"/>
                        </a:cubicBezTo>
                        <a:cubicBezTo>
                          <a:pt x="15822" y="11746"/>
                          <a:pt x="16322" y="11590"/>
                          <a:pt x="16521" y="11454"/>
                        </a:cubicBezTo>
                        <a:cubicBezTo>
                          <a:pt x="16721" y="11319"/>
                          <a:pt x="16596" y="11058"/>
                          <a:pt x="16371" y="10891"/>
                        </a:cubicBezTo>
                        <a:cubicBezTo>
                          <a:pt x="16147" y="10724"/>
                          <a:pt x="15847" y="10568"/>
                          <a:pt x="15173" y="10453"/>
                        </a:cubicBezTo>
                        <a:cubicBezTo>
                          <a:pt x="14499" y="10338"/>
                          <a:pt x="13525" y="10390"/>
                          <a:pt x="12326" y="10203"/>
                        </a:cubicBezTo>
                        <a:cubicBezTo>
                          <a:pt x="11128" y="10015"/>
                          <a:pt x="9080" y="9848"/>
                          <a:pt x="7981" y="9327"/>
                        </a:cubicBezTo>
                        <a:cubicBezTo>
                          <a:pt x="6882" y="8805"/>
                          <a:pt x="6208" y="7908"/>
                          <a:pt x="5734" y="7074"/>
                        </a:cubicBezTo>
                        <a:cubicBezTo>
                          <a:pt x="5259" y="6239"/>
                          <a:pt x="4785" y="5207"/>
                          <a:pt x="5134" y="4320"/>
                        </a:cubicBezTo>
                        <a:cubicBezTo>
                          <a:pt x="5484" y="3434"/>
                          <a:pt x="6683" y="2286"/>
                          <a:pt x="7831" y="1755"/>
                        </a:cubicBezTo>
                        <a:cubicBezTo>
                          <a:pt x="8980" y="1223"/>
                          <a:pt x="10778" y="1139"/>
                          <a:pt x="12026" y="1129"/>
                        </a:cubicBezTo>
                        <a:cubicBezTo>
                          <a:pt x="13275" y="1118"/>
                          <a:pt x="14399" y="1379"/>
                          <a:pt x="15323" y="1692"/>
                        </a:cubicBezTo>
                        <a:cubicBezTo>
                          <a:pt x="16247" y="2005"/>
                          <a:pt x="17071" y="2547"/>
                          <a:pt x="17570" y="3006"/>
                        </a:cubicBezTo>
                        <a:cubicBezTo>
                          <a:pt x="18069" y="3465"/>
                          <a:pt x="18045" y="3903"/>
                          <a:pt x="18319" y="4445"/>
                        </a:cubicBezTo>
                        <a:cubicBezTo>
                          <a:pt x="18594" y="4988"/>
                          <a:pt x="18919" y="5989"/>
                          <a:pt x="19218" y="6260"/>
                        </a:cubicBezTo>
                        <a:cubicBezTo>
                          <a:pt x="19518" y="6531"/>
                          <a:pt x="20067" y="6208"/>
                          <a:pt x="20117" y="6072"/>
                        </a:cubicBezTo>
                        <a:cubicBezTo>
                          <a:pt x="20167" y="5937"/>
                          <a:pt x="19568" y="5916"/>
                          <a:pt x="19518" y="5509"/>
                        </a:cubicBezTo>
                        <a:close/>
                      </a:path>
                    </a:pathLst>
                  </a:custGeom>
                  <a:solidFill>
                    <a:srgbClr val="E7D6B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grpSp>
            <p:sp>
              <p:nvSpPr>
                <p:cNvPr id="97292" name="AutoShape 12"/>
                <p:cNvSpPr>
                  <a:spLocks/>
                </p:cNvSpPr>
                <p:nvPr/>
              </p:nvSpPr>
              <p:spPr bwMode="auto">
                <a:xfrm rot="-5400000">
                  <a:off x="113380" y="143582"/>
                  <a:ext cx="28588" cy="26958"/>
                </a:xfrm>
                <a:custGeom>
                  <a:avLst/>
                  <a:gdLst>
                    <a:gd name="T0" fmla="*/ 14293 w 19679"/>
                    <a:gd name="T1" fmla="*/ 14795 h 19679"/>
                    <a:gd name="T2" fmla="*/ 14293 w 19679"/>
                    <a:gd name="T3" fmla="*/ 14795 h 19679"/>
                    <a:gd name="T4" fmla="*/ 14293 w 19679"/>
                    <a:gd name="T5" fmla="*/ 14795 h 19679"/>
                    <a:gd name="T6" fmla="*/ 14293 w 19679"/>
                    <a:gd name="T7" fmla="*/ 1479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7D6B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93" name="AutoShape 13"/>
                <p:cNvSpPr>
                  <a:spLocks/>
                </p:cNvSpPr>
                <p:nvPr/>
              </p:nvSpPr>
              <p:spPr bwMode="auto">
                <a:xfrm rot="-5400000">
                  <a:off x="46614" y="73294"/>
                  <a:ext cx="41754" cy="55248"/>
                </a:xfrm>
                <a:custGeom>
                  <a:avLst/>
                  <a:gdLst>
                    <a:gd name="T0" fmla="*/ 20876 w 21073"/>
                    <a:gd name="T1" fmla="*/ 27950 h 20866"/>
                    <a:gd name="T2" fmla="*/ 20876 w 21073"/>
                    <a:gd name="T3" fmla="*/ 27950 h 20866"/>
                    <a:gd name="T4" fmla="*/ 20876 w 21073"/>
                    <a:gd name="T5" fmla="*/ 27950 h 20866"/>
                    <a:gd name="T6" fmla="*/ 20876 w 21073"/>
                    <a:gd name="T7" fmla="*/ 27950 h 208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73" h="20866">
                      <a:moveTo>
                        <a:pt x="46" y="19901"/>
                      </a:moveTo>
                      <a:cubicBezTo>
                        <a:pt x="-197" y="18326"/>
                        <a:pt x="533" y="14221"/>
                        <a:pt x="1995" y="11195"/>
                      </a:cubicBezTo>
                      <a:cubicBezTo>
                        <a:pt x="3457" y="8168"/>
                        <a:pt x="6705" y="3608"/>
                        <a:pt x="8816" y="1742"/>
                      </a:cubicBezTo>
                      <a:cubicBezTo>
                        <a:pt x="10927" y="-123"/>
                        <a:pt x="12957" y="42"/>
                        <a:pt x="14663" y="1"/>
                      </a:cubicBezTo>
                      <a:cubicBezTo>
                        <a:pt x="16368" y="-41"/>
                        <a:pt x="17992" y="623"/>
                        <a:pt x="19048" y="1493"/>
                      </a:cubicBezTo>
                      <a:cubicBezTo>
                        <a:pt x="20103" y="2364"/>
                        <a:pt x="21402" y="3608"/>
                        <a:pt x="20996" y="5225"/>
                      </a:cubicBezTo>
                      <a:cubicBezTo>
                        <a:pt x="20590" y="6842"/>
                        <a:pt x="18723" y="8790"/>
                        <a:pt x="16612" y="11195"/>
                      </a:cubicBezTo>
                      <a:cubicBezTo>
                        <a:pt x="14500" y="13599"/>
                        <a:pt x="10521" y="18077"/>
                        <a:pt x="8329" y="19652"/>
                      </a:cubicBezTo>
                      <a:cubicBezTo>
                        <a:pt x="6136" y="21228"/>
                        <a:pt x="4756" y="20647"/>
                        <a:pt x="3457" y="20647"/>
                      </a:cubicBezTo>
                      <a:cubicBezTo>
                        <a:pt x="2157" y="20647"/>
                        <a:pt x="290" y="21477"/>
                        <a:pt x="46" y="19901"/>
                      </a:cubicBezTo>
                      <a:close/>
                    </a:path>
                  </a:pathLst>
                </a:custGeom>
                <a:solidFill>
                  <a:srgbClr val="E7D6B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94" name="AutoShape 14"/>
                <p:cNvSpPr>
                  <a:spLocks/>
                </p:cNvSpPr>
                <p:nvPr/>
              </p:nvSpPr>
              <p:spPr bwMode="auto">
                <a:xfrm rot="-5400000">
                  <a:off x="126435" y="59894"/>
                  <a:ext cx="64115" cy="37369"/>
                </a:xfrm>
                <a:custGeom>
                  <a:avLst/>
                  <a:gdLst>
                    <a:gd name="T0" fmla="*/ 32056 w 21301"/>
                    <a:gd name="T1" fmla="*/ 18976 h 21191"/>
                    <a:gd name="T2" fmla="*/ 32056 w 21301"/>
                    <a:gd name="T3" fmla="*/ 18976 h 21191"/>
                    <a:gd name="T4" fmla="*/ 32056 w 21301"/>
                    <a:gd name="T5" fmla="*/ 18976 h 21191"/>
                    <a:gd name="T6" fmla="*/ 32056 w 21301"/>
                    <a:gd name="T7" fmla="*/ 18976 h 211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01" h="21191">
                      <a:moveTo>
                        <a:pt x="5363" y="12603"/>
                      </a:moveTo>
                      <a:cubicBezTo>
                        <a:pt x="3269" y="10189"/>
                        <a:pt x="1616" y="7012"/>
                        <a:pt x="734" y="5361"/>
                      </a:cubicBezTo>
                      <a:cubicBezTo>
                        <a:pt x="-147" y="3709"/>
                        <a:pt x="-37" y="3582"/>
                        <a:pt x="73" y="2692"/>
                      </a:cubicBezTo>
                      <a:cubicBezTo>
                        <a:pt x="183" y="1803"/>
                        <a:pt x="238" y="215"/>
                        <a:pt x="1395" y="24"/>
                      </a:cubicBezTo>
                      <a:cubicBezTo>
                        <a:pt x="2552" y="-166"/>
                        <a:pt x="4977" y="786"/>
                        <a:pt x="7016" y="1549"/>
                      </a:cubicBezTo>
                      <a:cubicBezTo>
                        <a:pt x="9055" y="2311"/>
                        <a:pt x="11479" y="3201"/>
                        <a:pt x="13628" y="4598"/>
                      </a:cubicBezTo>
                      <a:cubicBezTo>
                        <a:pt x="15777" y="5996"/>
                        <a:pt x="18642" y="7838"/>
                        <a:pt x="19910" y="9935"/>
                      </a:cubicBezTo>
                      <a:cubicBezTo>
                        <a:pt x="21177" y="12031"/>
                        <a:pt x="21453" y="15335"/>
                        <a:pt x="21232" y="17177"/>
                      </a:cubicBezTo>
                      <a:cubicBezTo>
                        <a:pt x="21012" y="19019"/>
                        <a:pt x="19910" y="20544"/>
                        <a:pt x="18587" y="20989"/>
                      </a:cubicBezTo>
                      <a:cubicBezTo>
                        <a:pt x="17265" y="21433"/>
                        <a:pt x="15391" y="21179"/>
                        <a:pt x="13297" y="19845"/>
                      </a:cubicBezTo>
                      <a:cubicBezTo>
                        <a:pt x="11204" y="18511"/>
                        <a:pt x="7457" y="15017"/>
                        <a:pt x="5363" y="12603"/>
                      </a:cubicBezTo>
                      <a:close/>
                    </a:path>
                  </a:pathLst>
                </a:custGeom>
                <a:solidFill>
                  <a:srgbClr val="E7D6B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95" name="AutoShape 15"/>
                <p:cNvSpPr>
                  <a:spLocks/>
                </p:cNvSpPr>
                <p:nvPr/>
              </p:nvSpPr>
              <p:spPr bwMode="auto">
                <a:xfrm rot="-5400000">
                  <a:off x="195108" y="118243"/>
                  <a:ext cx="23207" cy="60801"/>
                </a:xfrm>
                <a:custGeom>
                  <a:avLst/>
                  <a:gdLst>
                    <a:gd name="T0" fmla="*/ 11603 w 21017"/>
                    <a:gd name="T1" fmla="*/ 30635 h 21222"/>
                    <a:gd name="T2" fmla="*/ 11603 w 21017"/>
                    <a:gd name="T3" fmla="*/ 30635 h 21222"/>
                    <a:gd name="T4" fmla="*/ 11603 w 21017"/>
                    <a:gd name="T5" fmla="*/ 30635 h 21222"/>
                    <a:gd name="T6" fmla="*/ 11603 w 21017"/>
                    <a:gd name="T7" fmla="*/ 30635 h 212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17" h="21222">
                      <a:moveTo>
                        <a:pt x="2574" y="6305"/>
                      </a:moveTo>
                      <a:cubicBezTo>
                        <a:pt x="3576" y="4524"/>
                        <a:pt x="4863" y="2472"/>
                        <a:pt x="6007" y="1427"/>
                      </a:cubicBezTo>
                      <a:cubicBezTo>
                        <a:pt x="7152" y="382"/>
                        <a:pt x="7867" y="111"/>
                        <a:pt x="9441" y="34"/>
                      </a:cubicBezTo>
                      <a:cubicBezTo>
                        <a:pt x="11014" y="-44"/>
                        <a:pt x="13732" y="-82"/>
                        <a:pt x="15449" y="963"/>
                      </a:cubicBezTo>
                      <a:cubicBezTo>
                        <a:pt x="17165" y="2008"/>
                        <a:pt x="18882" y="3750"/>
                        <a:pt x="19740" y="6305"/>
                      </a:cubicBezTo>
                      <a:cubicBezTo>
                        <a:pt x="20598" y="8859"/>
                        <a:pt x="21600" y="13853"/>
                        <a:pt x="20598" y="16292"/>
                      </a:cubicBezTo>
                      <a:cubicBezTo>
                        <a:pt x="19597" y="18730"/>
                        <a:pt x="16593" y="20356"/>
                        <a:pt x="13732" y="20937"/>
                      </a:cubicBezTo>
                      <a:cubicBezTo>
                        <a:pt x="10871" y="21518"/>
                        <a:pt x="5721" y="21247"/>
                        <a:pt x="3433" y="19776"/>
                      </a:cubicBezTo>
                      <a:cubicBezTo>
                        <a:pt x="1144" y="18305"/>
                        <a:pt x="0" y="14318"/>
                        <a:pt x="0" y="12111"/>
                      </a:cubicBezTo>
                      <a:cubicBezTo>
                        <a:pt x="0" y="9905"/>
                        <a:pt x="1573" y="8085"/>
                        <a:pt x="2574" y="6305"/>
                      </a:cubicBezTo>
                      <a:close/>
                    </a:path>
                  </a:pathLst>
                </a:custGeom>
                <a:solidFill>
                  <a:srgbClr val="E7D6B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96" name="AutoShape 16"/>
                <p:cNvSpPr>
                  <a:spLocks/>
                </p:cNvSpPr>
                <p:nvPr/>
              </p:nvSpPr>
              <p:spPr bwMode="auto">
                <a:xfrm rot="-5400000">
                  <a:off x="121710" y="206299"/>
                  <a:ext cx="62600" cy="25999"/>
                </a:xfrm>
                <a:custGeom>
                  <a:avLst/>
                  <a:gdLst>
                    <a:gd name="T0" fmla="*/ 31299 w 21279"/>
                    <a:gd name="T1" fmla="*/ 13494 h 20831"/>
                    <a:gd name="T2" fmla="*/ 31299 w 21279"/>
                    <a:gd name="T3" fmla="*/ 13494 h 20831"/>
                    <a:gd name="T4" fmla="*/ 31299 w 21279"/>
                    <a:gd name="T5" fmla="*/ 13494 h 20831"/>
                    <a:gd name="T6" fmla="*/ 31299 w 21279"/>
                    <a:gd name="T7" fmla="*/ 13494 h 208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79" h="20831">
                      <a:moveTo>
                        <a:pt x="9593" y="4810"/>
                      </a:moveTo>
                      <a:cubicBezTo>
                        <a:pt x="12018" y="3444"/>
                        <a:pt x="15104" y="1993"/>
                        <a:pt x="16867" y="1225"/>
                      </a:cubicBezTo>
                      <a:cubicBezTo>
                        <a:pt x="18630" y="456"/>
                        <a:pt x="19457" y="-397"/>
                        <a:pt x="20173" y="200"/>
                      </a:cubicBezTo>
                      <a:cubicBezTo>
                        <a:pt x="20889" y="798"/>
                        <a:pt x="21551" y="3018"/>
                        <a:pt x="21165" y="4810"/>
                      </a:cubicBezTo>
                      <a:cubicBezTo>
                        <a:pt x="20779" y="6603"/>
                        <a:pt x="19622" y="8652"/>
                        <a:pt x="17859" y="10957"/>
                      </a:cubicBezTo>
                      <a:cubicBezTo>
                        <a:pt x="16095" y="13263"/>
                        <a:pt x="13230" y="17019"/>
                        <a:pt x="10585" y="18641"/>
                      </a:cubicBezTo>
                      <a:cubicBezTo>
                        <a:pt x="7940" y="20263"/>
                        <a:pt x="3753" y="21202"/>
                        <a:pt x="1989" y="20690"/>
                      </a:cubicBezTo>
                      <a:cubicBezTo>
                        <a:pt x="226" y="20178"/>
                        <a:pt x="-49" y="17446"/>
                        <a:pt x="6" y="15568"/>
                      </a:cubicBezTo>
                      <a:cubicBezTo>
                        <a:pt x="61" y="13689"/>
                        <a:pt x="777" y="11214"/>
                        <a:pt x="2320" y="9421"/>
                      </a:cubicBezTo>
                      <a:cubicBezTo>
                        <a:pt x="3863" y="7628"/>
                        <a:pt x="7169" y="6176"/>
                        <a:pt x="9593" y="4810"/>
                      </a:cubicBezTo>
                      <a:close/>
                    </a:path>
                  </a:pathLst>
                </a:custGeom>
                <a:solidFill>
                  <a:srgbClr val="E7D6B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297" name="AutoShape 17"/>
                <p:cNvSpPr>
                  <a:spLocks/>
                </p:cNvSpPr>
                <p:nvPr/>
              </p:nvSpPr>
              <p:spPr bwMode="auto">
                <a:xfrm rot="-5400000">
                  <a:off x="62026" y="181894"/>
                  <a:ext cx="37496" cy="40087"/>
                </a:xfrm>
                <a:custGeom>
                  <a:avLst/>
                  <a:gdLst>
                    <a:gd name="T0" fmla="*/ 18747 w 21279"/>
                    <a:gd name="T1" fmla="*/ 20604 h 20987"/>
                    <a:gd name="T2" fmla="*/ 18747 w 21279"/>
                    <a:gd name="T3" fmla="*/ 20604 h 20987"/>
                    <a:gd name="T4" fmla="*/ 18747 w 21279"/>
                    <a:gd name="T5" fmla="*/ 20604 h 20987"/>
                    <a:gd name="T6" fmla="*/ 18747 w 21279"/>
                    <a:gd name="T7" fmla="*/ 20604 h 209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79" h="20987">
                      <a:moveTo>
                        <a:pt x="7078" y="14814"/>
                      </a:moveTo>
                      <a:cubicBezTo>
                        <a:pt x="4900" y="13303"/>
                        <a:pt x="3357" y="12072"/>
                        <a:pt x="2178" y="10450"/>
                      </a:cubicBezTo>
                      <a:cubicBezTo>
                        <a:pt x="998" y="8827"/>
                        <a:pt x="0" y="6756"/>
                        <a:pt x="0" y="5078"/>
                      </a:cubicBezTo>
                      <a:cubicBezTo>
                        <a:pt x="0" y="3399"/>
                        <a:pt x="363" y="1049"/>
                        <a:pt x="2178" y="377"/>
                      </a:cubicBezTo>
                      <a:cubicBezTo>
                        <a:pt x="3993" y="-294"/>
                        <a:pt x="8531" y="-71"/>
                        <a:pt x="10890" y="1049"/>
                      </a:cubicBezTo>
                      <a:cubicBezTo>
                        <a:pt x="13250" y="2168"/>
                        <a:pt x="14611" y="4462"/>
                        <a:pt x="16336" y="7092"/>
                      </a:cubicBezTo>
                      <a:cubicBezTo>
                        <a:pt x="18060" y="9722"/>
                        <a:pt x="20873" y="14535"/>
                        <a:pt x="21236" y="16829"/>
                      </a:cubicBezTo>
                      <a:cubicBezTo>
                        <a:pt x="21600" y="19123"/>
                        <a:pt x="19512" y="20410"/>
                        <a:pt x="18514" y="20858"/>
                      </a:cubicBezTo>
                      <a:cubicBezTo>
                        <a:pt x="17515" y="21306"/>
                        <a:pt x="17243" y="20522"/>
                        <a:pt x="15247" y="19515"/>
                      </a:cubicBezTo>
                      <a:cubicBezTo>
                        <a:pt x="13250" y="18508"/>
                        <a:pt x="9257" y="16325"/>
                        <a:pt x="7078" y="14814"/>
                      </a:cubicBezTo>
                      <a:close/>
                    </a:path>
                  </a:pathLst>
                </a:custGeom>
                <a:solidFill>
                  <a:srgbClr val="E7D6B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grpSp>
          <p:pic>
            <p:nvPicPr>
              <p:cNvPr id="97298" name="Picture 18"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3009"/>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299" name="Picture 19"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243009"/>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00" name="Picture 20"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7961"/>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01" name="Picture 21"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29150"/>
                <a:ext cx="295275" cy="289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02" name="Picture 22"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852912"/>
                <a:ext cx="295275" cy="289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03" name="Picture 23"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32513"/>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04" name="Picture 24"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613703"/>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05" name="Picture 25"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994892"/>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235537" name="Group 26"/>
            <p:cNvGrpSpPr>
              <a:grpSpLocks/>
            </p:cNvGrpSpPr>
            <p:nvPr/>
          </p:nvGrpSpPr>
          <p:grpSpPr bwMode="auto">
            <a:xfrm>
              <a:off x="0" y="1614457"/>
              <a:ext cx="828675" cy="4710113"/>
              <a:chOff x="0" y="0"/>
              <a:chExt cx="828675" cy="4710113"/>
            </a:xfrm>
          </p:grpSpPr>
          <p:pic>
            <p:nvPicPr>
              <p:cNvPr id="97307" name="Picture 27"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54"/>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08" name="Picture 28"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197"/>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09" name="Picture 29"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101"/>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0" name="Picture 30"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2814"/>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1" name="Picture 31"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290"/>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2" name="Picture 32"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42"/>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3" name="Picture 33"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80"/>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4" name="Picture 34"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907"/>
                <a:ext cx="295275" cy="289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5" name="Picture 35"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193"/>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6" name="Picture 36"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383"/>
                <a:ext cx="295275" cy="289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7" name="Picture 37"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3509"/>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8" name="Picture 38"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149"/>
                <a:ext cx="295275" cy="29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19" name="Picture 39"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42223"/>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20" name="Picture 40"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275888"/>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21" name="Picture 41"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077"/>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22" name="Picture 42"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09553"/>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23" name="Picture 43"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267"/>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24" name="Picture 44"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19456"/>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7325" name="Picture 45"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6981"/>
                <a:ext cx="295275" cy="29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sp>
        <p:nvSpPr>
          <p:cNvPr id="97326" name="AutoShape 46"/>
          <p:cNvSpPr>
            <a:spLocks/>
          </p:cNvSpPr>
          <p:nvPr/>
        </p:nvSpPr>
        <p:spPr bwMode="auto">
          <a:xfrm>
            <a:off x="7883525" y="1588"/>
            <a:ext cx="527050" cy="3333750"/>
          </a:xfrm>
          <a:custGeom>
            <a:avLst/>
            <a:gdLst>
              <a:gd name="T0" fmla="*/ 263512 w 19809"/>
              <a:gd name="T1" fmla="*/ 1666875 h 21482"/>
              <a:gd name="T2" fmla="*/ 263512 w 19809"/>
              <a:gd name="T3" fmla="*/ 1666875 h 21482"/>
              <a:gd name="T4" fmla="*/ 263512 w 19809"/>
              <a:gd name="T5" fmla="*/ 1666875 h 21482"/>
              <a:gd name="T6" fmla="*/ 263512 w 19809"/>
              <a:gd name="T7" fmla="*/ 1666875 h 214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9" h="21482">
                <a:moveTo>
                  <a:pt x="0" y="21415"/>
                </a:moveTo>
                <a:cubicBezTo>
                  <a:pt x="3213" y="21600"/>
                  <a:pt x="2439" y="21446"/>
                  <a:pt x="3927" y="20372"/>
                </a:cubicBezTo>
                <a:cubicBezTo>
                  <a:pt x="5414" y="19298"/>
                  <a:pt x="7259" y="17212"/>
                  <a:pt x="8925" y="14972"/>
                </a:cubicBezTo>
                <a:cubicBezTo>
                  <a:pt x="10591" y="12732"/>
                  <a:pt x="12198" y="9429"/>
                  <a:pt x="13923" y="6934"/>
                </a:cubicBezTo>
                <a:cubicBezTo>
                  <a:pt x="15649" y="4438"/>
                  <a:pt x="21599" y="1155"/>
                  <a:pt x="19279" y="0"/>
                </a:cubicBezTo>
                <a:lnTo>
                  <a:pt x="0" y="0"/>
                </a:lnTo>
                <a:cubicBezTo>
                  <a:pt x="0" y="0"/>
                  <a:pt x="0" y="21415"/>
                  <a:pt x="0" y="21415"/>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327" name="AutoShape 47" descr="kimonopat1"/>
          <p:cNvSpPr>
            <a:spLocks/>
          </p:cNvSpPr>
          <p:nvPr/>
        </p:nvSpPr>
        <p:spPr bwMode="auto">
          <a:xfrm>
            <a:off x="8256588" y="463550"/>
            <a:ext cx="900112" cy="4849813"/>
          </a:xfrm>
          <a:custGeom>
            <a:avLst/>
            <a:gdLst>
              <a:gd name="T0" fmla="*/ 450035 w 21293"/>
              <a:gd name="T1" fmla="*/ 2462188 h 20749"/>
              <a:gd name="T2" fmla="*/ 450035 w 21293"/>
              <a:gd name="T3" fmla="*/ 2462188 h 20749"/>
              <a:gd name="T4" fmla="*/ 450035 w 21293"/>
              <a:gd name="T5" fmla="*/ 2462188 h 20749"/>
              <a:gd name="T6" fmla="*/ 450035 w 21293"/>
              <a:gd name="T7" fmla="*/ 2462188 h 207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93" h="20749">
                <a:moveTo>
                  <a:pt x="1268" y="254"/>
                </a:moveTo>
                <a:cubicBezTo>
                  <a:pt x="2168" y="668"/>
                  <a:pt x="4005" y="2298"/>
                  <a:pt x="5543" y="3351"/>
                </a:cubicBezTo>
                <a:cubicBezTo>
                  <a:pt x="7080" y="4404"/>
                  <a:pt x="8880" y="5532"/>
                  <a:pt x="10493" y="6571"/>
                </a:cubicBezTo>
                <a:cubicBezTo>
                  <a:pt x="12105" y="7610"/>
                  <a:pt x="13418" y="8663"/>
                  <a:pt x="15218" y="9587"/>
                </a:cubicBezTo>
                <a:cubicBezTo>
                  <a:pt x="17018" y="10510"/>
                  <a:pt x="20280" y="10279"/>
                  <a:pt x="21292" y="12113"/>
                </a:cubicBezTo>
                <a:lnTo>
                  <a:pt x="21292" y="20590"/>
                </a:lnTo>
                <a:cubicBezTo>
                  <a:pt x="20280" y="21439"/>
                  <a:pt x="17243" y="18668"/>
                  <a:pt x="15218" y="17208"/>
                </a:cubicBezTo>
                <a:cubicBezTo>
                  <a:pt x="13193" y="15747"/>
                  <a:pt x="10943" y="13635"/>
                  <a:pt x="9143" y="11828"/>
                </a:cubicBezTo>
                <a:cubicBezTo>
                  <a:pt x="7343" y="10021"/>
                  <a:pt x="5918" y="8194"/>
                  <a:pt x="4418" y="6367"/>
                </a:cubicBezTo>
                <a:cubicBezTo>
                  <a:pt x="2918" y="4540"/>
                  <a:pt x="593" y="1870"/>
                  <a:pt x="143" y="865"/>
                </a:cubicBezTo>
                <a:cubicBezTo>
                  <a:pt x="-307" y="-140"/>
                  <a:pt x="368" y="-160"/>
                  <a:pt x="1268" y="254"/>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328" name="AutoShape 48" descr="kimonopat1"/>
          <p:cNvSpPr>
            <a:spLocks/>
          </p:cNvSpPr>
          <p:nvPr/>
        </p:nvSpPr>
        <p:spPr bwMode="auto">
          <a:xfrm>
            <a:off x="8010525" y="3541713"/>
            <a:ext cx="965200" cy="2165350"/>
          </a:xfrm>
          <a:custGeom>
            <a:avLst/>
            <a:gdLst>
              <a:gd name="T0" fmla="*/ 482600 w 21288"/>
              <a:gd name="T1" fmla="*/ 1087381 h 21397"/>
              <a:gd name="T2" fmla="*/ 482600 w 21288"/>
              <a:gd name="T3" fmla="*/ 1087381 h 21397"/>
              <a:gd name="T4" fmla="*/ 482600 w 21288"/>
              <a:gd name="T5" fmla="*/ 1087381 h 21397"/>
              <a:gd name="T6" fmla="*/ 482600 w 21288"/>
              <a:gd name="T7" fmla="*/ 1087381 h 213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88" h="21397">
                <a:moveTo>
                  <a:pt x="17013" y="0"/>
                </a:moveTo>
                <a:cubicBezTo>
                  <a:pt x="15823" y="47"/>
                  <a:pt x="15648" y="3908"/>
                  <a:pt x="14073" y="5933"/>
                </a:cubicBezTo>
                <a:cubicBezTo>
                  <a:pt x="12497" y="7958"/>
                  <a:pt x="9907" y="10219"/>
                  <a:pt x="7561" y="12150"/>
                </a:cubicBezTo>
                <a:cubicBezTo>
                  <a:pt x="5216" y="14080"/>
                  <a:pt x="665" y="16671"/>
                  <a:pt x="0" y="17518"/>
                </a:cubicBezTo>
                <a:cubicBezTo>
                  <a:pt x="1680" y="17518"/>
                  <a:pt x="1925" y="17236"/>
                  <a:pt x="3570" y="17236"/>
                </a:cubicBezTo>
                <a:cubicBezTo>
                  <a:pt x="5216" y="17236"/>
                  <a:pt x="8261" y="17298"/>
                  <a:pt x="9872" y="17518"/>
                </a:cubicBezTo>
                <a:cubicBezTo>
                  <a:pt x="11482" y="17738"/>
                  <a:pt x="12357" y="18162"/>
                  <a:pt x="13233" y="18554"/>
                </a:cubicBezTo>
                <a:cubicBezTo>
                  <a:pt x="14108" y="18947"/>
                  <a:pt x="14738" y="19402"/>
                  <a:pt x="15123" y="19873"/>
                </a:cubicBezTo>
                <a:cubicBezTo>
                  <a:pt x="15508" y="20344"/>
                  <a:pt x="15158" y="21553"/>
                  <a:pt x="15543" y="21380"/>
                </a:cubicBezTo>
                <a:cubicBezTo>
                  <a:pt x="15928" y="21207"/>
                  <a:pt x="16733" y="20250"/>
                  <a:pt x="17434" y="18837"/>
                </a:cubicBezTo>
                <a:cubicBezTo>
                  <a:pt x="18134" y="17424"/>
                  <a:pt x="19114" y="15101"/>
                  <a:pt x="19744" y="12903"/>
                </a:cubicBezTo>
                <a:cubicBezTo>
                  <a:pt x="20374" y="10705"/>
                  <a:pt x="21599" y="7739"/>
                  <a:pt x="21214" y="5651"/>
                </a:cubicBezTo>
                <a:cubicBezTo>
                  <a:pt x="20829" y="3563"/>
                  <a:pt x="18204" y="-47"/>
                  <a:pt x="17013" y="0"/>
                </a:cubicBez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329" name="AutoShape 49"/>
          <p:cNvSpPr>
            <a:spLocks/>
          </p:cNvSpPr>
          <p:nvPr/>
        </p:nvSpPr>
        <p:spPr bwMode="auto">
          <a:xfrm>
            <a:off x="7959725" y="6229350"/>
            <a:ext cx="1147763" cy="617538"/>
          </a:xfrm>
          <a:custGeom>
            <a:avLst/>
            <a:gdLst>
              <a:gd name="T0" fmla="*/ 573855 w 21295"/>
              <a:gd name="T1" fmla="*/ 310047 h 21501"/>
              <a:gd name="T2" fmla="*/ 573855 w 21295"/>
              <a:gd name="T3" fmla="*/ 310047 h 21501"/>
              <a:gd name="T4" fmla="*/ 573855 w 21295"/>
              <a:gd name="T5" fmla="*/ 310047 h 21501"/>
              <a:gd name="T6" fmla="*/ 573855 w 21295"/>
              <a:gd name="T7" fmla="*/ 310047 h 215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95" h="21501">
                <a:moveTo>
                  <a:pt x="0" y="20355"/>
                </a:moveTo>
                <a:cubicBezTo>
                  <a:pt x="-31" y="20012"/>
                  <a:pt x="2122" y="19955"/>
                  <a:pt x="3371" y="19440"/>
                </a:cubicBezTo>
                <a:cubicBezTo>
                  <a:pt x="4619" y="18926"/>
                  <a:pt x="6211" y="18640"/>
                  <a:pt x="7491" y="17383"/>
                </a:cubicBezTo>
                <a:cubicBezTo>
                  <a:pt x="8771" y="16126"/>
                  <a:pt x="10019" y="13955"/>
                  <a:pt x="10987" y="11897"/>
                </a:cubicBezTo>
                <a:cubicBezTo>
                  <a:pt x="11955" y="9840"/>
                  <a:pt x="12641" y="6869"/>
                  <a:pt x="13359" y="5040"/>
                </a:cubicBezTo>
                <a:cubicBezTo>
                  <a:pt x="14077" y="3212"/>
                  <a:pt x="14577" y="1783"/>
                  <a:pt x="15357" y="926"/>
                </a:cubicBezTo>
                <a:cubicBezTo>
                  <a:pt x="16137" y="69"/>
                  <a:pt x="17261" y="-45"/>
                  <a:pt x="17979" y="12"/>
                </a:cubicBezTo>
                <a:cubicBezTo>
                  <a:pt x="18697" y="69"/>
                  <a:pt x="19103" y="526"/>
                  <a:pt x="19602" y="1154"/>
                </a:cubicBezTo>
                <a:cubicBezTo>
                  <a:pt x="20101" y="1783"/>
                  <a:pt x="20757" y="2583"/>
                  <a:pt x="20975" y="3669"/>
                </a:cubicBezTo>
                <a:cubicBezTo>
                  <a:pt x="21194" y="4754"/>
                  <a:pt x="21568" y="6240"/>
                  <a:pt x="20975" y="7783"/>
                </a:cubicBezTo>
                <a:cubicBezTo>
                  <a:pt x="20382" y="9326"/>
                  <a:pt x="18759" y="11269"/>
                  <a:pt x="17479" y="12812"/>
                </a:cubicBezTo>
                <a:cubicBezTo>
                  <a:pt x="16200" y="14354"/>
                  <a:pt x="14889" y="15669"/>
                  <a:pt x="13234" y="16926"/>
                </a:cubicBezTo>
                <a:cubicBezTo>
                  <a:pt x="11580" y="18183"/>
                  <a:pt x="9239" y="19612"/>
                  <a:pt x="7616" y="20355"/>
                </a:cubicBezTo>
                <a:cubicBezTo>
                  <a:pt x="5993" y="21097"/>
                  <a:pt x="4838" y="21440"/>
                  <a:pt x="3496" y="21497"/>
                </a:cubicBezTo>
                <a:cubicBezTo>
                  <a:pt x="2153" y="21555"/>
                  <a:pt x="31" y="20697"/>
                  <a:pt x="0" y="20355"/>
                </a:cubicBezTo>
                <a:close/>
              </a:path>
            </a:pathLst>
          </a:custGeom>
          <a:gradFill rotWithShape="0">
            <a:gsLst>
              <a:gs pos="0">
                <a:srgbClr val="C16059"/>
              </a:gs>
              <a:gs pos="50000">
                <a:srgbClr val="DC893E"/>
              </a:gs>
              <a:gs pos="100000">
                <a:srgbClr val="C16059"/>
              </a:gs>
            </a:gsLst>
            <a:lin ang="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19" tIns="45719" rIns="45719" bIns="45719" anchor="ctr"/>
          <a:lstStyle/>
          <a:p>
            <a:endParaRPr lang="en-GB"/>
          </a:p>
        </p:txBody>
      </p:sp>
      <p:sp>
        <p:nvSpPr>
          <p:cNvPr id="97330" name="AutoShape 50"/>
          <p:cNvSpPr>
            <a:spLocks/>
          </p:cNvSpPr>
          <p:nvPr/>
        </p:nvSpPr>
        <p:spPr bwMode="auto">
          <a:xfrm rot="16200000">
            <a:off x="-1172369" y="1232694"/>
            <a:ext cx="2855913" cy="51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D5B781"/>
          </a:solidFill>
          <a:ln w="25400" cap="flat" cmpd="sng">
            <a:solidFill>
              <a:srgbClr val="2F131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0000"/>
              </a:lnSpc>
              <a:spcBef>
                <a:spcPts val="600"/>
              </a:spcBef>
            </a:pPr>
            <a:r>
              <a:rPr lang="en-US" altLang="en-US" sz="2800" i="1">
                <a:solidFill>
                  <a:srgbClr val="D5B781"/>
                </a:solidFill>
              </a:rPr>
              <a:t>INTRODUCTION</a:t>
            </a:r>
            <a:endParaRPr lang="en-US" altLang="en-US"/>
          </a:p>
        </p:txBody>
      </p:sp>
      <p:sp>
        <p:nvSpPr>
          <p:cNvPr id="97331" name="AutoShape 51"/>
          <p:cNvSpPr>
            <a:spLocks/>
          </p:cNvSpPr>
          <p:nvPr/>
        </p:nvSpPr>
        <p:spPr bwMode="auto">
          <a:xfrm rot="16200000">
            <a:off x="-312737" y="3224212"/>
            <a:ext cx="1136650" cy="51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D5B781"/>
          </a:solidFill>
          <a:ln w="25400" cap="flat" cmpd="sng">
            <a:solidFill>
              <a:srgbClr val="2F1311"/>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0000"/>
              </a:lnSpc>
              <a:spcBef>
                <a:spcPts val="600"/>
              </a:spcBef>
            </a:pPr>
            <a:r>
              <a:rPr lang="en-US" altLang="en-US" sz="2800" i="1">
                <a:solidFill>
                  <a:srgbClr val="2F1311"/>
                </a:solidFill>
                <a:effectLst>
                  <a:outerShdw blurRad="38100" dist="38100" dir="2700000" algn="tl">
                    <a:srgbClr val="000000"/>
                  </a:outerShdw>
                </a:effectLst>
              </a:rPr>
              <a:t>BODY</a:t>
            </a:r>
            <a:endParaRPr lang="en-US" altLang="en-US"/>
          </a:p>
        </p:txBody>
      </p:sp>
      <p:sp>
        <p:nvSpPr>
          <p:cNvPr id="97332" name="AutoShape 52"/>
          <p:cNvSpPr>
            <a:spLocks/>
          </p:cNvSpPr>
          <p:nvPr/>
        </p:nvSpPr>
        <p:spPr bwMode="auto">
          <a:xfrm>
            <a:off x="1169988" y="695325"/>
            <a:ext cx="1527175" cy="1236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5300">
                <a:solidFill>
                  <a:srgbClr val="EDBE2E"/>
                </a:solidFill>
                <a:latin typeface="SimSun" pitchFamily="2" charset="-122"/>
                <a:ea typeface="SimSun" pitchFamily="2" charset="-122"/>
                <a:sym typeface="SimSun" pitchFamily="2" charset="-122"/>
              </a:rPr>
              <a:t>总结</a:t>
            </a:r>
            <a:endParaRPr lang="en-US" altLang="en-US" sz="1200">
              <a:solidFill>
                <a:srgbClr val="EDBE2E"/>
              </a:solidFill>
              <a:latin typeface="SimSun" pitchFamily="2" charset="-122"/>
              <a:ea typeface="SimSun" pitchFamily="2" charset="-122"/>
              <a:sym typeface="SimSun" pitchFamily="2" charset="-122"/>
            </a:endParaRPr>
          </a:p>
        </p:txBody>
      </p:sp>
      <p:sp>
        <p:nvSpPr>
          <p:cNvPr id="97333" name="AutoShape 53"/>
          <p:cNvSpPr>
            <a:spLocks/>
          </p:cNvSpPr>
          <p:nvPr/>
        </p:nvSpPr>
        <p:spPr bwMode="auto">
          <a:xfrm>
            <a:off x="569913" y="2159000"/>
            <a:ext cx="6134100" cy="3057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4400">
                <a:solidFill>
                  <a:srgbClr val="FFFFFF"/>
                </a:solidFill>
                <a:latin typeface="SimSun" pitchFamily="2" charset="-122"/>
                <a:ea typeface="SimSun" pitchFamily="2" charset="-122"/>
                <a:sym typeface="SimSun" pitchFamily="2" charset="-122"/>
              </a:rPr>
              <a:t>因此，新约呈现的长老功能是</a:t>
            </a:r>
            <a:endParaRPr lang="en-US" altLang="ja-JP" sz="4400">
              <a:solidFill>
                <a:srgbClr val="FFFFFF"/>
              </a:solidFill>
              <a:latin typeface="SimSun" pitchFamily="2" charset="-122"/>
              <a:ea typeface="SimSun" pitchFamily="2" charset="-122"/>
              <a:sym typeface="SimSun" pitchFamily="2" charset="-122"/>
            </a:endParaRPr>
          </a:p>
          <a:p>
            <a:pPr eaLnBrk="1">
              <a:lnSpc>
                <a:spcPct val="115000"/>
              </a:lnSpc>
              <a:spcBef>
                <a:spcPts val="1000"/>
              </a:spcBef>
            </a:pPr>
            <a:r>
              <a:rPr lang="ja-JP" altLang="en-US" sz="4400">
                <a:solidFill>
                  <a:srgbClr val="FFFFFF"/>
                </a:solidFill>
                <a:latin typeface="SimSun" pitchFamily="2" charset="-122"/>
                <a:ea typeface="SimSun" pitchFamily="2" charset="-122"/>
                <a:sym typeface="SimSun" pitchFamily="2" charset="-122"/>
              </a:rPr>
              <a:t>教导、牧养及行政管理</a:t>
            </a:r>
            <a:endParaRPr lang="en-US" altLang="en-US" sz="4400">
              <a:solidFill>
                <a:srgbClr val="FFFFFF"/>
              </a:solidFill>
              <a:latin typeface="SimSun" pitchFamily="2" charset="-122"/>
              <a:ea typeface="SimSun" pitchFamily="2" charset="-122"/>
              <a:sym typeface="SimSun" pitchFamily="2" charset="-122"/>
            </a:endParaRPr>
          </a:p>
        </p:txBody>
      </p:sp>
    </p:spTree>
  </p:cSld>
  <p:clrMapOvr>
    <a:overrideClrMapping bg1="lt1" tx1="dk1" bg2="lt2" tx2="dk2" accent1="accent1" accent2="accent2" accent3="accent3" accent4="accent4" accent5="accent5" accent6="accent6" hlink="hlink" folHlink="folHlink"/>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hangingPunct="1"/>
            <a:endParaRPr lang="en-US" b="1">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zh-CN" altLang="en-US" sz="8800" dirty="0">
                <a:solidFill>
                  <a:schemeClr val="bg1"/>
                </a:solidFill>
                <a:latin typeface="Arial" charset="0"/>
                <a:ea typeface="Osaka" charset="0"/>
                <a:cs typeface="Arial" charset="0"/>
              </a:rPr>
              <a:t>提摩太前</a:t>
            </a:r>
            <a:r>
              <a:rPr lang="en-US" sz="8800" dirty="0">
                <a:solidFill>
                  <a:schemeClr val="bg1"/>
                </a:solidFill>
                <a:latin typeface="Arial" charset="0"/>
                <a:ea typeface="Osaka" charset="0"/>
                <a:cs typeface="Arial" charset="0"/>
              </a:rPr>
              <a:t> 4</a:t>
            </a:r>
          </a:p>
        </p:txBody>
      </p:sp>
    </p:spTree>
    <p:extLst>
      <p:ext uri="{BB962C8B-B14F-4D97-AF65-F5344CB8AC3E}">
        <p14:creationId xmlns:p14="http://schemas.microsoft.com/office/powerpoint/2010/main" val="192230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2227088"/>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III.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谨守私生活与</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教义</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第四章</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p>
        </p:txBody>
      </p:sp>
      <p:pic>
        <p:nvPicPr>
          <p:cNvPr id="21506" name="Picture 2" descr="https://www.olivetree.com/blog/wp-content/uploads/2018/04/OldTestamentLawApplySocialNoText.jpg">
            <a:extLst>
              <a:ext uri="{FF2B5EF4-FFF2-40B4-BE49-F238E27FC236}">
                <a16:creationId xmlns:a16="http://schemas.microsoft.com/office/drawing/2014/main" id="{29B551E3-3F4D-9340-A0E1-A8E50C09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23" y="1916832"/>
            <a:ext cx="8082153" cy="45811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96F69F33-41F3-AA4C-B2CF-F77A51B160AE}"/>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Tree>
    <p:extLst>
      <p:ext uri="{BB962C8B-B14F-4D97-AF65-F5344CB8AC3E}">
        <p14:creationId xmlns:p14="http://schemas.microsoft.com/office/powerpoint/2010/main" val="639241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Grp="1" noChangeArrowheads="1"/>
          </p:cNvSpPr>
          <p:nvPr>
            <p:ph type="title"/>
          </p:nvPr>
        </p:nvSpPr>
        <p:spPr>
          <a:xfrm>
            <a:off x="1219200" y="608013"/>
            <a:ext cx="8382000" cy="1144587"/>
          </a:xfrm>
        </p:spPr>
        <p:txBody>
          <a:bodyPr lIns="0" tIns="0" rIns="0" bIns="0"/>
          <a:lstStyle/>
          <a:p>
            <a:pPr algn="ctr" defTabSz="914400" eaLnBrk="1"/>
            <a:r>
              <a:rPr lang="ja-JP" altLang="en-US" sz="3200">
                <a:solidFill>
                  <a:srgbClr val="006600"/>
                </a:solidFill>
                <a:latin typeface="SimSun" pitchFamily="2" charset="-122"/>
                <a:ea typeface="SimSun" pitchFamily="2" charset="-122"/>
                <a:sym typeface="SimSun" pitchFamily="2" charset="-122"/>
              </a:rPr>
              <a:t>对假教师和假教义的回应</a:t>
            </a:r>
            <a:endParaRPr lang="en-US" altLang="en-US"/>
          </a:p>
        </p:txBody>
      </p:sp>
      <p:sp>
        <p:nvSpPr>
          <p:cNvPr id="111618" name="Rectangle 2"/>
          <p:cNvSpPr>
            <a:spLocks noGrp="1" noChangeArrowheads="1"/>
          </p:cNvSpPr>
          <p:nvPr>
            <p:ph type="body" idx="1"/>
          </p:nvPr>
        </p:nvSpPr>
        <p:spPr>
          <a:xfrm>
            <a:off x="685800" y="1981200"/>
            <a:ext cx="8077200" cy="4114800"/>
          </a:xfrm>
        </p:spPr>
        <p:txBody>
          <a:bodyPr lIns="0" tIns="0" rIns="0" bIns="0"/>
          <a:lstStyle/>
          <a:p>
            <a:pPr defTabSz="914400" eaLnBrk="1">
              <a:spcBef>
                <a:spcPts val="700"/>
              </a:spcBef>
              <a:buClr>
                <a:srgbClr val="3E2DF9"/>
              </a:buClr>
              <a:buFont typeface="Wingdings 3" pitchFamily="18" charset="2"/>
              <a:buChar char=""/>
            </a:pPr>
            <a:r>
              <a:rPr lang="ja-JP" altLang="en-US" sz="3200">
                <a:solidFill>
                  <a:srgbClr val="3E2DF9"/>
                </a:solidFill>
                <a:latin typeface="SimSun" pitchFamily="2" charset="-122"/>
                <a:ea typeface="SimSun" pitchFamily="2" charset="-122"/>
                <a:sym typeface="SimSun" pitchFamily="2" charset="-122"/>
              </a:rPr>
              <a:t>惩罚</a:t>
            </a:r>
            <a:r>
              <a:rPr lang="en-US" altLang="ja-JP" sz="3200">
                <a:solidFill>
                  <a:srgbClr val="3E2DF9"/>
                </a:solidFill>
                <a:latin typeface="Arial Bold" pitchFamily="2" charset="0"/>
                <a:sym typeface="Arial Bold" pitchFamily="2" charset="0"/>
              </a:rPr>
              <a:t>:</a:t>
            </a:r>
            <a:r>
              <a:rPr lang="en-US" altLang="ja-JP" sz="3200">
                <a:latin typeface="Arial" pitchFamily="34" charset="0"/>
                <a:cs typeface="Arial" pitchFamily="34" charset="0"/>
                <a:sym typeface="Arial" pitchFamily="34" charset="0"/>
              </a:rPr>
              <a:t> </a:t>
            </a:r>
            <a:r>
              <a:rPr lang="ja-JP" altLang="en-US" sz="3200">
                <a:latin typeface="SimSun" pitchFamily="2" charset="-122"/>
                <a:ea typeface="SimSun" pitchFamily="2" charset="-122"/>
                <a:sym typeface="SimSun" pitchFamily="2" charset="-122"/>
              </a:rPr>
              <a:t>把他们</a:t>
            </a:r>
            <a:r>
              <a:rPr lang="ja-JP" altLang="en-US" sz="3200">
                <a:solidFill>
                  <a:srgbClr val="0000CC"/>
                </a:solidFill>
                <a:latin typeface="SimSun" pitchFamily="2" charset="-122"/>
                <a:ea typeface="SimSun" pitchFamily="2" charset="-122"/>
                <a:sym typeface="SimSun" pitchFamily="2" charset="-122"/>
              </a:rPr>
              <a:t>交给撒旦</a:t>
            </a:r>
            <a:r>
              <a:rPr lang="ja-JP" altLang="en-US" sz="3200">
                <a:latin typeface="SimSun" pitchFamily="2" charset="-122"/>
                <a:ea typeface="SimSun" pitchFamily="2" charset="-122"/>
                <a:sym typeface="SimSun" pitchFamily="2" charset="-122"/>
              </a:rPr>
              <a:t>，</a:t>
            </a:r>
            <a:r>
              <a:rPr lang="ja-JP" altLang="en-US" sz="3200">
                <a:latin typeface="Arial" pitchFamily="34" charset="0"/>
                <a:cs typeface="Arial" pitchFamily="34" charset="0"/>
                <a:sym typeface="Arial" pitchFamily="34" charset="0"/>
              </a:rPr>
              <a:t>“</a:t>
            </a:r>
            <a:r>
              <a:rPr lang="ja-JP" altLang="en-US" sz="3200">
                <a:latin typeface="SimSun" pitchFamily="2" charset="-122"/>
                <a:ea typeface="SimSun" pitchFamily="2" charset="-122"/>
                <a:sym typeface="SimSun" pitchFamily="2" charset="-122"/>
              </a:rPr>
              <a:t>使他们受教不再亵渎</a:t>
            </a:r>
            <a:r>
              <a:rPr lang="ja-JP" altLang="en-US" sz="3200">
                <a:latin typeface="Arial" pitchFamily="34" charset="0"/>
                <a:cs typeface="Arial" pitchFamily="34" charset="0"/>
                <a:sym typeface="Arial" pitchFamily="34" charset="0"/>
              </a:rPr>
              <a:t>”</a:t>
            </a:r>
            <a:r>
              <a:rPr lang="en-US" altLang="ja-JP" sz="3200">
                <a:latin typeface="Arial" pitchFamily="34" charset="0"/>
                <a:cs typeface="Arial" pitchFamily="34" charset="0"/>
                <a:sym typeface="Arial" pitchFamily="34" charset="0"/>
              </a:rPr>
              <a:t> (1:20)</a:t>
            </a:r>
          </a:p>
          <a:p>
            <a:pPr defTabSz="914400" eaLnBrk="1">
              <a:spcBef>
                <a:spcPts val="700"/>
              </a:spcBef>
              <a:buClr>
                <a:srgbClr val="3E2DF9"/>
              </a:buClr>
              <a:buFont typeface="Wingdings 3" pitchFamily="18" charset="2"/>
              <a:buChar char=""/>
            </a:pPr>
            <a:r>
              <a:rPr lang="ja-JP" altLang="en-US" sz="3200">
                <a:solidFill>
                  <a:srgbClr val="3E2DF9"/>
                </a:solidFill>
                <a:latin typeface="SimSun" pitchFamily="2" charset="-122"/>
                <a:ea typeface="SimSun" pitchFamily="2" charset="-122"/>
                <a:sym typeface="SimSun" pitchFamily="2" charset="-122"/>
              </a:rPr>
              <a:t>有帮助的教导：</a:t>
            </a:r>
            <a:r>
              <a:rPr lang="en-US" altLang="ja-JP" sz="3200">
                <a:latin typeface="Arial" pitchFamily="34" charset="0"/>
                <a:cs typeface="Arial" pitchFamily="34" charset="0"/>
                <a:sym typeface="Arial" pitchFamily="34" charset="0"/>
              </a:rPr>
              <a:t> </a:t>
            </a:r>
            <a:r>
              <a:rPr lang="ja-JP" altLang="en-US" sz="3200">
                <a:latin typeface="SimSun" pitchFamily="2" charset="-122"/>
                <a:ea typeface="SimSun" pitchFamily="2" charset="-122"/>
                <a:sym typeface="SimSun" pitchFamily="2" charset="-122"/>
              </a:rPr>
              <a:t>教导</a:t>
            </a:r>
            <a:r>
              <a:rPr lang="ja-JP" altLang="en-US" sz="3200">
                <a:solidFill>
                  <a:srgbClr val="0000CC"/>
                </a:solidFill>
                <a:latin typeface="SimSun" pitchFamily="2" charset="-122"/>
                <a:ea typeface="SimSun" pitchFamily="2" charset="-122"/>
                <a:sym typeface="SimSun" pitchFamily="2" charset="-122"/>
              </a:rPr>
              <a:t>凡上帝所造的，都是好的，</a:t>
            </a:r>
            <a:r>
              <a:rPr lang="ja-JP" altLang="en-US" sz="3200">
                <a:latin typeface="SimSun" pitchFamily="2" charset="-122"/>
                <a:ea typeface="SimSun" pitchFamily="2" charset="-122"/>
                <a:sym typeface="SimSun" pitchFamily="2" charset="-122"/>
              </a:rPr>
              <a:t>只要存感谢的心领受的。</a:t>
            </a:r>
            <a:r>
              <a:rPr lang="en-US" altLang="ja-JP" sz="3200">
                <a:latin typeface="Arial" pitchFamily="34" charset="0"/>
                <a:cs typeface="Arial" pitchFamily="34" charset="0"/>
                <a:sym typeface="Arial" pitchFamily="34" charset="0"/>
              </a:rPr>
              <a:t>(4:4-6)</a:t>
            </a:r>
            <a:endParaRPr lang="en-US" altLang="en-US"/>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Grp="1" noChangeArrowheads="1"/>
          </p:cNvSpPr>
          <p:nvPr>
            <p:ph type="title"/>
          </p:nvPr>
        </p:nvSpPr>
        <p:spPr>
          <a:xfrm>
            <a:off x="1600200" y="455613"/>
            <a:ext cx="7772400" cy="1144587"/>
          </a:xfrm>
        </p:spPr>
        <p:txBody>
          <a:bodyPr lIns="0" tIns="0" rIns="0" bIns="0"/>
          <a:lstStyle/>
          <a:p>
            <a:pPr algn="ctr" defTabSz="914400" eaLnBrk="1"/>
            <a:r>
              <a:rPr lang="ja-JP" altLang="en-US" sz="2800">
                <a:solidFill>
                  <a:srgbClr val="006600"/>
                </a:solidFill>
                <a:latin typeface="SimSun" pitchFamily="2" charset="-122"/>
                <a:ea typeface="SimSun" pitchFamily="2" charset="-122"/>
                <a:sym typeface="SimSun" pitchFamily="2" charset="-122"/>
              </a:rPr>
              <a:t>对假教师和假教义的回应</a:t>
            </a:r>
            <a:endParaRPr lang="en-US" altLang="en-US"/>
          </a:p>
        </p:txBody>
      </p:sp>
      <p:sp>
        <p:nvSpPr>
          <p:cNvPr id="112642" name="Rectangle 2"/>
          <p:cNvSpPr>
            <a:spLocks noGrp="1" noChangeArrowheads="1"/>
          </p:cNvSpPr>
          <p:nvPr>
            <p:ph type="body" idx="1"/>
          </p:nvPr>
        </p:nvSpPr>
        <p:spPr>
          <a:xfrm>
            <a:off x="685800" y="1981200"/>
            <a:ext cx="8229600" cy="4114800"/>
          </a:xfrm>
        </p:spPr>
        <p:txBody>
          <a:bodyPr lIns="0" tIns="0" rIns="0" bIns="0"/>
          <a:lstStyle/>
          <a:p>
            <a:pPr marL="333375" indent="-333375" defTabSz="914400" eaLnBrk="1">
              <a:spcBef>
                <a:spcPts val="700"/>
              </a:spcBef>
              <a:buClr>
                <a:srgbClr val="3E2DF9"/>
              </a:buClr>
              <a:buFont typeface="Wingdings 3" pitchFamily="18" charset="2"/>
              <a:buChar char=""/>
            </a:pPr>
            <a:r>
              <a:rPr lang="ja-JP" altLang="en-US" sz="3000">
                <a:solidFill>
                  <a:srgbClr val="3E2DF9"/>
                </a:solidFill>
                <a:latin typeface="SimSun" pitchFamily="2" charset="-122"/>
                <a:ea typeface="SimSun" pitchFamily="2" charset="-122"/>
                <a:sym typeface="SimSun" pitchFamily="2" charset="-122"/>
              </a:rPr>
              <a:t>敬虔生活</a:t>
            </a:r>
            <a:r>
              <a:rPr lang="en-US" altLang="ja-JP" sz="3000">
                <a:solidFill>
                  <a:srgbClr val="3E2DF9"/>
                </a:solidFill>
                <a:latin typeface="Arial Bold" pitchFamily="2" charset="0"/>
                <a:sym typeface="Arial Bold" pitchFamily="2" charset="0"/>
              </a:rPr>
              <a:t>:</a:t>
            </a:r>
            <a:r>
              <a:rPr lang="en-US" altLang="ja-JP" sz="3000">
                <a:latin typeface="Arial" pitchFamily="34" charset="0"/>
                <a:cs typeface="Arial" pitchFamily="34" charset="0"/>
                <a:sym typeface="Arial" pitchFamily="34" charset="0"/>
              </a:rPr>
              <a:t> </a:t>
            </a:r>
            <a:r>
              <a:rPr lang="ja-JP" altLang="en-US" sz="3000">
                <a:latin typeface="SimSun" pitchFamily="2" charset="-122"/>
                <a:ea typeface="SimSun" pitchFamily="2" charset="-122"/>
                <a:sym typeface="SimSun" pitchFamily="2" charset="-122"/>
              </a:rPr>
              <a:t>操练自己达到</a:t>
            </a:r>
            <a:r>
              <a:rPr lang="ja-JP" altLang="en-US" sz="3000">
                <a:solidFill>
                  <a:srgbClr val="3E2DF9"/>
                </a:solidFill>
                <a:latin typeface="SimSun" pitchFamily="2" charset="-122"/>
                <a:ea typeface="SimSun" pitchFamily="2" charset="-122"/>
                <a:sym typeface="SimSun" pitchFamily="2" charset="-122"/>
              </a:rPr>
              <a:t>敬虔</a:t>
            </a:r>
            <a:r>
              <a:rPr lang="ja-JP" altLang="en-US" sz="3000">
                <a:latin typeface="SimSun" pitchFamily="2" charset="-122"/>
                <a:ea typeface="SimSun" pitchFamily="2" charset="-122"/>
                <a:sym typeface="SimSun" pitchFamily="2" charset="-122"/>
              </a:rPr>
              <a:t>的地步。</a:t>
            </a:r>
            <a:r>
              <a:rPr lang="en-US" altLang="ja-JP" sz="3000">
                <a:latin typeface="Arial" pitchFamily="34" charset="0"/>
                <a:cs typeface="Arial" pitchFamily="34" charset="0"/>
                <a:sym typeface="Arial" pitchFamily="34" charset="0"/>
              </a:rPr>
              <a:t>(4:7)</a:t>
            </a:r>
          </a:p>
          <a:p>
            <a:pPr marL="333375" indent="-333375" defTabSz="914400" eaLnBrk="1">
              <a:spcBef>
                <a:spcPts val="700"/>
              </a:spcBef>
              <a:buFont typeface="Wingdings 3" pitchFamily="18" charset="2"/>
              <a:buChar char=""/>
            </a:pPr>
            <a:endParaRPr lang="en-US" altLang="en-US" sz="3000">
              <a:latin typeface="Arial" pitchFamily="34" charset="0"/>
              <a:cs typeface="Arial" pitchFamily="34" charset="0"/>
              <a:sym typeface="Arial" pitchFamily="34" charset="0"/>
            </a:endParaRPr>
          </a:p>
          <a:p>
            <a:pPr marL="333375" indent="-333375" defTabSz="914400" eaLnBrk="1">
              <a:spcBef>
                <a:spcPts val="700"/>
              </a:spcBef>
              <a:buFont typeface="Wingdings 3" pitchFamily="18" charset="2"/>
              <a:buChar char=""/>
            </a:pPr>
            <a:endParaRPr lang="en-US" altLang="en-US" sz="3000">
              <a:latin typeface="Arial" pitchFamily="34" charset="0"/>
              <a:cs typeface="Arial" pitchFamily="34" charset="0"/>
              <a:sym typeface="Arial" pitchFamily="34" charset="0"/>
            </a:endParaRPr>
          </a:p>
          <a:p>
            <a:pPr marL="333375" indent="-333375" defTabSz="914400" eaLnBrk="1">
              <a:spcBef>
                <a:spcPts val="700"/>
              </a:spcBef>
              <a:buFont typeface="Wingdings 3" pitchFamily="18" charset="2"/>
              <a:buChar char=""/>
            </a:pPr>
            <a:endParaRPr lang="en-US" altLang="en-US" sz="3000">
              <a:latin typeface="Arial" pitchFamily="34" charset="0"/>
              <a:cs typeface="Arial" pitchFamily="34" charset="0"/>
              <a:sym typeface="Arial" pitchFamily="34" charset="0"/>
            </a:endParaRPr>
          </a:p>
          <a:p>
            <a:pPr marL="333375" indent="-333375" defTabSz="914400" eaLnBrk="1">
              <a:spcBef>
                <a:spcPts val="700"/>
              </a:spcBef>
              <a:buClr>
                <a:srgbClr val="3E2DF9"/>
              </a:buClr>
              <a:buFont typeface="Wingdings 3" pitchFamily="18" charset="2"/>
              <a:buChar char=""/>
            </a:pPr>
            <a:r>
              <a:rPr lang="ja-JP" altLang="en-US" sz="3000">
                <a:solidFill>
                  <a:srgbClr val="3E2DF9"/>
                </a:solidFill>
                <a:latin typeface="SimSun" pitchFamily="2" charset="-122"/>
                <a:ea typeface="SimSun" pitchFamily="2" charset="-122"/>
                <a:sym typeface="SimSun" pitchFamily="2" charset="-122"/>
              </a:rPr>
              <a:t>忠心事奉</a:t>
            </a:r>
            <a:r>
              <a:rPr lang="en-US" altLang="ja-JP" sz="3000">
                <a:solidFill>
                  <a:srgbClr val="3E2DF9"/>
                </a:solidFill>
                <a:latin typeface="Arial" pitchFamily="34" charset="0"/>
                <a:cs typeface="Arial" pitchFamily="34" charset="0"/>
                <a:sym typeface="Arial" pitchFamily="34" charset="0"/>
              </a:rPr>
              <a:t>: </a:t>
            </a:r>
            <a:r>
              <a:rPr lang="ja-JP" altLang="en-US" sz="3000">
                <a:solidFill>
                  <a:srgbClr val="3E2DF9"/>
                </a:solidFill>
                <a:latin typeface="SimSun" pitchFamily="2" charset="-122"/>
                <a:ea typeface="SimSun" pitchFamily="2" charset="-122"/>
                <a:sym typeface="SimSun" pitchFamily="2" charset="-122"/>
              </a:rPr>
              <a:t>避免</a:t>
            </a:r>
            <a:r>
              <a:rPr lang="en-US" altLang="ja-JP" sz="3000">
                <a:latin typeface="Arial" pitchFamily="34" charset="0"/>
                <a:cs typeface="Arial" pitchFamily="34" charset="0"/>
                <a:sym typeface="Arial" pitchFamily="34" charset="0"/>
              </a:rPr>
              <a:t> </a:t>
            </a:r>
            <a:r>
              <a:rPr lang="ja-JP" altLang="en-US" sz="3000">
                <a:latin typeface="SimSun" pitchFamily="2" charset="-122"/>
                <a:ea typeface="SimSun" pitchFamily="2" charset="-122"/>
                <a:sym typeface="SimSun" pitchFamily="2" charset="-122"/>
              </a:rPr>
              <a:t>世俗的空谈和冒称是知识的那种反调</a:t>
            </a:r>
            <a:r>
              <a:rPr lang="en-US" altLang="ja-JP" sz="3000">
                <a:latin typeface="SimSun" pitchFamily="2" charset="-122"/>
                <a:ea typeface="SimSun" pitchFamily="2" charset="-122"/>
                <a:sym typeface="SimSun" pitchFamily="2" charset="-122"/>
              </a:rPr>
              <a:t> </a:t>
            </a:r>
            <a:r>
              <a:rPr lang="en-US" altLang="ja-JP" sz="3000">
                <a:latin typeface="Arial" pitchFamily="34" charset="0"/>
                <a:cs typeface="Arial" pitchFamily="34" charset="0"/>
                <a:sym typeface="Arial" pitchFamily="34" charset="0"/>
              </a:rPr>
              <a:t>(6:20) </a:t>
            </a:r>
            <a:r>
              <a:rPr lang="ja-JP" altLang="en-US" sz="3000">
                <a:latin typeface="SimSun" pitchFamily="2" charset="-122"/>
                <a:ea typeface="SimSun" pitchFamily="2" charset="-122"/>
                <a:sym typeface="SimSun" pitchFamily="2" charset="-122"/>
              </a:rPr>
              <a:t>和</a:t>
            </a:r>
            <a:r>
              <a:rPr lang="en-US" altLang="ja-JP" sz="3000">
                <a:latin typeface="Arial" pitchFamily="34" charset="0"/>
                <a:cs typeface="Arial" pitchFamily="34" charset="0"/>
                <a:sym typeface="Arial" pitchFamily="34" charset="0"/>
              </a:rPr>
              <a:t> </a:t>
            </a:r>
            <a:r>
              <a:rPr lang="ja-JP" altLang="en-US" sz="3000">
                <a:solidFill>
                  <a:srgbClr val="0000CC"/>
                </a:solidFill>
                <a:latin typeface="SimSun" pitchFamily="2" charset="-122"/>
                <a:ea typeface="SimSun" pitchFamily="2" charset="-122"/>
                <a:sym typeface="SimSun" pitchFamily="2" charset="-122"/>
              </a:rPr>
              <a:t>促进神的工作</a:t>
            </a:r>
            <a:r>
              <a:rPr lang="en-US" altLang="ja-JP" sz="3000">
                <a:solidFill>
                  <a:srgbClr val="D4876C"/>
                </a:solidFill>
                <a:latin typeface="Arial" pitchFamily="34" charset="0"/>
                <a:cs typeface="Arial" pitchFamily="34" charset="0"/>
                <a:sym typeface="Arial" pitchFamily="34" charset="0"/>
              </a:rPr>
              <a:t> </a:t>
            </a:r>
            <a:r>
              <a:rPr lang="en-US" altLang="ja-JP" sz="3000">
                <a:latin typeface="Arial" pitchFamily="34" charset="0"/>
                <a:cs typeface="Arial" pitchFamily="34" charset="0"/>
                <a:sym typeface="Arial" pitchFamily="34" charset="0"/>
              </a:rPr>
              <a:t>(1:4, 5)</a:t>
            </a:r>
            <a:endParaRPr lang="en-US" altLang="en-US"/>
          </a:p>
        </p:txBody>
      </p:sp>
      <p:pic>
        <p:nvPicPr>
          <p:cNvPr id="112643" name="Picture 3" descr="BD06530_.pd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810000" y="2895600"/>
            <a:ext cx="158115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https://i.guim.co.uk/img/media/8c54baa0211daa60acdb15e662d1029d211be8c1/352_0_5500_3300/master/5500.jpg?width=460&amp;quality=85&amp;auto=format&amp;fit=max&amp;s=768eb0d0327e3552c893638b3230c880">
            <a:extLst>
              <a:ext uri="{FF2B5EF4-FFF2-40B4-BE49-F238E27FC236}">
                <a16:creationId xmlns:a16="http://schemas.microsoft.com/office/drawing/2014/main" id="{18289521-F113-8640-AF13-66E408CF0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 y="1380028"/>
            <a:ext cx="9143999" cy="547797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130629" y="368300"/>
            <a:ext cx="8868228" cy="1080120"/>
          </a:xfrm>
          <a:effectLst/>
        </p:spPr>
        <p:txBody>
          <a:bodyPr/>
          <a:lstStyle/>
          <a:p>
            <a:pPr marL="850900" indent="-850900" algn="l">
              <a:defRPr/>
            </a:pPr>
            <a:r>
              <a:rPr 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IV. </a:t>
            </a:r>
            <a:r>
              <a:rPr lang="zh-CN" alt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满足各教会</a:t>
            </a:r>
            <a:r>
              <a:rPr lang="zh-CN" altLang="en-US" b="1" dirty="0">
                <a:solidFill>
                  <a:srgbClr val="0066FF"/>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群体</a:t>
            </a:r>
            <a:r>
              <a:rPr lang="zh-CN" alt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的需要</a:t>
            </a:r>
            <a:br>
              <a:rPr lang="en-US" altLang="zh-CN"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br>
            <a:r>
              <a:rPr 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(5:1–6:10)</a:t>
            </a:r>
            <a:r>
              <a:rPr lang="zh-CN" alt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a:t>
            </a:r>
            <a:endParaRPr 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4" name="Rectangle 2">
            <a:extLst>
              <a:ext uri="{FF2B5EF4-FFF2-40B4-BE49-F238E27FC236}">
                <a16:creationId xmlns:a16="http://schemas.microsoft.com/office/drawing/2014/main" id="{D5E9202E-D359-6548-8FEC-6815CFBABDDE}"/>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3202580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hangingPunct="1"/>
            <a:endParaRPr lang="en-US" b="1">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zh-CN" altLang="en-US" sz="8800" dirty="0">
                <a:solidFill>
                  <a:schemeClr val="bg1"/>
                </a:solidFill>
                <a:latin typeface="Arial" charset="0"/>
                <a:ea typeface="Osaka" charset="0"/>
                <a:cs typeface="Arial" charset="0"/>
              </a:rPr>
              <a:t>提摩太前</a:t>
            </a:r>
            <a:r>
              <a:rPr lang="en-US" sz="8800" dirty="0">
                <a:solidFill>
                  <a:schemeClr val="bg1"/>
                </a:solidFill>
                <a:latin typeface="Arial" charset="0"/>
                <a:ea typeface="Osaka" charset="0"/>
                <a:cs typeface="Arial" charset="0"/>
              </a:rPr>
              <a:t> 5</a:t>
            </a:r>
          </a:p>
        </p:txBody>
      </p:sp>
    </p:spTree>
    <p:extLst>
      <p:ext uri="{BB962C8B-B14F-4D97-AF65-F5344CB8AC3E}">
        <p14:creationId xmlns:p14="http://schemas.microsoft.com/office/powerpoint/2010/main" val="4260235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58434" name="Rectangle 2">
            <a:extLst>
              <a:ext uri="{FF2B5EF4-FFF2-40B4-BE49-F238E27FC236}">
                <a16:creationId xmlns:a16="http://schemas.microsoft.com/office/drawing/2014/main" id="{CD26C28F-E35D-0049-90D9-A10A02367CFB}"/>
              </a:ext>
            </a:extLst>
          </p:cNvPr>
          <p:cNvSpPr>
            <a:spLocks noGrp="1" noChangeArrowheads="1"/>
          </p:cNvSpPr>
          <p:nvPr>
            <p:ph type="title" idx="4294967295"/>
          </p:nvPr>
        </p:nvSpPr>
        <p:spPr>
          <a:xfrm>
            <a:off x="0" y="0"/>
            <a:ext cx="9144000" cy="685800"/>
          </a:xfrm>
          <a:solidFill>
            <a:srgbClr val="000000"/>
          </a:solidFill>
          <a:effectLst>
            <a:outerShdw blurRad="38100" dist="38099" dir="2700000" algn="ctr" rotWithShape="0">
              <a:srgbClr val="000000">
                <a:alpha val="99962"/>
              </a:srgbClr>
            </a:outerShdw>
          </a:effectLst>
        </p:spPr>
        <p:txBody>
          <a:bodyPr/>
          <a:lstStyle/>
          <a:p>
            <a:pPr defTabSz="182563">
              <a:lnSpc>
                <a:spcPct val="115000"/>
              </a:lnSpc>
              <a:spcBef>
                <a:spcPts val="400"/>
              </a:spcBef>
              <a:defRPr/>
            </a:pPr>
            <a:r>
              <a:rPr lang="ja-JP" altLang="en-US" sz="4000">
                <a:solidFill>
                  <a:srgbClr val="FFFFFF"/>
                </a:solidFill>
                <a:latin typeface="SimHei" pitchFamily="49" charset="-122"/>
                <a:ea typeface="SimHei" pitchFamily="49" charset="-122"/>
                <a:sym typeface="SimHei" pitchFamily="49" charset="-122"/>
              </a:rPr>
              <a:t>三种类型的长老</a:t>
            </a:r>
            <a:endParaRPr lang="en-US" altLang="en-US" sz="4000">
              <a:solidFill>
                <a:srgbClr val="FFFFFF"/>
              </a:solidFill>
              <a:latin typeface="SimHei" pitchFamily="49" charset="-122"/>
              <a:ea typeface="SimHei" pitchFamily="49" charset="-122"/>
              <a:sym typeface="SimHei" pitchFamily="49" charset="-122"/>
            </a:endParaRPr>
          </a:p>
        </p:txBody>
      </p:sp>
      <p:sp>
        <p:nvSpPr>
          <p:cNvPr id="658435" name="Oval 3">
            <a:extLst>
              <a:ext uri="{FF2B5EF4-FFF2-40B4-BE49-F238E27FC236}">
                <a16:creationId xmlns:a16="http://schemas.microsoft.com/office/drawing/2014/main" id="{30F1DBF0-7169-9548-97A2-4FC785BBF3EE}"/>
              </a:ext>
            </a:extLst>
          </p:cNvPr>
          <p:cNvSpPr>
            <a:spLocks noChangeArrowheads="1"/>
          </p:cNvSpPr>
          <p:nvPr/>
        </p:nvSpPr>
        <p:spPr bwMode="auto">
          <a:xfrm>
            <a:off x="2971800" y="950913"/>
            <a:ext cx="6172200" cy="5907087"/>
          </a:xfrm>
          <a:prstGeom prst="ellipse">
            <a:avLst/>
          </a:pr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742950" indent="-285750">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endParaRPr>
          </a:p>
        </p:txBody>
      </p:sp>
      <p:sp>
        <p:nvSpPr>
          <p:cNvPr id="658438" name="Oval 6">
            <a:extLst>
              <a:ext uri="{FF2B5EF4-FFF2-40B4-BE49-F238E27FC236}">
                <a16:creationId xmlns:a16="http://schemas.microsoft.com/office/drawing/2014/main" id="{1A09D670-5A6D-DF43-A61B-C6D6BB0A2298}"/>
              </a:ext>
            </a:extLst>
          </p:cNvPr>
          <p:cNvSpPr>
            <a:spLocks noChangeArrowheads="1"/>
          </p:cNvSpPr>
          <p:nvPr/>
        </p:nvSpPr>
        <p:spPr bwMode="auto">
          <a:xfrm>
            <a:off x="5334000" y="3733800"/>
            <a:ext cx="3181350" cy="2895600"/>
          </a:xfrm>
          <a:prstGeom prst="ellipse">
            <a:avLst/>
          </a:prstGeom>
          <a:noFill/>
          <a:ln w="57150">
            <a:solidFill>
              <a:srgbClr val="204000"/>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742950" indent="-285750">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66"/>
              </a:solidFill>
              <a:effectLst/>
              <a:uLnTx/>
              <a:uFillTx/>
              <a:latin typeface="Arial" panose="020B0604020202020204" pitchFamily="34" charset="0"/>
              <a:ea typeface="ＭＳ Ｐゴシック" panose="020B0600070205080204" pitchFamily="34" charset="-128"/>
              <a:sym typeface="Arial" panose="020B0604020202020204" pitchFamily="34" charset="0"/>
            </a:endParaRPr>
          </a:p>
        </p:txBody>
      </p:sp>
      <p:sp>
        <p:nvSpPr>
          <p:cNvPr id="658439" name="Text Box 7">
            <a:extLst>
              <a:ext uri="{FF2B5EF4-FFF2-40B4-BE49-F238E27FC236}">
                <a16:creationId xmlns:a16="http://schemas.microsoft.com/office/drawing/2014/main" id="{734B3FD9-B0DE-8042-A5FC-6CDC2CA6A41A}"/>
              </a:ext>
            </a:extLst>
          </p:cNvPr>
          <p:cNvSpPr txBox="1">
            <a:spLocks noChangeArrowheads="1"/>
          </p:cNvSpPr>
          <p:nvPr/>
        </p:nvSpPr>
        <p:spPr bwMode="auto">
          <a:xfrm>
            <a:off x="5334000" y="4562475"/>
            <a:ext cx="3124200" cy="9540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742950" indent="-285750">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800" b="1" i="1" u="none" strike="noStrike" kern="1200" cap="none" spc="0" normalizeH="0" baseline="0" noProof="0">
                <a:ln>
                  <a:noFill/>
                </a:ln>
                <a:solidFill>
                  <a:srgbClr val="204000"/>
                </a:solidFill>
                <a:effectLst/>
                <a:uLnTx/>
                <a:uFillTx/>
                <a:latin typeface="Arial" panose="020B0604020202020204" pitchFamily="34" charset="0"/>
                <a:ea typeface="ＭＳ Ｐゴシック" panose="020B0600070205080204" pitchFamily="34" charset="-128"/>
                <a:sym typeface="Arial" panose="020B0604020202020204" pitchFamily="34" charset="0"/>
              </a:rPr>
              <a:t>传道人及老师</a:t>
            </a:r>
            <a:br>
              <a:rPr kumimoji="0" lang="en-US" altLang="zh-TW" sz="2800" b="1" i="1" u="none" strike="noStrike" kern="1200" cap="none" spc="0" normalizeH="0" baseline="0" noProof="0">
                <a:ln>
                  <a:noFill/>
                </a:ln>
                <a:solidFill>
                  <a:srgbClr val="204000"/>
                </a:solidFill>
                <a:effectLst/>
                <a:uLnTx/>
                <a:uFillTx/>
                <a:latin typeface="Arial" panose="020B0604020202020204" pitchFamily="34" charset="0"/>
                <a:ea typeface="ＭＳ Ｐゴシック" panose="020B0600070205080204" pitchFamily="34" charset="-128"/>
                <a:sym typeface="Arial" panose="020B0604020202020204" pitchFamily="34" charset="0"/>
              </a:rPr>
            </a:br>
            <a:r>
              <a:rPr kumimoji="0" lang="en-US" altLang="zh-TW" sz="2800" b="1" i="1" u="none" strike="noStrike" kern="1200" cap="none" spc="0" normalizeH="0" baseline="0" noProof="0">
                <a:ln>
                  <a:noFill/>
                </a:ln>
                <a:solidFill>
                  <a:srgbClr val="204000"/>
                </a:solidFill>
                <a:effectLst/>
                <a:uLnTx/>
                <a:uFillTx/>
                <a:latin typeface="Arial" panose="020B0604020202020204" pitchFamily="34" charset="0"/>
                <a:ea typeface="ＭＳ Ｐゴシック" panose="020B0600070205080204" pitchFamily="34" charset="-128"/>
                <a:sym typeface="Arial" panose="020B0604020202020204" pitchFamily="34" charset="0"/>
              </a:rPr>
              <a:t>$$</a:t>
            </a:r>
          </a:p>
        </p:txBody>
      </p:sp>
      <p:sp>
        <p:nvSpPr>
          <p:cNvPr id="658441" name="Oval 9">
            <a:extLst>
              <a:ext uri="{FF2B5EF4-FFF2-40B4-BE49-F238E27FC236}">
                <a16:creationId xmlns:a16="http://schemas.microsoft.com/office/drawing/2014/main" id="{A666BB93-2AF3-9043-B338-C97AB99F79B3}"/>
              </a:ext>
            </a:extLst>
          </p:cNvPr>
          <p:cNvSpPr>
            <a:spLocks noChangeArrowheads="1"/>
          </p:cNvSpPr>
          <p:nvPr/>
        </p:nvSpPr>
        <p:spPr bwMode="auto">
          <a:xfrm>
            <a:off x="4343400" y="2590800"/>
            <a:ext cx="4400550" cy="4114800"/>
          </a:xfrm>
          <a:prstGeom prst="ellipse">
            <a:avLst/>
          </a:prstGeom>
          <a:noFill/>
          <a:ln w="57150">
            <a:solidFill>
              <a:srgbClr val="FF0000"/>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742950" indent="-285750">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sym typeface="Arial" panose="020B0604020202020204" pitchFamily="34" charset="0"/>
            </a:endParaRPr>
          </a:p>
        </p:txBody>
      </p:sp>
      <p:sp>
        <p:nvSpPr>
          <p:cNvPr id="658442" name="Text Box 10">
            <a:extLst>
              <a:ext uri="{FF2B5EF4-FFF2-40B4-BE49-F238E27FC236}">
                <a16:creationId xmlns:a16="http://schemas.microsoft.com/office/drawing/2014/main" id="{021DC2B6-2ACA-6F42-A486-C61F75F66AB3}"/>
              </a:ext>
            </a:extLst>
          </p:cNvPr>
          <p:cNvSpPr txBox="1">
            <a:spLocks noChangeArrowheads="1"/>
          </p:cNvSpPr>
          <p:nvPr/>
        </p:nvSpPr>
        <p:spPr bwMode="auto">
          <a:xfrm>
            <a:off x="5410200" y="3000375"/>
            <a:ext cx="2392363" cy="107632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742950" indent="-285750">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1"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sym typeface="Arial" panose="020B0604020202020204" pitchFamily="34" charset="0"/>
              </a:rPr>
              <a:t>领薪的经理	</a:t>
            </a:r>
          </a:p>
        </p:txBody>
      </p:sp>
      <p:sp>
        <p:nvSpPr>
          <p:cNvPr id="658444" name="Text Box 12">
            <a:extLst>
              <a:ext uri="{FF2B5EF4-FFF2-40B4-BE49-F238E27FC236}">
                <a16:creationId xmlns:a16="http://schemas.microsoft.com/office/drawing/2014/main" id="{8C3EEA87-C0F4-F04F-9BB8-75A735607757}"/>
              </a:ext>
            </a:extLst>
          </p:cNvPr>
          <p:cNvSpPr txBox="1">
            <a:spLocks noChangeArrowheads="1"/>
          </p:cNvSpPr>
          <p:nvPr/>
        </p:nvSpPr>
        <p:spPr bwMode="auto">
          <a:xfrm>
            <a:off x="4572000" y="1268413"/>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742950" indent="-285750">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所有长老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教导、保护、领导、服事、见证</a:t>
            </a:r>
          </a:p>
        </p:txBody>
      </p:sp>
      <p:sp>
        <p:nvSpPr>
          <p:cNvPr id="658445" name="Text Box 13">
            <a:extLst>
              <a:ext uri="{FF2B5EF4-FFF2-40B4-BE49-F238E27FC236}">
                <a16:creationId xmlns:a16="http://schemas.microsoft.com/office/drawing/2014/main" id="{8ADFA3DF-E774-324A-AD78-CEC301FCFF3D}"/>
              </a:ext>
            </a:extLst>
          </p:cNvPr>
          <p:cNvSpPr txBox="1">
            <a:spLocks noChangeArrowheads="1"/>
          </p:cNvSpPr>
          <p:nvPr/>
        </p:nvSpPr>
        <p:spPr bwMode="auto">
          <a:xfrm>
            <a:off x="5029200" y="3733800"/>
            <a:ext cx="355600" cy="4619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37931725" indent="-37474525">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sym typeface="Arial" panose="020B0604020202020204" pitchFamily="34" charset="0"/>
              </a:rPr>
              <a:t>$</a:t>
            </a:r>
          </a:p>
        </p:txBody>
      </p:sp>
      <p:sp>
        <p:nvSpPr>
          <p:cNvPr id="658446" name="Text Box 14">
            <a:extLst>
              <a:ext uri="{FF2B5EF4-FFF2-40B4-BE49-F238E27FC236}">
                <a16:creationId xmlns:a16="http://schemas.microsoft.com/office/drawing/2014/main" id="{F6461865-D6E2-244B-8F11-F566AE2198B2}"/>
              </a:ext>
            </a:extLst>
          </p:cNvPr>
          <p:cNvSpPr txBox="1">
            <a:spLocks noChangeArrowheads="1"/>
          </p:cNvSpPr>
          <p:nvPr/>
        </p:nvSpPr>
        <p:spPr bwMode="auto">
          <a:xfrm>
            <a:off x="3200400" y="2514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742950" indent="-285750">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2400" b="1"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无领薪或 </a:t>
            </a:r>
            <a:r>
              <a:rPr kumimoji="0" lang="en-US" altLang="zh-TW" sz="2400" b="1"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 </a:t>
            </a:r>
            <a:br>
              <a:rPr kumimoji="0" lang="en-US" altLang="zh-TW" sz="2400" b="1"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br>
            <a:r>
              <a:rPr kumimoji="0" lang="zh-TW" altLang="en-US" sz="2400" b="1"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若有需要</a:t>
            </a:r>
          </a:p>
        </p:txBody>
      </p:sp>
      <p:sp>
        <p:nvSpPr>
          <p:cNvPr id="352267" name="Text Box 14">
            <a:extLst>
              <a:ext uri="{FF2B5EF4-FFF2-40B4-BE49-F238E27FC236}">
                <a16:creationId xmlns:a16="http://schemas.microsoft.com/office/drawing/2014/main" id="{8F26F7E1-A496-3B42-BE84-AFFAF1D1058D}"/>
              </a:ext>
            </a:extLst>
          </p:cNvPr>
          <p:cNvSpPr txBox="1">
            <a:spLocks noChangeArrowheads="1"/>
          </p:cNvSpPr>
          <p:nvPr/>
        </p:nvSpPr>
        <p:spPr bwMode="auto">
          <a:xfrm>
            <a:off x="7956550" y="0"/>
            <a:ext cx="1187450" cy="4619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37931725" indent="-37474525">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236b</a:t>
            </a:r>
          </a:p>
        </p:txBody>
      </p:sp>
      <p:sp>
        <p:nvSpPr>
          <p:cNvPr id="352268" name="TextBox 16">
            <a:extLst>
              <a:ext uri="{FF2B5EF4-FFF2-40B4-BE49-F238E27FC236}">
                <a16:creationId xmlns:a16="http://schemas.microsoft.com/office/drawing/2014/main" id="{9D1DE4DF-CED1-E84D-A191-5417EAAF7F1A}"/>
              </a:ext>
            </a:extLst>
          </p:cNvPr>
          <p:cNvSpPr txBox="1">
            <a:spLocks noChangeArrowheads="1"/>
          </p:cNvSpPr>
          <p:nvPr/>
        </p:nvSpPr>
        <p:spPr bwMode="auto">
          <a:xfrm>
            <a:off x="76200" y="990600"/>
            <a:ext cx="3048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Times" pitchFamily="2" charset="0"/>
              <a:buChar char="•"/>
              <a:defRPr sz="3200">
                <a:solidFill>
                  <a:schemeClr val="tx1"/>
                </a:solidFill>
                <a:latin typeface="Trebuchet MS" panose="020B0703020202090204" pitchFamily="34" charset="0"/>
                <a:ea typeface="Osaka" panose="020B0600000000000000" pitchFamily="34" charset="-128"/>
              </a:defRPr>
            </a:lvl1pPr>
            <a:lvl2pPr marL="742950" indent="-285750">
              <a:spcBef>
                <a:spcPct val="20000"/>
              </a:spcBef>
              <a:buFont typeface="Times" pitchFamily="2" charset="0"/>
              <a:buChar char="•"/>
              <a:defRPr sz="2800">
                <a:solidFill>
                  <a:schemeClr val="tx1"/>
                </a:solidFill>
                <a:latin typeface="Trebuchet MS" panose="020B0703020202090204" pitchFamily="34" charset="0"/>
                <a:ea typeface="Osaka" panose="020B0600000000000000" pitchFamily="34" charset="-128"/>
              </a:defRPr>
            </a:lvl2pPr>
            <a:lvl3pPr marL="1143000" indent="-228600">
              <a:spcBef>
                <a:spcPct val="20000"/>
              </a:spcBef>
              <a:buFont typeface="Times" pitchFamily="2" charset="0"/>
              <a:buChar char="•"/>
              <a:defRPr sz="2400">
                <a:solidFill>
                  <a:schemeClr val="tx1"/>
                </a:solidFill>
                <a:latin typeface="Trebuchet MS" panose="020B0703020202090204" pitchFamily="34" charset="0"/>
                <a:ea typeface="Osaka" panose="020B0600000000000000" pitchFamily="34" charset="-128"/>
              </a:defRPr>
            </a:lvl3pPr>
            <a:lvl4pPr marL="16002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4pPr>
            <a:lvl5pPr marL="2057400" indent="-228600">
              <a:spcBef>
                <a:spcPct val="20000"/>
              </a:spcBef>
              <a:buFont typeface="Times" pitchFamily="2" charset="0"/>
              <a:buChar char="•"/>
              <a:defRPr sz="2000">
                <a:solidFill>
                  <a:schemeClr val="tx1"/>
                </a:solidFill>
                <a:latin typeface="Trebuchet MS" panose="020B0703020202090204" pitchFamily="34" charset="0"/>
                <a:ea typeface="Osaka" panose="020B0600000000000000" pitchFamily="34" charset="-128"/>
              </a:defRPr>
            </a:lvl5pPr>
            <a:lvl6pPr marL="25146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6pPr>
            <a:lvl7pPr marL="29718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7pPr>
            <a:lvl8pPr marL="34290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8pPr>
            <a:lvl9pPr marL="3886200" indent="-228600" eaLnBrk="0" fontAlgn="base" hangingPunct="0">
              <a:spcBef>
                <a:spcPct val="20000"/>
              </a:spcBef>
              <a:spcAft>
                <a:spcPct val="0"/>
              </a:spcAft>
              <a:buFont typeface="Times" pitchFamily="2" charset="0"/>
              <a:buChar char="•"/>
              <a:defRPr sz="2000">
                <a:solidFill>
                  <a:schemeClr val="tx1"/>
                </a:solidFill>
                <a:latin typeface="Trebuchet MS" panose="020B0703020202090204" pitchFamily="34" charset="0"/>
                <a:ea typeface="Osaka" panose="020B06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4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「那善于管理教会的长老，</a:t>
            </a:r>
            <a:r>
              <a:rPr kumimoji="0" lang="zh-TW" altLang="en-US" sz="4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sym typeface="Arial" panose="020B0604020202020204" pitchFamily="34" charset="0"/>
              </a:rPr>
              <a:t>当以为配受加倍的敬奉</a:t>
            </a:r>
            <a:r>
              <a:rPr kumimoji="0" lang="zh-TW" altLang="en-US" sz="4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，那劳苦传道教导人的，更当如此。」（提前</a:t>
            </a:r>
            <a:r>
              <a:rPr kumimoji="0" lang="en-US" altLang="zh-TW" sz="4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5:17</a:t>
            </a:r>
            <a:r>
              <a:rPr kumimoji="0" lang="zh-TW" altLang="en-US" sz="4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rial" panose="020B0604020202020204" pitchFamily="34" charset="0"/>
              </a:rPr>
              <a:t>）</a:t>
            </a:r>
          </a:p>
        </p:txBody>
      </p:sp>
    </p:spTree>
    <p:extLst>
      <p:ext uri="{BB962C8B-B14F-4D97-AF65-F5344CB8AC3E}">
        <p14:creationId xmlns:p14="http://schemas.microsoft.com/office/powerpoint/2010/main" val="1062301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58435"/>
                                        </p:tgtEl>
                                        <p:attrNameLst>
                                          <p:attrName>style.visibility</p:attrName>
                                        </p:attrNameLst>
                                      </p:cBhvr>
                                      <p:to>
                                        <p:strVal val="visible"/>
                                      </p:to>
                                    </p:set>
                                    <p:anim calcmode="lin" valueType="num">
                                      <p:cBhvr>
                                        <p:cTn id="7" dur="1000" fill="hold"/>
                                        <p:tgtEl>
                                          <p:spTgt spid="658435"/>
                                        </p:tgtEl>
                                        <p:attrNameLst>
                                          <p:attrName>ppt_w</p:attrName>
                                        </p:attrNameLst>
                                      </p:cBhvr>
                                      <p:tavLst>
                                        <p:tav tm="0">
                                          <p:val>
                                            <p:strVal val="#ppt_w+.3"/>
                                          </p:val>
                                        </p:tav>
                                        <p:tav tm="100000">
                                          <p:val>
                                            <p:strVal val="#ppt_w"/>
                                          </p:val>
                                        </p:tav>
                                      </p:tavLst>
                                    </p:anim>
                                    <p:anim calcmode="lin" valueType="num">
                                      <p:cBhvr>
                                        <p:cTn id="8" dur="1000" fill="hold"/>
                                        <p:tgtEl>
                                          <p:spTgt spid="658435"/>
                                        </p:tgtEl>
                                        <p:attrNameLst>
                                          <p:attrName>ppt_h</p:attrName>
                                        </p:attrNameLst>
                                      </p:cBhvr>
                                      <p:tavLst>
                                        <p:tav tm="0">
                                          <p:val>
                                            <p:strVal val="#ppt_h"/>
                                          </p:val>
                                        </p:tav>
                                        <p:tav tm="100000">
                                          <p:val>
                                            <p:strVal val="#ppt_h"/>
                                          </p:val>
                                        </p:tav>
                                      </p:tavLst>
                                    </p:anim>
                                    <p:animEffect transition="in" filter="fade">
                                      <p:cBhvr>
                                        <p:cTn id="9" dur="1000"/>
                                        <p:tgtEl>
                                          <p:spTgt spid="658435"/>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44"/>
                                        </p:tgtEl>
                                        <p:attrNameLst>
                                          <p:attrName>style.visibility</p:attrName>
                                        </p:attrNameLst>
                                      </p:cBhvr>
                                      <p:to>
                                        <p:strVal val="visible"/>
                                      </p:to>
                                    </p:set>
                                    <p:anim calcmode="lin" valueType="num">
                                      <p:cBhvr>
                                        <p:cTn id="13" dur="1000" fill="hold"/>
                                        <p:tgtEl>
                                          <p:spTgt spid="658444"/>
                                        </p:tgtEl>
                                        <p:attrNameLst>
                                          <p:attrName>ppt_w</p:attrName>
                                        </p:attrNameLst>
                                      </p:cBhvr>
                                      <p:tavLst>
                                        <p:tav tm="0">
                                          <p:val>
                                            <p:strVal val="#ppt_w+.3"/>
                                          </p:val>
                                        </p:tav>
                                        <p:tav tm="100000">
                                          <p:val>
                                            <p:strVal val="#ppt_w"/>
                                          </p:val>
                                        </p:tav>
                                      </p:tavLst>
                                    </p:anim>
                                    <p:anim calcmode="lin" valueType="num">
                                      <p:cBhvr>
                                        <p:cTn id="14" dur="1000" fill="hold"/>
                                        <p:tgtEl>
                                          <p:spTgt spid="658444"/>
                                        </p:tgtEl>
                                        <p:attrNameLst>
                                          <p:attrName>ppt_h</p:attrName>
                                        </p:attrNameLst>
                                      </p:cBhvr>
                                      <p:tavLst>
                                        <p:tav tm="0">
                                          <p:val>
                                            <p:strVal val="#ppt_h"/>
                                          </p:val>
                                        </p:tav>
                                        <p:tav tm="100000">
                                          <p:val>
                                            <p:strVal val="#ppt_h"/>
                                          </p:val>
                                        </p:tav>
                                      </p:tavLst>
                                    </p:anim>
                                    <p:animEffect transition="in" filter="fade">
                                      <p:cBhvr>
                                        <p:cTn id="15" dur="1000"/>
                                        <p:tgtEl>
                                          <p:spTgt spid="658444"/>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6"/>
                                        </p:tgtEl>
                                        <p:attrNameLst>
                                          <p:attrName>style.visibility</p:attrName>
                                        </p:attrNameLst>
                                      </p:cBhvr>
                                      <p:to>
                                        <p:strVal val="visible"/>
                                      </p:to>
                                    </p:set>
                                    <p:anim calcmode="lin" valueType="num">
                                      <p:cBhvr>
                                        <p:cTn id="19" dur="1000" fill="hold"/>
                                        <p:tgtEl>
                                          <p:spTgt spid="658446"/>
                                        </p:tgtEl>
                                        <p:attrNameLst>
                                          <p:attrName>ppt_w</p:attrName>
                                        </p:attrNameLst>
                                      </p:cBhvr>
                                      <p:tavLst>
                                        <p:tav tm="0">
                                          <p:val>
                                            <p:strVal val="#ppt_w+.3"/>
                                          </p:val>
                                        </p:tav>
                                        <p:tav tm="100000">
                                          <p:val>
                                            <p:strVal val="#ppt_w"/>
                                          </p:val>
                                        </p:tav>
                                      </p:tavLst>
                                    </p:anim>
                                    <p:anim calcmode="lin" valueType="num">
                                      <p:cBhvr>
                                        <p:cTn id="20" dur="1000" fill="hold"/>
                                        <p:tgtEl>
                                          <p:spTgt spid="658446"/>
                                        </p:tgtEl>
                                        <p:attrNameLst>
                                          <p:attrName>ppt_h</p:attrName>
                                        </p:attrNameLst>
                                      </p:cBhvr>
                                      <p:tavLst>
                                        <p:tav tm="0">
                                          <p:val>
                                            <p:strVal val="#ppt_h"/>
                                          </p:val>
                                        </p:tav>
                                        <p:tav tm="100000">
                                          <p:val>
                                            <p:strVal val="#ppt_h"/>
                                          </p:val>
                                        </p:tav>
                                      </p:tavLst>
                                    </p:anim>
                                    <p:animEffect transition="in" filter="fade">
                                      <p:cBhvr>
                                        <p:cTn id="21" dur="1000"/>
                                        <p:tgtEl>
                                          <p:spTgt spid="6584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58442"/>
                                        </p:tgtEl>
                                        <p:attrNameLst>
                                          <p:attrName>style.visibility</p:attrName>
                                        </p:attrNameLst>
                                      </p:cBhvr>
                                      <p:to>
                                        <p:strVal val="visible"/>
                                      </p:to>
                                    </p:set>
                                    <p:anim calcmode="lin" valueType="num">
                                      <p:cBhvr>
                                        <p:cTn id="26" dur="1000" fill="hold"/>
                                        <p:tgtEl>
                                          <p:spTgt spid="658442"/>
                                        </p:tgtEl>
                                        <p:attrNameLst>
                                          <p:attrName>ppt_w</p:attrName>
                                        </p:attrNameLst>
                                      </p:cBhvr>
                                      <p:tavLst>
                                        <p:tav tm="0">
                                          <p:val>
                                            <p:strVal val="#ppt_w+.3"/>
                                          </p:val>
                                        </p:tav>
                                        <p:tav tm="100000">
                                          <p:val>
                                            <p:strVal val="#ppt_w"/>
                                          </p:val>
                                        </p:tav>
                                      </p:tavLst>
                                    </p:anim>
                                    <p:anim calcmode="lin" valueType="num">
                                      <p:cBhvr>
                                        <p:cTn id="27" dur="1000" fill="hold"/>
                                        <p:tgtEl>
                                          <p:spTgt spid="658442"/>
                                        </p:tgtEl>
                                        <p:attrNameLst>
                                          <p:attrName>ppt_h</p:attrName>
                                        </p:attrNameLst>
                                      </p:cBhvr>
                                      <p:tavLst>
                                        <p:tav tm="0">
                                          <p:val>
                                            <p:strVal val="#ppt_h"/>
                                          </p:val>
                                        </p:tav>
                                        <p:tav tm="100000">
                                          <p:val>
                                            <p:strVal val="#ppt_h"/>
                                          </p:val>
                                        </p:tav>
                                      </p:tavLst>
                                    </p:anim>
                                    <p:animEffect transition="in" filter="fade">
                                      <p:cBhvr>
                                        <p:cTn id="28" dur="1000"/>
                                        <p:tgtEl>
                                          <p:spTgt spid="658442"/>
                                        </p:tgtEl>
                                      </p:cBhvr>
                                    </p:animEffect>
                                  </p:childTnLst>
                                </p:cTn>
                              </p:par>
                            </p:childTnLst>
                          </p:cTn>
                        </p:par>
                        <p:par>
                          <p:cTn id="29" fill="hold" nodeType="afterGroup">
                            <p:stCondLst>
                              <p:cond delay="2000"/>
                            </p:stCondLst>
                            <p:childTnLst>
                              <p:par>
                                <p:cTn id="30" presetID="50" presetClass="entr" presetSubtype="0" decel="100000" fill="hold" grpId="0" nodeType="afterEffect">
                                  <p:stCondLst>
                                    <p:cond delay="0"/>
                                  </p:stCondLst>
                                  <p:childTnLst>
                                    <p:set>
                                      <p:cBhvr>
                                        <p:cTn id="31" dur="1" fill="hold">
                                          <p:stCondLst>
                                            <p:cond delay="0"/>
                                          </p:stCondLst>
                                        </p:cTn>
                                        <p:tgtEl>
                                          <p:spTgt spid="658441"/>
                                        </p:tgtEl>
                                        <p:attrNameLst>
                                          <p:attrName>style.visibility</p:attrName>
                                        </p:attrNameLst>
                                      </p:cBhvr>
                                      <p:to>
                                        <p:strVal val="visible"/>
                                      </p:to>
                                    </p:set>
                                    <p:anim calcmode="lin" valueType="num">
                                      <p:cBhvr>
                                        <p:cTn id="32" dur="1000" fill="hold"/>
                                        <p:tgtEl>
                                          <p:spTgt spid="658441"/>
                                        </p:tgtEl>
                                        <p:attrNameLst>
                                          <p:attrName>ppt_w</p:attrName>
                                        </p:attrNameLst>
                                      </p:cBhvr>
                                      <p:tavLst>
                                        <p:tav tm="0">
                                          <p:val>
                                            <p:strVal val="#ppt_w+.3"/>
                                          </p:val>
                                        </p:tav>
                                        <p:tav tm="100000">
                                          <p:val>
                                            <p:strVal val="#ppt_w"/>
                                          </p:val>
                                        </p:tav>
                                      </p:tavLst>
                                    </p:anim>
                                    <p:anim calcmode="lin" valueType="num">
                                      <p:cBhvr>
                                        <p:cTn id="33" dur="1000" fill="hold"/>
                                        <p:tgtEl>
                                          <p:spTgt spid="658441"/>
                                        </p:tgtEl>
                                        <p:attrNameLst>
                                          <p:attrName>ppt_h</p:attrName>
                                        </p:attrNameLst>
                                      </p:cBhvr>
                                      <p:tavLst>
                                        <p:tav tm="0">
                                          <p:val>
                                            <p:strVal val="#ppt_h"/>
                                          </p:val>
                                        </p:tav>
                                        <p:tav tm="100000">
                                          <p:val>
                                            <p:strVal val="#ppt_h"/>
                                          </p:val>
                                        </p:tav>
                                      </p:tavLst>
                                    </p:anim>
                                    <p:animEffect transition="in" filter="fade">
                                      <p:cBhvr>
                                        <p:cTn id="34" dur="1000"/>
                                        <p:tgtEl>
                                          <p:spTgt spid="658441"/>
                                        </p:tgtEl>
                                      </p:cBhvr>
                                    </p:animEffect>
                                  </p:childTnLst>
                                </p:cTn>
                              </p:par>
                            </p:childTnLst>
                          </p:cTn>
                        </p:par>
                        <p:par>
                          <p:cTn id="35" fill="hold" nodeType="afterGroup">
                            <p:stCondLst>
                              <p:cond delay="4000"/>
                            </p:stCondLst>
                            <p:childTnLst>
                              <p:par>
                                <p:cTn id="36" presetID="50" presetClass="entr" presetSubtype="0" decel="100000" fill="hold" grpId="0" nodeType="afterEffect">
                                  <p:stCondLst>
                                    <p:cond delay="0"/>
                                  </p:stCondLst>
                                  <p:childTnLst>
                                    <p:set>
                                      <p:cBhvr>
                                        <p:cTn id="37" dur="1" fill="hold">
                                          <p:stCondLst>
                                            <p:cond delay="0"/>
                                          </p:stCondLst>
                                        </p:cTn>
                                        <p:tgtEl>
                                          <p:spTgt spid="658445"/>
                                        </p:tgtEl>
                                        <p:attrNameLst>
                                          <p:attrName>style.visibility</p:attrName>
                                        </p:attrNameLst>
                                      </p:cBhvr>
                                      <p:to>
                                        <p:strVal val="visible"/>
                                      </p:to>
                                    </p:set>
                                    <p:anim calcmode="lin" valueType="num">
                                      <p:cBhvr>
                                        <p:cTn id="38" dur="1000" fill="hold"/>
                                        <p:tgtEl>
                                          <p:spTgt spid="658445"/>
                                        </p:tgtEl>
                                        <p:attrNameLst>
                                          <p:attrName>ppt_w</p:attrName>
                                        </p:attrNameLst>
                                      </p:cBhvr>
                                      <p:tavLst>
                                        <p:tav tm="0">
                                          <p:val>
                                            <p:strVal val="#ppt_w+.3"/>
                                          </p:val>
                                        </p:tav>
                                        <p:tav tm="100000">
                                          <p:val>
                                            <p:strVal val="#ppt_w"/>
                                          </p:val>
                                        </p:tav>
                                      </p:tavLst>
                                    </p:anim>
                                    <p:anim calcmode="lin" valueType="num">
                                      <p:cBhvr>
                                        <p:cTn id="39" dur="1000" fill="hold"/>
                                        <p:tgtEl>
                                          <p:spTgt spid="658445"/>
                                        </p:tgtEl>
                                        <p:attrNameLst>
                                          <p:attrName>ppt_h</p:attrName>
                                        </p:attrNameLst>
                                      </p:cBhvr>
                                      <p:tavLst>
                                        <p:tav tm="0">
                                          <p:val>
                                            <p:strVal val="#ppt_h"/>
                                          </p:val>
                                        </p:tav>
                                        <p:tav tm="100000">
                                          <p:val>
                                            <p:strVal val="#ppt_h"/>
                                          </p:val>
                                        </p:tav>
                                      </p:tavLst>
                                    </p:anim>
                                    <p:animEffect transition="in" filter="fade">
                                      <p:cBhvr>
                                        <p:cTn id="40" dur="1000"/>
                                        <p:tgtEl>
                                          <p:spTgt spid="65844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658439"/>
                                        </p:tgtEl>
                                        <p:attrNameLst>
                                          <p:attrName>style.visibility</p:attrName>
                                        </p:attrNameLst>
                                      </p:cBhvr>
                                      <p:to>
                                        <p:strVal val="visible"/>
                                      </p:to>
                                    </p:set>
                                    <p:anim calcmode="lin" valueType="num">
                                      <p:cBhvr>
                                        <p:cTn id="45" dur="1000" fill="hold"/>
                                        <p:tgtEl>
                                          <p:spTgt spid="658439"/>
                                        </p:tgtEl>
                                        <p:attrNameLst>
                                          <p:attrName>ppt_w</p:attrName>
                                        </p:attrNameLst>
                                      </p:cBhvr>
                                      <p:tavLst>
                                        <p:tav tm="0">
                                          <p:val>
                                            <p:strVal val="#ppt_w+.3"/>
                                          </p:val>
                                        </p:tav>
                                        <p:tav tm="100000">
                                          <p:val>
                                            <p:strVal val="#ppt_w"/>
                                          </p:val>
                                        </p:tav>
                                      </p:tavLst>
                                    </p:anim>
                                    <p:anim calcmode="lin" valueType="num">
                                      <p:cBhvr>
                                        <p:cTn id="46" dur="1000" fill="hold"/>
                                        <p:tgtEl>
                                          <p:spTgt spid="658439"/>
                                        </p:tgtEl>
                                        <p:attrNameLst>
                                          <p:attrName>ppt_h</p:attrName>
                                        </p:attrNameLst>
                                      </p:cBhvr>
                                      <p:tavLst>
                                        <p:tav tm="0">
                                          <p:val>
                                            <p:strVal val="#ppt_h"/>
                                          </p:val>
                                        </p:tav>
                                        <p:tav tm="100000">
                                          <p:val>
                                            <p:strVal val="#ppt_h"/>
                                          </p:val>
                                        </p:tav>
                                      </p:tavLst>
                                    </p:anim>
                                    <p:animEffect transition="in" filter="fade">
                                      <p:cBhvr>
                                        <p:cTn id="47" dur="1000"/>
                                        <p:tgtEl>
                                          <p:spTgt spid="658439"/>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658438"/>
                                        </p:tgtEl>
                                        <p:attrNameLst>
                                          <p:attrName>style.visibility</p:attrName>
                                        </p:attrNameLst>
                                      </p:cBhvr>
                                      <p:to>
                                        <p:strVal val="visible"/>
                                      </p:to>
                                    </p:set>
                                    <p:anim calcmode="lin" valueType="num">
                                      <p:cBhvr>
                                        <p:cTn id="51" dur="1000" fill="hold"/>
                                        <p:tgtEl>
                                          <p:spTgt spid="658438"/>
                                        </p:tgtEl>
                                        <p:attrNameLst>
                                          <p:attrName>ppt_w</p:attrName>
                                        </p:attrNameLst>
                                      </p:cBhvr>
                                      <p:tavLst>
                                        <p:tav tm="0">
                                          <p:val>
                                            <p:strVal val="#ppt_w+.3"/>
                                          </p:val>
                                        </p:tav>
                                        <p:tav tm="100000">
                                          <p:val>
                                            <p:strVal val="#ppt_w"/>
                                          </p:val>
                                        </p:tav>
                                      </p:tavLst>
                                    </p:anim>
                                    <p:anim calcmode="lin" valueType="num">
                                      <p:cBhvr>
                                        <p:cTn id="52" dur="1000" fill="hold"/>
                                        <p:tgtEl>
                                          <p:spTgt spid="658438"/>
                                        </p:tgtEl>
                                        <p:attrNameLst>
                                          <p:attrName>ppt_h</p:attrName>
                                        </p:attrNameLst>
                                      </p:cBhvr>
                                      <p:tavLst>
                                        <p:tav tm="0">
                                          <p:val>
                                            <p:strVal val="#ppt_h"/>
                                          </p:val>
                                        </p:tav>
                                        <p:tav tm="100000">
                                          <p:val>
                                            <p:strVal val="#ppt_h"/>
                                          </p:val>
                                        </p:tav>
                                      </p:tavLst>
                                    </p:anim>
                                    <p:animEffect transition="in" filter="fade">
                                      <p:cBhvr>
                                        <p:cTn id="53" dur="10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8" grpId="0" animBg="1"/>
      <p:bldP spid="658439" grpId="0"/>
      <p:bldP spid="658441" grpId="0" animBg="1"/>
      <p:bldP spid="658442" grpId="0"/>
      <p:bldP spid="658444" grpId="0"/>
      <p:bldP spid="658445" grpId="0"/>
      <p:bldP spid="6584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media.swncdn.com/cms/BST/65523-cross-gettyimages-612253604-marydan15.800w.tn.jpg">
            <a:extLst>
              <a:ext uri="{FF2B5EF4-FFF2-40B4-BE49-F238E27FC236}">
                <a16:creationId xmlns:a16="http://schemas.microsoft.com/office/drawing/2014/main" id="{0D693DAE-4B21-D242-A3C3-F825643D3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4" y="2048401"/>
            <a:ext cx="9086331" cy="4752528"/>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9469"/>
            <a:ext cx="9144000" cy="1743347"/>
          </a:xfrm>
          <a:effectLst>
            <a:outerShdw blurRad="63500" dist="35921" dir="2700000" algn="ctr" rotWithShape="0">
              <a:schemeClr val="tx2">
                <a:alpha val="74998"/>
              </a:schemeClr>
            </a:outerShdw>
          </a:effectLst>
        </p:spPr>
        <p:txBody>
          <a:bodyPr anchor="t"/>
          <a:lstStyle/>
          <a:p>
            <a:pPr>
              <a:defRPr/>
            </a:pPr>
            <a:r>
              <a:rPr lang="zh-CN" altLang="en-US" sz="6000" dirty="0"/>
              <a:t>我们应该看看上帝如何说要击败异端吗？</a:t>
            </a:r>
            <a:endParaRPr lang="en-US" sz="13800"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33373419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AutoShape 1"/>
          <p:cNvSpPr>
            <a:spLocks/>
          </p:cNvSpPr>
          <p:nvPr/>
        </p:nvSpPr>
        <p:spPr bwMode="auto">
          <a:xfrm>
            <a:off x="6553200" y="6245225"/>
            <a:ext cx="2133600" cy="287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lvl1pPr eaLnBrk="0">
              <a:defRPr sz="2400">
                <a:solidFill>
                  <a:srgbClr val="000000"/>
                </a:solidFill>
                <a:latin typeface="Arial" pitchFamily="34" charset="0"/>
                <a:ea typeface="MS PGothic" pitchFamily="34" charset="-128"/>
                <a:sym typeface="Arial" pitchFamily="34" charset="0"/>
              </a:defRPr>
            </a:lvl1pPr>
            <a:lvl2pPr marL="742950" indent="-285750" eaLnBrk="0">
              <a:defRPr sz="2400">
                <a:solidFill>
                  <a:srgbClr val="000000"/>
                </a:solidFill>
                <a:latin typeface="Arial" pitchFamily="34" charset="0"/>
                <a:ea typeface="MS PGothic" pitchFamily="34" charset="-128"/>
                <a:sym typeface="Arial" pitchFamily="34" charset="0"/>
              </a:defRPr>
            </a:lvl2pPr>
            <a:lvl3pPr marL="1143000" indent="-228600" eaLnBrk="0">
              <a:defRPr sz="2400">
                <a:solidFill>
                  <a:srgbClr val="000000"/>
                </a:solidFill>
                <a:latin typeface="Arial" pitchFamily="34" charset="0"/>
                <a:ea typeface="MS PGothic" pitchFamily="34" charset="-128"/>
                <a:sym typeface="Arial" pitchFamily="34" charset="0"/>
              </a:defRPr>
            </a:lvl3pPr>
            <a:lvl4pPr marL="1600200" indent="-228600" eaLnBrk="0">
              <a:defRPr sz="2400">
                <a:solidFill>
                  <a:srgbClr val="000000"/>
                </a:solidFill>
                <a:latin typeface="Arial" pitchFamily="34" charset="0"/>
                <a:ea typeface="MS PGothic" pitchFamily="34" charset="-128"/>
                <a:sym typeface="Arial" pitchFamily="34" charset="0"/>
              </a:defRPr>
            </a:lvl4pPr>
            <a:lvl5pPr marL="2057400" indent="-228600" eaLnBrk="0">
              <a:defRPr sz="2400">
                <a:solidFill>
                  <a:srgbClr val="000000"/>
                </a:solidFill>
                <a:latin typeface="Arial" pitchFamily="34" charset="0"/>
                <a:ea typeface="MS PGothic" pitchFamily="34"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r" eaLnBrk="1"/>
            <a:fld id="{1C3FB551-7BBA-432B-BBDE-7D3790009041}" type="slidenum">
              <a:rPr lang="en-US" altLang="en-US" sz="1400"/>
              <a:pPr algn="r" eaLnBrk="1"/>
              <a:t>80</a:t>
            </a:fld>
            <a:endParaRPr lang="en-US" altLang="en-US"/>
          </a:p>
        </p:txBody>
      </p:sp>
      <p:pic>
        <p:nvPicPr>
          <p:cNvPr id="109570" name="Picture 2" descr="image.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cap="flat" cmpd="sng">
            <a:solidFill>
              <a:srgbClr val="02000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9571" name="AutoShape 3"/>
          <p:cNvSpPr>
            <a:spLocks/>
          </p:cNvSpPr>
          <p:nvPr/>
        </p:nvSpPr>
        <p:spPr bwMode="auto">
          <a:xfrm>
            <a:off x="3906838" y="455613"/>
            <a:ext cx="234950" cy="234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A0020"/>
          </a:solidFill>
          <a:ln w="38100" cap="flat" cmpd="sng">
            <a:solidFill>
              <a:srgbClr val="FFFFFF"/>
            </a:solidFill>
            <a:prstDash val="solid"/>
            <a:round/>
            <a:headEnd/>
            <a:tailEnd/>
          </a:ln>
          <a:effectLst>
            <a:outerShdw blurRad="63500" dist="89803" dir="2700000" algn="ctr" rotWithShape="0">
              <a:srgbClr val="020009">
                <a:alpha val="74997"/>
              </a:srgbClr>
            </a:outerShdw>
          </a:effectLst>
        </p:spPr>
        <p:txBody>
          <a:bodyPr lIns="45719" tIns="45719" rIns="45719" bIns="45719" anchor="ctr"/>
          <a:lstStyle/>
          <a:p>
            <a:pPr defTabSz="457200">
              <a:defRPr/>
            </a:pPr>
            <a:endParaRPr lang="en-US">
              <a:solidFill>
                <a:srgbClr val="FFFFFF"/>
              </a:solidFill>
              <a:latin typeface="Helvetica" charset="0"/>
              <a:ea typeface="ＭＳ Ｐゴシック" charset="0"/>
              <a:sym typeface="Helvetica" charset="0"/>
            </a:endParaRPr>
          </a:p>
        </p:txBody>
      </p:sp>
      <p:sp>
        <p:nvSpPr>
          <p:cNvPr id="109572" name="AutoShape 4"/>
          <p:cNvSpPr>
            <a:spLocks/>
          </p:cNvSpPr>
          <p:nvPr/>
        </p:nvSpPr>
        <p:spPr bwMode="auto">
          <a:xfrm>
            <a:off x="7766050" y="4283075"/>
            <a:ext cx="234950" cy="2349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A0020"/>
          </a:solidFill>
          <a:ln w="38100" cap="flat" cmpd="sng">
            <a:solidFill>
              <a:srgbClr val="FFFFFF"/>
            </a:solidFill>
            <a:prstDash val="solid"/>
            <a:round/>
            <a:headEnd/>
            <a:tailEnd/>
          </a:ln>
          <a:effectLst>
            <a:outerShdw blurRad="63500" dist="89803" dir="2700000" algn="ctr" rotWithShape="0">
              <a:srgbClr val="020009">
                <a:alpha val="74997"/>
              </a:srgbClr>
            </a:outerShdw>
          </a:effectLst>
        </p:spPr>
        <p:txBody>
          <a:bodyPr lIns="45719" tIns="45719" rIns="45719" bIns="45719" anchor="ctr"/>
          <a:lstStyle/>
          <a:p>
            <a:pPr defTabSz="457200">
              <a:defRPr/>
            </a:pPr>
            <a:endParaRPr lang="en-US">
              <a:solidFill>
                <a:srgbClr val="FFFFFF"/>
              </a:solidFill>
              <a:latin typeface="Helvetica" charset="0"/>
              <a:ea typeface="ＭＳ Ｐゴシック" charset="0"/>
              <a:sym typeface="Helvetica" charset="0"/>
            </a:endParaRPr>
          </a:p>
        </p:txBody>
      </p:sp>
      <p:sp>
        <p:nvSpPr>
          <p:cNvPr id="109573" name="AutoShape 5"/>
          <p:cNvSpPr>
            <a:spLocks/>
          </p:cNvSpPr>
          <p:nvPr/>
        </p:nvSpPr>
        <p:spPr bwMode="auto">
          <a:xfrm>
            <a:off x="2224088" y="781050"/>
            <a:ext cx="2363787" cy="1263650"/>
          </a:xfrm>
          <a:custGeom>
            <a:avLst/>
            <a:gdLst>
              <a:gd name="T0" fmla="*/ 1181894 w 21600"/>
              <a:gd name="T1" fmla="*/ 631825 h 21600"/>
              <a:gd name="T2" fmla="*/ 1181894 w 21600"/>
              <a:gd name="T3" fmla="*/ 631825 h 21600"/>
              <a:gd name="T4" fmla="*/ 1181894 w 21600"/>
              <a:gd name="T5" fmla="*/ 631825 h 21600"/>
              <a:gd name="T6" fmla="*/ 1181894 w 21600"/>
              <a:gd name="T7" fmla="*/ 6318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outerShdw dist="35921" dir="2700000" algn="ctr" rotWithShape="0">
              <a:srgbClr val="02000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algn="ctr" eaLnBrk="1">
              <a:lnSpc>
                <a:spcPct val="115000"/>
              </a:lnSpc>
              <a:spcBef>
                <a:spcPts val="1000"/>
              </a:spcBef>
            </a:pPr>
            <a:r>
              <a:rPr lang="en-US" altLang="en-US" sz="2000">
                <a:solidFill>
                  <a:srgbClr val="FFFFFF"/>
                </a:solidFill>
                <a:latin typeface="SimSun" pitchFamily="2" charset="-122"/>
                <a:ea typeface="SimSun" pitchFamily="2" charset="-122"/>
                <a:sym typeface="SimSun" pitchFamily="2" charset="-122"/>
              </a:rPr>
              <a:t>·</a:t>
            </a:r>
            <a:r>
              <a:rPr lang="ja-JP" altLang="en-US" sz="2000">
                <a:solidFill>
                  <a:srgbClr val="FFFFFF"/>
                </a:solidFill>
                <a:latin typeface="SimSun" pitchFamily="2" charset="-122"/>
                <a:ea typeface="SimSun" pitchFamily="2" charset="-122"/>
                <a:sym typeface="SimSun" pitchFamily="2" charset="-122"/>
              </a:rPr>
              <a:t>马其顿</a:t>
            </a:r>
            <a:r>
              <a:rPr lang="en-US" altLang="ja-JP" sz="2000">
                <a:solidFill>
                  <a:srgbClr val="FFFFFF"/>
                </a:solidFill>
                <a:latin typeface="SimSun" pitchFamily="2" charset="-122"/>
                <a:ea typeface="SimSun" pitchFamily="2" charset="-122"/>
                <a:sym typeface="SimSun" pitchFamily="2" charset="-122"/>
              </a:rPr>
              <a:t>	</a:t>
            </a:r>
          </a:p>
          <a:p>
            <a:pPr algn="ctr" eaLnBrk="1">
              <a:lnSpc>
                <a:spcPct val="115000"/>
              </a:lnSpc>
              <a:spcBef>
                <a:spcPts val="1000"/>
              </a:spcBef>
            </a:pPr>
            <a:r>
              <a:rPr lang="ja-JP" altLang="en-US" sz="2000">
                <a:solidFill>
                  <a:srgbClr val="FFFFFF"/>
                </a:solidFill>
                <a:latin typeface="SimSun" pitchFamily="2" charset="-122"/>
                <a:ea typeface="SimSun" pitchFamily="2" charset="-122"/>
                <a:sym typeface="SimSun" pitchFamily="2" charset="-122"/>
              </a:rPr>
              <a:t>保罗写提摩太前书</a:t>
            </a:r>
            <a:endParaRPr lang="en-US" altLang="ja-JP" sz="2000">
              <a:solidFill>
                <a:srgbClr val="FFFFFF"/>
              </a:solidFill>
              <a:latin typeface="SimSun" pitchFamily="2" charset="-122"/>
              <a:ea typeface="SimSun" pitchFamily="2" charset="-122"/>
              <a:sym typeface="SimSun" pitchFamily="2" charset="-122"/>
            </a:endParaRPr>
          </a:p>
          <a:p>
            <a:pPr algn="ctr" eaLnBrk="1">
              <a:lnSpc>
                <a:spcPct val="115000"/>
              </a:lnSpc>
              <a:spcBef>
                <a:spcPts val="1000"/>
              </a:spcBef>
            </a:pPr>
            <a:r>
              <a:rPr lang="ja-JP" altLang="en-US" sz="2000">
                <a:solidFill>
                  <a:srgbClr val="FFFFFF"/>
                </a:solidFill>
                <a:latin typeface="SimSun" pitchFamily="2" charset="-122"/>
                <a:ea typeface="SimSun" pitchFamily="2" charset="-122"/>
                <a:sym typeface="SimSun" pitchFamily="2" charset="-122"/>
              </a:rPr>
              <a:t>主后</a:t>
            </a:r>
            <a:r>
              <a:rPr lang="en-US" altLang="ja-JP" sz="2000">
                <a:solidFill>
                  <a:srgbClr val="FFFFFF"/>
                </a:solidFill>
                <a:latin typeface="SimSun" pitchFamily="2" charset="-122"/>
                <a:ea typeface="SimSun" pitchFamily="2" charset="-122"/>
                <a:sym typeface="SimSun" pitchFamily="2" charset="-122"/>
              </a:rPr>
              <a:t>62</a:t>
            </a:r>
            <a:endParaRPr lang="en-US" altLang="en-US"/>
          </a:p>
        </p:txBody>
      </p:sp>
      <p:sp>
        <p:nvSpPr>
          <p:cNvPr id="109574" name="AutoShape 6"/>
          <p:cNvSpPr>
            <a:spLocks/>
          </p:cNvSpPr>
          <p:nvPr/>
        </p:nvSpPr>
        <p:spPr bwMode="auto">
          <a:xfrm>
            <a:off x="6267450" y="3182938"/>
            <a:ext cx="2703513" cy="1341437"/>
          </a:xfrm>
          <a:custGeom>
            <a:avLst/>
            <a:gdLst>
              <a:gd name="T0" fmla="*/ 1351757 w 21600"/>
              <a:gd name="T1" fmla="*/ 670719 h 21600"/>
              <a:gd name="T2" fmla="*/ 1351757 w 21600"/>
              <a:gd name="T3" fmla="*/ 670719 h 21600"/>
              <a:gd name="T4" fmla="*/ 1351757 w 21600"/>
              <a:gd name="T5" fmla="*/ 670719 h 21600"/>
              <a:gd name="T6" fmla="*/ 1351757 w 21600"/>
              <a:gd name="T7" fmla="*/ 6707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outerShdw dist="35921" dir="2700000" algn="ctr" rotWithShape="0">
              <a:srgbClr val="020009">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en-US" altLang="en-US" sz="2200">
                <a:solidFill>
                  <a:srgbClr val="FFFFFF"/>
                </a:solidFill>
                <a:latin typeface="SimSun" pitchFamily="2" charset="-122"/>
                <a:ea typeface="SimSun" pitchFamily="2" charset="-122"/>
                <a:sym typeface="SimSun" pitchFamily="2" charset="-122"/>
              </a:rPr>
              <a:t>·</a:t>
            </a:r>
            <a:r>
              <a:rPr lang="ja-JP" altLang="en-US" sz="2200">
                <a:solidFill>
                  <a:srgbClr val="FFFFFF"/>
                </a:solidFill>
                <a:latin typeface="SimSun" pitchFamily="2" charset="-122"/>
                <a:ea typeface="SimSun" pitchFamily="2" charset="-122"/>
                <a:sym typeface="SimSun" pitchFamily="2" charset="-122"/>
              </a:rPr>
              <a:t>该撒利亚</a:t>
            </a:r>
            <a:r>
              <a:rPr lang="en-US" altLang="ja-JP" sz="2200">
                <a:solidFill>
                  <a:srgbClr val="FFFFFF"/>
                </a:solidFill>
                <a:latin typeface="SimSun" pitchFamily="2" charset="-122"/>
                <a:ea typeface="SimSun" pitchFamily="2" charset="-122"/>
                <a:sym typeface="SimSun" pitchFamily="2" charset="-122"/>
              </a:rPr>
              <a:t>	 </a:t>
            </a:r>
          </a:p>
          <a:p>
            <a:pPr eaLnBrk="1">
              <a:lnSpc>
                <a:spcPct val="115000"/>
              </a:lnSpc>
              <a:spcBef>
                <a:spcPts val="1000"/>
              </a:spcBef>
            </a:pPr>
            <a:r>
              <a:rPr lang="ja-JP" altLang="en-US" sz="2200">
                <a:solidFill>
                  <a:srgbClr val="FFFFFF"/>
                </a:solidFill>
                <a:latin typeface="SimSun" pitchFamily="2" charset="-122"/>
                <a:ea typeface="SimSun" pitchFamily="2" charset="-122"/>
                <a:sym typeface="SimSun" pitchFamily="2" charset="-122"/>
              </a:rPr>
              <a:t>路加福音写成</a:t>
            </a:r>
            <a:r>
              <a:rPr lang="en-US" altLang="ja-JP" sz="2200">
                <a:solidFill>
                  <a:srgbClr val="FFFFFF"/>
                </a:solidFill>
                <a:latin typeface="SimSun" pitchFamily="2" charset="-122"/>
                <a:ea typeface="SimSun" pitchFamily="2" charset="-122"/>
                <a:sym typeface="SimSun" pitchFamily="2" charset="-122"/>
              </a:rPr>
              <a:t>	</a:t>
            </a:r>
          </a:p>
          <a:p>
            <a:pPr eaLnBrk="1">
              <a:lnSpc>
                <a:spcPct val="115000"/>
              </a:lnSpc>
              <a:spcBef>
                <a:spcPts val="1000"/>
              </a:spcBef>
            </a:pPr>
            <a:r>
              <a:rPr lang="ja-JP" altLang="en-US" sz="2200">
                <a:solidFill>
                  <a:srgbClr val="FFFFFF"/>
                </a:solidFill>
                <a:latin typeface="SimSun" pitchFamily="2" charset="-122"/>
                <a:ea typeface="SimSun" pitchFamily="2" charset="-122"/>
                <a:sym typeface="SimSun" pitchFamily="2" charset="-122"/>
              </a:rPr>
              <a:t>主后</a:t>
            </a:r>
            <a:r>
              <a:rPr lang="en-US" altLang="ja-JP" sz="2200">
                <a:solidFill>
                  <a:srgbClr val="FFFFFF"/>
                </a:solidFill>
                <a:latin typeface="SimSun" pitchFamily="2" charset="-122"/>
                <a:ea typeface="SimSun" pitchFamily="2" charset="-122"/>
                <a:sym typeface="SimSun" pitchFamily="2" charset="-122"/>
              </a:rPr>
              <a:t>57-59</a:t>
            </a:r>
            <a:endParaRPr lang="en-US" altLang="en-US"/>
          </a:p>
        </p:txBody>
      </p:sp>
      <p:sp>
        <p:nvSpPr>
          <p:cNvPr id="109575" name="AutoShape 7"/>
          <p:cNvSpPr>
            <a:spLocks/>
          </p:cNvSpPr>
          <p:nvPr/>
        </p:nvSpPr>
        <p:spPr bwMode="auto">
          <a:xfrm>
            <a:off x="4495800" y="136525"/>
            <a:ext cx="4495800" cy="2000250"/>
          </a:xfrm>
          <a:custGeom>
            <a:avLst/>
            <a:gdLst>
              <a:gd name="T0" fmla="*/ 2247900 w 21600"/>
              <a:gd name="T1" fmla="*/ 1000125 h 21600"/>
              <a:gd name="T2" fmla="*/ 2247900 w 21600"/>
              <a:gd name="T3" fmla="*/ 1000125 h 21600"/>
              <a:gd name="T4" fmla="*/ 2247900 w 21600"/>
              <a:gd name="T5" fmla="*/ 1000125 h 21600"/>
              <a:gd name="T6" fmla="*/ 2247900 w 21600"/>
              <a:gd name="T7" fmla="*/ 10001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7B00E4"/>
          </a:solidFill>
          <a:ln>
            <a:noFill/>
          </a:ln>
          <a:effectLst>
            <a:outerShdw dist="35921" dir="2700000" algn="ctr" rotWithShape="0">
              <a:srgbClr val="020009">
                <a:alpha val="74997"/>
              </a:srgbClr>
            </a:outerShdw>
          </a:effectLst>
          <a:extLs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300">
                <a:solidFill>
                  <a:srgbClr val="FFFFFF"/>
                </a:solidFill>
                <a:latin typeface="SimSun" pitchFamily="2" charset="-122"/>
                <a:ea typeface="SimSun" pitchFamily="2" charset="-122"/>
                <a:sym typeface="SimSun" pitchFamily="2" charset="-122"/>
              </a:rPr>
              <a:t>因为经上说：「牛在场上踹谷的时候，不可笼住它的嘴。又说：</a:t>
            </a:r>
            <a:r>
              <a:rPr lang="en-US" altLang="ja-JP" sz="2300">
                <a:solidFill>
                  <a:srgbClr val="FFFFFF"/>
                </a:solidFill>
                <a:latin typeface="SimSun" pitchFamily="2" charset="-122"/>
                <a:ea typeface="SimSun" pitchFamily="2" charset="-122"/>
                <a:sym typeface="SimSun" pitchFamily="2" charset="-122"/>
              </a:rPr>
              <a:t>『</a:t>
            </a:r>
            <a:r>
              <a:rPr lang="ja-JP" altLang="en-US" sz="2300">
                <a:solidFill>
                  <a:srgbClr val="FFD940"/>
                </a:solidFill>
                <a:latin typeface="SimSun" pitchFamily="2" charset="-122"/>
                <a:ea typeface="SimSun" pitchFamily="2" charset="-122"/>
                <a:sym typeface="SimSun" pitchFamily="2" charset="-122"/>
              </a:rPr>
              <a:t>工人得工价是应当的</a:t>
            </a:r>
            <a:r>
              <a:rPr lang="en-US" altLang="ja-JP" sz="2300">
                <a:solidFill>
                  <a:srgbClr val="FFD940"/>
                </a:solidFill>
                <a:latin typeface="SimSun" pitchFamily="2" charset="-122"/>
                <a:ea typeface="SimSun" pitchFamily="2" charset="-122"/>
                <a:sym typeface="SimSun" pitchFamily="2" charset="-122"/>
              </a:rPr>
              <a:t>』</a:t>
            </a:r>
            <a:r>
              <a:rPr lang="ja-JP" altLang="en-US" sz="2300">
                <a:solidFill>
                  <a:srgbClr val="FFD940"/>
                </a:solidFill>
                <a:latin typeface="SimSun" pitchFamily="2" charset="-122"/>
                <a:ea typeface="SimSun" pitchFamily="2" charset="-122"/>
                <a:sym typeface="SimSun" pitchFamily="2" charset="-122"/>
              </a:rPr>
              <a:t>。</a:t>
            </a:r>
            <a:r>
              <a:rPr lang="ja-JP" altLang="en-US" sz="2300">
                <a:solidFill>
                  <a:srgbClr val="FFFFFF"/>
                </a:solidFill>
                <a:latin typeface="SimSun" pitchFamily="2" charset="-122"/>
                <a:ea typeface="SimSun" pitchFamily="2" charset="-122"/>
                <a:sym typeface="SimSun" pitchFamily="2" charset="-122"/>
              </a:rPr>
              <a:t>」（提前</a:t>
            </a:r>
            <a:r>
              <a:rPr lang="en-US" altLang="ja-JP" sz="2300">
                <a:solidFill>
                  <a:srgbClr val="FFFFFF"/>
                </a:solidFill>
                <a:latin typeface="SimSun" pitchFamily="2" charset="-122"/>
                <a:ea typeface="SimSun" pitchFamily="2" charset="-122"/>
                <a:sym typeface="SimSun" pitchFamily="2" charset="-122"/>
              </a:rPr>
              <a:t>5:18</a:t>
            </a:r>
            <a:r>
              <a:rPr lang="ja-JP" altLang="en-US" sz="2300">
                <a:solidFill>
                  <a:srgbClr val="FFFFFF"/>
                </a:solidFill>
                <a:latin typeface="SimSun" pitchFamily="2" charset="-122"/>
                <a:ea typeface="SimSun" pitchFamily="2" charset="-122"/>
                <a:sym typeface="SimSun" pitchFamily="2" charset="-122"/>
              </a:rPr>
              <a:t>）</a:t>
            </a:r>
            <a:endParaRPr lang="en-US" altLang="en-US" sz="2300">
              <a:solidFill>
                <a:srgbClr val="FFFFFF"/>
              </a:solidFill>
              <a:latin typeface="SimSun" pitchFamily="2" charset="-122"/>
              <a:ea typeface="SimSun" pitchFamily="2" charset="-122"/>
              <a:sym typeface="SimSun" pitchFamily="2" charset="-122"/>
            </a:endParaRPr>
          </a:p>
        </p:txBody>
      </p:sp>
      <p:sp>
        <p:nvSpPr>
          <p:cNvPr id="109576" name="AutoShape 8"/>
          <p:cNvSpPr>
            <a:spLocks/>
          </p:cNvSpPr>
          <p:nvPr/>
        </p:nvSpPr>
        <p:spPr bwMode="auto">
          <a:xfrm>
            <a:off x="282575" y="2616200"/>
            <a:ext cx="4191000" cy="247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020009"/>
          </a:solidFill>
          <a:ln>
            <a:noFill/>
          </a:ln>
          <a:effectLst>
            <a:outerShdw blurRad="63500" dist="53882" dir="2700000" algn="ctr" rotWithShape="0">
              <a:srgbClr val="020009">
                <a:alpha val="74997"/>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36809" tIns="36809" rIns="36809" bIns="3680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5000">
                <a:solidFill>
                  <a:srgbClr val="FFE680"/>
                </a:solidFill>
                <a:latin typeface="SimSun" pitchFamily="2" charset="-122"/>
                <a:ea typeface="SimSun" pitchFamily="2" charset="-122"/>
                <a:sym typeface="SimSun" pitchFamily="2" charset="-122"/>
              </a:rPr>
              <a:t>保罗在五年里称路加福音为</a:t>
            </a:r>
            <a:endParaRPr lang="en-US" altLang="ja-JP" sz="5000">
              <a:solidFill>
                <a:srgbClr val="FFE680"/>
              </a:solidFill>
              <a:latin typeface="SimSun" pitchFamily="2" charset="-122"/>
              <a:ea typeface="SimSun" pitchFamily="2" charset="-122"/>
              <a:sym typeface="SimSun" pitchFamily="2" charset="-122"/>
            </a:endParaRPr>
          </a:p>
          <a:p>
            <a:pPr eaLnBrk="1">
              <a:lnSpc>
                <a:spcPct val="115000"/>
              </a:lnSpc>
              <a:spcBef>
                <a:spcPts val="1000"/>
              </a:spcBef>
            </a:pPr>
            <a:r>
              <a:rPr lang="en-US" altLang="en-US" sz="5000">
                <a:solidFill>
                  <a:srgbClr val="FFE680"/>
                </a:solidFill>
                <a:latin typeface="SimSun" pitchFamily="2" charset="-122"/>
                <a:ea typeface="SimSun" pitchFamily="2" charset="-122"/>
                <a:sym typeface="SimSun" pitchFamily="2" charset="-122"/>
              </a:rPr>
              <a:t>   </a:t>
            </a:r>
            <a:r>
              <a:rPr lang="ja-JP" altLang="en-US" sz="5000">
                <a:solidFill>
                  <a:srgbClr val="FFE680"/>
                </a:solidFill>
                <a:latin typeface="SimSun" pitchFamily="2" charset="-122"/>
                <a:ea typeface="SimSun" pitchFamily="2" charset="-122"/>
                <a:sym typeface="SimSun" pitchFamily="2" charset="-122"/>
              </a:rPr>
              <a:t>“圣经”</a:t>
            </a:r>
            <a:endParaRPr lang="en-US" altLang="en-US"/>
          </a:p>
        </p:txBody>
      </p:sp>
      <p:sp>
        <p:nvSpPr>
          <p:cNvPr id="109577" name="AutoShape 9"/>
          <p:cNvSpPr>
            <a:spLocks/>
          </p:cNvSpPr>
          <p:nvPr/>
        </p:nvSpPr>
        <p:spPr bwMode="auto">
          <a:xfrm>
            <a:off x="4495800" y="4724400"/>
            <a:ext cx="4495800" cy="241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00E4"/>
          </a:solidFill>
          <a:ln>
            <a:noFill/>
          </a:ln>
          <a:effectLst>
            <a:outerShdw blurRad="63500" dist="107763" dir="18900000" algn="ctr" rotWithShape="0">
              <a:srgbClr val="000000">
                <a:alpha val="74997"/>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45719" tIns="45719" rIns="45719" bIns="45719"/>
          <a:lstStyle>
            <a:lvl1pPr defTabSz="457200" eaLnBrk="0">
              <a:defRPr sz="2400">
                <a:solidFill>
                  <a:srgbClr val="000000"/>
                </a:solidFill>
                <a:latin typeface="Arial" pitchFamily="34" charset="0"/>
                <a:ea typeface="MS PGothic" pitchFamily="34" charset="-128"/>
                <a:sym typeface="Arial" pitchFamily="34" charset="0"/>
              </a:defRPr>
            </a:lvl1pPr>
            <a:lvl2pPr marL="742950" indent="-285750" defTabSz="457200" eaLnBrk="0">
              <a:defRPr sz="2400">
                <a:solidFill>
                  <a:srgbClr val="000000"/>
                </a:solidFill>
                <a:latin typeface="Arial" pitchFamily="34" charset="0"/>
                <a:ea typeface="MS PGothic" pitchFamily="34" charset="-128"/>
                <a:sym typeface="Arial" pitchFamily="34" charset="0"/>
              </a:defRPr>
            </a:lvl2pPr>
            <a:lvl3pPr marL="1143000" indent="-228600" defTabSz="457200" eaLnBrk="0">
              <a:defRPr sz="2400">
                <a:solidFill>
                  <a:srgbClr val="000000"/>
                </a:solidFill>
                <a:latin typeface="Arial" pitchFamily="34" charset="0"/>
                <a:ea typeface="MS PGothic" pitchFamily="34" charset="-128"/>
                <a:sym typeface="Arial" pitchFamily="34" charset="0"/>
              </a:defRPr>
            </a:lvl3pPr>
            <a:lvl4pPr marL="1600200" indent="-228600" defTabSz="457200" eaLnBrk="0">
              <a:defRPr sz="2400">
                <a:solidFill>
                  <a:srgbClr val="000000"/>
                </a:solidFill>
                <a:latin typeface="Arial" pitchFamily="34" charset="0"/>
                <a:ea typeface="MS PGothic" pitchFamily="34" charset="-128"/>
                <a:sym typeface="Arial" pitchFamily="34" charset="0"/>
              </a:defRPr>
            </a:lvl4pPr>
            <a:lvl5pPr marL="2057400" indent="-228600" defTabSz="457200" eaLnBrk="0">
              <a:defRPr sz="2400">
                <a:solidFill>
                  <a:srgbClr val="000000"/>
                </a:solidFill>
                <a:latin typeface="Arial" pitchFamily="34" charset="0"/>
                <a:ea typeface="MS PGothic" pitchFamily="34" charset="-128"/>
                <a:sym typeface="Arial" pitchFamily="34" charset="0"/>
              </a:defRPr>
            </a:lvl5pPr>
            <a:lvl6pPr marL="25146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6pPr>
            <a:lvl7pPr marL="29718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7pPr>
            <a:lvl8pPr marL="34290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8pPr>
            <a:lvl9pPr marL="3886200" indent="-228600" defTabSz="457200" eaLnBrk="0" fontAlgn="base" hangingPunct="0">
              <a:spcBef>
                <a:spcPct val="0"/>
              </a:spcBef>
              <a:spcAft>
                <a:spcPct val="0"/>
              </a:spcAft>
              <a:defRPr sz="2400">
                <a:solidFill>
                  <a:srgbClr val="000000"/>
                </a:solidFill>
                <a:latin typeface="Arial" pitchFamily="34" charset="0"/>
                <a:ea typeface="MS PGothic" pitchFamily="34" charset="-128"/>
                <a:sym typeface="Arial" pitchFamily="34" charset="0"/>
              </a:defRPr>
            </a:lvl9pPr>
          </a:lstStyle>
          <a:p>
            <a:pPr eaLnBrk="1">
              <a:lnSpc>
                <a:spcPct val="115000"/>
              </a:lnSpc>
              <a:spcBef>
                <a:spcPts val="1000"/>
              </a:spcBef>
            </a:pPr>
            <a:r>
              <a:rPr lang="ja-JP" altLang="en-US" sz="2800">
                <a:solidFill>
                  <a:srgbClr val="FFFFFF"/>
                </a:solidFill>
                <a:latin typeface="SimSun" pitchFamily="2" charset="-122"/>
                <a:ea typeface="SimSun" pitchFamily="2" charset="-122"/>
                <a:sym typeface="SimSun" pitchFamily="2" charset="-122"/>
              </a:rPr>
              <a:t>「你们要住在那家，吃喝他们所供给的，因为</a:t>
            </a:r>
            <a:r>
              <a:rPr lang="ja-JP" altLang="en-US" sz="2800">
                <a:solidFill>
                  <a:srgbClr val="FFD940"/>
                </a:solidFill>
                <a:latin typeface="SimSun" pitchFamily="2" charset="-122"/>
                <a:ea typeface="SimSun" pitchFamily="2" charset="-122"/>
                <a:sym typeface="SimSun" pitchFamily="2" charset="-122"/>
              </a:rPr>
              <a:t>工人得工价是应当的</a:t>
            </a:r>
            <a:r>
              <a:rPr lang="en-US" altLang="ja-JP" sz="2800">
                <a:solidFill>
                  <a:srgbClr val="FFD940"/>
                </a:solidFill>
                <a:latin typeface="SimSun" pitchFamily="2" charset="-122"/>
                <a:ea typeface="SimSun" pitchFamily="2" charset="-122"/>
                <a:sym typeface="SimSun" pitchFamily="2" charset="-122"/>
              </a:rPr>
              <a:t>……</a:t>
            </a:r>
            <a:r>
              <a:rPr lang="ja-JP" altLang="en-US" sz="2800">
                <a:solidFill>
                  <a:srgbClr val="FFD940"/>
                </a:solidFill>
                <a:latin typeface="SimSun" pitchFamily="2" charset="-122"/>
                <a:ea typeface="SimSun" pitchFamily="2" charset="-122"/>
                <a:sym typeface="SimSun" pitchFamily="2" charset="-122"/>
              </a:rPr>
              <a:t>」</a:t>
            </a:r>
            <a:r>
              <a:rPr lang="ja-JP" altLang="en-US" sz="2800">
                <a:solidFill>
                  <a:srgbClr val="FFFFFF"/>
                </a:solidFill>
                <a:latin typeface="SimSun" pitchFamily="2" charset="-122"/>
                <a:ea typeface="SimSun" pitchFamily="2" charset="-122"/>
                <a:sym typeface="SimSun" pitchFamily="2" charset="-122"/>
              </a:rPr>
              <a:t>（路</a:t>
            </a:r>
            <a:r>
              <a:rPr lang="en-US" altLang="ja-JP" sz="2800">
                <a:solidFill>
                  <a:srgbClr val="FFFFFF"/>
                </a:solidFill>
                <a:latin typeface="SimSun" pitchFamily="2" charset="-122"/>
                <a:ea typeface="SimSun" pitchFamily="2" charset="-122"/>
                <a:sym typeface="SimSun" pitchFamily="2" charset="-122"/>
              </a:rPr>
              <a:t>10:7</a:t>
            </a:r>
            <a:r>
              <a:rPr lang="ja-JP" altLang="en-US" sz="2800">
                <a:solidFill>
                  <a:srgbClr val="FFFFFF"/>
                </a:solidFill>
                <a:latin typeface="SimSun" pitchFamily="2" charset="-122"/>
                <a:ea typeface="SimSun" pitchFamily="2" charset="-122"/>
                <a:sym typeface="SimSun" pitchFamily="2" charset="-122"/>
              </a:rPr>
              <a:t>）</a:t>
            </a:r>
            <a:endParaRPr lang="en-US" altLang="en-US" sz="2800">
              <a:solidFill>
                <a:srgbClr val="FFFFFF"/>
              </a:solidFill>
              <a:latin typeface="SimSun" pitchFamily="2" charset="-122"/>
              <a:ea typeface="SimSun" pitchFamily="2" charset="-122"/>
              <a:sym typeface="SimSun"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p:cTn id="7" dur="500" fill="hold"/>
                                        <p:tgtEl>
                                          <p:spTgt spid="109571"/>
                                        </p:tgtEl>
                                        <p:attrNameLst>
                                          <p:attrName>ppt_w</p:attrName>
                                        </p:attrNameLst>
                                      </p:cBhvr>
                                      <p:tavLst>
                                        <p:tav tm="0">
                                          <p:val>
                                            <p:strVal val="4*#ppt_w"/>
                                          </p:val>
                                        </p:tav>
                                        <p:tav tm="100000">
                                          <p:val>
                                            <p:strVal val="#ppt_w"/>
                                          </p:val>
                                        </p:tav>
                                      </p:tavLst>
                                    </p:anim>
                                    <p:anim calcmode="lin" valueType="num">
                                      <p:cBhvr>
                                        <p:cTn id="8" dur="500" fill="hold"/>
                                        <p:tgtEl>
                                          <p:spTgt spid="109571"/>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109572"/>
                                        </p:tgtEl>
                                        <p:attrNameLst>
                                          <p:attrName>style.visibility</p:attrName>
                                        </p:attrNameLst>
                                      </p:cBhvr>
                                      <p:to>
                                        <p:strVal val="visible"/>
                                      </p:to>
                                    </p:set>
                                    <p:anim calcmode="lin" valueType="num">
                                      <p:cBhvr>
                                        <p:cTn id="13" dur="500" fill="hold"/>
                                        <p:tgtEl>
                                          <p:spTgt spid="109572"/>
                                        </p:tgtEl>
                                        <p:attrNameLst>
                                          <p:attrName>ppt_w</p:attrName>
                                        </p:attrNameLst>
                                      </p:cBhvr>
                                      <p:tavLst>
                                        <p:tav tm="0">
                                          <p:val>
                                            <p:strVal val="4*#ppt_w"/>
                                          </p:val>
                                        </p:tav>
                                        <p:tav tm="100000">
                                          <p:val>
                                            <p:strVal val="#ppt_w"/>
                                          </p:val>
                                        </p:tav>
                                      </p:tavLst>
                                    </p:anim>
                                    <p:anim calcmode="lin" valueType="num">
                                      <p:cBhvr>
                                        <p:cTn id="14" dur="500" fill="hold"/>
                                        <p:tgtEl>
                                          <p:spTgt spid="109572"/>
                                        </p:tgtEl>
                                        <p:attrNameLst>
                                          <p:attrName>ppt_h</p:attrName>
                                        </p:attrNameLst>
                                      </p:cBhvr>
                                      <p:tavLst>
                                        <p:tav tm="0">
                                          <p:val>
                                            <p:strVal val="4*#ppt_h"/>
                                          </p:val>
                                        </p:tav>
                                        <p:tav tm="100000">
                                          <p:val>
                                            <p:strVal val="#ppt_h"/>
                                          </p:val>
                                        </p:tav>
                                      </p:tavLst>
                                    </p:anim>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09573"/>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10957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957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957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9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utoUpdateAnimBg="0"/>
      <p:bldP spid="109574" grpId="0" autoUpdateAnimBg="0"/>
      <p:bldP spid="109575" grpId="0" animBg="1" autoUpdateAnimBg="0"/>
      <p:bldP spid="109576" grpId="0" animBg="1" autoUpdateAnimBg="0"/>
      <p:bldP spid="109577"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algn="ctr" hangingPunct="1"/>
            <a:endParaRPr lang="en-US" b="1">
              <a:latin typeface="Arial" charset="0"/>
              <a:ea typeface="ＭＳ Ｐゴシック" charset="0"/>
              <a:cs typeface="ＭＳ Ｐゴシック" charset="0"/>
            </a:endParaRPr>
          </a:p>
        </p:txBody>
      </p:sp>
      <p:sp>
        <p:nvSpPr>
          <p:cNvPr id="265219" name="Title 2"/>
          <p:cNvSpPr>
            <a:spLocks noGrp="1"/>
          </p:cNvSpPr>
          <p:nvPr>
            <p:ph type="title" idx="4294967295"/>
          </p:nvPr>
        </p:nvSpPr>
        <p:spPr>
          <a:xfrm>
            <a:off x="0" y="1168399"/>
            <a:ext cx="9144000" cy="2401711"/>
          </a:xfrm>
        </p:spPr>
        <p:txBody>
          <a:bodyPr/>
          <a:lstStyle/>
          <a:p>
            <a:r>
              <a:rPr lang="en-US" sz="8800" dirty="0">
                <a:solidFill>
                  <a:schemeClr val="tx1"/>
                </a:solidFill>
                <a:latin typeface="Arial" charset="0"/>
                <a:ea typeface="Osaka" charset="0"/>
                <a:cs typeface="Arial" charset="0"/>
              </a:rPr>
              <a:t>Slides on </a:t>
            </a:r>
            <a:br>
              <a:rPr lang="en-US" sz="8800" dirty="0">
                <a:solidFill>
                  <a:schemeClr val="tx1"/>
                </a:solidFill>
                <a:latin typeface="Arial" charset="0"/>
                <a:ea typeface="Osaka" charset="0"/>
                <a:cs typeface="Arial" charset="0"/>
              </a:rPr>
            </a:br>
            <a:r>
              <a:rPr lang="zh-CN" altLang="en-US" sz="8800" dirty="0">
                <a:solidFill>
                  <a:schemeClr val="bg1"/>
                </a:solidFill>
                <a:latin typeface="Arial" charset="0"/>
                <a:ea typeface="Osaka" charset="0"/>
                <a:cs typeface="Arial" charset="0"/>
              </a:rPr>
              <a:t>提摩太前</a:t>
            </a:r>
            <a:r>
              <a:rPr lang="en-US" sz="8800" dirty="0">
                <a:solidFill>
                  <a:schemeClr val="bg1"/>
                </a:solidFill>
                <a:latin typeface="Arial" charset="0"/>
                <a:ea typeface="Osaka" charset="0"/>
                <a:cs typeface="Arial" charset="0"/>
              </a:rPr>
              <a:t> 6</a:t>
            </a:r>
          </a:p>
        </p:txBody>
      </p:sp>
    </p:spTree>
    <p:extLst>
      <p:ext uri="{BB962C8B-B14F-4D97-AF65-F5344CB8AC3E}">
        <p14:creationId xmlns:p14="http://schemas.microsoft.com/office/powerpoint/2010/main" val="12161853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g.imgix.net/is-the-love-of-money-really-the-root-of-all-evils-b1zeybvj-en/landscape/is-the-love-of-money-really-the-root-of-all-evils-b1zeybvj.jpg?ts=1485986953&amp;ixlib=rails-3.0.2&amp;auto=format%2Ccompress&amp;fit=min&amp;w=700&amp;h=394&amp;dpr=2&amp;ch=Width%2CDPR">
            <a:extLst>
              <a:ext uri="{FF2B5EF4-FFF2-40B4-BE49-F238E27FC236}">
                <a16:creationId xmlns:a16="http://schemas.microsoft.com/office/drawing/2014/main" id="{08DE770B-034D-884C-BD3A-D84512094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4958" cy="508518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578087" y="49784"/>
            <a:ext cx="5565913" cy="4891384"/>
          </a:xfrm>
          <a:effectLst>
            <a:outerShdw blurRad="63500" dist="35921" dir="2700000" algn="ctr" rotWithShape="0">
              <a:schemeClr val="tx2">
                <a:alpha val="74998"/>
              </a:schemeClr>
            </a:outerShdw>
          </a:effectLst>
        </p:spPr>
        <p:txBody>
          <a:bodyPr anchor="t"/>
          <a:lstStyle/>
          <a:p>
            <a:pPr marL="1031875" indent="-1019175" algn="l">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V.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不要因为爱</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钱</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而毁了属灵生命</a:t>
            </a:r>
            <a:br>
              <a:rPr lang="en-US" altLang="zh-CN"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b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(6:11-21)</a:t>
            </a:r>
          </a:p>
        </p:txBody>
      </p:sp>
      <p:sp>
        <p:nvSpPr>
          <p:cNvPr id="4" name="Rectangle 2">
            <a:extLst>
              <a:ext uri="{FF2B5EF4-FFF2-40B4-BE49-F238E27FC236}">
                <a16:creationId xmlns:a16="http://schemas.microsoft.com/office/drawing/2014/main" id="{78A73DD9-83D1-5340-B760-B9F51821FF53}"/>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3741901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Grp="1" noChangeArrowheads="1"/>
          </p:cNvSpPr>
          <p:nvPr>
            <p:ph type="title"/>
          </p:nvPr>
        </p:nvSpPr>
        <p:spPr>
          <a:xfrm>
            <a:off x="1828800" y="455613"/>
            <a:ext cx="7097713" cy="1144587"/>
          </a:xfrm>
        </p:spPr>
        <p:txBody>
          <a:bodyPr lIns="0" tIns="0" rIns="0" bIns="0"/>
          <a:lstStyle/>
          <a:p>
            <a:pPr algn="ctr" defTabSz="914400" eaLnBrk="1"/>
            <a:r>
              <a:rPr lang="ja-JP" altLang="en-US" sz="5000">
                <a:solidFill>
                  <a:srgbClr val="006600"/>
                </a:solidFill>
                <a:latin typeface="SimSun" pitchFamily="2" charset="-122"/>
                <a:ea typeface="SimSun" pitchFamily="2" charset="-122"/>
                <a:sym typeface="SimSun" pitchFamily="2" charset="-122"/>
              </a:rPr>
              <a:t>假教义的结果</a:t>
            </a:r>
            <a:endParaRPr lang="en-US" altLang="en-US"/>
          </a:p>
        </p:txBody>
      </p:sp>
      <p:sp>
        <p:nvSpPr>
          <p:cNvPr id="110594" name="Rectangle 2"/>
          <p:cNvSpPr>
            <a:spLocks noGrp="1" noChangeArrowheads="1"/>
          </p:cNvSpPr>
          <p:nvPr>
            <p:ph type="body" idx="1"/>
          </p:nvPr>
        </p:nvSpPr>
        <p:spPr>
          <a:xfrm>
            <a:off x="685800" y="1981200"/>
            <a:ext cx="7772400" cy="4114800"/>
          </a:xfrm>
        </p:spPr>
        <p:txBody>
          <a:bodyPr lIns="0" tIns="0" rIns="0" bIns="0"/>
          <a:lstStyle/>
          <a:p>
            <a:pPr algn="just" defTabSz="914400" eaLnBrk="1">
              <a:spcBef>
                <a:spcPts val="700"/>
              </a:spcBef>
              <a:buFont typeface="Wingdings 2" pitchFamily="18" charset="2"/>
              <a:buChar char="Ò"/>
            </a:pPr>
            <a:r>
              <a:rPr lang="ja-JP" altLang="en-US" sz="3200">
                <a:latin typeface="SimSun" pitchFamily="2" charset="-122"/>
                <a:ea typeface="SimSun" pitchFamily="2" charset="-122"/>
                <a:sym typeface="SimSun" pitchFamily="2" charset="-122"/>
              </a:rPr>
              <a:t>起</a:t>
            </a:r>
            <a:r>
              <a:rPr lang="ja-JP" altLang="en-US" sz="3200">
                <a:solidFill>
                  <a:srgbClr val="0000CC"/>
                </a:solidFill>
                <a:latin typeface="SimSun" pitchFamily="2" charset="-122"/>
                <a:ea typeface="SimSun" pitchFamily="2" charset="-122"/>
                <a:sym typeface="SimSun" pitchFamily="2" charset="-122"/>
              </a:rPr>
              <a:t>争论</a:t>
            </a:r>
            <a:r>
              <a:rPr lang="ja-JP" altLang="en-US" sz="3200">
                <a:latin typeface="SimSun" pitchFamily="2" charset="-122"/>
                <a:ea typeface="SimSun" pitchFamily="2" charset="-122"/>
                <a:sym typeface="SimSun" pitchFamily="2" charset="-122"/>
              </a:rPr>
              <a:t>和</a:t>
            </a:r>
            <a:r>
              <a:rPr lang="ja-JP" altLang="en-US" sz="3200">
                <a:solidFill>
                  <a:srgbClr val="0000CC"/>
                </a:solidFill>
                <a:latin typeface="SimSun" pitchFamily="2" charset="-122"/>
                <a:ea typeface="SimSun" pitchFamily="2" charset="-122"/>
                <a:sym typeface="SimSun" pitchFamily="2" charset="-122"/>
              </a:rPr>
              <a:t>无效果的讨论</a:t>
            </a:r>
            <a:r>
              <a:rPr lang="ja-JP" altLang="en-US" sz="3200">
                <a:latin typeface="SimSun" pitchFamily="2" charset="-122"/>
                <a:ea typeface="SimSun" pitchFamily="2" charset="-122"/>
                <a:sym typeface="SimSun" pitchFamily="2" charset="-122"/>
              </a:rPr>
              <a:t>，对神的工作是毫无帮助的。</a:t>
            </a:r>
            <a:r>
              <a:rPr lang="en-US" altLang="ja-JP" sz="3200">
                <a:latin typeface="Arial" pitchFamily="34" charset="0"/>
                <a:cs typeface="Arial" pitchFamily="34" charset="0"/>
                <a:sym typeface="Arial" pitchFamily="34" charset="0"/>
              </a:rPr>
              <a:t>(1:4-6)</a:t>
            </a:r>
          </a:p>
          <a:p>
            <a:pPr algn="just" defTabSz="914400" eaLnBrk="1">
              <a:spcBef>
                <a:spcPts val="700"/>
              </a:spcBef>
              <a:buFont typeface="Wingdings 2" pitchFamily="18" charset="2"/>
              <a:buChar char="Ò"/>
            </a:pPr>
            <a:r>
              <a:rPr lang="ja-JP" altLang="en-US" sz="3200">
                <a:latin typeface="SimSun" pitchFamily="2" charset="-122"/>
                <a:ea typeface="SimSun" pitchFamily="2" charset="-122"/>
                <a:sym typeface="SimSun" pitchFamily="2" charset="-122"/>
              </a:rPr>
              <a:t>产生</a:t>
            </a:r>
            <a:r>
              <a:rPr lang="ja-JP" altLang="en-US" sz="3200">
                <a:solidFill>
                  <a:srgbClr val="0000CC"/>
                </a:solidFill>
                <a:latin typeface="SimSun" pitchFamily="2" charset="-122"/>
                <a:ea typeface="SimSun" pitchFamily="2" charset="-122"/>
                <a:sym typeface="SimSun" pitchFamily="2" charset="-122"/>
              </a:rPr>
              <a:t>妒忌，纷争，毁谤，恶意的猜疑</a:t>
            </a:r>
            <a:r>
              <a:rPr lang="ja-JP" altLang="en-US" sz="3200">
                <a:latin typeface="SimSun" pitchFamily="2" charset="-122"/>
                <a:ea typeface="SimSun" pitchFamily="2" charset="-122"/>
                <a:sym typeface="SimSun" pitchFamily="2" charset="-122"/>
              </a:rPr>
              <a:t>。</a:t>
            </a:r>
            <a:r>
              <a:rPr lang="en-US" altLang="ja-JP" sz="3200">
                <a:latin typeface="Arial" pitchFamily="34" charset="0"/>
                <a:cs typeface="Arial" pitchFamily="34" charset="0"/>
                <a:sym typeface="Arial" pitchFamily="34" charset="0"/>
              </a:rPr>
              <a:t> (6: 4,5)</a:t>
            </a:r>
          </a:p>
          <a:p>
            <a:pPr algn="just" defTabSz="914400" eaLnBrk="1">
              <a:spcBef>
                <a:spcPts val="700"/>
              </a:spcBef>
              <a:buFont typeface="Wingdings 2" pitchFamily="18" charset="2"/>
              <a:buChar char="Ò"/>
            </a:pPr>
            <a:r>
              <a:rPr lang="en-US" altLang="en-US" sz="3200">
                <a:latin typeface="Arial" pitchFamily="34" charset="0"/>
                <a:cs typeface="Arial" pitchFamily="34" charset="0"/>
                <a:sym typeface="Arial" pitchFamily="34" charset="0"/>
              </a:rPr>
              <a:t> </a:t>
            </a:r>
            <a:r>
              <a:rPr lang="ja-JP" altLang="en-US" sz="3200">
                <a:solidFill>
                  <a:srgbClr val="0000CC"/>
                </a:solidFill>
                <a:latin typeface="SimSun" pitchFamily="2" charset="-122"/>
                <a:ea typeface="SimSun" pitchFamily="2" charset="-122"/>
                <a:sym typeface="SimSun" pitchFamily="2" charset="-122"/>
              </a:rPr>
              <a:t>偏离</a:t>
            </a:r>
            <a:r>
              <a:rPr lang="ja-JP" altLang="en-US" sz="3200">
                <a:latin typeface="SimSun" pitchFamily="2" charset="-122"/>
                <a:ea typeface="SimSun" pitchFamily="2" charset="-122"/>
                <a:sym typeface="SimSun" pitchFamily="2" charset="-122"/>
              </a:rPr>
              <a:t>了真道</a:t>
            </a:r>
            <a:r>
              <a:rPr lang="en-US" altLang="ja-JP" sz="3200">
                <a:latin typeface="Arial" pitchFamily="34" charset="0"/>
                <a:cs typeface="Arial" pitchFamily="34" charset="0"/>
                <a:sym typeface="Arial" pitchFamily="34" charset="0"/>
              </a:rPr>
              <a:t>(6:21)</a:t>
            </a:r>
            <a:endParaRPr lang="en-US" altLang="en-US"/>
          </a:p>
        </p:txBody>
      </p:sp>
      <p:pic>
        <p:nvPicPr>
          <p:cNvPr id="110595" name="Picture 3" descr="BD05369_.pdf"/>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52800" y="5159375"/>
            <a:ext cx="1900238" cy="169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type="title"/>
          </p:nvPr>
        </p:nvSpPr>
        <p:spPr>
          <a:xfrm>
            <a:off x="1154113" y="455613"/>
            <a:ext cx="7772400" cy="1144587"/>
          </a:xfrm>
        </p:spPr>
        <p:txBody>
          <a:bodyPr lIns="0" tIns="0" rIns="0" bIns="0"/>
          <a:lstStyle/>
          <a:p>
            <a:pPr algn="ctr" defTabSz="914400" eaLnBrk="1"/>
            <a:r>
              <a:rPr lang="en-US" altLang="en-US" sz="5000" b="1">
                <a:solidFill>
                  <a:srgbClr val="006600"/>
                </a:solidFill>
                <a:latin typeface="Engravers MT Bold" charset="0"/>
                <a:sym typeface="Engravers MT Bold" charset="0"/>
              </a:rPr>
              <a:t>$$ </a:t>
            </a:r>
            <a:r>
              <a:rPr lang="ja-JP" altLang="en-US" sz="5000">
                <a:solidFill>
                  <a:srgbClr val="006600"/>
                </a:solidFill>
                <a:latin typeface="SimSun" pitchFamily="2" charset="-122"/>
                <a:ea typeface="SimSun" pitchFamily="2" charset="-122"/>
                <a:sym typeface="SimSun" pitchFamily="2" charset="-122"/>
              </a:rPr>
              <a:t>钱</a:t>
            </a:r>
            <a:r>
              <a:rPr lang="en-US" altLang="ja-JP" sz="5000" b="1">
                <a:solidFill>
                  <a:srgbClr val="006600"/>
                </a:solidFill>
                <a:latin typeface="Engravers MT Bold" charset="0"/>
                <a:sym typeface="Engravers MT Bold" charset="0"/>
              </a:rPr>
              <a:t> $$</a:t>
            </a:r>
            <a:endParaRPr lang="en-US" altLang="en-US"/>
          </a:p>
        </p:txBody>
      </p:sp>
      <p:sp>
        <p:nvSpPr>
          <p:cNvPr id="113666" name="Rectangle 2"/>
          <p:cNvSpPr>
            <a:spLocks noGrp="1" noChangeArrowheads="1"/>
          </p:cNvSpPr>
          <p:nvPr>
            <p:ph type="body" idx="1"/>
          </p:nvPr>
        </p:nvSpPr>
        <p:spPr>
          <a:xfrm>
            <a:off x="685800" y="1981200"/>
            <a:ext cx="7772400" cy="4114800"/>
          </a:xfrm>
        </p:spPr>
        <p:txBody>
          <a:bodyPr lIns="0" tIns="0" rIns="0" bIns="0"/>
          <a:lstStyle/>
          <a:p>
            <a:pPr defTabSz="914400" eaLnBrk="1">
              <a:spcBef>
                <a:spcPts val="700"/>
              </a:spcBef>
              <a:buFontTx/>
              <a:buBlip>
                <a:blip r:embed="rId2"/>
              </a:buBlip>
            </a:pPr>
            <a:r>
              <a:rPr lang="ja-JP" altLang="en-US" sz="3200">
                <a:latin typeface="SimSun" pitchFamily="2" charset="-122"/>
                <a:ea typeface="SimSun" pitchFamily="2" charset="-122"/>
                <a:sym typeface="SimSun" pitchFamily="2" charset="-122"/>
              </a:rPr>
              <a:t>其中的一个假教义：</a:t>
            </a:r>
            <a:r>
              <a:rPr lang="ja-JP" altLang="en-US" sz="3200">
                <a:latin typeface="Arial" pitchFamily="34" charset="0"/>
                <a:cs typeface="Arial" pitchFamily="34" charset="0"/>
                <a:sym typeface="Arial" pitchFamily="34" charset="0"/>
              </a:rPr>
              <a:t>“</a:t>
            </a:r>
            <a:r>
              <a:rPr lang="ja-JP" altLang="en-US" sz="3200">
                <a:latin typeface="SimSun" pitchFamily="2" charset="-122"/>
                <a:ea typeface="SimSun" pitchFamily="2" charset="-122"/>
                <a:sym typeface="SimSun" pitchFamily="2" charset="-122"/>
              </a:rPr>
              <a:t>丧失真理的人，他们</a:t>
            </a:r>
            <a:r>
              <a:rPr lang="ja-JP" altLang="en-US" sz="3200">
                <a:solidFill>
                  <a:srgbClr val="FF3300"/>
                </a:solidFill>
                <a:latin typeface="SimSun" pitchFamily="2" charset="-122"/>
                <a:ea typeface="SimSun" pitchFamily="2" charset="-122"/>
                <a:sym typeface="SimSun" pitchFamily="2" charset="-122"/>
              </a:rPr>
              <a:t>视敬虔为得利的门路</a:t>
            </a:r>
            <a:r>
              <a:rPr lang="ja-JP" altLang="en-US" sz="3200">
                <a:latin typeface="Arial" pitchFamily="34" charset="0"/>
                <a:cs typeface="Arial" pitchFamily="34" charset="0"/>
                <a:sym typeface="Arial" pitchFamily="34" charset="0"/>
              </a:rPr>
              <a:t>”</a:t>
            </a:r>
            <a:r>
              <a:rPr lang="en-US" altLang="ja-JP" sz="3200">
                <a:latin typeface="Arial" pitchFamily="34" charset="0"/>
                <a:cs typeface="Arial" pitchFamily="34" charset="0"/>
                <a:sym typeface="Arial" pitchFamily="34" charset="0"/>
              </a:rPr>
              <a:t> (6:5)</a:t>
            </a:r>
          </a:p>
          <a:p>
            <a:pPr defTabSz="914400" eaLnBrk="1">
              <a:spcBef>
                <a:spcPts val="700"/>
              </a:spcBef>
              <a:buFontTx/>
              <a:buBlip>
                <a:blip r:embed="rId2"/>
              </a:buBlip>
            </a:pPr>
            <a:r>
              <a:rPr lang="ja-JP" altLang="en-US" sz="3200">
                <a:latin typeface="SimSun" pitchFamily="2" charset="-122"/>
                <a:ea typeface="SimSun" pitchFamily="2" charset="-122"/>
                <a:sym typeface="SimSun" pitchFamily="2" charset="-122"/>
              </a:rPr>
              <a:t>他们</a:t>
            </a:r>
            <a:r>
              <a:rPr lang="ja-JP" altLang="en-US" sz="3200">
                <a:solidFill>
                  <a:srgbClr val="FF3300"/>
                </a:solidFill>
                <a:latin typeface="SimSun" pitchFamily="2" charset="-122"/>
                <a:ea typeface="SimSun" pitchFamily="2" charset="-122"/>
                <a:sym typeface="SimSun" pitchFamily="2" charset="-122"/>
              </a:rPr>
              <a:t>剥削</a:t>
            </a:r>
            <a:r>
              <a:rPr lang="ja-JP" altLang="en-US" sz="3200">
                <a:latin typeface="SimSun" pitchFamily="2" charset="-122"/>
                <a:ea typeface="SimSun" pitchFamily="2" charset="-122"/>
                <a:sym typeface="SimSun" pitchFamily="2" charset="-122"/>
              </a:rPr>
              <a:t>教会</a:t>
            </a:r>
            <a:endParaRPr lang="en-US" altLang="en-US"/>
          </a:p>
        </p:txBody>
      </p:sp>
      <p:pic>
        <p:nvPicPr>
          <p:cNvPr id="113667" name="Picture 3" descr="BS02057_.pd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86600" y="4114800"/>
            <a:ext cx="1762125"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 Peter 2 But there were false prophets also among the people, even as there shall be false teachers among you, who privily shall bring in damnable heresies, even denying the Lord that bought them, and bring upon themselves swift destruction.&#10;Matthew...">
            <a:extLst>
              <a:ext uri="{FF2B5EF4-FFF2-40B4-BE49-F238E27FC236}">
                <a16:creationId xmlns:a16="http://schemas.microsoft.com/office/drawing/2014/main" id="{99E6ED73-70D7-EB4B-899F-6F7A57FD7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0"/>
            <a:ext cx="6881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99392"/>
            <a:ext cx="9144000" cy="1460789"/>
          </a:xfrm>
          <a:solidFill>
            <a:schemeClr val="tx1"/>
          </a:solidFill>
          <a:effectLst>
            <a:outerShdw blurRad="63500" dist="35921" dir="2700000" algn="ctr" rotWithShape="0">
              <a:schemeClr val="tx2">
                <a:alpha val="74998"/>
              </a:schemeClr>
            </a:outerShdw>
          </a:effectLst>
        </p:spPr>
        <p:txBody>
          <a:bodyPr/>
          <a:lstStyle/>
          <a:p>
            <a:pPr>
              <a:defRPr/>
            </a:pPr>
            <a:r>
              <a:rPr lang="zh-CN" altLang="en-US" b="1" dirty="0">
                <a:effectLst>
                  <a:glow rad="127000">
                    <a:schemeClr val="tx1"/>
                  </a:glow>
                </a:effectLst>
                <a:latin typeface="Arial" charset="0"/>
                <a:ea typeface="ＭＳ Ｐゴシック" charset="0"/>
                <a:cs typeface="ＭＳ Ｐゴシック" charset="0"/>
              </a:rPr>
              <a:t>福音是要传扬的，不是用来贩卖的。</a:t>
            </a:r>
            <a:endParaRPr lang="en-US"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264021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676400" y="455613"/>
            <a:ext cx="7772400" cy="1144587"/>
          </a:xfrm>
        </p:spPr>
        <p:txBody>
          <a:bodyPr lIns="0" tIns="0" rIns="0" bIns="0"/>
          <a:lstStyle/>
          <a:p>
            <a:pPr algn="ctr" defTabSz="914400" eaLnBrk="1"/>
            <a:r>
              <a:rPr lang="ja-JP" altLang="en-US" sz="6000">
                <a:solidFill>
                  <a:srgbClr val="006600"/>
                </a:solidFill>
                <a:latin typeface="SimSun" pitchFamily="2" charset="-122"/>
                <a:ea typeface="SimSun" pitchFamily="2" charset="-122"/>
                <a:sym typeface="SimSun" pitchFamily="2" charset="-122"/>
              </a:rPr>
              <a:t>敬虔与知足</a:t>
            </a:r>
            <a:endParaRPr lang="en-US" altLang="en-US"/>
          </a:p>
        </p:txBody>
      </p:sp>
      <p:sp>
        <p:nvSpPr>
          <p:cNvPr id="114690" name="Rectangle 2"/>
          <p:cNvSpPr>
            <a:spLocks noGrp="1" noChangeArrowheads="1"/>
          </p:cNvSpPr>
          <p:nvPr>
            <p:ph type="body" idx="1"/>
          </p:nvPr>
        </p:nvSpPr>
        <p:spPr>
          <a:xfrm>
            <a:off x="838200" y="1981200"/>
            <a:ext cx="7772400" cy="4114800"/>
          </a:xfrm>
        </p:spPr>
        <p:txBody>
          <a:bodyPr lIns="0" tIns="0" rIns="0" bIns="0"/>
          <a:lstStyle/>
          <a:p>
            <a:pPr defTabSz="914400" eaLnBrk="1">
              <a:spcBef>
                <a:spcPts val="700"/>
              </a:spcBef>
              <a:buFontTx/>
              <a:buBlip>
                <a:blip r:embed="rId2"/>
              </a:buBlip>
            </a:pPr>
            <a:r>
              <a:rPr lang="ja-JP" altLang="en-US" sz="3200">
                <a:latin typeface="SimSun" pitchFamily="2" charset="-122"/>
                <a:ea typeface="SimSun" pitchFamily="2" charset="-122"/>
                <a:sym typeface="SimSun" pitchFamily="2" charset="-122"/>
              </a:rPr>
              <a:t>对假教师视敬虔为得利的门路的</a:t>
            </a:r>
            <a:r>
              <a:rPr lang="ja-JP" altLang="en-US" sz="3200">
                <a:solidFill>
                  <a:srgbClr val="FF3300"/>
                </a:solidFill>
                <a:latin typeface="SimSun" pitchFamily="2" charset="-122"/>
                <a:ea typeface="SimSun" pitchFamily="2" charset="-122"/>
                <a:sym typeface="SimSun" pitchFamily="2" charset="-122"/>
              </a:rPr>
              <a:t>警告</a:t>
            </a:r>
            <a:r>
              <a:rPr lang="en-US" altLang="ja-JP" sz="3200">
                <a:latin typeface="Arial" pitchFamily="34" charset="0"/>
                <a:cs typeface="Arial" pitchFamily="34" charset="0"/>
                <a:sym typeface="Arial" pitchFamily="34" charset="0"/>
              </a:rPr>
              <a:t> (6:5).</a:t>
            </a:r>
          </a:p>
          <a:p>
            <a:pPr marL="742950" lvl="1" indent="-285750" defTabSz="914400" eaLnBrk="1">
              <a:spcBef>
                <a:spcPts val="600"/>
              </a:spcBef>
              <a:buFontTx/>
              <a:buChar char="–"/>
            </a:pPr>
            <a:r>
              <a:rPr lang="ja-JP" altLang="en-US" sz="2800">
                <a:latin typeface="SimSun" pitchFamily="2" charset="-122"/>
                <a:ea typeface="SimSun" pitchFamily="2" charset="-122"/>
                <a:sym typeface="SimSun" pitchFamily="2" charset="-122"/>
              </a:rPr>
              <a:t>贪财是</a:t>
            </a:r>
            <a:r>
              <a:rPr lang="ja-JP" altLang="en-US" sz="2800">
                <a:solidFill>
                  <a:srgbClr val="FF3300"/>
                </a:solidFill>
                <a:latin typeface="SimSun" pitchFamily="2" charset="-122"/>
                <a:ea typeface="SimSun" pitchFamily="2" charset="-122"/>
                <a:sym typeface="SimSun" pitchFamily="2" charset="-122"/>
              </a:rPr>
              <a:t>万恶之根</a:t>
            </a:r>
            <a:r>
              <a:rPr lang="en-US" altLang="ja-JP" sz="2800">
                <a:latin typeface="Arial" pitchFamily="34" charset="0"/>
                <a:ea typeface="MS PGothic" pitchFamily="34" charset="-128"/>
                <a:cs typeface="Arial" pitchFamily="34" charset="0"/>
                <a:sym typeface="Arial" pitchFamily="34" charset="0"/>
              </a:rPr>
              <a:t>(6:10). </a:t>
            </a:r>
          </a:p>
          <a:p>
            <a:pPr marL="742950" lvl="1" indent="-285750" defTabSz="914400" eaLnBrk="1">
              <a:spcBef>
                <a:spcPts val="600"/>
              </a:spcBef>
              <a:buFontTx/>
              <a:buChar char="–"/>
            </a:pPr>
            <a:r>
              <a:rPr lang="ja-JP" altLang="en-US" sz="2800">
                <a:latin typeface="SimSun" pitchFamily="2" charset="-122"/>
                <a:ea typeface="SimSun" pitchFamily="2" charset="-122"/>
                <a:sym typeface="SimSun" pitchFamily="2" charset="-122"/>
              </a:rPr>
              <a:t>那些想要发财的人，就落在</a:t>
            </a:r>
            <a:r>
              <a:rPr lang="ja-JP" altLang="en-US" sz="2800">
                <a:solidFill>
                  <a:srgbClr val="FF3300"/>
                </a:solidFill>
                <a:latin typeface="SimSun" pitchFamily="2" charset="-122"/>
                <a:ea typeface="SimSun" pitchFamily="2" charset="-122"/>
                <a:sym typeface="SimSun" pitchFamily="2" charset="-122"/>
              </a:rPr>
              <a:t>试探中</a:t>
            </a:r>
            <a:r>
              <a:rPr lang="ja-JP" altLang="en-US" sz="2800">
                <a:latin typeface="SimSun" pitchFamily="2" charset="-122"/>
                <a:ea typeface="SimSun" pitchFamily="2" charset="-122"/>
                <a:sym typeface="SimSun" pitchFamily="2" charset="-122"/>
              </a:rPr>
              <a:t>和</a:t>
            </a:r>
            <a:r>
              <a:rPr lang="ja-JP" altLang="en-US" sz="2800">
                <a:solidFill>
                  <a:srgbClr val="FF3300"/>
                </a:solidFill>
                <a:latin typeface="SimSun" pitchFamily="2" charset="-122"/>
                <a:ea typeface="SimSun" pitchFamily="2" charset="-122"/>
                <a:sym typeface="SimSun" pitchFamily="2" charset="-122"/>
              </a:rPr>
              <a:t>陷阱里</a:t>
            </a:r>
            <a:r>
              <a:rPr lang="en-US" altLang="ja-JP" sz="2800">
                <a:latin typeface="Arial" pitchFamily="34" charset="0"/>
                <a:ea typeface="MS PGothic" pitchFamily="34" charset="-128"/>
                <a:cs typeface="Arial" pitchFamily="34" charset="0"/>
                <a:sym typeface="Arial" pitchFamily="34" charset="0"/>
              </a:rPr>
              <a:t>(6:9).</a:t>
            </a:r>
            <a:endParaRPr lang="en-US" altLang="en-US">
              <a:ea typeface="Helvetica" pitchFamily="2" charset="0"/>
            </a:endParaRPr>
          </a:p>
        </p:txBody>
      </p:sp>
      <p:pic>
        <p:nvPicPr>
          <p:cNvPr id="114691" name="Picture 3" descr="PE02021_.pd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858000" y="4876800"/>
            <a:ext cx="2103438" cy="181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Grp="1" noChangeArrowheads="1"/>
          </p:cNvSpPr>
          <p:nvPr>
            <p:ph type="title"/>
          </p:nvPr>
        </p:nvSpPr>
        <p:spPr>
          <a:xfrm>
            <a:off x="1524000" y="455613"/>
            <a:ext cx="7772400" cy="1144587"/>
          </a:xfrm>
        </p:spPr>
        <p:txBody>
          <a:bodyPr lIns="0" tIns="0" rIns="0" bIns="0"/>
          <a:lstStyle/>
          <a:p>
            <a:pPr algn="ctr" defTabSz="914400" eaLnBrk="1"/>
            <a:r>
              <a:rPr lang="ja-JP" altLang="en-US" sz="6000">
                <a:solidFill>
                  <a:srgbClr val="006600"/>
                </a:solidFill>
                <a:latin typeface="SimSun" pitchFamily="2" charset="-122"/>
                <a:ea typeface="SimSun" pitchFamily="2" charset="-122"/>
                <a:sym typeface="SimSun" pitchFamily="2" charset="-122"/>
              </a:rPr>
              <a:t>敬虔与知足</a:t>
            </a:r>
            <a:endParaRPr lang="en-US" altLang="en-US"/>
          </a:p>
        </p:txBody>
      </p:sp>
      <p:sp>
        <p:nvSpPr>
          <p:cNvPr id="115714" name="Rectangle 2"/>
          <p:cNvSpPr>
            <a:spLocks noGrp="1" noChangeArrowheads="1"/>
          </p:cNvSpPr>
          <p:nvPr>
            <p:ph type="body" idx="1"/>
          </p:nvPr>
        </p:nvSpPr>
        <p:spPr>
          <a:xfrm>
            <a:off x="685800" y="1981200"/>
            <a:ext cx="7391400" cy="4114800"/>
          </a:xfrm>
        </p:spPr>
        <p:txBody>
          <a:bodyPr lIns="0" tIns="0" rIns="0" bIns="0"/>
          <a:lstStyle/>
          <a:p>
            <a:pPr marL="85725" indent="-85725" defTabSz="914400" eaLnBrk="1">
              <a:spcBef>
                <a:spcPts val="700"/>
              </a:spcBef>
              <a:buFontTx/>
              <a:buBlip>
                <a:blip r:embed="rId2"/>
              </a:buBlip>
            </a:pPr>
            <a:r>
              <a:rPr lang="ja-JP" altLang="en-US" sz="3200">
                <a:latin typeface="SimSun" pitchFamily="2" charset="-122"/>
                <a:ea typeface="SimSun" pitchFamily="2" charset="-122"/>
                <a:sym typeface="SimSun" pitchFamily="2" charset="-122"/>
              </a:rPr>
              <a:t>约伯的比喻</a:t>
            </a:r>
            <a:r>
              <a:rPr lang="en-US" altLang="ja-JP" sz="3200">
                <a:latin typeface="Arial" pitchFamily="34" charset="0"/>
                <a:cs typeface="Arial" pitchFamily="34" charset="0"/>
                <a:sym typeface="Arial" pitchFamily="34" charset="0"/>
              </a:rPr>
              <a:t> (</a:t>
            </a:r>
            <a:r>
              <a:rPr lang="ja-JP" altLang="en-US" sz="3200">
                <a:latin typeface="SimSun" pitchFamily="2" charset="-122"/>
                <a:ea typeface="SimSun" pitchFamily="2" charset="-122"/>
                <a:sym typeface="SimSun" pitchFamily="2" charset="-122"/>
              </a:rPr>
              <a:t>约伯</a:t>
            </a:r>
            <a:r>
              <a:rPr lang="en-US" altLang="ja-JP" sz="3200">
                <a:latin typeface="Arial" pitchFamily="34" charset="0"/>
                <a:cs typeface="Arial" pitchFamily="34" charset="0"/>
                <a:sym typeface="Arial" pitchFamily="34" charset="0"/>
              </a:rPr>
              <a:t>1:21):</a:t>
            </a:r>
          </a:p>
          <a:p>
            <a:pPr marL="85725" indent="-85725" defTabSz="914400" eaLnBrk="1">
              <a:spcBef>
                <a:spcPts val="700"/>
              </a:spcBef>
            </a:pPr>
            <a:endParaRPr lang="en-US" altLang="en-US" sz="3200">
              <a:latin typeface="Arial" pitchFamily="34" charset="0"/>
              <a:cs typeface="Arial" pitchFamily="34" charset="0"/>
              <a:sym typeface="Arial" pitchFamily="34" charset="0"/>
            </a:endParaRPr>
          </a:p>
          <a:p>
            <a:pPr marL="85725" indent="-85725" algn="ctr" defTabSz="914400" eaLnBrk="1">
              <a:spcBef>
                <a:spcPts val="700"/>
              </a:spcBef>
            </a:pPr>
            <a:r>
              <a:rPr lang="ja-JP" altLang="en-US" sz="3200">
                <a:solidFill>
                  <a:srgbClr val="FF3300"/>
                </a:solidFill>
                <a:latin typeface="Arial Bold" pitchFamily="2" charset="0"/>
                <a:sym typeface="Arial Bold" pitchFamily="2" charset="0"/>
              </a:rPr>
              <a:t>“</a:t>
            </a:r>
            <a:r>
              <a:rPr lang="ja-JP" altLang="en-US" sz="3200">
                <a:solidFill>
                  <a:srgbClr val="FF3300"/>
                </a:solidFill>
                <a:latin typeface="SimSun" pitchFamily="2" charset="-122"/>
                <a:ea typeface="SimSun" pitchFamily="2" charset="-122"/>
                <a:sym typeface="SimSun" pitchFamily="2" charset="-122"/>
              </a:rPr>
              <a:t>其实敬虔而又知足，就是得大利途径</a:t>
            </a:r>
            <a:r>
              <a:rPr lang="ja-JP" altLang="en-US" sz="3200" b="1" i="1">
                <a:solidFill>
                  <a:srgbClr val="FF3300"/>
                </a:solidFill>
                <a:latin typeface="Arial" pitchFamily="34" charset="0"/>
                <a:cs typeface="Arial" pitchFamily="34" charset="0"/>
                <a:sym typeface="Arial" pitchFamily="34" charset="0"/>
              </a:rPr>
              <a:t>”</a:t>
            </a:r>
            <a:r>
              <a:rPr lang="en-US" altLang="ja-JP" sz="3200">
                <a:solidFill>
                  <a:srgbClr val="FF3300"/>
                </a:solidFill>
                <a:latin typeface="Arial Bold" pitchFamily="2" charset="0"/>
                <a:sym typeface="Arial Bold" pitchFamily="2" charset="0"/>
              </a:rPr>
              <a:t> </a:t>
            </a:r>
          </a:p>
          <a:p>
            <a:pPr marL="85725" indent="-85725" algn="ctr" defTabSz="914400" eaLnBrk="1">
              <a:spcBef>
                <a:spcPts val="700"/>
              </a:spcBef>
            </a:pPr>
            <a:r>
              <a:rPr lang="en-US" altLang="en-US" sz="3200">
                <a:solidFill>
                  <a:srgbClr val="FF3300"/>
                </a:solidFill>
                <a:latin typeface="Arial Bold" pitchFamily="2" charset="0"/>
                <a:sym typeface="Arial Bold" pitchFamily="2" charset="0"/>
              </a:rPr>
              <a:t>(</a:t>
            </a:r>
            <a:r>
              <a:rPr lang="ja-JP" altLang="en-US" sz="3200">
                <a:solidFill>
                  <a:srgbClr val="FF3300"/>
                </a:solidFill>
                <a:latin typeface="SimSun" pitchFamily="2" charset="-122"/>
                <a:ea typeface="SimSun" pitchFamily="2" charset="-122"/>
                <a:sym typeface="SimSun" pitchFamily="2" charset="-122"/>
              </a:rPr>
              <a:t>提摩太前书</a:t>
            </a:r>
            <a:r>
              <a:rPr lang="en-US" altLang="ja-JP" sz="3200">
                <a:solidFill>
                  <a:srgbClr val="FF3300"/>
                </a:solidFill>
                <a:latin typeface="Arial Bold" pitchFamily="2" charset="0"/>
                <a:sym typeface="Arial Bold" pitchFamily="2" charset="0"/>
              </a:rPr>
              <a:t> 6:7)</a:t>
            </a:r>
            <a:endParaRPr lang="en-US" altLang="en-US"/>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(6: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pic>
        <p:nvPicPr>
          <p:cNvPr id="25602" name="Picture 2" descr="https://i.pinimg.com/originals/bb/e1/03/bbe1036c6cd28e9ebca9888034a251ec.jpg">
            <a:extLst>
              <a:ext uri="{FF2B5EF4-FFF2-40B4-BE49-F238E27FC236}">
                <a16:creationId xmlns:a16="http://schemas.microsoft.com/office/drawing/2014/main" id="{B49A897F-9960-4348-952F-1EE28E85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B556D831-9A41-EB41-851C-B8E046D306A3}"/>
              </a:ext>
            </a:extLst>
          </p:cNvPr>
          <p:cNvSpPr txBox="1">
            <a:spLocks noChangeArrowheads="1"/>
          </p:cNvSpPr>
          <p:nvPr/>
        </p:nvSpPr>
        <p:spPr bwMode="auto">
          <a:xfrm>
            <a:off x="0" y="-27384"/>
            <a:ext cx="9143999" cy="2895474"/>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zh-CN" altLang="en-US" sz="4800" b="1" i="0"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rPr>
              <a:t>当你拥有金钱买不到的东西时，你才是真正的富有。</a:t>
            </a:r>
            <a:endParaRPr kumimoji="0" lang="en-US" altLang="zh-CN" sz="4800" b="1" i="0"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altLang="zh-CN" sz="1600" b="1" i="0"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rPr>
              <a:t>—Garth Brooks—</a:t>
            </a:r>
            <a:endParaRPr kumimoji="0" lang="en-US" sz="4800" b="1" i="1" u="none" strike="noStrike" kern="1200" cap="none" spc="0" normalizeH="0" baseline="0" noProof="0" dirty="0">
              <a:ln>
                <a:noFill/>
              </a:ln>
              <a:solidFill>
                <a:srgbClr val="FFFFFF"/>
              </a:solidFill>
              <a:effectLst>
                <a:glow rad="127000">
                  <a:srgbClr val="000000"/>
                </a:glow>
              </a:effectLst>
              <a:uLnTx/>
              <a:uFillTx/>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215995434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Grp="1" noChangeArrowheads="1"/>
          </p:cNvSpPr>
          <p:nvPr>
            <p:ph type="title"/>
          </p:nvPr>
        </p:nvSpPr>
        <p:spPr>
          <a:xfrm>
            <a:off x="1600200" y="455613"/>
            <a:ext cx="7772400" cy="1144587"/>
          </a:xfrm>
        </p:spPr>
        <p:txBody>
          <a:bodyPr lIns="0" tIns="0" rIns="0" bIns="0"/>
          <a:lstStyle/>
          <a:p>
            <a:pPr algn="ctr" defTabSz="914400" eaLnBrk="1"/>
            <a:r>
              <a:rPr lang="ja-JP" altLang="en-US" sz="6000">
                <a:solidFill>
                  <a:srgbClr val="006600"/>
                </a:solidFill>
                <a:latin typeface="SimSun" pitchFamily="2" charset="-122"/>
                <a:ea typeface="SimSun" pitchFamily="2" charset="-122"/>
                <a:sym typeface="SimSun" pitchFamily="2" charset="-122"/>
              </a:rPr>
              <a:t>敬虔与知足</a:t>
            </a:r>
            <a:endParaRPr lang="en-US" altLang="en-US"/>
          </a:p>
        </p:txBody>
      </p:sp>
      <p:sp>
        <p:nvSpPr>
          <p:cNvPr id="116738" name="Rectangle 2"/>
          <p:cNvSpPr>
            <a:spLocks noGrp="1" noChangeArrowheads="1"/>
          </p:cNvSpPr>
          <p:nvPr>
            <p:ph type="body" idx="1"/>
          </p:nvPr>
        </p:nvSpPr>
        <p:spPr>
          <a:xfrm>
            <a:off x="685800" y="1981200"/>
            <a:ext cx="7772400" cy="4495800"/>
          </a:xfrm>
        </p:spPr>
        <p:txBody>
          <a:bodyPr lIns="0" tIns="0" rIns="0" bIns="0"/>
          <a:lstStyle/>
          <a:p>
            <a:pPr defTabSz="914400" eaLnBrk="1">
              <a:spcBef>
                <a:spcPts val="700"/>
              </a:spcBef>
              <a:buFontTx/>
              <a:buBlip>
                <a:blip r:embed="rId2"/>
              </a:buBlip>
            </a:pPr>
            <a:r>
              <a:rPr lang="ja-JP" altLang="en-US" sz="3200">
                <a:latin typeface="SimSun" pitchFamily="2" charset="-122"/>
                <a:ea typeface="SimSun" pitchFamily="2" charset="-122"/>
                <a:sym typeface="SimSun" pitchFamily="2" charset="-122"/>
              </a:rPr>
              <a:t>保罗的榜样</a:t>
            </a:r>
            <a:r>
              <a:rPr lang="en-US" altLang="ja-JP" sz="3200">
                <a:latin typeface="Arial" pitchFamily="34" charset="0"/>
                <a:cs typeface="Arial" pitchFamily="34" charset="0"/>
                <a:sym typeface="Arial" pitchFamily="34" charset="0"/>
              </a:rPr>
              <a:t>:</a:t>
            </a:r>
          </a:p>
          <a:p>
            <a:pPr marL="742950" lvl="1" indent="-285750" defTabSz="914400" eaLnBrk="1">
              <a:spcBef>
                <a:spcPts val="600"/>
              </a:spcBef>
              <a:buFontTx/>
              <a:buChar char="–"/>
            </a:pPr>
            <a:r>
              <a:rPr lang="ja-JP" altLang="en-US" sz="2800">
                <a:latin typeface="SimSun" pitchFamily="2" charset="-122"/>
                <a:ea typeface="SimSun" pitchFamily="2" charset="-122"/>
                <a:sym typeface="SimSun" pitchFamily="2" charset="-122"/>
              </a:rPr>
              <a:t>法利赛家族</a:t>
            </a:r>
            <a:r>
              <a:rPr lang="en-US" altLang="ja-JP" sz="2800">
                <a:latin typeface="Arial" pitchFamily="34" charset="0"/>
                <a:ea typeface="MS PGothic" pitchFamily="34" charset="-128"/>
                <a:cs typeface="Arial" pitchFamily="34" charset="0"/>
                <a:sym typeface="Arial" pitchFamily="34" charset="0"/>
              </a:rPr>
              <a:t>y</a:t>
            </a:r>
            <a:endParaRPr lang="en-US" altLang="ja-JP" sz="2800">
              <a:solidFill>
                <a:srgbClr val="FF3300"/>
              </a:solidFill>
              <a:latin typeface="Arial" pitchFamily="34" charset="0"/>
              <a:ea typeface="MS PGothic" pitchFamily="34" charset="-128"/>
              <a:cs typeface="Arial" pitchFamily="34" charset="0"/>
              <a:sym typeface="Arial" pitchFamily="34" charset="0"/>
            </a:endParaRPr>
          </a:p>
          <a:p>
            <a:pPr marL="742950" lvl="1" indent="-285750" defTabSz="914400" eaLnBrk="1">
              <a:spcBef>
                <a:spcPts val="600"/>
              </a:spcBef>
              <a:buFontTx/>
              <a:buChar char="–"/>
            </a:pPr>
            <a:r>
              <a:rPr lang="ja-JP" altLang="en-US" sz="2800">
                <a:latin typeface="SimSun" pitchFamily="2" charset="-122"/>
                <a:ea typeface="SimSun" pitchFamily="2" charset="-122"/>
                <a:sym typeface="SimSun" pitchFamily="2" charset="-122"/>
              </a:rPr>
              <a:t>当保罗全时间事奉时</a:t>
            </a:r>
            <a:r>
              <a:rPr lang="ja-JP" altLang="en-US" sz="2800">
                <a:solidFill>
                  <a:srgbClr val="FF3300"/>
                </a:solidFill>
                <a:latin typeface="SimSun" pitchFamily="2" charset="-122"/>
                <a:ea typeface="SimSun" pitchFamily="2" charset="-122"/>
                <a:sym typeface="SimSun" pitchFamily="2" charset="-122"/>
              </a:rPr>
              <a:t>，他放弃了财富和安全</a:t>
            </a:r>
            <a:endParaRPr lang="en-US" altLang="ja-JP" sz="2800">
              <a:latin typeface="Arial" pitchFamily="34" charset="0"/>
              <a:ea typeface="MS PGothic" pitchFamily="34" charset="-128"/>
              <a:cs typeface="Arial" pitchFamily="34" charset="0"/>
              <a:sym typeface="Arial" pitchFamily="34" charset="0"/>
            </a:endParaRPr>
          </a:p>
          <a:p>
            <a:pPr defTabSz="914400" eaLnBrk="1">
              <a:spcBef>
                <a:spcPts val="700"/>
              </a:spcBef>
              <a:buFontTx/>
              <a:buBlip>
                <a:blip r:embed="rId2"/>
              </a:buBlip>
            </a:pPr>
            <a:r>
              <a:rPr lang="ja-JP" altLang="en-US" sz="3200">
                <a:solidFill>
                  <a:srgbClr val="FF3300"/>
                </a:solidFill>
                <a:latin typeface="Arial Bold" pitchFamily="2" charset="0"/>
                <a:sym typeface="Arial Bold" pitchFamily="2" charset="0"/>
              </a:rPr>
              <a:t>“</a:t>
            </a:r>
            <a:r>
              <a:rPr lang="ja-JP" altLang="en-US" sz="3200">
                <a:solidFill>
                  <a:srgbClr val="FF3300"/>
                </a:solidFill>
                <a:latin typeface="SimSun" pitchFamily="2" charset="-122"/>
                <a:ea typeface="SimSun" pitchFamily="2" charset="-122"/>
                <a:sym typeface="SimSun" pitchFamily="2" charset="-122"/>
              </a:rPr>
              <a:t>只要有衣有食，就应当知足</a:t>
            </a:r>
            <a:r>
              <a:rPr lang="en-US" altLang="ja-JP" sz="3200">
                <a:solidFill>
                  <a:srgbClr val="FF3300"/>
                </a:solidFill>
                <a:latin typeface="Arial Bold" pitchFamily="2" charset="0"/>
                <a:sym typeface="Arial Bold" pitchFamily="2" charset="0"/>
              </a:rPr>
              <a:t> (6:8).</a:t>
            </a:r>
            <a:r>
              <a:rPr lang="ja-JP" altLang="en-US" sz="3200">
                <a:solidFill>
                  <a:srgbClr val="FF3300"/>
                </a:solidFill>
                <a:latin typeface="Arial Bold" pitchFamily="2" charset="0"/>
                <a:sym typeface="Arial Bold" pitchFamily="2" charset="0"/>
              </a:rPr>
              <a:t>”</a:t>
            </a:r>
            <a:endParaRPr lang="en-US" altLang="ja-JP" sz="3200">
              <a:solidFill>
                <a:srgbClr val="FF3300"/>
              </a:solidFill>
              <a:latin typeface="Arial Bold" pitchFamily="2" charset="0"/>
              <a:sym typeface="Arial Bold" pitchFamily="2" charset="0"/>
            </a:endParaRPr>
          </a:p>
          <a:p>
            <a:pPr marL="742950" lvl="1" indent="-285750" defTabSz="914400" eaLnBrk="1">
              <a:spcBef>
                <a:spcPts val="600"/>
              </a:spcBef>
              <a:buFontTx/>
              <a:buChar char="–"/>
            </a:pPr>
            <a:r>
              <a:rPr lang="ja-JP" altLang="en-US" sz="2800">
                <a:latin typeface="SimSun" pitchFamily="2" charset="-122"/>
                <a:ea typeface="SimSun" pitchFamily="2" charset="-122"/>
                <a:sym typeface="SimSun" pitchFamily="2" charset="-122"/>
              </a:rPr>
              <a:t>希腊文</a:t>
            </a:r>
            <a:r>
              <a:rPr lang="ja-JP" altLang="en-US" sz="2800">
                <a:latin typeface="Arial" pitchFamily="34" charset="0"/>
                <a:ea typeface="MS PGothic" pitchFamily="34" charset="-128"/>
                <a:sym typeface="Arial" pitchFamily="34" charset="0"/>
              </a:rPr>
              <a:t>“</a:t>
            </a:r>
            <a:r>
              <a:rPr lang="ja-JP" altLang="en-US" sz="2800">
                <a:latin typeface="SimSun" pitchFamily="2" charset="-122"/>
                <a:ea typeface="SimSun" pitchFamily="2" charset="-122"/>
                <a:sym typeface="SimSun" pitchFamily="2" charset="-122"/>
              </a:rPr>
              <a:t>衣裳</a:t>
            </a:r>
            <a:r>
              <a:rPr lang="ja-JP" altLang="en-US" sz="2800">
                <a:latin typeface="Arial" pitchFamily="34" charset="0"/>
                <a:ea typeface="MS PGothic" pitchFamily="34" charset="-128"/>
                <a:sym typeface="Arial" pitchFamily="34" charset="0"/>
              </a:rPr>
              <a:t>”</a:t>
            </a:r>
            <a:r>
              <a:rPr lang="ja-JP" altLang="en-US" sz="2800">
                <a:latin typeface="SimSun" pitchFamily="2" charset="-122"/>
                <a:ea typeface="SimSun" pitchFamily="2" charset="-122"/>
                <a:sym typeface="SimSun" pitchFamily="2" charset="-122"/>
              </a:rPr>
              <a:t>的用语也可以指掩蔽</a:t>
            </a:r>
            <a:endParaRPr lang="en-US" altLang="ja-JP" sz="2400">
              <a:latin typeface="Arial" pitchFamily="34" charset="0"/>
              <a:ea typeface="MS PGothic" pitchFamily="34" charset="-128"/>
              <a:cs typeface="Arial" pitchFamily="34" charset="0"/>
              <a:sym typeface="Arial" pitchFamily="34" charset="0"/>
            </a:endParaRPr>
          </a:p>
          <a:p>
            <a:pPr marL="742950" lvl="1" indent="-285750" defTabSz="914400" eaLnBrk="1">
              <a:spcBef>
                <a:spcPts val="600"/>
              </a:spcBef>
              <a:buFontTx/>
              <a:buChar char="–"/>
            </a:pPr>
            <a:r>
              <a:rPr lang="ja-JP" altLang="en-US" sz="2800">
                <a:latin typeface="SimSun" pitchFamily="2" charset="-122"/>
                <a:ea typeface="SimSun" pitchFamily="2" charset="-122"/>
                <a:sym typeface="SimSun" pitchFamily="2" charset="-122"/>
              </a:rPr>
              <a:t>需要</a:t>
            </a:r>
            <a:r>
              <a:rPr lang="en-US" altLang="ja-JP" sz="2800">
                <a:latin typeface="Arial" pitchFamily="34" charset="0"/>
                <a:ea typeface="MS PGothic" pitchFamily="34" charset="-128"/>
                <a:cs typeface="Arial" pitchFamily="34" charset="0"/>
                <a:sym typeface="Arial" pitchFamily="34" charset="0"/>
              </a:rPr>
              <a:t>: </a:t>
            </a:r>
            <a:r>
              <a:rPr lang="ja-JP" altLang="en-US" sz="2800">
                <a:latin typeface="SimSun" pitchFamily="2" charset="-122"/>
                <a:ea typeface="SimSun" pitchFamily="2" charset="-122"/>
                <a:sym typeface="SimSun" pitchFamily="2" charset="-122"/>
              </a:rPr>
              <a:t>食物，水，衣服，掩蔽</a:t>
            </a:r>
            <a:endParaRPr lang="en-US" altLang="en-US">
              <a:ea typeface="Helvetica" pitchFamily="2" charset="0"/>
            </a:endParaRPr>
          </a:p>
        </p:txBody>
      </p:sp>
      <p:pic>
        <p:nvPicPr>
          <p:cNvPr id="116739" name="Picture 3" descr="BD08911_.pd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5257800"/>
            <a:ext cx="1439863"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sym typeface="Arial" pitchFamily="34"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p:spPr>
        <p:txBody>
          <a:bodyPr anchor="ctr"/>
          <a:lstStyle/>
          <a:p>
            <a:pPr>
              <a:defRPr/>
            </a:pPr>
            <a:r>
              <a:rPr lang="zh-SG"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关键节</a:t>
            </a:r>
            <a:endPar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5" name="Rectangle 2"/>
          <p:cNvSpPr txBox="1">
            <a:spLocks noChangeArrowheads="1"/>
          </p:cNvSpPr>
          <p:nvPr/>
        </p:nvSpPr>
        <p:spPr bwMode="auto">
          <a:xfrm>
            <a:off x="195943" y="1656405"/>
            <a:ext cx="8752114" cy="331241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sym typeface="Arial" pitchFamily="34" charset="0"/>
              </a:rPr>
              <a:t>“</a:t>
            </a:r>
            <a:r>
              <a:rPr kumimoji="0" lang="en-US" altLang="zh-CN" sz="3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sym typeface="Arial" pitchFamily="34" charset="0"/>
              </a:rPr>
              <a:t>… </a:t>
            </a:r>
            <a:r>
              <a:rPr kumimoji="0" lang="zh-CN" altLang="en-US" sz="3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sym typeface="Arial" pitchFamily="34" charset="0"/>
              </a:rPr>
              <a:t>我把这些事写给你，希望不久可以到你那里去； 假如我来迟了，你也可以知道在　神的家里应该怎样行。这家就是永活　神的教会、真理的柱石和根基。” </a:t>
            </a:r>
            <a:br>
              <a:rPr kumimoji="0" lang="zh-CN" altLang="en-US" sz="3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sym typeface="Arial" pitchFamily="34" charset="0"/>
              </a:rPr>
            </a:br>
            <a:r>
              <a:rPr kumimoji="0" lang="en-US" altLang="zh-CN" sz="3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sym typeface="Arial" pitchFamily="34" charset="0"/>
              </a:rPr>
              <a:t>(3:14-15)</a:t>
            </a:r>
            <a:r>
              <a:rPr kumimoji="0" lang="zh-CN" altLang="en-US" sz="3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sym typeface="Arial" pitchFamily="34" charset="0"/>
              </a:rPr>
              <a:t>。</a:t>
            </a:r>
            <a:r>
              <a:rPr kumimoji="0" lang="en-US" altLang="zh-CN" sz="3200" b="1" i="0" u="none" strike="noStrike" kern="1200" cap="none" spc="0" normalizeH="0" baseline="0" noProof="0" dirty="0">
                <a:ln>
                  <a:noFill/>
                </a:ln>
                <a:solidFill>
                  <a:srgbClr val="FFFFFF"/>
                </a:solidFill>
                <a:effectLst/>
                <a:uLnTx/>
                <a:uFillTx/>
                <a:latin typeface="Microsoft YaHei UI" panose="020B0503020204020204" pitchFamily="34" charset="-122"/>
                <a:ea typeface="Microsoft YaHei UI" panose="020B0503020204020204" pitchFamily="34" charset="-122"/>
                <a:cs typeface="Arial" charset="0"/>
                <a:sym typeface="Arial" pitchFamily="34" charset="0"/>
              </a:rPr>
              <a:t> </a:t>
            </a: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228600">
                    <a:srgbClr val="000000">
                      <a:satMod val="175000"/>
                      <a:alpha val="88000"/>
                    </a:srgbClr>
                  </a:glow>
                </a:effectLst>
                <a:uLnTx/>
                <a:uFillTx/>
                <a:latin typeface="Microsoft YaHei UI" panose="020B0503020204020204" pitchFamily="34" charset="-122"/>
                <a:ea typeface="Microsoft YaHei UI" panose="020B0503020204020204" pitchFamily="34" charset="-122"/>
                <a:cs typeface="Arial" panose="020B0604020202020204" pitchFamily="34" charset="0"/>
                <a:sym typeface="Arial" pitchFamily="34" charset="0"/>
              </a:rPr>
              <a:t>提摩太前书</a:t>
            </a:r>
            <a:endParaRPr kumimoji="0" 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endParaRPr>
          </a:p>
        </p:txBody>
      </p:sp>
      <p:sp>
        <p:nvSpPr>
          <p:cNvPr id="7" name="Text Box 24"/>
          <p:cNvSpPr txBox="1">
            <a:spLocks noChangeArrowheads="1"/>
          </p:cNvSpPr>
          <p:nvPr/>
        </p:nvSpPr>
        <p:spPr bwMode="auto">
          <a:xfrm>
            <a:off x="8472410" y="65344"/>
            <a:ext cx="7521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outerShdw blurRad="50800" dist="38100" dir="2700000" algn="tl" rotWithShape="0">
                    <a:srgbClr val="000000">
                      <a:alpha val="96000"/>
                    </a:srgbClr>
                  </a:outerShdw>
                </a:effectLst>
                <a:uLnTx/>
                <a:uFillTx/>
                <a:latin typeface="Microsoft YaHei UI" panose="020B0503020204020204" pitchFamily="34" charset="-122"/>
                <a:ea typeface="Microsoft YaHei UI" panose="020B0503020204020204" pitchFamily="34" charset="-122"/>
                <a:cs typeface="Arial"/>
                <a:sym typeface="Arial" pitchFamily="34" charset="0"/>
              </a:rPr>
              <a:t>217</a:t>
            </a:r>
          </a:p>
        </p:txBody>
      </p:sp>
    </p:spTree>
    <p:extLst>
      <p:ext uri="{BB962C8B-B14F-4D97-AF65-F5344CB8AC3E}">
        <p14:creationId xmlns:p14="http://schemas.microsoft.com/office/powerpoint/2010/main" val="502749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ichaelnichols.org/wp-content/uploads/2013/08/choose-your-own-priorities.jpg">
            <a:extLst>
              <a:ext uri="{FF2B5EF4-FFF2-40B4-BE49-F238E27FC236}">
                <a16:creationId xmlns:a16="http://schemas.microsoft.com/office/drawing/2014/main" id="{AB96A63C-335E-EC46-B3D1-BE70BEDCD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22243">
            <a:off x="-168050" y="438718"/>
            <a:ext cx="3165924" cy="263563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zh-SG"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主要思想</a:t>
            </a:r>
            <a:endParaRPr 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3" name="Rectangle 2"/>
          <p:cNvSpPr txBox="1">
            <a:spLocks noChangeArrowheads="1"/>
          </p:cNvSpPr>
          <p:nvPr/>
        </p:nvSpPr>
        <p:spPr bwMode="auto">
          <a:xfrm>
            <a:off x="2047461" y="2193855"/>
            <a:ext cx="7056783" cy="334493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zh-CN" altLang="en-US" sz="54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借着遵守上帝对教会次序的优先重点，</a:t>
            </a:r>
            <a:br>
              <a:rPr kumimoji="0" lang="en-US" altLang="zh-CN" sz="54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br>
            <a:r>
              <a:rPr kumimoji="0" lang="zh-CN" altLang="en-US" sz="54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我们能够抵挡假教师。</a:t>
            </a:r>
            <a:endParaRPr kumimoji="0" lang="en-US" sz="54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endParaRPr>
          </a:p>
        </p:txBody>
      </p:sp>
      <p:sp>
        <p:nvSpPr>
          <p:cNvPr id="5" name="Rectangle 2">
            <a:extLst>
              <a:ext uri="{FF2B5EF4-FFF2-40B4-BE49-F238E27FC236}">
                <a16:creationId xmlns:a16="http://schemas.microsoft.com/office/drawing/2014/main" id="{A57A3852-F958-F146-8800-9506CA327FB7}"/>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Tree>
    <p:extLst>
      <p:ext uri="{BB962C8B-B14F-4D97-AF65-F5344CB8AC3E}">
        <p14:creationId xmlns:p14="http://schemas.microsoft.com/office/powerpoint/2010/main" val="43369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7384"/>
            <a:ext cx="9144000" cy="1517910"/>
          </a:xfrm>
          <a:effectLst>
            <a:outerShdw blurRad="63500" dist="35921" dir="2700000" algn="ctr" rotWithShape="0">
              <a:schemeClr val="tx2">
                <a:alpha val="74998"/>
              </a:schemeClr>
            </a:outerShdw>
          </a:effectLst>
        </p:spPr>
        <p:txBody>
          <a:bodyPr anchor="t"/>
          <a:lstStyle/>
          <a:p>
            <a:pPr>
              <a:defRPr/>
            </a:pP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神对教会</a:t>
            </a:r>
            <a:r>
              <a:rPr lang="zh-CN" altLang="en-US" sz="54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次序</a:t>
            </a: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的优先重点</a:t>
            </a:r>
            <a:br>
              <a:rPr lang="en-US" altLang="zh-CN"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br>
            <a:r>
              <a:rPr lang="zh-CN" alt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是什么？</a:t>
            </a:r>
            <a:endParaRPr lang="en-US" sz="54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pic>
        <p:nvPicPr>
          <p:cNvPr id="5122" name="Picture 2" descr="https://www.romania2019.eu/wp-content/uploads/2019/01/shutterstock_396290143-1024x780.jpg">
            <a:extLst>
              <a:ext uri="{FF2B5EF4-FFF2-40B4-BE49-F238E27FC236}">
                <a16:creationId xmlns:a16="http://schemas.microsoft.com/office/drawing/2014/main" id="{2797FEB3-BB0A-4442-A11A-B6693A3E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749918"/>
            <a:ext cx="5511800" cy="4203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AB8799AF-83EF-E443-9AB8-57544A309421}"/>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Tree>
    <p:extLst>
      <p:ext uri="{BB962C8B-B14F-4D97-AF65-F5344CB8AC3E}">
        <p14:creationId xmlns:p14="http://schemas.microsoft.com/office/powerpoint/2010/main" val="27174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ebony.com/wp-content/uploads/2016/10/Libra-thinkstock.jpg">
            <a:extLst>
              <a:ext uri="{FF2B5EF4-FFF2-40B4-BE49-F238E27FC236}">
                <a16:creationId xmlns:a16="http://schemas.microsoft.com/office/drawing/2014/main" id="{E48AC1B4-5D9B-2B41-8830-8719ADBE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5" y="-12700"/>
            <a:ext cx="9202011" cy="574595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4711148" y="49784"/>
            <a:ext cx="4432852" cy="5683472"/>
          </a:xfrm>
          <a:effectLst>
            <a:outerShdw blurRad="63500" dist="35921" dir="2700000" algn="ctr" rotWithShape="0">
              <a:schemeClr val="tx2">
                <a:alpha val="74998"/>
              </a:schemeClr>
            </a:outerShdw>
          </a:effectLst>
        </p:spPr>
        <p:txBody>
          <a:bodyPr anchor="t"/>
          <a:lstStyle/>
          <a:p>
            <a:pPr marL="542925" indent="-542925" algn="l">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I.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你的生命要在律法与</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恩典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中取得平衡</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b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b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第一章</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endPar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4" name="Rectangle 2">
            <a:extLst>
              <a:ext uri="{FF2B5EF4-FFF2-40B4-BE49-F238E27FC236}">
                <a16:creationId xmlns:a16="http://schemas.microsoft.com/office/drawing/2014/main" id="{03DC1931-488A-1549-83CB-F3969E0956A6}"/>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1181232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2731144"/>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II.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需要在虔诚领袖的带领下有公共的</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敬拜</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生活</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第二至三章</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endPar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endParaRPr>
          </a:p>
        </p:txBody>
      </p:sp>
      <p:pic>
        <p:nvPicPr>
          <p:cNvPr id="20482" name="Picture 2" descr="https://www.renewingworshipnc.org/wp-content/uploads/2018/11/default-image-440x264.jpg">
            <a:extLst>
              <a:ext uri="{FF2B5EF4-FFF2-40B4-BE49-F238E27FC236}">
                <a16:creationId xmlns:a16="http://schemas.microsoft.com/office/drawing/2014/main" id="{57D20AB3-8F3E-1649-9007-79C04118F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50" y="2492896"/>
            <a:ext cx="6356300" cy="3807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4A53F84-F0FD-9F43-A0DD-7E65CDB9A5AD}"/>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3747323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9784"/>
            <a:ext cx="9144000" cy="2227088"/>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III.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谨守私生活与</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教义</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第四章</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a:t>
            </a: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 </a:t>
            </a:r>
          </a:p>
        </p:txBody>
      </p:sp>
      <p:pic>
        <p:nvPicPr>
          <p:cNvPr id="21506" name="Picture 2" descr="https://www.olivetree.com/blog/wp-content/uploads/2018/04/OldTestamentLawApplySocialNoText.jpg">
            <a:extLst>
              <a:ext uri="{FF2B5EF4-FFF2-40B4-BE49-F238E27FC236}">
                <a16:creationId xmlns:a16="http://schemas.microsoft.com/office/drawing/2014/main" id="{29B551E3-3F4D-9340-A0E1-A8E50C098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23" y="1916832"/>
            <a:ext cx="8082153" cy="45811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96F69F33-41F3-AA4C-B2CF-F77A51B160AE}"/>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Tree>
    <p:extLst>
      <p:ext uri="{BB962C8B-B14F-4D97-AF65-F5344CB8AC3E}">
        <p14:creationId xmlns:p14="http://schemas.microsoft.com/office/powerpoint/2010/main" val="1188069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https://i.guim.co.uk/img/media/8c54baa0211daa60acdb15e662d1029d211be8c1/352_0_5500_3300/master/5500.jpg?width=460&amp;quality=85&amp;auto=format&amp;fit=max&amp;s=768eb0d0327e3552c893638b3230c880">
            <a:extLst>
              <a:ext uri="{FF2B5EF4-FFF2-40B4-BE49-F238E27FC236}">
                <a16:creationId xmlns:a16="http://schemas.microsoft.com/office/drawing/2014/main" id="{18289521-F113-8640-AF13-66E408CF0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 y="1380028"/>
            <a:ext cx="9143999" cy="547797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130629" y="368300"/>
            <a:ext cx="8868228" cy="1080120"/>
          </a:xfrm>
          <a:effectLst/>
        </p:spPr>
        <p:txBody>
          <a:bodyPr/>
          <a:lstStyle/>
          <a:p>
            <a:pPr marL="850900" indent="-850900" algn="l">
              <a:defRPr/>
            </a:pPr>
            <a:r>
              <a:rPr 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IV. </a:t>
            </a:r>
            <a:r>
              <a:rPr lang="zh-CN" alt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满足各教会</a:t>
            </a:r>
            <a:r>
              <a:rPr lang="zh-CN" altLang="en-US" b="1" dirty="0">
                <a:solidFill>
                  <a:srgbClr val="0066FF"/>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群体</a:t>
            </a:r>
            <a:r>
              <a:rPr lang="zh-CN" alt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的需要</a:t>
            </a:r>
            <a:br>
              <a:rPr lang="en-US" altLang="zh-CN"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br>
            <a:r>
              <a:rPr 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(5:1–6:10)</a:t>
            </a:r>
            <a:r>
              <a:rPr lang="zh-CN" alt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rPr>
              <a:t>。</a:t>
            </a:r>
            <a:endParaRPr lang="en-US" b="1" dirty="0">
              <a:solidFill>
                <a:schemeClr val="tx2"/>
              </a:solidFill>
              <a:effectLst>
                <a:glow rad="127000">
                  <a:schemeClr val="bg1"/>
                </a:glow>
              </a:effectLst>
              <a:latin typeface="Microsoft YaHei UI" panose="020B0503020204020204" pitchFamily="34" charset="-122"/>
              <a:ea typeface="Microsoft YaHei UI" panose="020B0503020204020204" pitchFamily="34" charset="-122"/>
              <a:cs typeface="ＭＳ Ｐゴシック" charset="0"/>
            </a:endParaRPr>
          </a:p>
        </p:txBody>
      </p:sp>
      <p:sp>
        <p:nvSpPr>
          <p:cNvPr id="4" name="Rectangle 2">
            <a:extLst>
              <a:ext uri="{FF2B5EF4-FFF2-40B4-BE49-F238E27FC236}">
                <a16:creationId xmlns:a16="http://schemas.microsoft.com/office/drawing/2014/main" id="{D5E9202E-D359-6548-8FEC-6815CFBABDDE}"/>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64229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g.imgix.net/is-the-love-of-money-really-the-root-of-all-evils-b1zeybvj-en/landscape/is-the-love-of-money-really-the-root-of-all-evils-b1zeybvj.jpg?ts=1485986953&amp;ixlib=rails-3.0.2&amp;auto=format%2Ccompress&amp;fit=min&amp;w=700&amp;h=394&amp;dpr=2&amp;ch=Width%2CDPR">
            <a:extLst>
              <a:ext uri="{FF2B5EF4-FFF2-40B4-BE49-F238E27FC236}">
                <a16:creationId xmlns:a16="http://schemas.microsoft.com/office/drawing/2014/main" id="{08DE770B-034D-884C-BD3A-D84512094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4958" cy="5085184"/>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3578087" y="49784"/>
            <a:ext cx="5565913" cy="4891384"/>
          </a:xfrm>
          <a:effectLst>
            <a:outerShdw blurRad="63500" dist="35921" dir="2700000" algn="ctr" rotWithShape="0">
              <a:schemeClr val="tx2">
                <a:alpha val="74998"/>
              </a:schemeClr>
            </a:outerShdw>
          </a:effectLst>
        </p:spPr>
        <p:txBody>
          <a:bodyPr anchor="t"/>
          <a:lstStyle/>
          <a:p>
            <a:pPr marL="1031875" indent="-1019175" algn="l">
              <a:defRPr/>
            </a:pP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V.	</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不要因为爱</a:t>
            </a:r>
            <a:r>
              <a:rPr lang="zh-CN" altLang="en-US" sz="4800" b="1" dirty="0">
                <a:solidFill>
                  <a:srgbClr val="FFFF00"/>
                </a:solidFill>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钱</a:t>
            </a:r>
            <a:r>
              <a:rPr lang="zh-CN" alt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而毁了属灵生命</a:t>
            </a:r>
            <a:br>
              <a:rPr lang="en-US" altLang="zh-CN"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br>
            <a:r>
              <a:rPr lang="en-US" sz="4800" b="1" dirty="0">
                <a:effectLst>
                  <a:glow rad="127000">
                    <a:schemeClr val="tx1"/>
                  </a:glow>
                </a:effectLst>
                <a:latin typeface="Microsoft YaHei UI" panose="020B0503020204020204" pitchFamily="34" charset="-122"/>
                <a:ea typeface="Microsoft YaHei UI" panose="020B0503020204020204" pitchFamily="34" charset="-122"/>
                <a:cs typeface="ＭＳ Ｐゴシック" charset="0"/>
              </a:rPr>
              <a:t>(6:11-21)</a:t>
            </a:r>
          </a:p>
        </p:txBody>
      </p:sp>
      <p:sp>
        <p:nvSpPr>
          <p:cNvPr id="4" name="Rectangle 2">
            <a:extLst>
              <a:ext uri="{FF2B5EF4-FFF2-40B4-BE49-F238E27FC236}">
                <a16:creationId xmlns:a16="http://schemas.microsoft.com/office/drawing/2014/main" id="{78A73DD9-83D1-5340-B760-B9F51821FF53}"/>
              </a:ext>
            </a:extLst>
          </p:cNvPr>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SG" alt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sym typeface="Arial" pitchFamily="34" charset="0"/>
              </a:rPr>
              <a:t>提摩太前书</a:t>
            </a:r>
          </a:p>
        </p:txBody>
      </p:sp>
    </p:spTree>
    <p:extLst>
      <p:ext uri="{BB962C8B-B14F-4D97-AF65-F5344CB8AC3E}">
        <p14:creationId xmlns:p14="http://schemas.microsoft.com/office/powerpoint/2010/main" val="366808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324" y="0"/>
          <a:ext cx="9143999" cy="6865936"/>
        </p:xfrm>
        <a:graphic>
          <a:graphicData uri="http://schemas.openxmlformats.org/drawingml/2006/table">
            <a:tbl>
              <a:tblPr firstRow="1" bandRow="1">
                <a:tableStyleId>{0660B408-B3CF-4A94-85FC-2B1E0A45F4A2}</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08137">
                <a:tc gridSpan="5">
                  <a:txBody>
                    <a:bodyPr/>
                    <a:lstStyle/>
                    <a:p>
                      <a:pPr algn="ctr"/>
                      <a:endParaRPr lang="en-US" altLang="zh-CN" sz="3200" b="1" kern="1200" dirty="0">
                        <a:solidFill>
                          <a:schemeClr val="tx1"/>
                        </a:solidFill>
                        <a:effectLst/>
                        <a:latin typeface="Microsoft YaHei UI" panose="020B0503020204020204" pitchFamily="34" charset="-122"/>
                        <a:ea typeface="Microsoft YaHei UI" panose="020B0503020204020204" pitchFamily="34" charset="-122"/>
                        <a:cs typeface="+mn-cs"/>
                      </a:endParaRPr>
                    </a:p>
                    <a:p>
                      <a:pPr algn="ctr"/>
                      <a:r>
                        <a:rPr lang="en-US" altLang="zh-CN" sz="2000" b="1" kern="1200" dirty="0">
                          <a:solidFill>
                            <a:schemeClr val="tx1"/>
                          </a:solidFill>
                          <a:effectLst/>
                          <a:latin typeface="Microsoft YaHei UI" panose="020B0503020204020204" pitchFamily="34" charset="-122"/>
                          <a:ea typeface="Microsoft YaHei UI" panose="020B0503020204020204" pitchFamily="34" charset="-122"/>
                          <a:cs typeface="+mn-cs"/>
                        </a:rPr>
                        <a:t>(</a:t>
                      </a:r>
                      <a:r>
                        <a:rPr lang="zh-CN" altLang="en-US" sz="2000" b="1" kern="1200" dirty="0">
                          <a:solidFill>
                            <a:schemeClr val="tx1"/>
                          </a:solidFill>
                          <a:effectLst/>
                          <a:latin typeface="Microsoft YaHei UI" panose="020B0503020204020204" pitchFamily="34" charset="-122"/>
                          <a:ea typeface="Microsoft YaHei UI" panose="020B0503020204020204" pitchFamily="34" charset="-122"/>
                          <a:cs typeface="+mn-cs"/>
                        </a:rPr>
                        <a:t>通过将优先次序给予</a:t>
                      </a:r>
                      <a:r>
                        <a:rPr lang="en-US" altLang="zh-CN" sz="2000" b="1" kern="1200" dirty="0">
                          <a:solidFill>
                            <a:schemeClr val="tx1"/>
                          </a:solidFill>
                          <a:effectLst/>
                          <a:latin typeface="Microsoft YaHei UI" panose="020B0503020204020204" pitchFamily="34" charset="-122"/>
                          <a:ea typeface="Microsoft YaHei UI" panose="020B0503020204020204" pitchFamily="34" charset="-122"/>
                          <a:cs typeface="+mn-cs"/>
                        </a:rPr>
                        <a:t>…)</a:t>
                      </a:r>
                      <a:endParaRPr lang="en-US" sz="1800" b="1" kern="1200" dirty="0">
                        <a:solidFill>
                          <a:schemeClr val="tx1"/>
                        </a:solidFill>
                        <a:effectLst/>
                        <a:latin typeface="Microsoft YaHei UI" panose="020B0503020204020204" pitchFamily="34" charset="-122"/>
                        <a:ea typeface="Microsoft YaHei UI" panose="020B0503020204020204" pitchFamily="34" charset="-122"/>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7343">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与假教师辩论</a:t>
                      </a: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教会生活</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个人生活</a:t>
                      </a:r>
                      <a:r>
                        <a:rPr lang="en-US" altLang="zh-CN" sz="1800" b="1" dirty="0">
                          <a:effectLst/>
                          <a:latin typeface="Microsoft YaHei UI" panose="020B0503020204020204" pitchFamily="34" charset="-122"/>
                          <a:ea typeface="Microsoft YaHei UI" panose="020B0503020204020204" pitchFamily="34" charset="-122"/>
                          <a:cs typeface="Times New Roman"/>
                        </a:rPr>
                        <a:t>/</a:t>
                      </a:r>
                      <a:r>
                        <a:rPr lang="zh-CN" altLang="en-US" sz="1800" b="1" dirty="0">
                          <a:effectLst/>
                          <a:latin typeface="Microsoft YaHei UI" panose="020B0503020204020204" pitchFamily="34" charset="-122"/>
                          <a:ea typeface="Microsoft YaHei UI" panose="020B0503020204020204" pitchFamily="34" charset="-122"/>
                          <a:cs typeface="Times New Roman"/>
                        </a:rPr>
                        <a:t>教义</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不同教会群体</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警惕物质主义</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extLst>
                  <a:ext uri="{0D108BD9-81ED-4DB2-BD59-A6C34878D82A}">
                    <a16:rowId xmlns:a16="http://schemas.microsoft.com/office/drawing/2014/main" val="10001"/>
                  </a:ext>
                </a:extLst>
              </a:tr>
              <a:tr h="845507">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第</a:t>
                      </a:r>
                      <a:r>
                        <a:rPr lang="en-US" sz="1800" b="1" dirty="0">
                          <a:effectLst/>
                          <a:latin typeface="Microsoft YaHei UI" panose="020B0503020204020204" pitchFamily="34" charset="-122"/>
                          <a:ea typeface="Microsoft YaHei UI" panose="020B0503020204020204" pitchFamily="34" charset="-122"/>
                          <a:cs typeface="Times New Roman"/>
                        </a:rPr>
                        <a:t> 1 </a:t>
                      </a:r>
                      <a:r>
                        <a:rPr lang="zh-CN" altLang="en-US" sz="1800" b="1" dirty="0">
                          <a:effectLst/>
                          <a:latin typeface="Microsoft YaHei UI" panose="020B0503020204020204" pitchFamily="34" charset="-122"/>
                          <a:ea typeface="Microsoft YaHei UI" panose="020B0503020204020204" pitchFamily="34" charset="-122"/>
                          <a:cs typeface="Times New Roman"/>
                        </a:rPr>
                        <a:t>章</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第 </a:t>
                      </a:r>
                      <a:r>
                        <a:rPr lang="en-US" sz="1800" b="1" dirty="0">
                          <a:effectLst/>
                          <a:latin typeface="Microsoft YaHei UI" panose="020B0503020204020204" pitchFamily="34" charset="-122"/>
                          <a:ea typeface="Microsoft YaHei UI" panose="020B0503020204020204" pitchFamily="34" charset="-122"/>
                          <a:cs typeface="Times New Roman"/>
                        </a:rPr>
                        <a:t>2–3 </a:t>
                      </a:r>
                      <a:r>
                        <a:rPr lang="zh-CN" altLang="en-US" sz="1800" b="1" dirty="0">
                          <a:effectLst/>
                          <a:latin typeface="Microsoft YaHei UI" panose="020B0503020204020204" pitchFamily="34" charset="-122"/>
                          <a:ea typeface="Microsoft YaHei UI" panose="020B0503020204020204" pitchFamily="34" charset="-122"/>
                          <a:cs typeface="Times New Roman"/>
                        </a:rPr>
                        <a:t>章</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第 </a:t>
                      </a:r>
                      <a:r>
                        <a:rPr lang="en-US" sz="1800" b="1" dirty="0">
                          <a:effectLst/>
                          <a:latin typeface="Microsoft YaHei UI" panose="020B0503020204020204" pitchFamily="34" charset="-122"/>
                          <a:ea typeface="Microsoft YaHei UI" panose="020B0503020204020204" pitchFamily="34" charset="-122"/>
                          <a:cs typeface="Times New Roman"/>
                        </a:rPr>
                        <a:t>4 </a:t>
                      </a:r>
                      <a:r>
                        <a:rPr lang="zh-CN" altLang="en-US" sz="1800" b="1" dirty="0">
                          <a:effectLst/>
                          <a:latin typeface="Microsoft YaHei UI" panose="020B0503020204020204" pitchFamily="34" charset="-122"/>
                          <a:ea typeface="Microsoft YaHei UI" panose="020B0503020204020204" pitchFamily="34" charset="-122"/>
                          <a:cs typeface="Times New Roman"/>
                        </a:rPr>
                        <a:t>章</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5:1–6:10 </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a:effectLst/>
                          <a:latin typeface="Microsoft YaHei UI" panose="020B0503020204020204" pitchFamily="34" charset="-122"/>
                          <a:ea typeface="Microsoft YaHei UI" panose="020B0503020204020204" pitchFamily="34" charset="-122"/>
                          <a:cs typeface="Times New Roman"/>
                        </a:rPr>
                        <a:t> </a:t>
                      </a:r>
                      <a:endParaRPr lang="en-US" sz="200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en-US" sz="1800" b="1">
                          <a:effectLst/>
                          <a:latin typeface="Microsoft YaHei UI" panose="020B0503020204020204" pitchFamily="34" charset="-122"/>
                          <a:ea typeface="Microsoft YaHei UI" panose="020B0503020204020204" pitchFamily="34" charset="-122"/>
                          <a:cs typeface="Times New Roman"/>
                        </a:rPr>
                        <a:t>6:11-21 </a:t>
                      </a:r>
                      <a:endParaRPr lang="en-US" sz="2000">
                        <a:effectLst/>
                        <a:latin typeface="Microsoft YaHei UI" panose="020B0503020204020204" pitchFamily="34" charset="-122"/>
                        <a:ea typeface="Microsoft YaHei UI" panose="020B0503020204020204" pitchFamily="34" charset="-122"/>
                        <a:cs typeface="Times New Roman"/>
                      </a:endParaRPr>
                    </a:p>
                  </a:txBody>
                  <a:tcPr marL="50800" marR="50800" marT="0" marB="0"/>
                </a:tc>
                <a:extLst>
                  <a:ext uri="{0D108BD9-81ED-4DB2-BD59-A6C34878D82A}">
                    <a16:rowId xmlns:a16="http://schemas.microsoft.com/office/drawing/2014/main" val="10002"/>
                  </a:ext>
                </a:extLst>
              </a:tr>
              <a:tr h="845507">
                <a:tc>
                  <a:txBody>
                    <a:bodyPr/>
                    <a:lstStyle/>
                    <a:p>
                      <a:pPr algn="ctr">
                        <a:spcAft>
                          <a:spcPts val="0"/>
                        </a:spcAft>
                      </a:pPr>
                      <a:r>
                        <a:rPr 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rPr>
                        <a:t> </a:t>
                      </a:r>
                    </a:p>
                    <a:p>
                      <a:pPr algn="ctr">
                        <a:spcAft>
                          <a:spcPts val="0"/>
                        </a:spcAft>
                      </a:pPr>
                      <a:r>
                        <a:rPr lang="zh-CN" alt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rPr>
                        <a:t>教义</a:t>
                      </a:r>
                      <a:endParaRPr 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rPr>
                        <a:t> </a:t>
                      </a:r>
                    </a:p>
                  </a:txBody>
                  <a:tcPr marL="50800" marR="50800" marT="0" marB="0"/>
                </a:tc>
                <a:tc>
                  <a:txBody>
                    <a:bodyPr/>
                    <a:lstStyle/>
                    <a:p>
                      <a:pPr algn="ctr">
                        <a:spcAft>
                          <a:spcPts val="0"/>
                        </a:spcAft>
                      </a:pPr>
                      <a:r>
                        <a:rPr 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rPr>
                        <a:t> </a:t>
                      </a:r>
                    </a:p>
                    <a:p>
                      <a:pPr algn="ctr">
                        <a:spcAft>
                          <a:spcPts val="0"/>
                        </a:spcAft>
                      </a:pPr>
                      <a:r>
                        <a:rPr lang="zh-CN" alt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rPr>
                        <a:t>敬拜</a:t>
                      </a:r>
                      <a:endParaRPr 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rPr>
                        <a:t> </a:t>
                      </a:r>
                    </a:p>
                    <a:p>
                      <a:pPr algn="ctr">
                        <a:spcAft>
                          <a:spcPts val="0"/>
                        </a:spcAft>
                      </a:pPr>
                      <a:r>
                        <a:rPr lang="zh-CN" alt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rPr>
                        <a:t>例证</a:t>
                      </a:r>
                      <a:endParaRPr lang="en-US" sz="1800" b="1" kern="1200" dirty="0">
                        <a:solidFill>
                          <a:schemeClr val="dk1"/>
                        </a:solidFill>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endParaRPr lang="en-US" altLang="zh-CN" sz="18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尊敬</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endParaRPr lang="en-US" altLang="zh-CN" sz="18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优先次序</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extLst>
                  <a:ext uri="{0D108BD9-81ED-4DB2-BD59-A6C34878D82A}">
                    <a16:rowId xmlns:a16="http://schemas.microsoft.com/office/drawing/2014/main" val="10003"/>
                  </a:ext>
                </a:extLst>
              </a:tr>
              <a:tr h="845507">
                <a:tc>
                  <a:txBody>
                    <a:bodyPr/>
                    <a:lstStyle/>
                    <a:p>
                      <a:pPr algn="ctr">
                        <a:spcAft>
                          <a:spcPts val="0"/>
                        </a:spcAft>
                      </a:pPr>
                      <a:endParaRPr lang="en-US" altLang="zh-CN" sz="18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警告</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endParaRPr lang="en-US" altLang="zh-CN" sz="18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众人</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endParaRPr lang="en-US" altLang="zh-CN" sz="18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警告</a:t>
                      </a: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众人</a:t>
                      </a:r>
                    </a:p>
                    <a:p>
                      <a:pPr algn="ctr">
                        <a:spcAft>
                          <a:spcPts val="0"/>
                        </a:spcAft>
                      </a:pP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800" b="1" dirty="0">
                          <a:effectLst/>
                          <a:latin typeface="Microsoft YaHei UI" panose="020B0503020204020204" pitchFamily="34" charset="-122"/>
                          <a:ea typeface="Microsoft YaHei UI" panose="020B0503020204020204" pitchFamily="34" charset="-122"/>
                          <a:cs typeface="Times New Roman"/>
                        </a:rPr>
                        <a:t> </a:t>
                      </a:r>
                      <a:endParaRPr lang="en-US" sz="2000"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800" b="1" dirty="0">
                          <a:effectLst/>
                          <a:latin typeface="Microsoft YaHei UI" panose="020B0503020204020204" pitchFamily="34" charset="-122"/>
                          <a:ea typeface="Microsoft YaHei UI" panose="020B0503020204020204" pitchFamily="34" charset="-122"/>
                          <a:cs typeface="Times New Roman"/>
                        </a:rPr>
                        <a:t>警告</a:t>
                      </a:r>
                    </a:p>
                    <a:p>
                      <a:pPr algn="ctr">
                        <a:spcAft>
                          <a:spcPts val="0"/>
                        </a:spcAft>
                      </a:pPr>
                      <a:endParaRPr lang="en-US" sz="2000"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extLst>
                  <a:ext uri="{0D108BD9-81ED-4DB2-BD59-A6C34878D82A}">
                    <a16:rowId xmlns:a16="http://schemas.microsoft.com/office/drawing/2014/main" val="10004"/>
                  </a:ext>
                </a:extLst>
              </a:tr>
              <a:tr h="1534439">
                <a:tc>
                  <a:txBody>
                    <a:bodyPr/>
                    <a:lstStyle/>
                    <a:p>
                      <a:pPr algn="ctr">
                        <a:spcAft>
                          <a:spcPts val="0"/>
                        </a:spcAft>
                      </a:pPr>
                      <a:r>
                        <a:rPr lang="en-US" sz="1400" b="1" dirty="0">
                          <a:effectLst/>
                          <a:latin typeface="Microsoft YaHei UI" panose="020B0503020204020204" pitchFamily="34" charset="-122"/>
                          <a:ea typeface="Microsoft YaHei UI" panose="020B0503020204020204" pitchFamily="34" charset="-122"/>
                          <a:cs typeface="Times New Roman"/>
                        </a:rPr>
                        <a:t> </a:t>
                      </a:r>
                      <a:endParaRPr lang="en-US" sz="20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问安</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反驳异端</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上帝恩典</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吩咐</a:t>
                      </a:r>
                    </a:p>
                    <a:p>
                      <a:pPr algn="ctr">
                        <a:spcAft>
                          <a:spcPts val="0"/>
                        </a:spcAft>
                      </a:pPr>
                      <a:endParaRPr lang="en-US" sz="2000" b="1"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400" b="1" dirty="0">
                          <a:effectLst/>
                          <a:latin typeface="Microsoft YaHei UI" panose="020B0503020204020204" pitchFamily="34" charset="-122"/>
                          <a:ea typeface="Microsoft YaHei UI" panose="020B0503020204020204" pitchFamily="34" charset="-122"/>
                          <a:cs typeface="Times New Roman"/>
                        </a:rPr>
                        <a:t> </a:t>
                      </a:r>
                      <a:endParaRPr lang="en-US" sz="20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祷告</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性别角色</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领袖特质</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书信目的</a:t>
                      </a:r>
                    </a:p>
                    <a:p>
                      <a:pPr algn="ctr">
                        <a:spcAft>
                          <a:spcPts val="0"/>
                        </a:spcAft>
                      </a:pPr>
                      <a:r>
                        <a:rPr lang="en-US" sz="1400" b="1" dirty="0">
                          <a:effectLst/>
                          <a:latin typeface="Microsoft YaHei UI" panose="020B0503020204020204" pitchFamily="34" charset="-122"/>
                          <a:ea typeface="Microsoft YaHei UI" panose="020B0503020204020204" pitchFamily="34" charset="-122"/>
                          <a:cs typeface="Times New Roman"/>
                        </a:rPr>
                        <a:t> </a:t>
                      </a:r>
                      <a:endParaRPr lang="en-US" sz="2000" b="1"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400" b="1" dirty="0">
                          <a:effectLst/>
                          <a:latin typeface="Microsoft YaHei UI" panose="020B0503020204020204" pitchFamily="34" charset="-122"/>
                          <a:ea typeface="Microsoft YaHei UI" panose="020B0503020204020204" pitchFamily="34" charset="-122"/>
                          <a:cs typeface="Times New Roman"/>
                        </a:rPr>
                        <a:t> </a:t>
                      </a:r>
                      <a:endParaRPr lang="en-US" sz="20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将来的异端</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关注生命</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关注教义</a:t>
                      </a:r>
                    </a:p>
                  </a:txBody>
                  <a:tcPr marL="50800" marR="50800" marT="0" marB="0"/>
                </a:tc>
                <a:tc>
                  <a:txBody>
                    <a:bodyPr/>
                    <a:lstStyle/>
                    <a:p>
                      <a:pPr algn="ctr">
                        <a:spcAft>
                          <a:spcPts val="0"/>
                        </a:spcAft>
                      </a:pPr>
                      <a:r>
                        <a:rPr lang="en-US" sz="1400" b="1" dirty="0">
                          <a:effectLst/>
                          <a:latin typeface="Microsoft YaHei UI" panose="020B0503020204020204" pitchFamily="34" charset="-122"/>
                          <a:ea typeface="Microsoft YaHei UI" panose="020B0503020204020204" pitchFamily="34" charset="-122"/>
                          <a:cs typeface="Times New Roman"/>
                        </a:rPr>
                        <a:t> </a:t>
                      </a:r>
                      <a:endParaRPr lang="en-US" sz="20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尊重个人</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寡妇</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老人</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奴隶</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假教师</a:t>
                      </a:r>
                    </a:p>
                    <a:p>
                      <a:pPr algn="ctr">
                        <a:spcAft>
                          <a:spcPts val="0"/>
                        </a:spcAft>
                      </a:pPr>
                      <a:r>
                        <a:rPr lang="en-US" sz="1400" b="1" dirty="0">
                          <a:effectLst/>
                          <a:latin typeface="Microsoft YaHei UI" panose="020B0503020204020204" pitchFamily="34" charset="-122"/>
                          <a:ea typeface="Microsoft YaHei UI" panose="020B0503020204020204" pitchFamily="34" charset="-122"/>
                          <a:cs typeface="Times New Roman"/>
                        </a:rPr>
                        <a:t> </a:t>
                      </a:r>
                      <a:endParaRPr lang="en-US" sz="2000" b="1"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a:txBody>
                    <a:bodyPr/>
                    <a:lstStyle/>
                    <a:p>
                      <a:pPr algn="ctr">
                        <a:spcAft>
                          <a:spcPts val="0"/>
                        </a:spcAft>
                      </a:pPr>
                      <a:r>
                        <a:rPr lang="en-US" sz="1400" b="1" dirty="0">
                          <a:effectLst/>
                          <a:latin typeface="Microsoft YaHei UI" panose="020B0503020204020204" pitchFamily="34" charset="-122"/>
                          <a:ea typeface="Microsoft YaHei UI" panose="020B0503020204020204" pitchFamily="34" charset="-122"/>
                          <a:cs typeface="Times New Roman"/>
                        </a:rPr>
                        <a:t> </a:t>
                      </a:r>
                      <a:endParaRPr lang="en-US" sz="2000" b="1" dirty="0">
                        <a:effectLst/>
                        <a:latin typeface="Microsoft YaHei UI" panose="020B0503020204020204" pitchFamily="34" charset="-122"/>
                        <a:ea typeface="Microsoft YaHei UI" panose="020B0503020204020204" pitchFamily="34" charset="-122"/>
                        <a:cs typeface="Times New Roman"/>
                      </a:endParaRP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属灵目标</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富足人必须奉献</a:t>
                      </a:r>
                    </a:p>
                    <a:p>
                      <a:pPr algn="ctr">
                        <a:spcAft>
                          <a:spcPts val="0"/>
                        </a:spcAft>
                      </a:pPr>
                      <a:r>
                        <a:rPr lang="zh-CN" altLang="en-US" sz="1400" b="1" dirty="0">
                          <a:effectLst/>
                          <a:latin typeface="Microsoft YaHei UI" panose="020B0503020204020204" pitchFamily="34" charset="-122"/>
                          <a:ea typeface="Microsoft YaHei UI" panose="020B0503020204020204" pitchFamily="34" charset="-122"/>
                          <a:cs typeface="Times New Roman"/>
                        </a:rPr>
                        <a:t>结束的吩咐</a:t>
                      </a:r>
                    </a:p>
                  </a:txBody>
                  <a:tcPr marL="50800" marR="50800" marT="0" marB="0"/>
                </a:tc>
                <a:extLst>
                  <a:ext uri="{0D108BD9-81ED-4DB2-BD59-A6C34878D82A}">
                    <a16:rowId xmlns:a16="http://schemas.microsoft.com/office/drawing/2014/main" val="10005"/>
                  </a:ext>
                </a:extLst>
              </a:tr>
              <a:tr h="250521">
                <a:tc gridSpan="5">
                  <a:txBody>
                    <a:bodyPr/>
                    <a:lstStyle/>
                    <a:p>
                      <a:pPr algn="ctr">
                        <a:spcAft>
                          <a:spcPts val="0"/>
                        </a:spcAft>
                      </a:pPr>
                      <a:r>
                        <a:rPr lang="zh-CN" altLang="en-US" sz="1600" b="1" dirty="0">
                          <a:effectLst/>
                          <a:latin typeface="Microsoft YaHei UI" panose="020B0503020204020204" pitchFamily="34" charset="-122"/>
                          <a:ea typeface="Microsoft YaHei UI" panose="020B0503020204020204" pitchFamily="34" charset="-122"/>
                          <a:cs typeface="Times New Roman"/>
                        </a:rPr>
                        <a:t>实用劝勉贯穿全书信</a:t>
                      </a:r>
                      <a:endParaRPr lang="en-US" sz="1600" b="1"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extLst>
                  <a:ext uri="{0D108BD9-81ED-4DB2-BD59-A6C34878D82A}">
                    <a16:rowId xmlns:a16="http://schemas.microsoft.com/office/drawing/2014/main" val="10006"/>
                  </a:ext>
                </a:extLst>
              </a:tr>
              <a:tr h="250521">
                <a:tc gridSpan="5">
                  <a:txBody>
                    <a:bodyPr/>
                    <a:lstStyle/>
                    <a:p>
                      <a:pPr algn="ctr">
                        <a:spcAft>
                          <a:spcPts val="0"/>
                        </a:spcAft>
                      </a:pPr>
                      <a:r>
                        <a:rPr lang="zh-CN" altLang="en-US" sz="1600" b="1" dirty="0">
                          <a:effectLst/>
                          <a:latin typeface="Microsoft YaHei UI" panose="020B0503020204020204" pitchFamily="34" charset="-122"/>
                          <a:ea typeface="Microsoft YaHei UI" panose="020B0503020204020204" pitchFamily="34" charset="-122"/>
                          <a:cs typeface="Times New Roman"/>
                        </a:rPr>
                        <a:t>从马其顿到以弗所</a:t>
                      </a:r>
                      <a:endParaRPr lang="en-US" sz="1600" b="1"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50521">
                <a:tc gridSpan="5">
                  <a:txBody>
                    <a:bodyPr/>
                    <a:lstStyle/>
                    <a:p>
                      <a:pPr algn="ctr">
                        <a:spcAft>
                          <a:spcPts val="0"/>
                        </a:spcAft>
                      </a:pPr>
                      <a:r>
                        <a:rPr lang="zh-CN" altLang="en-US" sz="1600" b="1" dirty="0">
                          <a:effectLst/>
                          <a:latin typeface="Microsoft YaHei UI" panose="020B0503020204020204" pitchFamily="34" charset="-122"/>
                          <a:ea typeface="Microsoft YaHei UI" panose="020B0503020204020204" pitchFamily="34" charset="-122"/>
                          <a:cs typeface="Times New Roman"/>
                        </a:rPr>
                        <a:t>主后</a:t>
                      </a:r>
                      <a:r>
                        <a:rPr lang="zh-CN" altLang="en-US" sz="1600" b="1" baseline="0" dirty="0">
                          <a:effectLst/>
                          <a:latin typeface="Microsoft YaHei UI" panose="020B0503020204020204" pitchFamily="34" charset="-122"/>
                          <a:ea typeface="Microsoft YaHei UI" panose="020B0503020204020204" pitchFamily="34" charset="-122"/>
                          <a:cs typeface="Times New Roman"/>
                        </a:rPr>
                        <a:t> </a:t>
                      </a:r>
                      <a:r>
                        <a:rPr lang="en-US" sz="1600" b="1" dirty="0">
                          <a:effectLst/>
                          <a:latin typeface="Microsoft YaHei UI" panose="020B0503020204020204" pitchFamily="34" charset="-122"/>
                          <a:ea typeface="Microsoft YaHei UI" panose="020B0503020204020204" pitchFamily="34" charset="-122"/>
                          <a:cs typeface="Times New Roman"/>
                        </a:rPr>
                        <a:t>62</a:t>
                      </a:r>
                      <a:r>
                        <a:rPr lang="zh-CN" altLang="en-US" sz="1600" b="1" dirty="0">
                          <a:effectLst/>
                          <a:latin typeface="Microsoft YaHei UI" panose="020B0503020204020204" pitchFamily="34" charset="-122"/>
                          <a:ea typeface="Microsoft YaHei UI" panose="020B0503020204020204" pitchFamily="34" charset="-122"/>
                          <a:cs typeface="Times New Roman"/>
                        </a:rPr>
                        <a:t>年秋</a:t>
                      </a:r>
                      <a:endParaRPr lang="en-US" sz="1600" b="1" dirty="0">
                        <a:effectLst/>
                        <a:latin typeface="Microsoft YaHei UI" panose="020B0503020204020204" pitchFamily="34" charset="-122"/>
                        <a:ea typeface="Microsoft YaHei UI" panose="020B0503020204020204" pitchFamily="34" charset="-122"/>
                        <a:cs typeface="Times New Roman"/>
                      </a:endParaRPr>
                    </a:p>
                  </a:txBody>
                  <a:tcPr marL="50800" marR="5080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8"/>
                  </a:ext>
                </a:extLst>
              </a:tr>
            </a:tbl>
          </a:graphicData>
        </a:graphic>
      </p:graphicFrame>
      <p:sp>
        <p:nvSpPr>
          <p:cNvPr id="263169" name="Rectangle 2"/>
          <p:cNvSpPr>
            <a:spLocks noGrp="1" noChangeArrowheads="1"/>
          </p:cNvSpPr>
          <p:nvPr>
            <p:ph type="title"/>
          </p:nvPr>
        </p:nvSpPr>
        <p:spPr>
          <a:xfrm>
            <a:off x="630964" y="0"/>
            <a:ext cx="8181975" cy="640114"/>
          </a:xfrm>
        </p:spPr>
        <p:txBody>
          <a:bodyPr/>
          <a:lstStyle/>
          <a:p>
            <a:pPr eaLnBrk="1" hangingPunct="1"/>
            <a:r>
              <a:rPr lang="zh-CN" altLang="en-US" sz="2400" b="1" dirty="0">
                <a:latin typeface="Microsoft YaHei UI" panose="020B0503020204020204" pitchFamily="34" charset="-122"/>
                <a:ea typeface="Microsoft YaHei UI" panose="020B0503020204020204" pitchFamily="34" charset="-122"/>
                <a:cs typeface="ＭＳ Ｐゴシック" charset="0"/>
              </a:rPr>
              <a:t>提摩太前 教会次序</a:t>
            </a:r>
            <a:endParaRPr lang="en-US" sz="2400" b="1" dirty="0">
              <a:latin typeface="Microsoft YaHei UI" panose="020B0503020204020204" pitchFamily="34" charset="-122"/>
              <a:ea typeface="Microsoft YaHei UI" panose="020B0503020204020204" pitchFamily="34" charset="-122"/>
              <a:cs typeface="ＭＳ Ｐゴシック" charset="0"/>
            </a:endParaRPr>
          </a:p>
        </p:txBody>
      </p:sp>
      <p:sp>
        <p:nvSpPr>
          <p:cNvPr id="5" name="Text Box 4"/>
          <p:cNvSpPr txBox="1">
            <a:spLocks noChangeArrowheads="1"/>
          </p:cNvSpPr>
          <p:nvPr/>
        </p:nvSpPr>
        <p:spPr bwMode="auto">
          <a:xfrm>
            <a:off x="8347248" y="50155"/>
            <a:ext cx="752130" cy="46166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Microsoft YaHei UI" panose="020B0503020204020204" pitchFamily="34" charset="-122"/>
                <a:ea typeface="Microsoft YaHei UI" panose="020B0503020204020204" pitchFamily="34" charset="-122"/>
                <a:cs typeface="Arial" charset="0"/>
                <a:sym typeface="Arial" pitchFamily="34" charset="0"/>
              </a:rPr>
              <a:t>217</a:t>
            </a:r>
            <a:endParaRPr kumimoji="0" lang="en-US" sz="2800" b="1" i="0" u="none" strike="noStrike" kern="1200" cap="none" spc="0" normalizeH="0" baseline="0" noProof="0" dirty="0">
              <a:ln>
                <a:noFill/>
              </a:ln>
              <a:solidFill>
                <a:srgbClr val="006600"/>
              </a:solidFill>
              <a:effectLst>
                <a:outerShdw blurRad="38100" dist="38100" dir="2700000" algn="tl">
                  <a:srgbClr val="DDDDDD"/>
                </a:outerShdw>
              </a:effectLst>
              <a:uLnTx/>
              <a:uFillTx/>
              <a:latin typeface="Microsoft YaHei UI" panose="020B0503020204020204" pitchFamily="34" charset="-122"/>
              <a:ea typeface="Microsoft YaHei UI" panose="020B0503020204020204" pitchFamily="34" charset="-122"/>
              <a:cs typeface="Arial" charset="0"/>
              <a:sym typeface="Arial" pitchFamily="34" charset="0"/>
            </a:endParaRPr>
          </a:p>
        </p:txBody>
      </p:sp>
      <p:sp>
        <p:nvSpPr>
          <p:cNvPr id="6" name="Rectangle 2">
            <a:extLst>
              <a:ext uri="{FF2B5EF4-FFF2-40B4-BE49-F238E27FC236}">
                <a16:creationId xmlns:a16="http://schemas.microsoft.com/office/drawing/2014/main" id="{EA1E884E-A2AB-8B40-BE01-4B3DDCB33EE7}"/>
              </a:ext>
            </a:extLst>
          </p:cNvPr>
          <p:cNvSpPr txBox="1">
            <a:spLocks noChangeArrowheads="1"/>
          </p:cNvSpPr>
          <p:nvPr/>
        </p:nvSpPr>
        <p:spPr bwMode="auto">
          <a:xfrm rot="20869995">
            <a:off x="-45974" y="14396"/>
            <a:ext cx="2632797" cy="64011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2pPr>
            <a:lvl3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3pPr>
            <a:lvl4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4pPr>
            <a:lvl5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5pPr>
            <a:lvl6pPr marL="457200" algn="ctr" rtl="0" fontAlgn="base">
              <a:spcBef>
                <a:spcPct val="0"/>
              </a:spcBef>
              <a:spcAft>
                <a:spcPct val="0"/>
              </a:spcAft>
              <a:defRPr sz="4400">
                <a:solidFill>
                  <a:schemeClr val="bg2"/>
                </a:solidFill>
                <a:latin typeface="Engravers MT" charset="0"/>
              </a:defRPr>
            </a:lvl6pPr>
            <a:lvl7pPr marL="914400" algn="ctr" rtl="0" fontAlgn="base">
              <a:spcBef>
                <a:spcPct val="0"/>
              </a:spcBef>
              <a:spcAft>
                <a:spcPct val="0"/>
              </a:spcAft>
              <a:defRPr sz="4400">
                <a:solidFill>
                  <a:schemeClr val="bg2"/>
                </a:solidFill>
                <a:latin typeface="Engravers MT" charset="0"/>
              </a:defRPr>
            </a:lvl7pPr>
            <a:lvl8pPr marL="1371600" algn="ctr" rtl="0" fontAlgn="base">
              <a:spcBef>
                <a:spcPct val="0"/>
              </a:spcBef>
              <a:spcAft>
                <a:spcPct val="0"/>
              </a:spcAft>
              <a:defRPr sz="4400">
                <a:solidFill>
                  <a:schemeClr val="bg2"/>
                </a:solidFill>
                <a:latin typeface="Engravers MT" charset="0"/>
              </a:defRPr>
            </a:lvl8pPr>
            <a:lvl9pPr marL="1828800" algn="ctr" rtl="0" fontAlgn="base">
              <a:spcBef>
                <a:spcPct val="0"/>
              </a:spcBef>
              <a:spcAft>
                <a:spcPct val="0"/>
              </a:spcAft>
              <a:defRPr sz="4400">
                <a:solidFill>
                  <a:schemeClr val="bg2"/>
                </a:solidFill>
                <a:latin typeface="Engravers MT"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SG" altLang="en-US" sz="2000" b="1" i="0" u="none" strike="noStrike" kern="0" cap="none" spc="0" normalizeH="0" baseline="0" noProof="0" dirty="0">
                <a:ln>
                  <a:noFill/>
                </a:ln>
                <a:solidFill>
                  <a:srgbClr val="006600"/>
                </a:solidFill>
                <a:effectLst/>
                <a:uLnTx/>
                <a:uFillTx/>
                <a:latin typeface="Microsoft YaHei UI" panose="020B0503020204020204" pitchFamily="34" charset="-122"/>
                <a:ea typeface="Microsoft YaHei UI" panose="020B0503020204020204" pitchFamily="34" charset="-122"/>
                <a:cs typeface="ＭＳ Ｐゴシック" charset="0"/>
                <a:sym typeface="Arial" pitchFamily="34" charset="0"/>
              </a:rPr>
              <a:t>提摩太前书</a:t>
            </a:r>
          </a:p>
        </p:txBody>
      </p:sp>
    </p:spTree>
    <p:extLst>
      <p:ext uri="{BB962C8B-B14F-4D97-AF65-F5344CB8AC3E}">
        <p14:creationId xmlns:p14="http://schemas.microsoft.com/office/powerpoint/2010/main" val="29392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83775819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13447"/>
            <a:ext cx="9144000" cy="574261"/>
          </a:xfrm>
          <a:prstGeom prst="rect">
            <a:avLst/>
          </a:prstGeom>
          <a:noFill/>
          <a:ln>
            <a:noFill/>
          </a:ln>
          <a:effectLst>
            <a:outerShdw blurRad="63500" dist="35921" dir="2700000" algn="ctr" rotWithShape="0">
              <a:schemeClr val="dk2">
                <a:alpha val="74901"/>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spcFirstLastPara="1" vert="horz" wrap="square" lIns="91425" tIns="45700" rIns="91425" bIns="45700" numCol="1" anchor="ctr" anchorCtr="0" compatLnSpc="1">
            <a:prstTxWarp prst="textNoShape">
              <a:avLst/>
            </a:prstTxWarp>
            <a:noAutofit/>
          </a:bodyPr>
          <a:lstStyle>
            <a:lvl1pPr algn="ctr" eaLnBrk="0" fontAlgn="base" hangingPunct="0">
              <a:spcBef>
                <a:spcPct val="0"/>
              </a:spcBef>
              <a:spcAft>
                <a:spcPct val="0"/>
              </a:spcAft>
              <a:defRPr sz="3600" b="1">
                <a:solidFill>
                  <a:schemeClr val="bg1"/>
                </a:solidFill>
                <a:ea typeface="ＭＳ Ｐゴシック" pitchFamily="-108" charset="-128"/>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 typeface="Arial"/>
              <a:buNone/>
              <a:tabLst/>
              <a:defRPr/>
            </a:pPr>
            <a:r>
              <a:rPr kumimoji="0" lang="zh-CN" altLang="en-US" sz="3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sym typeface="Arial"/>
              </a:rPr>
              <a:t>免费获得该讲解</a:t>
            </a:r>
            <a:r>
              <a:rPr kumimoji="0" lang="en-US" sz="3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sym typeface="Arial"/>
              </a:rPr>
              <a:t>!</a:t>
            </a:r>
          </a:p>
        </p:txBody>
      </p:sp>
      <p:pic>
        <p:nvPicPr>
          <p:cNvPr id="6" name="图片 5">
            <a:extLst>
              <a:ext uri="{FF2B5EF4-FFF2-40B4-BE49-F238E27FC236}">
                <a16:creationId xmlns:a16="http://schemas.microsoft.com/office/drawing/2014/main" id="{791E53B6-8742-2B40-C177-BE280D188EAF}"/>
              </a:ext>
            </a:extLst>
          </p:cNvPr>
          <p:cNvPicPr>
            <a:picLocks noChangeAspect="1"/>
          </p:cNvPicPr>
          <p:nvPr/>
        </p:nvPicPr>
        <p:blipFill>
          <a:blip r:embed="rId3"/>
          <a:srcRect/>
          <a:stretch/>
        </p:blipFill>
        <p:spPr>
          <a:xfrm>
            <a:off x="0" y="628049"/>
            <a:ext cx="9144000" cy="6083300"/>
          </a:xfrm>
          <a:prstGeom prst="rect">
            <a:avLst/>
          </a:prstGeom>
        </p:spPr>
      </p:pic>
      <p:pic>
        <p:nvPicPr>
          <p:cNvPr id="9" name="图片 8">
            <a:extLst>
              <a:ext uri="{FF2B5EF4-FFF2-40B4-BE49-F238E27FC236}">
                <a16:creationId xmlns:a16="http://schemas.microsoft.com/office/drawing/2014/main" id="{68C8C9C1-EEE3-C260-D127-73BF5E1BE98B}"/>
              </a:ext>
            </a:extLst>
          </p:cNvPr>
          <p:cNvPicPr>
            <a:picLocks noChangeAspect="1"/>
          </p:cNvPicPr>
          <p:nvPr/>
        </p:nvPicPr>
        <p:blipFill>
          <a:blip r:embed="rId4"/>
          <a:srcRect/>
          <a:stretch/>
        </p:blipFill>
        <p:spPr>
          <a:xfrm>
            <a:off x="8029905" y="5160207"/>
            <a:ext cx="925836" cy="925836"/>
          </a:xfrm>
          <a:prstGeom prst="rect">
            <a:avLst/>
          </a:prstGeom>
        </p:spPr>
      </p:pic>
      <p:sp>
        <p:nvSpPr>
          <p:cNvPr id="11" name="文本框 10">
            <a:extLst>
              <a:ext uri="{FF2B5EF4-FFF2-40B4-BE49-F238E27FC236}">
                <a16:creationId xmlns:a16="http://schemas.microsoft.com/office/drawing/2014/main" id="{466D2CCE-ACFF-9D3B-5D45-6FD7B6BE4F87}"/>
              </a:ext>
            </a:extLst>
          </p:cNvPr>
          <p:cNvSpPr txBox="1"/>
          <p:nvPr/>
        </p:nvSpPr>
        <p:spPr>
          <a:xfrm>
            <a:off x="7893270" y="4894470"/>
            <a:ext cx="11684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zh-CN" altLang="en-US" sz="1200" b="0" i="0" u="none" strike="noStrike" kern="0" cap="none" spc="0" normalizeH="0" baseline="0" noProof="0" dirty="0">
                <a:ln>
                  <a:noFill/>
                </a:ln>
                <a:solidFill>
                  <a:srgbClr val="0E0BF5"/>
                </a:solidFill>
                <a:effectLst/>
                <a:uLnTx/>
                <a:uFillTx/>
                <a:latin typeface="Arial"/>
                <a:ea typeface="+mn-ea"/>
                <a:cs typeface="Arial"/>
                <a:sym typeface="Arial"/>
              </a:rPr>
              <a:t>圣经学习下载</a:t>
            </a:r>
          </a:p>
        </p:txBody>
      </p:sp>
      <p:sp>
        <p:nvSpPr>
          <p:cNvPr id="202753" name="Rectangle 1026"/>
          <p:cNvSpPr>
            <a:spLocks noGrp="1" noChangeArrowheads="1"/>
          </p:cNvSpPr>
          <p:nvPr>
            <p:ph type="ctrTitle"/>
          </p:nvPr>
        </p:nvSpPr>
        <p:spPr>
          <a:xfrm>
            <a:off x="0" y="6172200"/>
            <a:ext cx="9144000" cy="685800"/>
          </a:xfrm>
          <a:solidFill>
            <a:schemeClr val="tx1"/>
          </a:solidFill>
          <a:ln>
            <a:noFill/>
          </a:ln>
          <a:effectLst>
            <a:outerShdw blurRad="63500" dist="35921" dir="2700000" algn="ctr" rotWithShape="0">
              <a:schemeClr val="dk2">
                <a:alpha val="74901"/>
              </a:schemeClr>
            </a:outerShdw>
          </a:effectLst>
        </p:spPr>
        <p:txBody>
          <a:bodyPr spcFirstLastPara="1" vert="horz" wrap="square" lIns="91425" tIns="45700" rIns="91425" bIns="45700" numCol="1" anchor="ctr" anchorCtr="0" compatLnSpc="1">
            <a:prstTxWarp prst="textNoShape">
              <a:avLst/>
            </a:prstTxWarp>
            <a:noAutofit/>
          </a:bodyPr>
          <a:lstStyle/>
          <a:p>
            <a:r>
              <a:rPr lang="zh-TW" altLang="en-US" sz="3600" b="1" dirty="0">
                <a:latin typeface="Arial" panose="020B0604020202020204" pitchFamily="34" charset="0"/>
                <a:cs typeface="Arial" panose="020B0604020202020204" pitchFamily="34" charset="0"/>
              </a:rPr>
              <a:t>圣经阐释 </a:t>
            </a:r>
            <a:r>
              <a:rPr lang="en-US" altLang="zh-TW" sz="36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BibleStudyDownloads.org</a:t>
            </a:r>
          </a:p>
        </p:txBody>
      </p:sp>
      <p:sp>
        <p:nvSpPr>
          <p:cNvPr id="8" name="Rectangle 1026"/>
          <p:cNvSpPr txBox="1">
            <a:spLocks noChangeArrowheads="1"/>
          </p:cNvSpPr>
          <p:nvPr/>
        </p:nvSpPr>
        <p:spPr bwMode="auto">
          <a:xfrm>
            <a:off x="1629103" y="669040"/>
            <a:ext cx="4194555" cy="5742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spcFirstLastPara="1" vert="horz" wrap="square" lIns="91425" tIns="45700" rIns="91425" bIns="45700" numCol="1" anchor="ctr" anchorCtr="0" compatLnSpc="1">
            <a:prstTxWarp prst="textNoShape">
              <a:avLst/>
            </a:prstTxWarp>
            <a:noAutofit/>
          </a:bodyPr>
          <a:lstStyle>
            <a:defPPr marR="0" lvl="0" algn="l" rtl="0">
              <a:lnSpc>
                <a:spcPct val="100000"/>
              </a:lnSpc>
              <a:spcBef>
                <a:spcPts val="0"/>
              </a:spcBef>
              <a:spcAft>
                <a:spcPts val="0"/>
              </a:spcAft>
            </a:defPPr>
            <a:lvl1pPr algn="ctr" eaLnBrk="0" fontAlgn="base" hangingPunct="0">
              <a:spcBef>
                <a:spcPct val="0"/>
              </a:spcBef>
              <a:spcAft>
                <a:spcPct val="0"/>
              </a:spcAft>
              <a:defRPr sz="3600" b="1">
                <a:solidFill>
                  <a:schemeClr val="bg1"/>
                </a:solidFill>
                <a:latin typeface="Arial" panose="020B0604020202020204" pitchFamily="34" charset="0"/>
                <a:ea typeface="ＭＳ Ｐゴシック" pitchFamily="-108" charset="-128"/>
                <a:cs typeface="Arial" panose="020B0604020202020204" pitchFamily="34"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
                <a:srgbClr val="000000"/>
              </a:buClr>
              <a:buSzTx/>
              <a:buFont typeface="Arial"/>
              <a:buNone/>
              <a:tabLst/>
              <a:defRPr/>
            </a:pPr>
            <a:r>
              <a:rPr kumimoji="0" lang="zh-CN" altLang="en-US" sz="3200" b="1"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08" charset="-128"/>
                <a:cs typeface="Arial" panose="020B0604020202020204" pitchFamily="34" charset="0"/>
                <a:sym typeface="Arial"/>
              </a:rPr>
              <a:t>圣经学习下载</a:t>
            </a:r>
          </a:p>
        </p:txBody>
      </p:sp>
      <p:sp>
        <p:nvSpPr>
          <p:cNvPr id="3" name="文本框 2">
            <a:extLst>
              <a:ext uri="{FF2B5EF4-FFF2-40B4-BE49-F238E27FC236}">
                <a16:creationId xmlns:a16="http://schemas.microsoft.com/office/drawing/2014/main" id="{4D7549BA-129B-175F-0889-8CCDB7216707}"/>
              </a:ext>
            </a:extLst>
          </p:cNvPr>
          <p:cNvSpPr txBox="1"/>
          <p:nvPr/>
        </p:nvSpPr>
        <p:spPr>
          <a:xfrm>
            <a:off x="510988" y="3368040"/>
            <a:ext cx="8175812" cy="7870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1" lang="zh-CN" altLang="en-US" sz="1600" b="0" i="0" u="none" strike="noStrike" kern="0" cap="none" spc="0" normalizeH="0" baseline="0" noProof="0" dirty="0">
                <a:ln>
                  <a:noFill/>
                </a:ln>
                <a:solidFill>
                  <a:srgbClr val="000000"/>
                </a:solidFill>
                <a:effectLst/>
                <a:uLnTx/>
                <a:uFillTx/>
                <a:latin typeface="Arial"/>
                <a:ea typeface="+mn-ea"/>
                <a:cs typeface="Arial"/>
                <a:sym typeface="Arial"/>
              </a:rPr>
              <a:t>你需要更好地了解圣经吗？谁不需要呢？</a:t>
            </a:r>
            <a:r>
              <a:rPr kumimoji="1" lang="en-US" altLang="zh-CN" sz="1600" b="0" i="0" u="none" strike="noStrike" kern="0" cap="none" spc="0" normalizeH="0" baseline="0" noProof="0" dirty="0" err="1">
                <a:ln>
                  <a:noFill/>
                </a:ln>
                <a:solidFill>
                  <a:srgbClr val="000000"/>
                </a:solidFill>
                <a:effectLst/>
                <a:uLnTx/>
                <a:uFillTx/>
                <a:latin typeface="Arial"/>
                <a:ea typeface="+mn-ea"/>
                <a:cs typeface="Arial"/>
                <a:sym typeface="Arial"/>
              </a:rPr>
              <a:t>BibleStudyDownloads</a:t>
            </a:r>
            <a:r>
              <a:rPr kumimoji="1" lang="en-US" altLang="zh-CN" sz="1600" b="0" i="0" u="none" strike="noStrike" kern="0" cap="none" spc="0" normalizeH="0" baseline="0" noProof="0" dirty="0">
                <a:ln>
                  <a:noFill/>
                </a:ln>
                <a:solidFill>
                  <a:srgbClr val="000000"/>
                </a:solidFill>
                <a:effectLst/>
                <a:uLnTx/>
                <a:uFillTx/>
                <a:latin typeface="Arial"/>
                <a:ea typeface="+mn-ea"/>
                <a:cs typeface="Arial"/>
                <a:sym typeface="Arial"/>
              </a:rPr>
              <a:t> </a:t>
            </a:r>
            <a:r>
              <a:rPr kumimoji="1" lang="zh-CN" altLang="en-US" sz="1600" b="0" i="0" u="none" strike="noStrike" kern="0" cap="none" spc="0" normalizeH="0" baseline="0" noProof="0" dirty="0">
                <a:ln>
                  <a:noFill/>
                </a:ln>
                <a:solidFill>
                  <a:srgbClr val="000000"/>
                </a:solidFill>
                <a:effectLst/>
                <a:uLnTx/>
                <a:uFillTx/>
                <a:latin typeface="Arial"/>
                <a:ea typeface="+mn-ea"/>
                <a:cs typeface="Arial"/>
                <a:sym typeface="Arial"/>
              </a:rPr>
              <a:t>（圣经学习下载）为神学生和教师们提供了从 创世纪</a:t>
            </a:r>
            <a:r>
              <a:rPr kumimoji="1" lang="en-US" altLang="zh-CN" sz="1600" b="0" i="0" u="none" strike="noStrike" kern="0" cap="none" spc="0" normalizeH="0" baseline="0" noProof="0" dirty="0">
                <a:ln>
                  <a:noFill/>
                </a:ln>
                <a:solidFill>
                  <a:srgbClr val="000000"/>
                </a:solidFill>
                <a:effectLst/>
                <a:uLnTx/>
                <a:uFillTx/>
                <a:latin typeface="Arial"/>
                <a:ea typeface="+mn-ea"/>
                <a:cs typeface="Arial"/>
                <a:sym typeface="Arial"/>
              </a:rPr>
              <a:t> </a:t>
            </a:r>
            <a:r>
              <a:rPr kumimoji="1" lang="zh-CN" altLang="en-US" sz="1600" b="0" i="0" u="none" strike="noStrike" kern="0" cap="none" spc="0" normalizeH="0" baseline="0" noProof="0" dirty="0">
                <a:ln>
                  <a:noFill/>
                </a:ln>
                <a:solidFill>
                  <a:srgbClr val="000000"/>
                </a:solidFill>
                <a:effectLst/>
                <a:uLnTx/>
                <a:uFillTx/>
                <a:latin typeface="Arial"/>
                <a:ea typeface="+mn-ea"/>
                <a:cs typeface="Arial"/>
                <a:sym typeface="Arial"/>
              </a:rPr>
              <a:t>到 启示录的</a:t>
            </a:r>
            <a:r>
              <a:rPr kumimoji="1" lang="en-US" altLang="zh-CN" sz="1600" b="0" i="0" u="none" strike="noStrike" kern="0" cap="none" spc="0" normalizeH="0" baseline="0" noProof="0" dirty="0">
                <a:ln>
                  <a:noFill/>
                </a:ln>
                <a:solidFill>
                  <a:srgbClr val="000000"/>
                </a:solidFill>
                <a:effectLst/>
                <a:uLnTx/>
                <a:uFillTx/>
                <a:latin typeface="Arial"/>
                <a:ea typeface="+mn-ea"/>
                <a:cs typeface="Arial"/>
                <a:sym typeface="Arial"/>
              </a:rPr>
              <a:t> 30</a:t>
            </a:r>
            <a:r>
              <a:rPr kumimoji="1" lang="zh-CN" altLang="en-US" sz="1600" b="0" i="0" u="none" strike="noStrike" kern="0" cap="none" spc="0" normalizeH="0" baseline="0" noProof="0" dirty="0">
                <a:ln>
                  <a:noFill/>
                </a:ln>
                <a:solidFill>
                  <a:srgbClr val="000000"/>
                </a:solidFill>
                <a:effectLst/>
                <a:uLnTx/>
                <a:uFillTx/>
                <a:latin typeface="Arial"/>
                <a:ea typeface="+mn-ea"/>
                <a:cs typeface="Arial"/>
                <a:sym typeface="Arial"/>
              </a:rPr>
              <a:t>万份</a:t>
            </a:r>
            <a:r>
              <a:rPr kumimoji="1" lang="en-US" altLang="zh-CN" sz="1600" b="0" i="0" u="none" strike="noStrike" kern="0" cap="none" spc="0" normalizeH="0" baseline="0" noProof="0" dirty="0">
                <a:ln>
                  <a:noFill/>
                </a:ln>
                <a:solidFill>
                  <a:srgbClr val="000000"/>
                </a:solidFill>
                <a:effectLst/>
                <a:uLnTx/>
                <a:uFillTx/>
                <a:latin typeface="Arial"/>
                <a:ea typeface="+mn-ea"/>
                <a:cs typeface="Arial"/>
                <a:sym typeface="Arial"/>
              </a:rPr>
              <a:t> </a:t>
            </a:r>
            <a:r>
              <a:rPr kumimoji="1" lang="zh-CN" altLang="en-US" sz="1600" b="0" i="0" u="none" strike="noStrike" kern="0" cap="none" spc="0" normalizeH="0" baseline="0" noProof="0" dirty="0">
                <a:ln>
                  <a:noFill/>
                </a:ln>
                <a:solidFill>
                  <a:srgbClr val="000000"/>
                </a:solidFill>
                <a:effectLst/>
                <a:uLnTx/>
                <a:uFillTx/>
                <a:latin typeface="Arial"/>
                <a:ea typeface="+mn-ea"/>
                <a:cs typeface="Arial"/>
                <a:sym typeface="Arial"/>
              </a:rPr>
              <a:t>可编辑的免费</a:t>
            </a:r>
            <a:r>
              <a:rPr kumimoji="1" lang="en-US" altLang="zh-CN" sz="1600" b="0" i="0" u="none" strike="noStrike" kern="0" cap="none" spc="0" normalizeH="0" baseline="0" noProof="0" dirty="0">
                <a:ln>
                  <a:noFill/>
                </a:ln>
                <a:solidFill>
                  <a:srgbClr val="000000"/>
                </a:solidFill>
                <a:effectLst/>
                <a:uLnTx/>
                <a:uFillTx/>
                <a:latin typeface="Arial"/>
                <a:ea typeface="+mn-ea"/>
                <a:cs typeface="Arial"/>
                <a:sym typeface="Arial"/>
              </a:rPr>
              <a:t>PowerPoint</a:t>
            </a:r>
            <a:r>
              <a:rPr kumimoji="1" lang="zh-CN" altLang="en-US" sz="1600" b="0" i="0" u="none" strike="noStrike" kern="0" cap="none" spc="0" normalizeH="0" baseline="0" noProof="0" dirty="0">
                <a:ln>
                  <a:noFill/>
                </a:ln>
                <a:solidFill>
                  <a:srgbClr val="000000"/>
                </a:solidFill>
                <a:effectLst/>
                <a:uLnTx/>
                <a:uFillTx/>
                <a:latin typeface="Arial"/>
                <a:ea typeface="+mn-ea"/>
                <a:cs typeface="Arial"/>
                <a:sym typeface="Arial"/>
              </a:rPr>
              <a:t>和</a:t>
            </a:r>
            <a:r>
              <a:rPr kumimoji="1" lang="en-US" altLang="zh-CN" sz="1600" b="0" i="0" u="none" strike="noStrike" kern="0" cap="none" spc="0" normalizeH="0" baseline="0" noProof="0" dirty="0">
                <a:ln>
                  <a:noFill/>
                </a:ln>
                <a:solidFill>
                  <a:srgbClr val="000000"/>
                </a:solidFill>
                <a:effectLst/>
                <a:uLnTx/>
                <a:uFillTx/>
                <a:latin typeface="Arial"/>
                <a:ea typeface="+mn-ea"/>
                <a:cs typeface="Arial"/>
                <a:sym typeface="Arial"/>
              </a:rPr>
              <a:t>Word</a:t>
            </a:r>
            <a:r>
              <a:rPr kumimoji="1" lang="zh-CN" altLang="en-US" sz="1600" b="0" i="0" u="none" strike="noStrike" kern="0" cap="none" spc="0" normalizeH="0" baseline="0" noProof="0" dirty="0">
                <a:ln>
                  <a:noFill/>
                </a:ln>
                <a:solidFill>
                  <a:srgbClr val="000000"/>
                </a:solidFill>
                <a:effectLst/>
                <a:uLnTx/>
                <a:uFillTx/>
                <a:latin typeface="Arial"/>
                <a:ea typeface="+mn-ea"/>
                <a:cs typeface="Arial"/>
                <a:sym typeface="Arial"/>
              </a:rPr>
              <a:t>文件。</a:t>
            </a:r>
          </a:p>
        </p:txBody>
      </p:sp>
      <p:sp>
        <p:nvSpPr>
          <p:cNvPr id="4" name="文本框 3">
            <a:extLst>
              <a:ext uri="{FF2B5EF4-FFF2-40B4-BE49-F238E27FC236}">
                <a16:creationId xmlns:a16="http://schemas.microsoft.com/office/drawing/2014/main" id="{7993E054-16E2-274B-1A28-DF7BC15E1E7A}"/>
              </a:ext>
            </a:extLst>
          </p:cNvPr>
          <p:cNvSpPr txBox="1"/>
          <p:nvPr/>
        </p:nvSpPr>
        <p:spPr>
          <a:xfrm>
            <a:off x="510988" y="4362295"/>
            <a:ext cx="801325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zh-CN" altLang="en-US" sz="1300" b="0" i="0" u="none" strike="noStrike" kern="0" cap="none" spc="0" normalizeH="0" baseline="0" noProof="0" dirty="0">
                <a:ln>
                  <a:noFill/>
                </a:ln>
                <a:solidFill>
                  <a:srgbClr val="000000"/>
                </a:solidFill>
                <a:effectLst/>
                <a:uLnTx/>
                <a:uFillTx/>
                <a:latin typeface="Arial"/>
                <a:ea typeface="+mn-ea"/>
                <a:cs typeface="Arial"/>
                <a:sym typeface="Arial"/>
              </a:rPr>
              <a:t>本网站的大部分资料由</a:t>
            </a:r>
            <a:r>
              <a:rPr kumimoji="1" lang="en-US" altLang="zh-CN" sz="1300" b="0" i="0" u="none" strike="noStrike" kern="0" cap="none" spc="0" normalizeH="0" baseline="0" noProof="0" dirty="0">
                <a:ln>
                  <a:noFill/>
                </a:ln>
                <a:solidFill>
                  <a:srgbClr val="000000"/>
                </a:solidFill>
                <a:effectLst/>
                <a:uLnTx/>
                <a:uFillTx/>
                <a:latin typeface="Arial"/>
                <a:ea typeface="+mn-ea"/>
                <a:cs typeface="Arial"/>
                <a:sym typeface="Arial"/>
              </a:rPr>
              <a:t>Dr. Rick Griffith </a:t>
            </a:r>
            <a:r>
              <a:rPr kumimoji="1" lang="zh-CN" altLang="en-US" sz="1300" b="0" i="0" u="none" strike="noStrike" kern="0" cap="none" spc="0" normalizeH="0" baseline="0" noProof="0" dirty="0">
                <a:ln>
                  <a:noFill/>
                </a:ln>
                <a:solidFill>
                  <a:srgbClr val="000000"/>
                </a:solidFill>
                <a:effectLst/>
                <a:uLnTx/>
                <a:uFillTx/>
                <a:latin typeface="Arial"/>
                <a:ea typeface="+mn-ea"/>
                <a:cs typeface="Arial"/>
                <a:sym typeface="Arial"/>
              </a:rPr>
              <a:t>博士设计，他从</a:t>
            </a:r>
            <a:r>
              <a:rPr kumimoji="1" lang="en-US" altLang="zh-CN" sz="1300" b="0" i="0" u="none" strike="noStrike" kern="0" cap="none" spc="0" normalizeH="0" baseline="0" noProof="0" dirty="0">
                <a:ln>
                  <a:noFill/>
                </a:ln>
                <a:solidFill>
                  <a:srgbClr val="000000"/>
                </a:solidFill>
                <a:effectLst/>
                <a:uLnTx/>
                <a:uFillTx/>
                <a:latin typeface="Arial"/>
                <a:ea typeface="+mn-ea"/>
                <a:cs typeface="Arial"/>
                <a:sym typeface="Arial"/>
              </a:rPr>
              <a:t>1991</a:t>
            </a:r>
            <a:r>
              <a:rPr kumimoji="1" lang="zh-CN" altLang="en-US" sz="1300" b="0" i="0" u="none" strike="noStrike" kern="0" cap="none" spc="0" normalizeH="0" baseline="0" noProof="0" dirty="0">
                <a:ln>
                  <a:noFill/>
                </a:ln>
                <a:solidFill>
                  <a:srgbClr val="000000"/>
                </a:solidFill>
                <a:effectLst/>
                <a:uLnTx/>
                <a:uFillTx/>
                <a:latin typeface="Arial"/>
                <a:ea typeface="+mn-ea"/>
                <a:cs typeface="Arial"/>
                <a:sym typeface="Arial"/>
              </a:rPr>
              <a:t>年到</a:t>
            </a:r>
            <a:r>
              <a:rPr kumimoji="1" lang="en-US" altLang="zh-CN" sz="1300" b="0" i="0" u="none" strike="noStrike" kern="0" cap="none" spc="0" normalizeH="0" baseline="0" noProof="0" dirty="0">
                <a:ln>
                  <a:noFill/>
                </a:ln>
                <a:solidFill>
                  <a:srgbClr val="000000"/>
                </a:solidFill>
                <a:effectLst/>
                <a:uLnTx/>
                <a:uFillTx/>
                <a:latin typeface="Arial"/>
                <a:ea typeface="+mn-ea"/>
                <a:cs typeface="Arial"/>
                <a:sym typeface="Arial"/>
              </a:rPr>
              <a:t>2021</a:t>
            </a:r>
            <a:r>
              <a:rPr kumimoji="1" lang="zh-CN" altLang="en-US" sz="1300" b="0" i="0" u="none" strike="noStrike" kern="0" cap="none" spc="0" normalizeH="0" baseline="0" noProof="0" dirty="0">
                <a:ln>
                  <a:noFill/>
                </a:ln>
                <a:solidFill>
                  <a:srgbClr val="000000"/>
                </a:solidFill>
                <a:effectLst/>
                <a:uLnTx/>
                <a:uFillTx/>
                <a:latin typeface="Arial"/>
                <a:ea typeface="+mn-ea"/>
                <a:cs typeface="Arial"/>
                <a:sym typeface="Arial"/>
              </a:rPr>
              <a:t>年在新加坡神学院教授圣经、神学和讲道学，现在是约旦福音神学院的圣经释经教授。</a:t>
            </a:r>
          </a:p>
        </p:txBody>
      </p:sp>
    </p:spTree>
    <p:extLst>
      <p:ext uri="{BB962C8B-B14F-4D97-AF65-F5344CB8AC3E}">
        <p14:creationId xmlns:p14="http://schemas.microsoft.com/office/powerpoint/2010/main" val="1866877549"/>
      </p:ext>
    </p:extLst>
  </p:cSld>
  <p:clrMapOvr>
    <a:masterClrMapping/>
  </p:clrMapOvr>
  <p:transition spd="slow"/>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10.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20.xml><?xml version="1.0" encoding="utf-8"?>
<a:theme xmlns:a="http://schemas.openxmlformats.org/drawingml/2006/main" name="1_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Engraver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3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4.xml><?xml version="1.0" encoding="utf-8"?>
<a:theme xmlns:a="http://schemas.openxmlformats.org/drawingml/2006/main" name="3_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5.xml><?xml version="1.0" encoding="utf-8"?>
<a:theme xmlns:a="http://schemas.openxmlformats.org/drawingml/2006/main" name="5_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6.xml><?xml version="1.0" encoding="utf-8"?>
<a:theme xmlns:a="http://schemas.openxmlformats.org/drawingml/2006/main" name="7_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7.xml><?xml version="1.0" encoding="utf-8"?>
<a:theme xmlns:a="http://schemas.openxmlformats.org/drawingml/2006/main" name="8_Office Theme">
  <a:themeElements>
    <a:clrScheme name="">
      <a:dk1>
        <a:srgbClr val="000000"/>
      </a:dk1>
      <a:lt1>
        <a:srgbClr val="FFFFFF"/>
      </a:lt1>
      <a:dk2>
        <a:srgbClr val="A7A7A7"/>
      </a:dk2>
      <a:lt2>
        <a:srgbClr val="535353"/>
      </a:lt2>
      <a:accent1>
        <a:srgbClr val="F5EBC1"/>
      </a:accent1>
      <a:accent2>
        <a:srgbClr val="FFCC00"/>
      </a:accent2>
      <a:accent3>
        <a:srgbClr val="FFFFFF"/>
      </a:accent3>
      <a:accent4>
        <a:srgbClr val="000000"/>
      </a:accent4>
      <a:accent5>
        <a:srgbClr val="F9F3DD"/>
      </a:accent5>
      <a:accent6>
        <a:srgbClr val="E7B900"/>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spDef>
    <a:lnDef>
      <a:spPr bwMode="auto">
        <a:xfrm>
          <a:off x="0" y="0"/>
          <a:ext cx="1" cy="1"/>
        </a:xfrm>
        <a:custGeom>
          <a:avLst/>
          <a:gdLst/>
          <a:ahLst/>
          <a:cxnLst/>
          <a:rect l="0" t="0" r="0" b="0"/>
          <a:pathLst/>
        </a:custGeom>
        <a:solidFill>
          <a:srgbClr val="FFFFFF"/>
        </a:solidFill>
        <a:ln w="25400" cap="flat" cmpd="sng" algn="ctr">
          <a:solidFill>
            <a:srgbClr val="F5EBC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sym typeface="Arial" charset="0"/>
          </a:defRPr>
        </a:defPPr>
      </a:lstStyle>
    </a:lnDef>
  </a:objectDefaults>
  <a:extraClrSchemeLst/>
</a:theme>
</file>

<file path=ppt/theme/theme8.xml><?xml version="1.0" encoding="utf-8"?>
<a:theme xmlns:a="http://schemas.openxmlformats.org/drawingml/2006/main" name="1_Ripple">
  <a:themeElements>
    <a:clrScheme name="">
      <a:dk1>
        <a:srgbClr val="000203"/>
      </a:dk1>
      <a:lt1>
        <a:srgbClr val="FFFFFF"/>
      </a:lt1>
      <a:dk2>
        <a:srgbClr val="C900CB"/>
      </a:dk2>
      <a:lt2>
        <a:srgbClr val="CCECFF"/>
      </a:lt2>
      <a:accent1>
        <a:srgbClr val="0088E4"/>
      </a:accent1>
      <a:accent2>
        <a:srgbClr val="009999"/>
      </a:accent2>
      <a:accent3>
        <a:srgbClr val="E1AAE2"/>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themeOverride>
</file>

<file path=ppt/theme/themeOverride4.xml><?xml version="1.0" encoding="utf-8"?>
<a:themeOverride xmlns:a="http://schemas.openxmlformats.org/drawingml/2006/main">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themeOverride>
</file>

<file path=ppt/theme/themeOverride5.xml><?xml version="1.0" encoding="utf-8"?>
<a:themeOverride xmlns:a="http://schemas.openxmlformats.org/drawingml/2006/main">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themeOverride>
</file>

<file path=ppt/theme/themeOverride6.xml><?xml version="1.0" encoding="utf-8"?>
<a:themeOverride xmlns:a="http://schemas.openxmlformats.org/drawingml/2006/main">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themeOverride>
</file>

<file path=docProps/app.xml><?xml version="1.0" encoding="utf-8"?>
<Properties xmlns="http://schemas.openxmlformats.org/officeDocument/2006/extended-properties" xmlns:vt="http://schemas.openxmlformats.org/officeDocument/2006/docPropsVTypes">
  <TotalTime>6581</TotalTime>
  <Words>4825</Words>
  <Application>Microsoft Macintosh PowerPoint</Application>
  <PresentationFormat>全屏显示(4:3)</PresentationFormat>
  <Paragraphs>684</Paragraphs>
  <Slides>99</Slides>
  <Notes>38</Notes>
  <HiddenSlides>0</HiddenSlides>
  <MMClips>0</MMClips>
  <ScaleCrop>false</ScaleCrop>
  <HeadingPairs>
    <vt:vector size="6" baseType="variant">
      <vt:variant>
        <vt:lpstr>已用的字体</vt:lpstr>
      </vt:variant>
      <vt:variant>
        <vt:i4>28</vt:i4>
      </vt:variant>
      <vt:variant>
        <vt:lpstr>主题</vt:lpstr>
      </vt:variant>
      <vt:variant>
        <vt:i4>24</vt:i4>
      </vt:variant>
      <vt:variant>
        <vt:lpstr>幻灯片标题</vt:lpstr>
      </vt:variant>
      <vt:variant>
        <vt:i4>99</vt:i4>
      </vt:variant>
    </vt:vector>
  </HeadingPairs>
  <TitlesOfParts>
    <vt:vector size="151" baseType="lpstr">
      <vt:lpstr>SimHei</vt:lpstr>
      <vt:lpstr>SimSun</vt:lpstr>
      <vt:lpstr>Apple LiGothic Medium</vt:lpstr>
      <vt:lpstr>Arial Bold</vt:lpstr>
      <vt:lpstr>Engravers MT Bold</vt:lpstr>
      <vt:lpstr>Microsoft YaHei UI</vt:lpstr>
      <vt:lpstr>ＭＳ Ｐゴシック</vt:lpstr>
      <vt:lpstr>Times</vt:lpstr>
      <vt:lpstr>Arial</vt:lpstr>
      <vt:lpstr>Arial Black</vt:lpstr>
      <vt:lpstr>Arial Narrow</vt:lpstr>
      <vt:lpstr>Avenir</vt:lpstr>
      <vt:lpstr>Calibri</vt:lpstr>
      <vt:lpstr>Comic Sans MS</vt:lpstr>
      <vt:lpstr>Engravers MT</vt:lpstr>
      <vt:lpstr>Geneva</vt:lpstr>
      <vt:lpstr>Haettenschweiler</vt:lpstr>
      <vt:lpstr>Helvetica</vt:lpstr>
      <vt:lpstr>Impact</vt:lpstr>
      <vt:lpstr>Silom</vt:lpstr>
      <vt:lpstr>Stencil</vt:lpstr>
      <vt:lpstr>Symbol</vt:lpstr>
      <vt:lpstr>Times New Roman</vt:lpstr>
      <vt:lpstr>Trebuchet MS</vt:lpstr>
      <vt:lpstr>Verdana</vt:lpstr>
      <vt:lpstr>Wingdings</vt:lpstr>
      <vt:lpstr>Wingdings 2</vt:lpstr>
      <vt:lpstr>Wingdings 3</vt:lpstr>
      <vt:lpstr>Office Theme</vt:lpstr>
      <vt:lpstr>1_Office Theme</vt:lpstr>
      <vt:lpstr>2_Office Theme</vt:lpstr>
      <vt:lpstr>3_Office Theme</vt:lpstr>
      <vt:lpstr>5_Office Theme</vt:lpstr>
      <vt:lpstr>7_Office Theme</vt:lpstr>
      <vt:lpstr>8_Office Theme</vt:lpstr>
      <vt:lpstr>1_Ripple</vt:lpstr>
      <vt:lpstr>Globe</vt:lpstr>
      <vt:lpstr>1_untitled 1</vt:lpstr>
      <vt:lpstr>1_Crumple</vt:lpstr>
      <vt:lpstr>Kimono</vt:lpstr>
      <vt:lpstr>5_Orbit</vt:lpstr>
      <vt:lpstr>Blank Presentation</vt:lpstr>
      <vt:lpstr>2_Blank Presentation</vt:lpstr>
      <vt:lpstr>3_Blank Presentation</vt:lpstr>
      <vt:lpstr>4_Blank Presentation</vt:lpstr>
      <vt:lpstr>59_Blank Presentation</vt:lpstr>
      <vt:lpstr>49_Blank Presentation</vt:lpstr>
      <vt:lpstr>1_Cactus</vt:lpstr>
      <vt:lpstr>Calm</vt:lpstr>
      <vt:lpstr>9_Office Theme</vt:lpstr>
      <vt:lpstr>3_Crumple</vt:lpstr>
      <vt:lpstr>25_Blank Presentation</vt:lpstr>
      <vt:lpstr>要有次序</vt:lpstr>
      <vt:lpstr>假道</vt:lpstr>
      <vt:lpstr>假道</vt:lpstr>
      <vt:lpstr>但我们能击败异端吗？</vt:lpstr>
      <vt:lpstr>Order</vt:lpstr>
      <vt:lpstr>我们应该把头埋在沙子里吗？</vt:lpstr>
      <vt:lpstr>我们应该进行全面攻击吗？</vt:lpstr>
      <vt:lpstr>我们应该看看上帝如何说要击败异端吗？</vt:lpstr>
      <vt:lpstr>关键节</vt:lpstr>
      <vt:lpstr>主要思想</vt:lpstr>
      <vt:lpstr>神对教会次序的优先重点 是什么？</vt:lpstr>
      <vt:lpstr>主题</vt:lpstr>
      <vt:lpstr>有序意味着……</vt:lpstr>
      <vt:lpstr>Walk Thru the Pauline Epistles</vt:lpstr>
      <vt:lpstr>Bible Lands Blank Map</vt:lpstr>
      <vt:lpstr>你不能让一切都成为优先事项。</vt:lpstr>
      <vt:lpstr>…秩序</vt:lpstr>
      <vt:lpstr>I. 你的生命要在律法与 恩典 中取得平衡  (第一章)。</vt:lpstr>
      <vt:lpstr>Slides on  提摩太前 1</vt:lpstr>
      <vt:lpstr>PowerPoint 演示文稿</vt:lpstr>
      <vt:lpstr>PowerPoint 演示文稿</vt:lpstr>
      <vt:lpstr>PowerPoint 演示文稿</vt:lpstr>
      <vt:lpstr>PowerPoint 演示文稿</vt:lpstr>
      <vt:lpstr>PowerPoint 演示文稿</vt:lpstr>
      <vt:lpstr>律法主义</vt:lpstr>
      <vt:lpstr>神对教会次序的优先重点 是什么？</vt:lpstr>
      <vt:lpstr>I. 你的生命要在律法与 恩典 中取得平衡  (第一章)。</vt:lpstr>
      <vt:lpstr>II. 需要在虔诚领袖的带领下有公共的敬拜生活 (第二至三章)。</vt:lpstr>
      <vt:lpstr>Slides on  提摩太前 2</vt:lpstr>
      <vt:lpstr>提摩太前书</vt:lpstr>
      <vt:lpstr>PowerPoint 演示文稿</vt:lpstr>
      <vt:lpstr>PowerPoint 演示文稿</vt:lpstr>
      <vt:lpstr>男人的祷告  2:8 </vt:lpstr>
      <vt:lpstr>女人的装饰 （2：9-10）</vt:lpstr>
      <vt:lpstr>女人的装饰 （2：9-10）  </vt:lpstr>
      <vt:lpstr>PowerPoint 演示文稿</vt:lpstr>
      <vt:lpstr>谁愿意来处理这个问题？</vt:lpstr>
      <vt:lpstr>PowerPoint 演示文稿</vt:lpstr>
      <vt:lpstr>PowerPoint 演示文稿</vt:lpstr>
      <vt:lpstr>PowerPoint 演示文稿</vt:lpstr>
      <vt:lpstr>PowerPoint 演示文稿</vt:lpstr>
      <vt:lpstr>Q:但为什么保罗禁止女性在公开崇拜中教导男性？</vt:lpstr>
      <vt:lpstr>提摩太前书 2:11-15</vt:lpstr>
      <vt:lpstr>真理：权柄-顺服</vt:lpstr>
      <vt:lpstr>提摩太前书 2:11-14</vt:lpstr>
      <vt:lpstr>Slides on  提摩太前 3</vt:lpstr>
      <vt:lpstr>PowerPoint 演示文稿</vt:lpstr>
      <vt:lpstr>PowerPoint 演示文稿</vt:lpstr>
      <vt:lpstr>PowerPoint 演示文稿</vt:lpstr>
      <vt:lpstr>PowerPoint 演示文稿</vt:lpstr>
      <vt:lpstr>监督(O) 与执事(d) 的品质</vt:lpstr>
      <vt:lpstr>监督(o)与执事(d)的品质</vt:lpstr>
      <vt:lpstr>监督(o)与执事(d)的品质</vt:lpstr>
      <vt:lpstr>监督(o)与执事(d)的品质</vt:lpstr>
      <vt:lpstr>领袖的品质</vt:lpstr>
      <vt:lpstr>PowerPoint 演示文稿</vt:lpstr>
      <vt:lpstr>PowerPoint 演示文稿</vt:lpstr>
      <vt:lpstr>PowerPoint 演示文稿</vt:lpstr>
      <vt:lpstr>各处所提及的长老</vt:lpstr>
      <vt:lpstr>PowerPoint 演示文稿</vt:lpstr>
      <vt:lpstr>PowerPoint 演示文稿</vt:lpstr>
      <vt:lpstr>长老的三个牧养工作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Slides on  提摩太前 4</vt:lpstr>
      <vt:lpstr>III. 谨守私生活与教义 (第四章)。 </vt:lpstr>
      <vt:lpstr>对假教师和假教义的回应</vt:lpstr>
      <vt:lpstr>对假教师和假教义的回应</vt:lpstr>
      <vt:lpstr>IV. 满足各教会群体的需要 (5:1–6:10)。</vt:lpstr>
      <vt:lpstr>Slides on  提摩太前 5</vt:lpstr>
      <vt:lpstr>三种类型的长老</vt:lpstr>
      <vt:lpstr>PowerPoint 演示文稿</vt:lpstr>
      <vt:lpstr>Slides on  提摩太前 6</vt:lpstr>
      <vt:lpstr>V. 不要因为爱钱而毁了属灵生命 (6:11-21)</vt:lpstr>
      <vt:lpstr>假教义的结果</vt:lpstr>
      <vt:lpstr>$$ 钱 $$</vt:lpstr>
      <vt:lpstr>福音是要传扬的，不是用来贩卖的。</vt:lpstr>
      <vt:lpstr>敬虔与知足</vt:lpstr>
      <vt:lpstr>敬虔与知足</vt:lpstr>
      <vt:lpstr>"Scripture" (6: NLT).</vt:lpstr>
      <vt:lpstr>敬虔与知足</vt:lpstr>
      <vt:lpstr>主要思想</vt:lpstr>
      <vt:lpstr>神对教会次序的优先重点 是什么？</vt:lpstr>
      <vt:lpstr>I. 你的生命要在律法与 恩典 中取得平衡  (第一章)。</vt:lpstr>
      <vt:lpstr>II. 需要在虔诚领袖的带领下有公共的敬拜生活 (第二至三章)。</vt:lpstr>
      <vt:lpstr>III. 谨守私生活与教义 (第四章)。 </vt:lpstr>
      <vt:lpstr>IV. 满足各教会群体的需要 (5:1–6:10)。</vt:lpstr>
      <vt:lpstr>V. 不要因为爱钱而毁了属灵生命 (6:11-21)</vt:lpstr>
      <vt:lpstr>提摩太前 教会次序</vt:lpstr>
      <vt:lpstr>Black</vt:lpstr>
      <vt:lpstr>圣经阐释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提摩太前书</dc:title>
  <dc:creator>Sarah Heal</dc:creator>
  <cp:lastModifiedBy>Raymond Zou</cp:lastModifiedBy>
  <cp:revision>58</cp:revision>
  <dcterms:modified xsi:type="dcterms:W3CDTF">2025-02-08T10:56:32Z</dcterms:modified>
</cp:coreProperties>
</file>